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5" r:id="rId5"/>
    <p:sldMasterId id="2147483671" r:id="rId6"/>
  </p:sldMasterIdLst>
  <p:notesMasterIdLst>
    <p:notesMasterId r:id="rId33"/>
  </p:notesMasterIdLst>
  <p:sldIdLst>
    <p:sldId id="412" r:id="rId7"/>
    <p:sldId id="399" r:id="rId8"/>
    <p:sldId id="386" r:id="rId9"/>
    <p:sldId id="418" r:id="rId10"/>
    <p:sldId id="420" r:id="rId11"/>
    <p:sldId id="429" r:id="rId12"/>
    <p:sldId id="422" r:id="rId13"/>
    <p:sldId id="430" r:id="rId14"/>
    <p:sldId id="427" r:id="rId15"/>
    <p:sldId id="428" r:id="rId16"/>
    <p:sldId id="425" r:id="rId17"/>
    <p:sldId id="431" r:id="rId18"/>
    <p:sldId id="304" r:id="rId19"/>
    <p:sldId id="417" r:id="rId20"/>
    <p:sldId id="387" r:id="rId21"/>
    <p:sldId id="409" r:id="rId22"/>
    <p:sldId id="390" r:id="rId23"/>
    <p:sldId id="394" r:id="rId24"/>
    <p:sldId id="384" r:id="rId25"/>
    <p:sldId id="411" r:id="rId26"/>
    <p:sldId id="391" r:id="rId27"/>
    <p:sldId id="383" r:id="rId28"/>
    <p:sldId id="392" r:id="rId29"/>
    <p:sldId id="343" r:id="rId30"/>
    <p:sldId id="344" r:id="rId31"/>
    <p:sldId id="413" r:id="rId32"/>
  </p:sldIdLst>
  <p:sldSz cx="12192000" cy="6858000"/>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4646"/>
    <a:srgbClr val="6EC4C4"/>
    <a:srgbClr val="FFFFFF"/>
    <a:srgbClr val="FF0000"/>
    <a:srgbClr val="00FA5F"/>
    <a:srgbClr val="3191FF"/>
    <a:srgbClr val="9A661D"/>
    <a:srgbClr val="F24726"/>
    <a:srgbClr val="D0DDDD"/>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68" autoAdjust="0"/>
    <p:restoredTop sz="81993" autoAdjust="0"/>
  </p:normalViewPr>
  <p:slideViewPr>
    <p:cSldViewPr snapToGrid="0">
      <p:cViewPr varScale="1">
        <p:scale>
          <a:sx n="130" d="100"/>
          <a:sy n="130" d="100"/>
        </p:scale>
        <p:origin x="1722" y="126"/>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4590" y="9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F1AA-4A42-81C4-6399AD22AA24}"/>
            </c:ext>
          </c:extLst>
        </c:ser>
        <c:ser>
          <c:idx val="1"/>
          <c:order val="1"/>
          <c:tx>
            <c:strRef>
              <c:f>Sheet1!$C$1</c:f>
              <c:strCache>
                <c:ptCount val="1"/>
                <c:pt idx="0">
                  <c:v>Series 2</c:v>
                </c:pt>
              </c:strCache>
            </c:strRef>
          </c:tx>
          <c:spPr>
            <a:solidFill>
              <a:schemeClr val="tx1">
                <a:lumMod val="25000"/>
                <a:lumOff val="75000"/>
              </a:schemeClr>
            </a:solidFill>
            <a:ln>
              <a:noFill/>
            </a:ln>
            <a:effectLst/>
          </c:spPr>
          <c:invertIfNegative val="0"/>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F1AA-4A42-81C4-6399AD22AA24}"/>
            </c:ext>
          </c:extLst>
        </c:ser>
        <c:ser>
          <c:idx val="2"/>
          <c:order val="2"/>
          <c:tx>
            <c:strRef>
              <c:f>Sheet1!$D$1</c:f>
              <c:strCache>
                <c:ptCount val="1"/>
                <c:pt idx="0">
                  <c:v>Series 3</c:v>
                </c:pt>
              </c:strCache>
            </c:strRef>
          </c:tx>
          <c:spPr>
            <a:solidFill>
              <a:schemeClr val="tx1"/>
            </a:solidFill>
            <a:ln>
              <a:noFill/>
            </a:ln>
            <a:effectLst/>
          </c:spPr>
          <c:invertIfNegative val="0"/>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F1AA-4A42-81C4-6399AD22AA24}"/>
            </c:ext>
          </c:extLst>
        </c:ser>
        <c:dLbls>
          <c:showLegendKey val="0"/>
          <c:showVal val="0"/>
          <c:showCatName val="0"/>
          <c:showSerName val="0"/>
          <c:showPercent val="0"/>
          <c:showBubbleSize val="0"/>
        </c:dLbls>
        <c:gapWidth val="219"/>
        <c:overlap val="-27"/>
        <c:axId val="213680512"/>
        <c:axId val="213682048"/>
      </c:barChart>
      <c:catAx>
        <c:axId val="21368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13682048"/>
        <c:crosses val="autoZero"/>
        <c:auto val="1"/>
        <c:lblAlgn val="ctr"/>
        <c:lblOffset val="100"/>
        <c:noMultiLvlLbl val="0"/>
      </c:catAx>
      <c:valAx>
        <c:axId val="213682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13680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6B3-432E-9BED-42476036D0C0}"/>
              </c:ext>
            </c:extLst>
          </c:dPt>
          <c:dPt>
            <c:idx val="1"/>
            <c:bubble3D val="0"/>
            <c:spPr>
              <a:noFill/>
              <a:ln w="19050">
                <a:solidFill>
                  <a:schemeClr val="lt1"/>
                </a:solidFill>
              </a:ln>
              <a:effectLst/>
            </c:spPr>
            <c:extLst>
              <c:ext xmlns:c16="http://schemas.microsoft.com/office/drawing/2014/chart" uri="{C3380CC4-5D6E-409C-BE32-E72D297353CC}">
                <c16:uniqueId val="{00000003-36B3-432E-9BED-42476036D0C0}"/>
              </c:ext>
            </c:extLst>
          </c:dPt>
          <c:dPt>
            <c:idx val="2"/>
            <c:bubble3D val="0"/>
            <c:spPr>
              <a:solidFill>
                <a:schemeClr val="tx1">
                  <a:lumMod val="25000"/>
                  <a:lumOff val="75000"/>
                </a:schemeClr>
              </a:solidFill>
              <a:ln w="19050">
                <a:solidFill>
                  <a:schemeClr val="lt1"/>
                </a:solidFill>
              </a:ln>
              <a:effectLst/>
            </c:spPr>
            <c:extLst>
              <c:ext xmlns:c16="http://schemas.microsoft.com/office/drawing/2014/chart" uri="{C3380CC4-5D6E-409C-BE32-E72D297353CC}">
                <c16:uniqueId val="{00000005-36B3-432E-9BED-42476036D0C0}"/>
              </c:ext>
            </c:extLst>
          </c:dPt>
          <c:dPt>
            <c:idx val="3"/>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07-36B3-432E-9BED-42476036D0C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6B3-432E-9BED-42476036D0C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50ED-40DD-B98B-1ACD79332EF9}"/>
            </c:ext>
          </c:extLst>
        </c:ser>
        <c:ser>
          <c:idx val="1"/>
          <c:order val="1"/>
          <c:tx>
            <c:strRef>
              <c:f>Sheet1!$C$1</c:f>
              <c:strCache>
                <c:ptCount val="1"/>
                <c:pt idx="0">
                  <c:v>Series 2</c:v>
                </c:pt>
              </c:strCache>
            </c:strRef>
          </c:tx>
          <c:spPr>
            <a:solidFill>
              <a:schemeClr val="tx1">
                <a:lumMod val="25000"/>
                <a:lumOff val="75000"/>
              </a:schemeClr>
            </a:solidFill>
            <a:ln>
              <a:noFill/>
            </a:ln>
            <a:effectLst/>
          </c:spPr>
          <c:invertIfNegative val="0"/>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50ED-40DD-B98B-1ACD79332EF9}"/>
            </c:ext>
          </c:extLst>
        </c:ser>
        <c:ser>
          <c:idx val="2"/>
          <c:order val="2"/>
          <c:tx>
            <c:strRef>
              <c:f>Sheet1!$D$1</c:f>
              <c:strCache>
                <c:ptCount val="1"/>
                <c:pt idx="0">
                  <c:v>Series 3</c:v>
                </c:pt>
              </c:strCache>
            </c:strRef>
          </c:tx>
          <c:spPr>
            <a:solidFill>
              <a:schemeClr val="tx1"/>
            </a:solidFill>
            <a:ln>
              <a:noFill/>
            </a:ln>
            <a:effectLst/>
          </c:spPr>
          <c:invertIfNegative val="0"/>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50ED-40DD-B98B-1ACD79332EF9}"/>
            </c:ext>
          </c:extLst>
        </c:ser>
        <c:dLbls>
          <c:showLegendKey val="0"/>
          <c:showVal val="0"/>
          <c:showCatName val="0"/>
          <c:showSerName val="0"/>
          <c:showPercent val="0"/>
          <c:showBubbleSize val="0"/>
        </c:dLbls>
        <c:gapWidth val="219"/>
        <c:overlap val="-27"/>
        <c:axId val="213954944"/>
        <c:axId val="213956480"/>
      </c:barChart>
      <c:catAx>
        <c:axId val="213954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13956480"/>
        <c:crosses val="autoZero"/>
        <c:auto val="1"/>
        <c:lblAlgn val="ctr"/>
        <c:lblOffset val="100"/>
        <c:noMultiLvlLbl val="0"/>
      </c:catAx>
      <c:valAx>
        <c:axId val="213956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1395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Data 1</c:v>
                </c:pt>
                <c:pt idx="1">
                  <c:v>Data 2</c:v>
                </c:pt>
                <c:pt idx="2">
                  <c:v>Data 3</c:v>
                </c:pt>
                <c:pt idx="3">
                  <c:v>Data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4A28-4E80-B5EB-6208A2C0B10A}"/>
            </c:ext>
          </c:extLst>
        </c:ser>
        <c:ser>
          <c:idx val="1"/>
          <c:order val="1"/>
          <c:tx>
            <c:strRef>
              <c:f>Sheet1!$C$1</c:f>
              <c:strCache>
                <c:ptCount val="1"/>
                <c:pt idx="0">
                  <c:v>Series 2</c:v>
                </c:pt>
              </c:strCache>
            </c:strRef>
          </c:tx>
          <c:spPr>
            <a:solidFill>
              <a:schemeClr val="tx1">
                <a:lumMod val="25000"/>
                <a:lumOff val="75000"/>
              </a:schemeClr>
            </a:solidFill>
            <a:ln>
              <a:noFill/>
            </a:ln>
            <a:effectLst/>
          </c:spPr>
          <c:invertIfNegative val="0"/>
          <c:cat>
            <c:strRef>
              <c:f>Sheet1!$A$2:$A$5</c:f>
              <c:strCache>
                <c:ptCount val="4"/>
                <c:pt idx="0">
                  <c:v>Data 1</c:v>
                </c:pt>
                <c:pt idx="1">
                  <c:v>Data 2</c:v>
                </c:pt>
                <c:pt idx="2">
                  <c:v>Data 3</c:v>
                </c:pt>
                <c:pt idx="3">
                  <c:v>Data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4A28-4E80-B5EB-6208A2C0B10A}"/>
            </c:ext>
          </c:extLst>
        </c:ser>
        <c:ser>
          <c:idx val="2"/>
          <c:order val="2"/>
          <c:tx>
            <c:strRef>
              <c:f>Sheet1!$D$1</c:f>
              <c:strCache>
                <c:ptCount val="1"/>
                <c:pt idx="0">
                  <c:v>Series 3</c:v>
                </c:pt>
              </c:strCache>
            </c:strRef>
          </c:tx>
          <c:spPr>
            <a:solidFill>
              <a:schemeClr val="tx1"/>
            </a:solidFill>
            <a:ln>
              <a:noFill/>
            </a:ln>
            <a:effectLst/>
          </c:spPr>
          <c:invertIfNegative val="0"/>
          <c:cat>
            <c:strRef>
              <c:f>Sheet1!$A$2:$A$5</c:f>
              <c:strCache>
                <c:ptCount val="4"/>
                <c:pt idx="0">
                  <c:v>Data 1</c:v>
                </c:pt>
                <c:pt idx="1">
                  <c:v>Data 2</c:v>
                </c:pt>
                <c:pt idx="2">
                  <c:v>Data 3</c:v>
                </c:pt>
                <c:pt idx="3">
                  <c:v>Data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4A28-4E80-B5EB-6208A2C0B10A}"/>
            </c:ext>
          </c:extLst>
        </c:ser>
        <c:dLbls>
          <c:showLegendKey val="0"/>
          <c:showVal val="0"/>
          <c:showCatName val="0"/>
          <c:showSerName val="0"/>
          <c:showPercent val="0"/>
          <c:showBubbleSize val="0"/>
        </c:dLbls>
        <c:gapWidth val="231"/>
        <c:overlap val="100"/>
        <c:axId val="214338944"/>
        <c:axId val="214353024"/>
      </c:barChart>
      <c:catAx>
        <c:axId val="2143389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14353024"/>
        <c:crosses val="autoZero"/>
        <c:auto val="1"/>
        <c:lblAlgn val="ctr"/>
        <c:lblOffset val="100"/>
        <c:noMultiLvlLbl val="0"/>
      </c:catAx>
      <c:valAx>
        <c:axId val="21435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14338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tx1">
                  <a:lumMod val="25000"/>
                  <a:lumOff val="75000"/>
                </a:schemeClr>
              </a:solidFill>
              <a:round/>
            </a:ln>
            <a:effectLst/>
          </c:spPr>
          <c:marker>
            <c:symbol val="circle"/>
            <c:size val="5"/>
            <c:spPr>
              <a:solidFill>
                <a:schemeClr val="accent1"/>
              </a:solidFill>
              <a:ln w="127000">
                <a:solidFill>
                  <a:schemeClr val="tx1">
                    <a:lumMod val="25000"/>
                    <a:lumOff val="75000"/>
                  </a:schemeClr>
                </a:solidFill>
              </a:ln>
              <a:effectLst/>
            </c:spPr>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9350-45CF-9904-B8E0B73E7776}"/>
            </c:ext>
          </c:extLst>
        </c:ser>
        <c:ser>
          <c:idx val="1"/>
          <c:order val="1"/>
          <c:tx>
            <c:strRef>
              <c:f>Sheet1!$C$1</c:f>
              <c:strCache>
                <c:ptCount val="1"/>
                <c:pt idx="0">
                  <c:v>Series 2</c:v>
                </c:pt>
              </c:strCache>
            </c:strRef>
          </c:tx>
          <c:spPr>
            <a:ln w="28575" cap="rnd">
              <a:solidFill>
                <a:schemeClr val="tx1"/>
              </a:solidFill>
              <a:round/>
            </a:ln>
            <a:effectLst/>
          </c:spPr>
          <c:marker>
            <c:symbol val="circle"/>
            <c:size val="5"/>
            <c:spPr>
              <a:solidFill>
                <a:schemeClr val="accent2"/>
              </a:solidFill>
              <a:ln w="139700">
                <a:solidFill>
                  <a:schemeClr val="tx1"/>
                </a:solidFill>
              </a:ln>
              <a:effectLst/>
            </c:spPr>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9350-45CF-9904-B8E0B73E7776}"/>
            </c:ext>
          </c:extLst>
        </c:ser>
        <c:ser>
          <c:idx val="2"/>
          <c:order val="2"/>
          <c:tx>
            <c:strRef>
              <c:f>Sheet1!$D$1</c:f>
              <c:strCache>
                <c:ptCount val="1"/>
                <c:pt idx="0">
                  <c:v>Series 3</c:v>
                </c:pt>
              </c:strCache>
            </c:strRef>
          </c:tx>
          <c:spPr>
            <a:ln w="28575" cap="rnd">
              <a:solidFill>
                <a:schemeClr val="accent1"/>
              </a:solidFill>
              <a:round/>
            </a:ln>
            <a:effectLst/>
          </c:spPr>
          <c:marker>
            <c:symbol val="circle"/>
            <c:size val="5"/>
            <c:spPr>
              <a:solidFill>
                <a:schemeClr val="accent3"/>
              </a:solidFill>
              <a:ln w="152400">
                <a:solidFill>
                  <a:schemeClr val="accent3"/>
                </a:solidFill>
              </a:ln>
              <a:effectLst/>
            </c:spPr>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9350-45CF-9904-B8E0B73E7776}"/>
            </c:ext>
          </c:extLst>
        </c:ser>
        <c:dLbls>
          <c:showLegendKey val="0"/>
          <c:showVal val="0"/>
          <c:showCatName val="0"/>
          <c:showSerName val="0"/>
          <c:showPercent val="0"/>
          <c:showBubbleSize val="0"/>
        </c:dLbls>
        <c:marker val="1"/>
        <c:smooth val="0"/>
        <c:axId val="215729664"/>
        <c:axId val="215731584"/>
      </c:lineChart>
      <c:catAx>
        <c:axId val="215729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15731584"/>
        <c:crosses val="autoZero"/>
        <c:auto val="1"/>
        <c:lblAlgn val="ctr"/>
        <c:lblOffset val="100"/>
        <c:noMultiLvlLbl val="0"/>
      </c:catAx>
      <c:valAx>
        <c:axId val="215731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157296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6B3-432E-9BED-42476036D0C0}"/>
              </c:ext>
            </c:extLst>
          </c:dPt>
          <c:dPt>
            <c:idx val="1"/>
            <c:bubble3D val="0"/>
            <c:spPr>
              <a:noFill/>
              <a:ln w="19050">
                <a:solidFill>
                  <a:schemeClr val="lt1"/>
                </a:solidFill>
              </a:ln>
              <a:effectLst/>
            </c:spPr>
            <c:extLst>
              <c:ext xmlns:c16="http://schemas.microsoft.com/office/drawing/2014/chart" uri="{C3380CC4-5D6E-409C-BE32-E72D297353CC}">
                <c16:uniqueId val="{00000003-36B3-432E-9BED-42476036D0C0}"/>
              </c:ext>
            </c:extLst>
          </c:dPt>
          <c:dPt>
            <c:idx val="2"/>
            <c:bubble3D val="0"/>
            <c:spPr>
              <a:solidFill>
                <a:schemeClr val="tx1">
                  <a:lumMod val="25000"/>
                  <a:lumOff val="75000"/>
                </a:schemeClr>
              </a:solidFill>
              <a:ln w="19050">
                <a:solidFill>
                  <a:schemeClr val="lt1"/>
                </a:solidFill>
              </a:ln>
              <a:effectLst/>
            </c:spPr>
            <c:extLst>
              <c:ext xmlns:c16="http://schemas.microsoft.com/office/drawing/2014/chart" uri="{C3380CC4-5D6E-409C-BE32-E72D297353CC}">
                <c16:uniqueId val="{00000005-36B3-432E-9BED-42476036D0C0}"/>
              </c:ext>
            </c:extLst>
          </c:dPt>
          <c:dPt>
            <c:idx val="3"/>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07-36B3-432E-9BED-42476036D0C0}"/>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36B3-432E-9BED-42476036D0C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F1AA-4A42-81C4-6399AD22AA24}"/>
            </c:ext>
          </c:extLst>
        </c:ser>
        <c:ser>
          <c:idx val="1"/>
          <c:order val="1"/>
          <c:tx>
            <c:strRef>
              <c:f>Sheet1!$C$1</c:f>
              <c:strCache>
                <c:ptCount val="1"/>
                <c:pt idx="0">
                  <c:v>Series 2</c:v>
                </c:pt>
              </c:strCache>
            </c:strRef>
          </c:tx>
          <c:spPr>
            <a:solidFill>
              <a:schemeClr val="tx1">
                <a:lumMod val="25000"/>
                <a:lumOff val="75000"/>
              </a:schemeClr>
            </a:solidFill>
            <a:ln>
              <a:noFill/>
            </a:ln>
            <a:effectLst/>
          </c:spPr>
          <c:invertIfNegative val="0"/>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F1AA-4A42-81C4-6399AD22AA24}"/>
            </c:ext>
          </c:extLst>
        </c:ser>
        <c:ser>
          <c:idx val="2"/>
          <c:order val="2"/>
          <c:tx>
            <c:strRef>
              <c:f>Sheet1!$D$1</c:f>
              <c:strCache>
                <c:ptCount val="1"/>
                <c:pt idx="0">
                  <c:v>Series 3</c:v>
                </c:pt>
              </c:strCache>
            </c:strRef>
          </c:tx>
          <c:spPr>
            <a:solidFill>
              <a:schemeClr val="tx1"/>
            </a:solidFill>
            <a:ln>
              <a:noFill/>
            </a:ln>
            <a:effectLst/>
          </c:spPr>
          <c:invertIfNegative val="0"/>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F1AA-4A42-81C4-6399AD22AA24}"/>
            </c:ext>
          </c:extLst>
        </c:ser>
        <c:dLbls>
          <c:showLegendKey val="0"/>
          <c:showVal val="0"/>
          <c:showCatName val="0"/>
          <c:showSerName val="0"/>
          <c:showPercent val="0"/>
          <c:showBubbleSize val="0"/>
        </c:dLbls>
        <c:gapWidth val="219"/>
        <c:overlap val="-27"/>
        <c:axId val="213680512"/>
        <c:axId val="213682048"/>
      </c:barChart>
      <c:catAx>
        <c:axId val="21368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13682048"/>
        <c:crosses val="autoZero"/>
        <c:auto val="1"/>
        <c:lblAlgn val="ctr"/>
        <c:lblOffset val="100"/>
        <c:noMultiLvlLbl val="0"/>
      </c:catAx>
      <c:valAx>
        <c:axId val="2136820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13680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Sheet1!$A$2:$A$4</c:f>
              <c:strCache>
                <c:ptCount val="3"/>
                <c:pt idx="0">
                  <c:v>Category 1</c:v>
                </c:pt>
                <c:pt idx="1">
                  <c:v>Category 2</c:v>
                </c:pt>
                <c:pt idx="2">
                  <c:v>Category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50ED-40DD-B98B-1ACD79332EF9}"/>
            </c:ext>
          </c:extLst>
        </c:ser>
        <c:ser>
          <c:idx val="1"/>
          <c:order val="1"/>
          <c:tx>
            <c:strRef>
              <c:f>Sheet1!$C$1</c:f>
              <c:strCache>
                <c:ptCount val="1"/>
                <c:pt idx="0">
                  <c:v>Series 2</c:v>
                </c:pt>
              </c:strCache>
            </c:strRef>
          </c:tx>
          <c:spPr>
            <a:solidFill>
              <a:schemeClr val="tx1">
                <a:lumMod val="25000"/>
                <a:lumOff val="75000"/>
              </a:schemeClr>
            </a:solidFill>
            <a:ln>
              <a:noFill/>
            </a:ln>
            <a:effectLst/>
          </c:spPr>
          <c:invertIfNegative val="0"/>
          <c:cat>
            <c:strRef>
              <c:f>Sheet1!$A$2:$A$4</c:f>
              <c:strCache>
                <c:ptCount val="3"/>
                <c:pt idx="0">
                  <c:v>Category 1</c:v>
                </c:pt>
                <c:pt idx="1">
                  <c:v>Category 2</c:v>
                </c:pt>
                <c:pt idx="2">
                  <c:v>Category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50ED-40DD-B98B-1ACD79332EF9}"/>
            </c:ext>
          </c:extLst>
        </c:ser>
        <c:ser>
          <c:idx val="2"/>
          <c:order val="2"/>
          <c:tx>
            <c:strRef>
              <c:f>Sheet1!$D$1</c:f>
              <c:strCache>
                <c:ptCount val="1"/>
                <c:pt idx="0">
                  <c:v>Series 3</c:v>
                </c:pt>
              </c:strCache>
            </c:strRef>
          </c:tx>
          <c:spPr>
            <a:solidFill>
              <a:schemeClr val="tx1"/>
            </a:solidFill>
            <a:ln>
              <a:noFill/>
            </a:ln>
            <a:effectLst/>
          </c:spPr>
          <c:invertIfNegative val="0"/>
          <c:cat>
            <c:strRef>
              <c:f>Sheet1!$A$2:$A$4</c:f>
              <c:strCache>
                <c:ptCount val="3"/>
                <c:pt idx="0">
                  <c:v>Category 1</c:v>
                </c:pt>
                <c:pt idx="1">
                  <c:v>Category 2</c:v>
                </c:pt>
                <c:pt idx="2">
                  <c:v>Category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50ED-40DD-B98B-1ACD79332EF9}"/>
            </c:ext>
          </c:extLst>
        </c:ser>
        <c:dLbls>
          <c:showLegendKey val="0"/>
          <c:showVal val="0"/>
          <c:showCatName val="0"/>
          <c:showSerName val="0"/>
          <c:showPercent val="0"/>
          <c:showBubbleSize val="0"/>
        </c:dLbls>
        <c:gapWidth val="219"/>
        <c:overlap val="-27"/>
        <c:axId val="213954944"/>
        <c:axId val="213956480"/>
      </c:barChart>
      <c:catAx>
        <c:axId val="213954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13956480"/>
        <c:crosses val="autoZero"/>
        <c:auto val="1"/>
        <c:lblAlgn val="ctr"/>
        <c:lblOffset val="100"/>
        <c:noMultiLvlLbl val="0"/>
      </c:catAx>
      <c:valAx>
        <c:axId val="2139564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13954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Data 1</c:v>
                </c:pt>
                <c:pt idx="1">
                  <c:v>Data 2</c:v>
                </c:pt>
                <c:pt idx="2">
                  <c:v>Data 3</c:v>
                </c:pt>
                <c:pt idx="3">
                  <c:v>Data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4A28-4E80-B5EB-6208A2C0B10A}"/>
            </c:ext>
          </c:extLst>
        </c:ser>
        <c:ser>
          <c:idx val="1"/>
          <c:order val="1"/>
          <c:tx>
            <c:strRef>
              <c:f>Sheet1!$C$1</c:f>
              <c:strCache>
                <c:ptCount val="1"/>
                <c:pt idx="0">
                  <c:v>Series 2</c:v>
                </c:pt>
              </c:strCache>
            </c:strRef>
          </c:tx>
          <c:spPr>
            <a:solidFill>
              <a:schemeClr val="tx1">
                <a:lumMod val="25000"/>
                <a:lumOff val="75000"/>
              </a:schemeClr>
            </a:solidFill>
            <a:ln>
              <a:noFill/>
            </a:ln>
            <a:effectLst/>
          </c:spPr>
          <c:invertIfNegative val="0"/>
          <c:cat>
            <c:strRef>
              <c:f>Sheet1!$A$2:$A$5</c:f>
              <c:strCache>
                <c:ptCount val="4"/>
                <c:pt idx="0">
                  <c:v>Data 1</c:v>
                </c:pt>
                <c:pt idx="1">
                  <c:v>Data 2</c:v>
                </c:pt>
                <c:pt idx="2">
                  <c:v>Data 3</c:v>
                </c:pt>
                <c:pt idx="3">
                  <c:v>Data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4A28-4E80-B5EB-6208A2C0B10A}"/>
            </c:ext>
          </c:extLst>
        </c:ser>
        <c:ser>
          <c:idx val="2"/>
          <c:order val="2"/>
          <c:tx>
            <c:strRef>
              <c:f>Sheet1!$D$1</c:f>
              <c:strCache>
                <c:ptCount val="1"/>
                <c:pt idx="0">
                  <c:v>Series 3</c:v>
                </c:pt>
              </c:strCache>
            </c:strRef>
          </c:tx>
          <c:spPr>
            <a:solidFill>
              <a:schemeClr val="tx1"/>
            </a:solidFill>
            <a:ln>
              <a:noFill/>
            </a:ln>
            <a:effectLst/>
          </c:spPr>
          <c:invertIfNegative val="0"/>
          <c:cat>
            <c:strRef>
              <c:f>Sheet1!$A$2:$A$5</c:f>
              <c:strCache>
                <c:ptCount val="4"/>
                <c:pt idx="0">
                  <c:v>Data 1</c:v>
                </c:pt>
                <c:pt idx="1">
                  <c:v>Data 2</c:v>
                </c:pt>
                <c:pt idx="2">
                  <c:v>Data 3</c:v>
                </c:pt>
                <c:pt idx="3">
                  <c:v>Data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4A28-4E80-B5EB-6208A2C0B10A}"/>
            </c:ext>
          </c:extLst>
        </c:ser>
        <c:dLbls>
          <c:showLegendKey val="0"/>
          <c:showVal val="0"/>
          <c:showCatName val="0"/>
          <c:showSerName val="0"/>
          <c:showPercent val="0"/>
          <c:showBubbleSize val="0"/>
        </c:dLbls>
        <c:gapWidth val="231"/>
        <c:overlap val="100"/>
        <c:axId val="214338944"/>
        <c:axId val="214353024"/>
      </c:barChart>
      <c:catAx>
        <c:axId val="2143389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14353024"/>
        <c:crosses val="autoZero"/>
        <c:auto val="1"/>
        <c:lblAlgn val="ctr"/>
        <c:lblOffset val="100"/>
        <c:noMultiLvlLbl val="0"/>
      </c:catAx>
      <c:valAx>
        <c:axId val="2143530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14338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tx1">
                  <a:lumMod val="25000"/>
                  <a:lumOff val="75000"/>
                </a:schemeClr>
              </a:solidFill>
              <a:round/>
            </a:ln>
            <a:effectLst/>
          </c:spPr>
          <c:marker>
            <c:symbol val="circle"/>
            <c:size val="5"/>
            <c:spPr>
              <a:solidFill>
                <a:schemeClr val="accent1"/>
              </a:solidFill>
              <a:ln w="127000">
                <a:solidFill>
                  <a:schemeClr val="tx1">
                    <a:lumMod val="25000"/>
                    <a:lumOff val="75000"/>
                  </a:schemeClr>
                </a:solidFill>
              </a:ln>
              <a:effectLst/>
            </c:spPr>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9350-45CF-9904-B8E0B73E7776}"/>
            </c:ext>
          </c:extLst>
        </c:ser>
        <c:ser>
          <c:idx val="1"/>
          <c:order val="1"/>
          <c:tx>
            <c:strRef>
              <c:f>Sheet1!$C$1</c:f>
              <c:strCache>
                <c:ptCount val="1"/>
                <c:pt idx="0">
                  <c:v>Series 2</c:v>
                </c:pt>
              </c:strCache>
            </c:strRef>
          </c:tx>
          <c:spPr>
            <a:ln w="28575" cap="rnd">
              <a:solidFill>
                <a:schemeClr val="tx1"/>
              </a:solidFill>
              <a:round/>
            </a:ln>
            <a:effectLst/>
          </c:spPr>
          <c:marker>
            <c:symbol val="circle"/>
            <c:size val="5"/>
            <c:spPr>
              <a:solidFill>
                <a:schemeClr val="accent2"/>
              </a:solidFill>
              <a:ln w="139700">
                <a:solidFill>
                  <a:schemeClr val="tx1"/>
                </a:solidFill>
              </a:ln>
              <a:effectLst/>
            </c:spPr>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9350-45CF-9904-B8E0B73E7776}"/>
            </c:ext>
          </c:extLst>
        </c:ser>
        <c:ser>
          <c:idx val="2"/>
          <c:order val="2"/>
          <c:tx>
            <c:strRef>
              <c:f>Sheet1!$D$1</c:f>
              <c:strCache>
                <c:ptCount val="1"/>
                <c:pt idx="0">
                  <c:v>Series 3</c:v>
                </c:pt>
              </c:strCache>
            </c:strRef>
          </c:tx>
          <c:spPr>
            <a:ln w="28575" cap="rnd">
              <a:solidFill>
                <a:schemeClr val="accent1"/>
              </a:solidFill>
              <a:round/>
            </a:ln>
            <a:effectLst/>
          </c:spPr>
          <c:marker>
            <c:symbol val="circle"/>
            <c:size val="5"/>
            <c:spPr>
              <a:solidFill>
                <a:schemeClr val="accent3"/>
              </a:solidFill>
              <a:ln w="152400">
                <a:solidFill>
                  <a:schemeClr val="accent3"/>
                </a:solidFill>
              </a:ln>
              <a:effectLst/>
            </c:spPr>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9350-45CF-9904-B8E0B73E7776}"/>
            </c:ext>
          </c:extLst>
        </c:ser>
        <c:dLbls>
          <c:showLegendKey val="0"/>
          <c:showVal val="0"/>
          <c:showCatName val="0"/>
          <c:showSerName val="0"/>
          <c:showPercent val="0"/>
          <c:showBubbleSize val="0"/>
        </c:dLbls>
        <c:marker val="1"/>
        <c:smooth val="0"/>
        <c:axId val="215729664"/>
        <c:axId val="215731584"/>
      </c:lineChart>
      <c:catAx>
        <c:axId val="215729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15731584"/>
        <c:crosses val="autoZero"/>
        <c:auto val="1"/>
        <c:lblAlgn val="ctr"/>
        <c:lblOffset val="100"/>
        <c:noMultiLvlLbl val="0"/>
      </c:catAx>
      <c:valAx>
        <c:axId val="2157315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2157296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5576D8E6-5977-4D12-B0CB-BF2DCA726D8D}" type="datetimeFigureOut">
              <a:rPr lang="de-DE" smtClean="0"/>
              <a:t>23.03.2026</a:t>
            </a:fld>
            <a:endParaRPr lang="de-DE"/>
          </a:p>
        </p:txBody>
      </p:sp>
      <p:sp>
        <p:nvSpPr>
          <p:cNvPr id="4" name="Folienbildplatzhalt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de-DE"/>
          </a:p>
        </p:txBody>
      </p:sp>
      <p:sp>
        <p:nvSpPr>
          <p:cNvPr id="5" name="Notizenplatzhalt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de-DE"/>
          </a:p>
        </p:txBody>
      </p:sp>
      <p:sp>
        <p:nvSpPr>
          <p:cNvPr id="7" name="Foliennummernplatzhalt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74E5BF3B-C675-4CFA-87C7-03ECA388D3C4}" type="slidenum">
              <a:rPr lang="de-DE" smtClean="0"/>
              <a:t>‹Nr.›</a:t>
            </a:fld>
            <a:endParaRPr lang="de-DE"/>
          </a:p>
        </p:txBody>
      </p:sp>
    </p:spTree>
    <p:extLst>
      <p:ext uri="{BB962C8B-B14F-4D97-AF65-F5344CB8AC3E}">
        <p14:creationId xmlns:p14="http://schemas.microsoft.com/office/powerpoint/2010/main" val="472621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4E5BF3B-C675-4CFA-87C7-03ECA388D3C4}" type="slidenum">
              <a:rPr lang="de-DE" smtClean="0"/>
              <a:t>3</a:t>
            </a:fld>
            <a:endParaRPr lang="de-DE"/>
          </a:p>
        </p:txBody>
      </p:sp>
    </p:spTree>
    <p:extLst>
      <p:ext uri="{BB962C8B-B14F-4D97-AF65-F5344CB8AC3E}">
        <p14:creationId xmlns:p14="http://schemas.microsoft.com/office/powerpoint/2010/main" val="1165194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4E5BF3B-C675-4CFA-87C7-03ECA388D3C4}" type="slidenum">
              <a:rPr lang="de-DE" smtClean="0"/>
              <a:t>4</a:t>
            </a:fld>
            <a:endParaRPr lang="de-DE"/>
          </a:p>
        </p:txBody>
      </p:sp>
    </p:spTree>
    <p:extLst>
      <p:ext uri="{BB962C8B-B14F-4D97-AF65-F5344CB8AC3E}">
        <p14:creationId xmlns:p14="http://schemas.microsoft.com/office/powerpoint/2010/main" val="2532191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AB560-1D50-8AEA-0F25-D0C200E5E2F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83EF826-1AFF-EBD9-7C8F-9683D7C28D8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2F23AA4-C060-2BC2-A572-04E23A22473A}"/>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971A6E23-F1F8-AA9B-B55A-4C7125180A33}"/>
              </a:ext>
            </a:extLst>
          </p:cNvPr>
          <p:cNvSpPr>
            <a:spLocks noGrp="1"/>
          </p:cNvSpPr>
          <p:nvPr>
            <p:ph type="sldNum" sz="quarter" idx="5"/>
          </p:nvPr>
        </p:nvSpPr>
        <p:spPr/>
        <p:txBody>
          <a:bodyPr/>
          <a:lstStyle/>
          <a:p>
            <a:fld id="{74E5BF3B-C675-4CFA-87C7-03ECA388D3C4}" type="slidenum">
              <a:rPr lang="de-DE" smtClean="0"/>
              <a:t>11</a:t>
            </a:fld>
            <a:endParaRPr lang="de-DE"/>
          </a:p>
        </p:txBody>
      </p:sp>
    </p:spTree>
    <p:extLst>
      <p:ext uri="{BB962C8B-B14F-4D97-AF65-F5344CB8AC3E}">
        <p14:creationId xmlns:p14="http://schemas.microsoft.com/office/powerpoint/2010/main" val="2935558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90494-FAEC-5CD9-7D9A-182C1F70E4E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253BCBA-94D3-D098-4FFB-D92EFFD8004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8DCB5F2-47F9-93F2-0291-D35A533F6D16}"/>
              </a:ext>
            </a:extLst>
          </p:cNvPr>
          <p:cNvSpPr>
            <a:spLocks noGrp="1"/>
          </p:cNvSpPr>
          <p:nvPr>
            <p:ph type="body" idx="1"/>
          </p:nvPr>
        </p:nvSpPr>
        <p:spPr/>
        <p:txBody>
          <a:bodyPr/>
          <a:lstStyle/>
          <a:p>
            <a:r>
              <a:rPr lang="de-DE" dirty="0"/>
              <a:t>3-teilige Abfrage, um festzustellen, ob – rechtlich gesehen – ein Vorteil durch die WV besteht.</a:t>
            </a:r>
          </a:p>
        </p:txBody>
      </p:sp>
      <p:sp>
        <p:nvSpPr>
          <p:cNvPr id="4" name="Foliennummernplatzhalter 3">
            <a:extLst>
              <a:ext uri="{FF2B5EF4-FFF2-40B4-BE49-F238E27FC236}">
                <a16:creationId xmlns:a16="http://schemas.microsoft.com/office/drawing/2014/main" id="{0F4FCACE-0F21-7BD7-42BF-1DB4B508CBA6}"/>
              </a:ext>
            </a:extLst>
          </p:cNvPr>
          <p:cNvSpPr>
            <a:spLocks noGrp="1"/>
          </p:cNvSpPr>
          <p:nvPr>
            <p:ph type="sldNum" sz="quarter" idx="5"/>
          </p:nvPr>
        </p:nvSpPr>
        <p:spPr/>
        <p:txBody>
          <a:bodyPr/>
          <a:lstStyle/>
          <a:p>
            <a:fld id="{74E5BF3B-C675-4CFA-87C7-03ECA388D3C4}" type="slidenum">
              <a:rPr lang="de-DE" smtClean="0"/>
              <a:t>16</a:t>
            </a:fld>
            <a:endParaRPr lang="de-DE"/>
          </a:p>
        </p:txBody>
      </p:sp>
    </p:spTree>
    <p:extLst>
      <p:ext uri="{BB962C8B-B14F-4D97-AF65-F5344CB8AC3E}">
        <p14:creationId xmlns:p14="http://schemas.microsoft.com/office/powerpoint/2010/main" val="74005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Außenbereich: Flurstücke oft nicht sinnvoll zugeschnitten</a:t>
            </a:r>
          </a:p>
        </p:txBody>
      </p:sp>
      <p:sp>
        <p:nvSpPr>
          <p:cNvPr id="4" name="Foliennummernplatzhalter 3"/>
          <p:cNvSpPr>
            <a:spLocks noGrp="1"/>
          </p:cNvSpPr>
          <p:nvPr>
            <p:ph type="sldNum" sz="quarter" idx="5"/>
          </p:nvPr>
        </p:nvSpPr>
        <p:spPr/>
        <p:txBody>
          <a:bodyPr/>
          <a:lstStyle/>
          <a:p>
            <a:fld id="{74E5BF3B-C675-4CFA-87C7-03ECA388D3C4}" type="slidenum">
              <a:rPr lang="de-DE" smtClean="0"/>
              <a:t>17</a:t>
            </a:fld>
            <a:endParaRPr lang="de-DE"/>
          </a:p>
        </p:txBody>
      </p:sp>
    </p:spTree>
    <p:extLst>
      <p:ext uri="{BB962C8B-B14F-4D97-AF65-F5344CB8AC3E}">
        <p14:creationId xmlns:p14="http://schemas.microsoft.com/office/powerpoint/2010/main" val="521536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Grundstücksfläche wie bei allen anderen Grundstücken auch</a:t>
            </a:r>
          </a:p>
          <a:p>
            <a:r>
              <a:rPr lang="de-DE" dirty="0"/>
              <a:t>+ Fiktives Gebäude</a:t>
            </a:r>
          </a:p>
          <a:p>
            <a:r>
              <a:rPr lang="de-DE" dirty="0"/>
              <a:t>…</a:t>
            </a:r>
          </a:p>
          <a:p>
            <a:r>
              <a:rPr lang="de-DE" dirty="0"/>
              <a:t>Das wars bereits mit den Regelungen (vereinfacht)</a:t>
            </a:r>
          </a:p>
          <a:p>
            <a:r>
              <a:rPr lang="de-DE" dirty="0"/>
              <a:t>Zurecht die Frage: Warum muss das ermittelt werden??</a:t>
            </a:r>
          </a:p>
        </p:txBody>
      </p:sp>
      <p:sp>
        <p:nvSpPr>
          <p:cNvPr id="4" name="Foliennummernplatzhalter 3"/>
          <p:cNvSpPr>
            <a:spLocks noGrp="1"/>
          </p:cNvSpPr>
          <p:nvPr>
            <p:ph type="sldNum" sz="quarter" idx="5"/>
          </p:nvPr>
        </p:nvSpPr>
        <p:spPr/>
        <p:txBody>
          <a:bodyPr/>
          <a:lstStyle/>
          <a:p>
            <a:fld id="{74E5BF3B-C675-4CFA-87C7-03ECA388D3C4}" type="slidenum">
              <a:rPr lang="de-DE" smtClean="0"/>
              <a:t>18</a:t>
            </a:fld>
            <a:endParaRPr lang="de-DE"/>
          </a:p>
        </p:txBody>
      </p:sp>
    </p:spTree>
    <p:extLst>
      <p:ext uri="{BB962C8B-B14F-4D97-AF65-F5344CB8AC3E}">
        <p14:creationId xmlns:p14="http://schemas.microsoft.com/office/powerpoint/2010/main" val="1330601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Thema Kommunalabgaben: sehr undankbar.</a:t>
            </a:r>
          </a:p>
          <a:p>
            <a:r>
              <a:rPr lang="de-DE" dirty="0"/>
              <a:t>Kleinste Fehler können sich groß auswirken.</a:t>
            </a:r>
          </a:p>
          <a:p>
            <a:endParaRPr lang="de-DE" dirty="0"/>
          </a:p>
          <a:p>
            <a:r>
              <a:rPr lang="de-DE" dirty="0"/>
              <a:t>Verfahrensfreie Bauvorhaben – das sind einige. Über die Jahrzehnte sind das einige.</a:t>
            </a:r>
          </a:p>
          <a:p>
            <a:endParaRPr lang="de-DE" dirty="0"/>
          </a:p>
          <a:p>
            <a:r>
              <a:rPr lang="de-DE" dirty="0"/>
              <a:t>Dafür kommen wir vorbei und gehen alles zusammen durch.</a:t>
            </a:r>
          </a:p>
        </p:txBody>
      </p:sp>
      <p:sp>
        <p:nvSpPr>
          <p:cNvPr id="4" name="Foliennummernplatzhalter 3"/>
          <p:cNvSpPr>
            <a:spLocks noGrp="1"/>
          </p:cNvSpPr>
          <p:nvPr>
            <p:ph type="sldNum" sz="quarter" idx="5"/>
          </p:nvPr>
        </p:nvSpPr>
        <p:spPr/>
        <p:txBody>
          <a:bodyPr/>
          <a:lstStyle/>
          <a:p>
            <a:fld id="{74E5BF3B-C675-4CFA-87C7-03ECA388D3C4}" type="slidenum">
              <a:rPr lang="de-DE" smtClean="0"/>
              <a:t>19</a:t>
            </a:fld>
            <a:endParaRPr lang="de-DE"/>
          </a:p>
        </p:txBody>
      </p:sp>
    </p:spTree>
    <p:extLst>
      <p:ext uri="{BB962C8B-B14F-4D97-AF65-F5344CB8AC3E}">
        <p14:creationId xmlns:p14="http://schemas.microsoft.com/office/powerpoint/2010/main" val="3215333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128FE-4CB5-B01B-E825-4A70649D4C0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B5E7D04-D689-A5BE-C2DB-87264081BB3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7DE4C04-9F93-C9C7-2473-3C27007ADFF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AAC6981-F5E0-5EED-B0D4-D4C8A252FA47}"/>
              </a:ext>
            </a:extLst>
          </p:cNvPr>
          <p:cNvSpPr>
            <a:spLocks noGrp="1"/>
          </p:cNvSpPr>
          <p:nvPr>
            <p:ph type="sldNum" sz="quarter" idx="5"/>
          </p:nvPr>
        </p:nvSpPr>
        <p:spPr/>
        <p:txBody>
          <a:bodyPr/>
          <a:lstStyle/>
          <a:p>
            <a:fld id="{74E5BF3B-C675-4CFA-87C7-03ECA388D3C4}" type="slidenum">
              <a:rPr lang="de-DE" smtClean="0"/>
              <a:t>20</a:t>
            </a:fld>
            <a:endParaRPr lang="de-DE"/>
          </a:p>
        </p:txBody>
      </p:sp>
    </p:spTree>
    <p:extLst>
      <p:ext uri="{BB962C8B-B14F-4D97-AF65-F5344CB8AC3E}">
        <p14:creationId xmlns:p14="http://schemas.microsoft.com/office/powerpoint/2010/main" val="18973566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9.svg"/><Relationship Id="rId10" Type="http://schemas.openxmlformats.org/officeDocument/2006/relationships/image" Target="../media/image12.svg"/><Relationship Id="rId4" Type="http://schemas.openxmlformats.org/officeDocument/2006/relationships/image" Target="../media/image8.png"/><Relationship Id="rId9"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svg"/><Relationship Id="rId10" Type="http://schemas.openxmlformats.org/officeDocument/2006/relationships/image" Target="../media/image15.png"/><Relationship Id="rId4" Type="http://schemas.openxmlformats.org/officeDocument/2006/relationships/image" Target="../media/image18.png"/><Relationship Id="rId9" Type="http://schemas.openxmlformats.org/officeDocument/2006/relationships/image" Target="../media/image23.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10" Type="http://schemas.openxmlformats.org/officeDocument/2006/relationships/image" Target="../media/image14.svg"/><Relationship Id="rId4" Type="http://schemas.openxmlformats.org/officeDocument/2006/relationships/image" Target="../media/image8.png"/><Relationship Id="rId9" Type="http://schemas.openxmlformats.org/officeDocument/2006/relationships/image" Target="../media/image1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85053526-6613-4ADF-96C7-7A2B2A71FC38}"/>
              </a:ext>
            </a:extLst>
          </p:cNvPr>
          <p:cNvSpPr/>
          <p:nvPr userDrawn="1"/>
        </p:nvSpPr>
        <p:spPr>
          <a:xfrm>
            <a:off x="0" y="0"/>
            <a:ext cx="12191999" cy="6858000"/>
          </a:xfrm>
          <a:prstGeom prst="rect">
            <a:avLst/>
          </a:prstGeom>
          <a:pattFill prst="pct5">
            <a:fgClr>
              <a:schemeClr val="accent3">
                <a:lumMod val="75000"/>
              </a:schemeClr>
            </a:fgClr>
            <a:bgClr>
              <a:schemeClr val="accent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Box 12">
            <a:extLst>
              <a:ext uri="{FF2B5EF4-FFF2-40B4-BE49-F238E27FC236}">
                <a16:creationId xmlns:a16="http://schemas.microsoft.com/office/drawing/2014/main" id="{37AE2EDB-647F-8A56-7D0B-63F64C892594}"/>
              </a:ext>
            </a:extLst>
          </p:cNvPr>
          <p:cNvSpPr txBox="1"/>
          <p:nvPr userDrawn="1"/>
        </p:nvSpPr>
        <p:spPr>
          <a:xfrm>
            <a:off x="181946" y="4895020"/>
            <a:ext cx="11828105" cy="646331"/>
          </a:xfrm>
          <a:prstGeom prst="rect">
            <a:avLst/>
          </a:prstGeom>
          <a:noFill/>
        </p:spPr>
        <p:txBody>
          <a:bodyPr wrap="square" rtlCol="0">
            <a:spAutoFit/>
          </a:bodyPr>
          <a:lstStyle/>
          <a:p>
            <a:pPr algn="ctr"/>
            <a:r>
              <a:rPr lang="en-US" sz="3600" b="1" kern="1200" dirty="0" err="1">
                <a:solidFill>
                  <a:schemeClr val="accent2"/>
                </a:solidFill>
                <a:latin typeface="Arial Nova" panose="020B0504020202020204" pitchFamily="34" charset="0"/>
                <a:ea typeface="+mn-ea"/>
                <a:cs typeface="Arial" panose="020B0604020202020204" pitchFamily="34" charset="0"/>
              </a:rPr>
              <a:t>Befliegen</a:t>
            </a:r>
            <a:r>
              <a:rPr lang="en-US" sz="3600" b="1" kern="1200" dirty="0">
                <a:solidFill>
                  <a:schemeClr val="accent2"/>
                </a:solidFill>
                <a:latin typeface="Arial Nova" panose="020B0504020202020204" pitchFamily="34" charset="0"/>
                <a:ea typeface="+mn-ea"/>
                <a:cs typeface="Arial" panose="020B0604020202020204" pitchFamily="34" charset="0"/>
              </a:rPr>
              <a:t>, </a:t>
            </a:r>
            <a:r>
              <a:rPr lang="en-US" sz="3600" b="1" kern="1200" dirty="0" err="1">
                <a:solidFill>
                  <a:schemeClr val="accent2"/>
                </a:solidFill>
                <a:latin typeface="Arial Nova" panose="020B0504020202020204" pitchFamily="34" charset="0"/>
                <a:ea typeface="+mn-ea"/>
                <a:cs typeface="Arial" panose="020B0604020202020204" pitchFamily="34" charset="0"/>
              </a:rPr>
              <a:t>Modellieren</a:t>
            </a:r>
            <a:r>
              <a:rPr lang="en-US" sz="3600" b="1" kern="1200" dirty="0">
                <a:solidFill>
                  <a:schemeClr val="accent2"/>
                </a:solidFill>
                <a:latin typeface="Arial Nova" panose="020B0504020202020204" pitchFamily="34" charset="0"/>
                <a:ea typeface="+mn-ea"/>
                <a:cs typeface="Arial" panose="020B0604020202020204" pitchFamily="34" charset="0"/>
              </a:rPr>
              <a:t>, </a:t>
            </a:r>
            <a:r>
              <a:rPr lang="en-US" sz="3600" b="1" kern="1200" dirty="0" err="1">
                <a:solidFill>
                  <a:schemeClr val="accent2"/>
                </a:solidFill>
                <a:latin typeface="Arial Nova" panose="020B0504020202020204" pitchFamily="34" charset="0"/>
                <a:ea typeface="+mn-ea"/>
                <a:cs typeface="Arial" panose="020B0604020202020204" pitchFamily="34" charset="0"/>
              </a:rPr>
              <a:t>Auswerten</a:t>
            </a:r>
            <a:endParaRPr lang="en-US" sz="3600" dirty="0">
              <a:solidFill>
                <a:schemeClr val="bg1"/>
              </a:solidFill>
              <a:latin typeface="Arial Nova" panose="020B05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773BD46F-67BE-B4BE-CC6A-CDDCE4967B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40891" y="1370921"/>
            <a:ext cx="9240546" cy="2799991"/>
          </a:xfrm>
          <a:prstGeom prst="rect">
            <a:avLst/>
          </a:prstGeom>
        </p:spPr>
      </p:pic>
    </p:spTree>
    <p:extLst>
      <p:ext uri="{BB962C8B-B14F-4D97-AF65-F5344CB8AC3E}">
        <p14:creationId xmlns:p14="http://schemas.microsoft.com/office/powerpoint/2010/main" val="1637504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 Teamseite">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1C24C4FE-49E4-4CBE-90CA-13B13A1086AF}"/>
              </a:ext>
            </a:extLst>
          </p:cNvPr>
          <p:cNvSpPr>
            <a:spLocks noGrp="1"/>
          </p:cNvSpPr>
          <p:nvPr>
            <p:ph type="sldNum" sz="quarter" idx="12"/>
          </p:nvPr>
        </p:nvSpPr>
        <p:spPr>
          <a:xfrm>
            <a:off x="11632084" y="6449924"/>
            <a:ext cx="502024" cy="365125"/>
          </a:xfrm>
        </p:spPr>
        <p:txBody>
          <a:bodyPr/>
          <a:lstStyle>
            <a:lvl1pPr>
              <a:defRPr>
                <a:solidFill>
                  <a:schemeClr val="accent1"/>
                </a:solidFill>
                <a:latin typeface="Arial Nova" panose="020B0504020202020204" pitchFamily="34" charset="0"/>
              </a:defRPr>
            </a:lvl1pPr>
          </a:lstStyle>
          <a:p>
            <a:fld id="{661E4444-FF17-47DA-BF27-F4FFCBEFF0B5}" type="slidenum">
              <a:rPr lang="de-DE" smtClean="0"/>
              <a:pPr/>
              <a:t>‹Nr.›</a:t>
            </a:fld>
            <a:endParaRPr lang="de-DE"/>
          </a:p>
        </p:txBody>
      </p:sp>
      <p:cxnSp>
        <p:nvCxnSpPr>
          <p:cNvPr id="22" name="Straight Connector 9">
            <a:extLst>
              <a:ext uri="{FF2B5EF4-FFF2-40B4-BE49-F238E27FC236}">
                <a16:creationId xmlns:a16="http://schemas.microsoft.com/office/drawing/2014/main" id="{644D3B79-EE65-475B-8129-BE5E0EA028B0}"/>
              </a:ext>
            </a:extLst>
          </p:cNvPr>
          <p:cNvCxnSpPr/>
          <p:nvPr/>
        </p:nvCxnSpPr>
        <p:spPr>
          <a:xfrm>
            <a:off x="5878284" y="1578405"/>
            <a:ext cx="457200" cy="152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Textplatzhalter 47">
            <a:extLst>
              <a:ext uri="{FF2B5EF4-FFF2-40B4-BE49-F238E27FC236}">
                <a16:creationId xmlns:a16="http://schemas.microsoft.com/office/drawing/2014/main" id="{373A5240-E392-4F27-B6E7-654295B94C41}"/>
              </a:ext>
            </a:extLst>
          </p:cNvPr>
          <p:cNvSpPr>
            <a:spLocks noGrp="1"/>
          </p:cNvSpPr>
          <p:nvPr>
            <p:ph type="body" sz="quarter" idx="17" hasCustomPrompt="1"/>
          </p:nvPr>
        </p:nvSpPr>
        <p:spPr>
          <a:xfrm>
            <a:off x="4740772" y="223967"/>
            <a:ext cx="2710455" cy="461665"/>
          </a:xfrm>
        </p:spPr>
        <p:txBody>
          <a:bodyPr>
            <a:noAutofit/>
          </a:bodyPr>
          <a:lstStyle>
            <a:lvl1pPr marL="0" indent="0" algn="ctr" defTabSz="914400" rtl="0" eaLnBrk="1" latinLnBrk="0" hangingPunct="1">
              <a:lnSpc>
                <a:spcPct val="100000"/>
              </a:lnSpc>
              <a:buNone/>
              <a:defRPr lang="de-DE" sz="2400" b="1" kern="1200" dirty="0" smtClean="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dirty="0"/>
              <a:t>Unsere</a:t>
            </a:r>
          </a:p>
        </p:txBody>
      </p:sp>
      <p:sp>
        <p:nvSpPr>
          <p:cNvPr id="50" name="Textplatzhalter 49">
            <a:extLst>
              <a:ext uri="{FF2B5EF4-FFF2-40B4-BE49-F238E27FC236}">
                <a16:creationId xmlns:a16="http://schemas.microsoft.com/office/drawing/2014/main" id="{323C0663-F067-4690-867E-93910AB07582}"/>
              </a:ext>
            </a:extLst>
          </p:cNvPr>
          <p:cNvSpPr>
            <a:spLocks noGrp="1"/>
          </p:cNvSpPr>
          <p:nvPr>
            <p:ph type="body" sz="quarter" idx="18" hasCustomPrompt="1"/>
          </p:nvPr>
        </p:nvSpPr>
        <p:spPr>
          <a:xfrm>
            <a:off x="3293834" y="519152"/>
            <a:ext cx="5672098" cy="584200"/>
          </a:xfrm>
        </p:spPr>
        <p:txBody>
          <a:bodyPr/>
          <a:lstStyle>
            <a:lvl1pPr marL="0" indent="0" algn="ctr">
              <a:lnSpc>
                <a:spcPct val="100000"/>
              </a:lnSpc>
              <a:buNone/>
              <a:defRPr lang="de-DE" sz="3200" b="1" kern="1200" dirty="0" smtClean="0">
                <a:solidFill>
                  <a:schemeClr val="accent1"/>
                </a:solidFill>
                <a:latin typeface="Arial Nova" panose="020B0504020202020204" pitchFamily="34" charset="0"/>
                <a:ea typeface="+mn-ea"/>
                <a:cs typeface="+mn-cs"/>
              </a:defRPr>
            </a:lvl1pPr>
            <a:lvl2pPr>
              <a:defRPr lang="de-DE" sz="3200" b="1" kern="1200" dirty="0" smtClean="0">
                <a:solidFill>
                  <a:schemeClr val="accent1"/>
                </a:solidFill>
                <a:latin typeface="Arial Nova" panose="020B0504020202020204" pitchFamily="34" charset="0"/>
                <a:ea typeface="+mn-ea"/>
                <a:cs typeface="+mn-cs"/>
              </a:defRPr>
            </a:lvl2pPr>
            <a:lvl3pPr>
              <a:defRPr lang="de-DE" sz="3200" b="1" kern="1200" dirty="0" smtClean="0">
                <a:solidFill>
                  <a:schemeClr val="accent1"/>
                </a:solidFill>
                <a:latin typeface="Arial Nova" panose="020B0504020202020204" pitchFamily="34" charset="0"/>
                <a:ea typeface="+mn-ea"/>
                <a:cs typeface="+mn-cs"/>
              </a:defRPr>
            </a:lvl3pPr>
            <a:lvl4pPr>
              <a:defRPr lang="de-DE" sz="3200" b="1" kern="1200" dirty="0" smtClean="0">
                <a:solidFill>
                  <a:schemeClr val="accent1"/>
                </a:solidFill>
                <a:latin typeface="Arial Nova" panose="020B0504020202020204" pitchFamily="34" charset="0"/>
                <a:ea typeface="+mn-ea"/>
                <a:cs typeface="+mn-cs"/>
              </a:defRPr>
            </a:lvl4pPr>
            <a:lvl5pPr>
              <a:defRPr lang="de-DE" sz="3200" b="1" kern="1200" dirty="0">
                <a:solidFill>
                  <a:schemeClr val="accent1"/>
                </a:solidFill>
                <a:latin typeface="Arial Nova" panose="020B0504020202020204" pitchFamily="34" charset="0"/>
                <a:ea typeface="+mn-ea"/>
                <a:cs typeface="+mn-cs"/>
              </a:defRPr>
            </a:lvl5pPr>
          </a:lstStyle>
          <a:p>
            <a:pPr lvl="0"/>
            <a:r>
              <a:rPr lang="de-DE" dirty="0"/>
              <a:t>Partner</a:t>
            </a:r>
          </a:p>
        </p:txBody>
      </p:sp>
      <p:sp>
        <p:nvSpPr>
          <p:cNvPr id="5" name="Bildplatzhalter 4">
            <a:extLst>
              <a:ext uri="{FF2B5EF4-FFF2-40B4-BE49-F238E27FC236}">
                <a16:creationId xmlns:a16="http://schemas.microsoft.com/office/drawing/2014/main" id="{AD794F54-8A34-43E6-A2AE-1914F89A6F02}"/>
              </a:ext>
            </a:extLst>
          </p:cNvPr>
          <p:cNvSpPr>
            <a:spLocks noGrp="1"/>
          </p:cNvSpPr>
          <p:nvPr>
            <p:ph type="pic" sz="quarter" idx="32"/>
          </p:nvPr>
        </p:nvSpPr>
        <p:spPr>
          <a:xfrm>
            <a:off x="1202113" y="1672518"/>
            <a:ext cx="1921718" cy="2433678"/>
          </a:xfrm>
          <a:prstGeom prst="roundRect">
            <a:avLst/>
          </a:prstGeom>
          <a:ln>
            <a:noFill/>
          </a:ln>
        </p:spPr>
        <p:txBody>
          <a:bodyPr/>
          <a:lstStyle/>
          <a:p>
            <a:endParaRPr lang="de-DE" dirty="0"/>
          </a:p>
        </p:txBody>
      </p:sp>
      <p:sp>
        <p:nvSpPr>
          <p:cNvPr id="99" name="Bildplatzhalter 4">
            <a:extLst>
              <a:ext uri="{FF2B5EF4-FFF2-40B4-BE49-F238E27FC236}">
                <a16:creationId xmlns:a16="http://schemas.microsoft.com/office/drawing/2014/main" id="{27B4DA02-4F76-4C64-83DF-514E20401722}"/>
              </a:ext>
            </a:extLst>
          </p:cNvPr>
          <p:cNvSpPr>
            <a:spLocks noGrp="1"/>
          </p:cNvSpPr>
          <p:nvPr>
            <p:ph type="pic" sz="quarter" idx="33"/>
          </p:nvPr>
        </p:nvSpPr>
        <p:spPr>
          <a:xfrm>
            <a:off x="9087231" y="1655653"/>
            <a:ext cx="1921718" cy="2433678"/>
          </a:xfrm>
          <a:prstGeom prst="roundRect">
            <a:avLst/>
          </a:prstGeom>
          <a:ln>
            <a:noFill/>
          </a:ln>
        </p:spPr>
        <p:txBody>
          <a:bodyPr/>
          <a:lstStyle/>
          <a:p>
            <a:endParaRPr lang="de-DE" dirty="0"/>
          </a:p>
        </p:txBody>
      </p:sp>
      <p:sp>
        <p:nvSpPr>
          <p:cNvPr id="100" name="Bildplatzhalter 4">
            <a:extLst>
              <a:ext uri="{FF2B5EF4-FFF2-40B4-BE49-F238E27FC236}">
                <a16:creationId xmlns:a16="http://schemas.microsoft.com/office/drawing/2014/main" id="{78FC642F-F28C-4FB7-B1BD-588CD1B7351F}"/>
              </a:ext>
            </a:extLst>
          </p:cNvPr>
          <p:cNvSpPr>
            <a:spLocks noGrp="1"/>
          </p:cNvSpPr>
          <p:nvPr>
            <p:ph type="pic" sz="quarter" idx="34"/>
          </p:nvPr>
        </p:nvSpPr>
        <p:spPr>
          <a:xfrm>
            <a:off x="5135132" y="2261180"/>
            <a:ext cx="1921718" cy="2433678"/>
          </a:xfrm>
          <a:prstGeom prst="roundRect">
            <a:avLst/>
          </a:prstGeom>
          <a:ln>
            <a:noFill/>
          </a:ln>
        </p:spPr>
        <p:txBody>
          <a:bodyPr/>
          <a:lstStyle/>
          <a:p>
            <a:endParaRPr lang="de-DE"/>
          </a:p>
        </p:txBody>
      </p:sp>
      <p:pic>
        <p:nvPicPr>
          <p:cNvPr id="7" name="Grafik 6" descr="Ein Bild, das Text, Schrift, Logo, Grafiken enthält.&#10;&#10;Automatisch generierte Beschreibung">
            <a:extLst>
              <a:ext uri="{FF2B5EF4-FFF2-40B4-BE49-F238E27FC236}">
                <a16:creationId xmlns:a16="http://schemas.microsoft.com/office/drawing/2014/main" id="{782FC079-0C2E-6D39-0964-E9E950B415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02198" y="2194921"/>
            <a:ext cx="3831910" cy="694436"/>
          </a:xfrm>
          <a:prstGeom prst="rect">
            <a:avLst/>
          </a:prstGeom>
        </p:spPr>
      </p:pic>
      <p:pic>
        <p:nvPicPr>
          <p:cNvPr id="9" name="Grafik 8" descr="Ein Bild, das Schrift, Grafiken, Text, Screenshot enthält.&#10;&#10;Automatisch generierte Beschreibung">
            <a:extLst>
              <a:ext uri="{FF2B5EF4-FFF2-40B4-BE49-F238E27FC236}">
                <a16:creationId xmlns:a16="http://schemas.microsoft.com/office/drawing/2014/main" id="{49E9B804-905A-95FA-A306-A64A4727AB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3710" y="1879172"/>
            <a:ext cx="3685772" cy="1135127"/>
          </a:xfrm>
          <a:prstGeom prst="rect">
            <a:avLst/>
          </a:prstGeom>
        </p:spPr>
      </p:pic>
      <p:pic>
        <p:nvPicPr>
          <p:cNvPr id="11" name="Grafik 10" descr="Ein Bild, das Grafiken, Schrift, Screenshot, Grafikdesign enthält.&#10;&#10;Automatisch generierte Beschreibung">
            <a:extLst>
              <a:ext uri="{FF2B5EF4-FFF2-40B4-BE49-F238E27FC236}">
                <a16:creationId xmlns:a16="http://schemas.microsoft.com/office/drawing/2014/main" id="{2A059AD4-E0BE-65B9-E677-B100E6CE904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07801" y="3121124"/>
            <a:ext cx="4101651" cy="1313810"/>
          </a:xfrm>
          <a:prstGeom prst="rect">
            <a:avLst/>
          </a:prstGeom>
        </p:spPr>
      </p:pic>
      <p:sp>
        <p:nvSpPr>
          <p:cNvPr id="14" name="Textplatzhalter 47">
            <a:extLst>
              <a:ext uri="{FF2B5EF4-FFF2-40B4-BE49-F238E27FC236}">
                <a16:creationId xmlns:a16="http://schemas.microsoft.com/office/drawing/2014/main" id="{D039347D-2E41-7CC5-0BB2-FBACA0FD63AF}"/>
              </a:ext>
            </a:extLst>
          </p:cNvPr>
          <p:cNvSpPr>
            <a:spLocks noGrp="1"/>
          </p:cNvSpPr>
          <p:nvPr>
            <p:ph type="body" sz="quarter" idx="35" hasCustomPrompt="1"/>
          </p:nvPr>
        </p:nvSpPr>
        <p:spPr>
          <a:xfrm>
            <a:off x="722192" y="3144570"/>
            <a:ext cx="2710455" cy="461665"/>
          </a:xfrm>
        </p:spPr>
        <p:txBody>
          <a:bodyPr>
            <a:noAutofit/>
          </a:bodyPr>
          <a:lstStyle>
            <a:lvl1pPr marL="0" indent="0" algn="ctr" defTabSz="914400" rtl="0" eaLnBrk="1" latinLnBrk="0" hangingPunct="1">
              <a:lnSpc>
                <a:spcPct val="100000"/>
              </a:lnSpc>
              <a:buNone/>
              <a:defRPr lang="de-DE" sz="2400" b="1" kern="1200" dirty="0" smtClean="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dirty="0"/>
              <a:t>Ingenieurbüro Seidl &amp; Partner mbB</a:t>
            </a:r>
          </a:p>
        </p:txBody>
      </p:sp>
      <p:sp>
        <p:nvSpPr>
          <p:cNvPr id="15" name="Textplatzhalter 47">
            <a:extLst>
              <a:ext uri="{FF2B5EF4-FFF2-40B4-BE49-F238E27FC236}">
                <a16:creationId xmlns:a16="http://schemas.microsoft.com/office/drawing/2014/main" id="{0276F71E-7FAC-E695-43FD-28A590DA1083}"/>
              </a:ext>
            </a:extLst>
          </p:cNvPr>
          <p:cNvSpPr>
            <a:spLocks noGrp="1"/>
          </p:cNvSpPr>
          <p:nvPr>
            <p:ph type="body" sz="quarter" idx="36" hasCustomPrompt="1"/>
          </p:nvPr>
        </p:nvSpPr>
        <p:spPr>
          <a:xfrm>
            <a:off x="4683256" y="4569298"/>
            <a:ext cx="2710455" cy="461665"/>
          </a:xfrm>
        </p:spPr>
        <p:txBody>
          <a:bodyPr>
            <a:noAutofit/>
          </a:bodyPr>
          <a:lstStyle>
            <a:lvl1pPr marL="0" indent="0" algn="ctr" defTabSz="914400" rtl="0" eaLnBrk="1" latinLnBrk="0" hangingPunct="1">
              <a:lnSpc>
                <a:spcPct val="100000"/>
              </a:lnSpc>
              <a:buNone/>
              <a:defRPr lang="de-DE" sz="2400" b="1" kern="1200" dirty="0" smtClean="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dirty="0"/>
              <a:t>RIWA GmbH </a:t>
            </a:r>
          </a:p>
        </p:txBody>
      </p:sp>
      <p:sp>
        <p:nvSpPr>
          <p:cNvPr id="16" name="Textplatzhalter 47">
            <a:extLst>
              <a:ext uri="{FF2B5EF4-FFF2-40B4-BE49-F238E27FC236}">
                <a16:creationId xmlns:a16="http://schemas.microsoft.com/office/drawing/2014/main" id="{442EA3BD-12A8-DBD3-7887-19B840780D9D}"/>
              </a:ext>
            </a:extLst>
          </p:cNvPr>
          <p:cNvSpPr>
            <a:spLocks noGrp="1"/>
          </p:cNvSpPr>
          <p:nvPr>
            <p:ph type="body" sz="quarter" idx="37" hasCustomPrompt="1"/>
          </p:nvPr>
        </p:nvSpPr>
        <p:spPr>
          <a:xfrm>
            <a:off x="8597737" y="3121124"/>
            <a:ext cx="3150553" cy="461665"/>
          </a:xfrm>
        </p:spPr>
        <p:txBody>
          <a:bodyPr>
            <a:noAutofit/>
          </a:bodyPr>
          <a:lstStyle>
            <a:lvl1pPr marL="0" indent="0" algn="ctr" defTabSz="914400" rtl="0" eaLnBrk="1" latinLnBrk="0" hangingPunct="1">
              <a:lnSpc>
                <a:spcPct val="100000"/>
              </a:lnSpc>
              <a:buNone/>
              <a:defRPr lang="de-DE" sz="2400" b="1" kern="1200" dirty="0" smtClean="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dirty="0"/>
              <a:t>KUBUS Kommunalberatung und Service GmbH</a:t>
            </a:r>
          </a:p>
        </p:txBody>
      </p:sp>
    </p:spTree>
    <p:extLst>
      <p:ext uri="{BB962C8B-B14F-4D97-AF65-F5344CB8AC3E}">
        <p14:creationId xmlns:p14="http://schemas.microsoft.com/office/powerpoint/2010/main" val="813579229"/>
      </p:ext>
    </p:extLst>
  </p:cSld>
  <p:clrMapOvr>
    <a:masterClrMapping/>
  </p:clrMapOvr>
  <p:extLst>
    <p:ext uri="{DCECCB84-F9BA-43D5-87BE-67443E8EF086}">
      <p15:sldGuideLst xmlns:p15="http://schemas.microsoft.com/office/powerpoint/2012/main">
        <p15:guide id="1" orient="horz" pos="1570" userDrawn="1">
          <p15:clr>
            <a:srgbClr val="FBAE40"/>
          </p15:clr>
        </p15:guide>
        <p15:guide id="2" pos="14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 1 Bild - Text">
    <p:spTree>
      <p:nvGrpSpPr>
        <p:cNvPr id="1" name=""/>
        <p:cNvGrpSpPr/>
        <p:nvPr/>
      </p:nvGrpSpPr>
      <p:grpSpPr>
        <a:xfrm>
          <a:off x="0" y="0"/>
          <a:ext cx="0" cy="0"/>
          <a:chOff x="0" y="0"/>
          <a:chExt cx="0" cy="0"/>
        </a:xfrm>
      </p:grpSpPr>
      <p:cxnSp>
        <p:nvCxnSpPr>
          <p:cNvPr id="8" name="Straight Connector 4">
            <a:extLst>
              <a:ext uri="{FF2B5EF4-FFF2-40B4-BE49-F238E27FC236}">
                <a16:creationId xmlns:a16="http://schemas.microsoft.com/office/drawing/2014/main" id="{A0A6B5E1-B544-4FF7-BF94-725B3F0AB9FA}"/>
              </a:ext>
            </a:extLst>
          </p:cNvPr>
          <p:cNvCxnSpPr/>
          <p:nvPr userDrawn="1"/>
        </p:nvCxnSpPr>
        <p:spPr>
          <a:xfrm>
            <a:off x="1201458" y="2674559"/>
            <a:ext cx="483743" cy="152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platzhalter 49">
            <a:extLst>
              <a:ext uri="{FF2B5EF4-FFF2-40B4-BE49-F238E27FC236}">
                <a16:creationId xmlns:a16="http://schemas.microsoft.com/office/drawing/2014/main" id="{D31A07FA-6325-44E6-9141-4B56B5AC3865}"/>
              </a:ext>
            </a:extLst>
          </p:cNvPr>
          <p:cNvSpPr>
            <a:spLocks noGrp="1"/>
          </p:cNvSpPr>
          <p:nvPr userDrawn="1">
            <p:ph type="body" sz="quarter" idx="18" hasCustomPrompt="1"/>
          </p:nvPr>
        </p:nvSpPr>
        <p:spPr>
          <a:xfrm>
            <a:off x="3076387" y="215424"/>
            <a:ext cx="6284490" cy="584200"/>
          </a:xfrm>
        </p:spPr>
        <p:txBody>
          <a:bodyPr/>
          <a:lstStyle>
            <a:lvl1pPr marL="0" indent="0" algn="l">
              <a:lnSpc>
                <a:spcPct val="100000"/>
              </a:lnSpc>
              <a:buNone/>
              <a:defRPr lang="de-DE" sz="3200" b="1" kern="1200" dirty="0" smtClean="0">
                <a:solidFill>
                  <a:schemeClr val="accent1"/>
                </a:solidFill>
                <a:latin typeface="Arial Nova" panose="020B0504020202020204" pitchFamily="34" charset="0"/>
                <a:ea typeface="+mn-ea"/>
                <a:cs typeface="+mn-cs"/>
              </a:defRPr>
            </a:lvl1pPr>
            <a:lvl2pPr>
              <a:defRPr lang="de-DE" sz="3200" b="1" kern="1200" dirty="0" smtClean="0">
                <a:solidFill>
                  <a:schemeClr val="accent1"/>
                </a:solidFill>
                <a:latin typeface="Arial Nova" panose="020B0504020202020204" pitchFamily="34" charset="0"/>
                <a:ea typeface="+mn-ea"/>
                <a:cs typeface="+mn-cs"/>
              </a:defRPr>
            </a:lvl2pPr>
            <a:lvl3pPr>
              <a:defRPr lang="de-DE" sz="3200" b="1" kern="1200" dirty="0" smtClean="0">
                <a:solidFill>
                  <a:schemeClr val="accent1"/>
                </a:solidFill>
                <a:latin typeface="Arial Nova" panose="020B0504020202020204" pitchFamily="34" charset="0"/>
                <a:ea typeface="+mn-ea"/>
                <a:cs typeface="+mn-cs"/>
              </a:defRPr>
            </a:lvl3pPr>
            <a:lvl4pPr>
              <a:defRPr lang="de-DE" sz="3200" b="1" kern="1200" dirty="0" smtClean="0">
                <a:solidFill>
                  <a:schemeClr val="accent1"/>
                </a:solidFill>
                <a:latin typeface="Arial Nova" panose="020B0504020202020204" pitchFamily="34" charset="0"/>
                <a:ea typeface="+mn-ea"/>
                <a:cs typeface="+mn-cs"/>
              </a:defRPr>
            </a:lvl4pPr>
            <a:lvl5pPr>
              <a:defRPr lang="de-DE" sz="3200" b="1" kern="1200" dirty="0">
                <a:solidFill>
                  <a:schemeClr val="accent1"/>
                </a:solidFill>
                <a:latin typeface="Arial Nova" panose="020B0504020202020204" pitchFamily="34" charset="0"/>
                <a:ea typeface="+mn-ea"/>
                <a:cs typeface="+mn-cs"/>
              </a:defRPr>
            </a:lvl5pPr>
          </a:lstStyle>
          <a:p>
            <a:pPr lvl="0"/>
            <a:r>
              <a:rPr lang="de-DE" dirty="0"/>
              <a:t>Auswirkungen auf den Bürger</a:t>
            </a:r>
          </a:p>
        </p:txBody>
      </p:sp>
      <p:sp>
        <p:nvSpPr>
          <p:cNvPr id="29" name="Foliennummernplatzhalter 5">
            <a:extLst>
              <a:ext uri="{FF2B5EF4-FFF2-40B4-BE49-F238E27FC236}">
                <a16:creationId xmlns:a16="http://schemas.microsoft.com/office/drawing/2014/main" id="{4D48DDF1-6B14-41DD-BADE-9C135287E366}"/>
              </a:ext>
            </a:extLst>
          </p:cNvPr>
          <p:cNvSpPr>
            <a:spLocks noGrp="1"/>
          </p:cNvSpPr>
          <p:nvPr>
            <p:ph type="sldNum" sz="quarter" idx="12"/>
          </p:nvPr>
        </p:nvSpPr>
        <p:spPr>
          <a:xfrm>
            <a:off x="61125" y="6449924"/>
            <a:ext cx="502024" cy="365125"/>
          </a:xfrm>
        </p:spPr>
        <p:txBody>
          <a:bodyPr/>
          <a:lstStyle>
            <a:lvl1pPr>
              <a:defRPr>
                <a:solidFill>
                  <a:schemeClr val="accent1"/>
                </a:solidFill>
                <a:latin typeface="Arial Nova" panose="020B0504020202020204" pitchFamily="34" charset="0"/>
              </a:defRPr>
            </a:lvl1pPr>
          </a:lstStyle>
          <a:p>
            <a:fld id="{661E4444-FF17-47DA-BF27-F4FFCBEFF0B5}" type="slidenum">
              <a:rPr lang="de-DE" smtClean="0"/>
              <a:pPr/>
              <a:t>‹Nr.›</a:t>
            </a:fld>
            <a:endParaRPr lang="de-DE"/>
          </a:p>
        </p:txBody>
      </p:sp>
      <p:sp>
        <p:nvSpPr>
          <p:cNvPr id="5" name="Bildplatzhalter 4">
            <a:extLst>
              <a:ext uri="{FF2B5EF4-FFF2-40B4-BE49-F238E27FC236}">
                <a16:creationId xmlns:a16="http://schemas.microsoft.com/office/drawing/2014/main" id="{337339FF-C8EE-3874-B0F4-25C533512E6C}"/>
              </a:ext>
            </a:extLst>
          </p:cNvPr>
          <p:cNvSpPr>
            <a:spLocks noGrp="1"/>
          </p:cNvSpPr>
          <p:nvPr>
            <p:ph type="pic" sz="quarter" idx="32"/>
          </p:nvPr>
        </p:nvSpPr>
        <p:spPr>
          <a:xfrm>
            <a:off x="1214539" y="995322"/>
            <a:ext cx="1921718" cy="2433678"/>
          </a:xfrm>
          <a:prstGeom prst="roundRect">
            <a:avLst/>
          </a:prstGeom>
          <a:ln>
            <a:noFill/>
          </a:ln>
        </p:spPr>
        <p:txBody>
          <a:bodyPr/>
          <a:lstStyle/>
          <a:p>
            <a:endParaRPr lang="de-DE" dirty="0"/>
          </a:p>
        </p:txBody>
      </p:sp>
      <p:sp>
        <p:nvSpPr>
          <p:cNvPr id="6" name="Bildplatzhalter 4">
            <a:extLst>
              <a:ext uri="{FF2B5EF4-FFF2-40B4-BE49-F238E27FC236}">
                <a16:creationId xmlns:a16="http://schemas.microsoft.com/office/drawing/2014/main" id="{D7A05D96-69A6-AFB6-15FE-A0C2A9A3DAE8}"/>
              </a:ext>
            </a:extLst>
          </p:cNvPr>
          <p:cNvSpPr>
            <a:spLocks noGrp="1"/>
          </p:cNvSpPr>
          <p:nvPr>
            <p:ph type="pic" sz="quarter" idx="33"/>
          </p:nvPr>
        </p:nvSpPr>
        <p:spPr>
          <a:xfrm>
            <a:off x="4897252" y="995322"/>
            <a:ext cx="1921718" cy="2433678"/>
          </a:xfrm>
          <a:prstGeom prst="roundRect">
            <a:avLst/>
          </a:prstGeom>
          <a:ln>
            <a:noFill/>
          </a:ln>
        </p:spPr>
        <p:txBody>
          <a:bodyPr/>
          <a:lstStyle/>
          <a:p>
            <a:endParaRPr lang="de-DE" dirty="0"/>
          </a:p>
        </p:txBody>
      </p:sp>
      <p:sp>
        <p:nvSpPr>
          <p:cNvPr id="7" name="Bildplatzhalter 4">
            <a:extLst>
              <a:ext uri="{FF2B5EF4-FFF2-40B4-BE49-F238E27FC236}">
                <a16:creationId xmlns:a16="http://schemas.microsoft.com/office/drawing/2014/main" id="{44DB4360-577D-DB1A-A5BA-B5DB53B5E87A}"/>
              </a:ext>
            </a:extLst>
          </p:cNvPr>
          <p:cNvSpPr>
            <a:spLocks noGrp="1"/>
          </p:cNvSpPr>
          <p:nvPr>
            <p:ph type="pic" sz="quarter" idx="34"/>
          </p:nvPr>
        </p:nvSpPr>
        <p:spPr>
          <a:xfrm>
            <a:off x="8763498" y="995322"/>
            <a:ext cx="1921718" cy="2433678"/>
          </a:xfrm>
          <a:prstGeom prst="roundRect">
            <a:avLst/>
          </a:prstGeom>
          <a:ln>
            <a:noFill/>
          </a:ln>
        </p:spPr>
        <p:txBody>
          <a:bodyPr/>
          <a:lstStyle/>
          <a:p>
            <a:endParaRPr lang="de-DE" dirty="0"/>
          </a:p>
        </p:txBody>
      </p:sp>
      <p:sp>
        <p:nvSpPr>
          <p:cNvPr id="9" name="Textplatzhalter 47">
            <a:extLst>
              <a:ext uri="{FF2B5EF4-FFF2-40B4-BE49-F238E27FC236}">
                <a16:creationId xmlns:a16="http://schemas.microsoft.com/office/drawing/2014/main" id="{271965B2-3537-D1A6-38A1-D9DD3BAD4D92}"/>
              </a:ext>
            </a:extLst>
          </p:cNvPr>
          <p:cNvSpPr>
            <a:spLocks noGrp="1"/>
          </p:cNvSpPr>
          <p:nvPr>
            <p:ph type="body" sz="quarter" idx="35" hasCustomPrompt="1"/>
          </p:nvPr>
        </p:nvSpPr>
        <p:spPr>
          <a:xfrm>
            <a:off x="739777" y="3507986"/>
            <a:ext cx="2710455" cy="461665"/>
          </a:xfrm>
        </p:spPr>
        <p:txBody>
          <a:bodyPr>
            <a:noAutofit/>
          </a:bodyPr>
          <a:lstStyle>
            <a:lvl1pPr marL="0" indent="0" algn="ctr" defTabSz="914400" rtl="0" eaLnBrk="1" latinLnBrk="0" hangingPunct="1">
              <a:lnSpc>
                <a:spcPct val="100000"/>
              </a:lnSpc>
              <a:buNone/>
              <a:defRPr lang="de-DE" sz="2400" b="1" kern="1200" dirty="0" smtClean="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dirty="0"/>
              <a:t>Einfamilienhaus</a:t>
            </a:r>
          </a:p>
        </p:txBody>
      </p:sp>
      <p:sp>
        <p:nvSpPr>
          <p:cNvPr id="10" name="Textplatzhalter 47">
            <a:extLst>
              <a:ext uri="{FF2B5EF4-FFF2-40B4-BE49-F238E27FC236}">
                <a16:creationId xmlns:a16="http://schemas.microsoft.com/office/drawing/2014/main" id="{816482E1-168F-46B9-8429-E22C223DEF76}"/>
              </a:ext>
            </a:extLst>
          </p:cNvPr>
          <p:cNvSpPr>
            <a:spLocks noGrp="1"/>
          </p:cNvSpPr>
          <p:nvPr>
            <p:ph type="body" sz="quarter" idx="36" hasCustomPrompt="1"/>
          </p:nvPr>
        </p:nvSpPr>
        <p:spPr>
          <a:xfrm>
            <a:off x="4502884" y="3507986"/>
            <a:ext cx="2710455" cy="461665"/>
          </a:xfrm>
        </p:spPr>
        <p:txBody>
          <a:bodyPr>
            <a:noAutofit/>
          </a:bodyPr>
          <a:lstStyle>
            <a:lvl1pPr marL="0" indent="0" algn="ctr" defTabSz="914400" rtl="0" eaLnBrk="1" latinLnBrk="0" hangingPunct="1">
              <a:lnSpc>
                <a:spcPct val="100000"/>
              </a:lnSpc>
              <a:buNone/>
              <a:defRPr lang="de-DE" sz="2400" b="1" kern="1200" dirty="0" smtClean="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dirty="0"/>
              <a:t>Wohnanlage</a:t>
            </a:r>
          </a:p>
        </p:txBody>
      </p:sp>
      <p:sp>
        <p:nvSpPr>
          <p:cNvPr id="13" name="Textplatzhalter 47">
            <a:extLst>
              <a:ext uri="{FF2B5EF4-FFF2-40B4-BE49-F238E27FC236}">
                <a16:creationId xmlns:a16="http://schemas.microsoft.com/office/drawing/2014/main" id="{B41BD881-64D1-5CC6-399C-7482274A7872}"/>
              </a:ext>
            </a:extLst>
          </p:cNvPr>
          <p:cNvSpPr>
            <a:spLocks noGrp="1"/>
          </p:cNvSpPr>
          <p:nvPr>
            <p:ph type="body" sz="quarter" idx="37" hasCustomPrompt="1"/>
          </p:nvPr>
        </p:nvSpPr>
        <p:spPr>
          <a:xfrm>
            <a:off x="8265991" y="3507986"/>
            <a:ext cx="3023332" cy="461665"/>
          </a:xfrm>
        </p:spPr>
        <p:txBody>
          <a:bodyPr>
            <a:noAutofit/>
          </a:bodyPr>
          <a:lstStyle>
            <a:lvl1pPr marL="0" indent="0" algn="ctr" defTabSz="914400" rtl="0" eaLnBrk="1" latinLnBrk="0" hangingPunct="1">
              <a:lnSpc>
                <a:spcPct val="100000"/>
              </a:lnSpc>
              <a:buNone/>
              <a:defRPr lang="de-DE" sz="2400" b="1" kern="1200" dirty="0" smtClean="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dirty="0"/>
              <a:t>Verbrauchermarkt</a:t>
            </a:r>
          </a:p>
        </p:txBody>
      </p:sp>
    </p:spTree>
    <p:extLst>
      <p:ext uri="{BB962C8B-B14F-4D97-AF65-F5344CB8AC3E}">
        <p14:creationId xmlns:p14="http://schemas.microsoft.com/office/powerpoint/2010/main" val="1808088652"/>
      </p:ext>
    </p:extLst>
  </p:cSld>
  <p:clrMapOvr>
    <a:masterClrMapping/>
  </p:clrMapOvr>
  <p:extLst>
    <p:ext uri="{DCECCB84-F9BA-43D5-87BE-67443E8EF086}">
      <p15:sldGuideLst xmlns:p15="http://schemas.microsoft.com/office/powerpoint/2012/main">
        <p15:guide id="1" orient="horz" userDrawn="1">
          <p15:clr>
            <a:srgbClr val="FBAE40"/>
          </p15:clr>
        </p15:guide>
        <p15:guide id="2" pos="76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553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12" name="TextBox 12">
            <a:extLst>
              <a:ext uri="{FF2B5EF4-FFF2-40B4-BE49-F238E27FC236}">
                <a16:creationId xmlns:a16="http://schemas.microsoft.com/office/drawing/2014/main" id="{EB050B15-7611-49E8-B08A-4C20A59064C1}"/>
              </a:ext>
            </a:extLst>
          </p:cNvPr>
          <p:cNvSpPr txBox="1"/>
          <p:nvPr userDrawn="1"/>
        </p:nvSpPr>
        <p:spPr>
          <a:xfrm>
            <a:off x="1761563" y="2250431"/>
            <a:ext cx="8668871" cy="1107996"/>
          </a:xfrm>
          <a:prstGeom prst="rect">
            <a:avLst/>
          </a:prstGeom>
          <a:noFill/>
        </p:spPr>
        <p:txBody>
          <a:bodyPr wrap="square" rtlCol="0">
            <a:spAutoFit/>
          </a:bodyPr>
          <a:lstStyle/>
          <a:p>
            <a:pPr algn="ctr"/>
            <a:r>
              <a:rPr lang="en-US" sz="6600" b="1" dirty="0">
                <a:solidFill>
                  <a:srgbClr val="464646"/>
                </a:solidFill>
                <a:latin typeface="Arial Nova" panose="020B0504020202020204" pitchFamily="34" charset="0"/>
                <a:cs typeface="Arial" panose="020B0604020202020204" pitchFamily="34" charset="0"/>
              </a:rPr>
              <a:t>DANKE</a:t>
            </a:r>
            <a:endParaRPr lang="en-US" sz="3600" b="1" dirty="0">
              <a:solidFill>
                <a:srgbClr val="464646"/>
              </a:solidFill>
              <a:latin typeface="Arial Nova" panose="020B0504020202020204" pitchFamily="34" charset="0"/>
              <a:cs typeface="Arial" panose="020B0604020202020204" pitchFamily="34" charset="0"/>
            </a:endParaRPr>
          </a:p>
        </p:txBody>
      </p:sp>
      <p:cxnSp>
        <p:nvCxnSpPr>
          <p:cNvPr id="5" name="Straight Connector 5">
            <a:extLst>
              <a:ext uri="{FF2B5EF4-FFF2-40B4-BE49-F238E27FC236}">
                <a16:creationId xmlns:a16="http://schemas.microsoft.com/office/drawing/2014/main" id="{5996EF82-8BD3-41C5-8982-393F5EA0C8BA}"/>
              </a:ext>
            </a:extLst>
          </p:cNvPr>
          <p:cNvCxnSpPr>
            <a:cxnSpLocks/>
          </p:cNvCxnSpPr>
          <p:nvPr userDrawn="1"/>
        </p:nvCxnSpPr>
        <p:spPr>
          <a:xfrm>
            <a:off x="4710113" y="3381745"/>
            <a:ext cx="2793206"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Box 12">
            <a:extLst>
              <a:ext uri="{FF2B5EF4-FFF2-40B4-BE49-F238E27FC236}">
                <a16:creationId xmlns:a16="http://schemas.microsoft.com/office/drawing/2014/main" id="{3FE9C096-8859-4238-A584-DE1171EA7647}"/>
              </a:ext>
            </a:extLst>
          </p:cNvPr>
          <p:cNvSpPr txBox="1"/>
          <p:nvPr userDrawn="1"/>
        </p:nvSpPr>
        <p:spPr>
          <a:xfrm>
            <a:off x="2285995" y="3923470"/>
            <a:ext cx="7620006" cy="646331"/>
          </a:xfrm>
          <a:prstGeom prst="rect">
            <a:avLst/>
          </a:prstGeom>
          <a:noFill/>
        </p:spPr>
        <p:txBody>
          <a:bodyPr wrap="square" rtlCol="0">
            <a:spAutoFit/>
          </a:bodyPr>
          <a:lstStyle/>
          <a:p>
            <a:pPr algn="ctr"/>
            <a:r>
              <a:rPr lang="en-US" sz="3600" b="0" dirty="0">
                <a:solidFill>
                  <a:srgbClr val="464646"/>
                </a:solidFill>
                <a:latin typeface="Arial Nova" panose="020B0504020202020204" pitchFamily="34" charset="0"/>
                <a:cs typeface="Arial" panose="020B0604020202020204" pitchFamily="34" charset="0"/>
              </a:rPr>
              <a:t>  </a:t>
            </a:r>
            <a:r>
              <a:rPr lang="en-US" sz="3600" b="0" dirty="0" err="1">
                <a:solidFill>
                  <a:srgbClr val="464646"/>
                </a:solidFill>
                <a:latin typeface="Arial Nova" panose="020B0504020202020204" pitchFamily="34" charset="0"/>
                <a:cs typeface="Arial" panose="020B0604020202020204" pitchFamily="34" charset="0"/>
              </a:rPr>
              <a:t>Haben</a:t>
            </a:r>
            <a:r>
              <a:rPr lang="en-US" sz="3600" b="0" dirty="0">
                <a:solidFill>
                  <a:srgbClr val="464646"/>
                </a:solidFill>
                <a:latin typeface="Arial Nova" panose="020B0504020202020204" pitchFamily="34" charset="0"/>
                <a:cs typeface="Arial" panose="020B0604020202020204" pitchFamily="34" charset="0"/>
              </a:rPr>
              <a:t> </a:t>
            </a:r>
            <a:r>
              <a:rPr lang="en-US" sz="3600" b="0" dirty="0" err="1">
                <a:solidFill>
                  <a:srgbClr val="464646"/>
                </a:solidFill>
                <a:latin typeface="Arial Nova" panose="020B0504020202020204" pitchFamily="34" charset="0"/>
                <a:cs typeface="Arial" panose="020B0604020202020204" pitchFamily="34" charset="0"/>
              </a:rPr>
              <a:t>Sie</a:t>
            </a:r>
            <a:r>
              <a:rPr lang="en-US" sz="3600" b="0" dirty="0">
                <a:solidFill>
                  <a:srgbClr val="464646"/>
                </a:solidFill>
                <a:latin typeface="Arial Nova" panose="020B0504020202020204" pitchFamily="34" charset="0"/>
                <a:cs typeface="Arial" panose="020B0604020202020204" pitchFamily="34" charset="0"/>
              </a:rPr>
              <a:t> </a:t>
            </a:r>
            <a:r>
              <a:rPr lang="en-US" sz="3600" b="0" dirty="0" err="1">
                <a:solidFill>
                  <a:srgbClr val="464646"/>
                </a:solidFill>
                <a:latin typeface="Arial Nova" panose="020B0504020202020204" pitchFamily="34" charset="0"/>
                <a:cs typeface="Arial" panose="020B0604020202020204" pitchFamily="34" charset="0"/>
              </a:rPr>
              <a:t>noch</a:t>
            </a:r>
            <a:r>
              <a:rPr lang="en-US" sz="3600" b="0" dirty="0">
                <a:solidFill>
                  <a:srgbClr val="464646"/>
                </a:solidFill>
                <a:latin typeface="Arial Nova" panose="020B0504020202020204" pitchFamily="34" charset="0"/>
                <a:cs typeface="Arial" panose="020B0604020202020204" pitchFamily="34" charset="0"/>
              </a:rPr>
              <a:t> </a:t>
            </a:r>
            <a:r>
              <a:rPr lang="en-US" sz="3600" b="1" dirty="0" err="1">
                <a:solidFill>
                  <a:srgbClr val="6EC4C4"/>
                </a:solidFill>
                <a:latin typeface="Arial Nova" panose="020B0504020202020204" pitchFamily="34" charset="0"/>
                <a:cs typeface="Arial" panose="020B0604020202020204" pitchFamily="34" charset="0"/>
              </a:rPr>
              <a:t>Fragen</a:t>
            </a:r>
            <a:r>
              <a:rPr lang="en-US" sz="3600" b="0" dirty="0">
                <a:solidFill>
                  <a:srgbClr val="464646"/>
                </a:solidFill>
                <a:latin typeface="Arial Nova" panose="020B0504020202020204" pitchFamily="34" charset="0"/>
                <a:cs typeface="Arial" panose="020B0604020202020204" pitchFamily="34" charset="0"/>
              </a:rPr>
              <a:t>?</a:t>
            </a:r>
          </a:p>
        </p:txBody>
      </p:sp>
      <p:sp>
        <p:nvSpPr>
          <p:cNvPr id="6" name="Textfeld 5">
            <a:extLst>
              <a:ext uri="{FF2B5EF4-FFF2-40B4-BE49-F238E27FC236}">
                <a16:creationId xmlns:a16="http://schemas.microsoft.com/office/drawing/2014/main" id="{2AF0B645-5282-00EC-7669-BE5087F4DB18}"/>
              </a:ext>
            </a:extLst>
          </p:cNvPr>
          <p:cNvSpPr txBox="1"/>
          <p:nvPr userDrawn="1"/>
        </p:nvSpPr>
        <p:spPr>
          <a:xfrm>
            <a:off x="2903822" y="4939033"/>
            <a:ext cx="6513310" cy="1287084"/>
          </a:xfrm>
          <a:prstGeom prst="rect">
            <a:avLst/>
          </a:prstGeom>
          <a:noFill/>
        </p:spPr>
        <p:txBody>
          <a:bodyPr wrap="square">
            <a:spAutoFit/>
          </a:bodyPr>
          <a:lstStyle/>
          <a:p>
            <a:pPr algn="ctr">
              <a:lnSpc>
                <a:spcPct val="150000"/>
              </a:lnSpc>
            </a:pPr>
            <a:r>
              <a:rPr lang="en-US" sz="1800" b="0" dirty="0" err="1">
                <a:solidFill>
                  <a:srgbClr val="464646"/>
                </a:solidFill>
                <a:latin typeface="Arial Nova" panose="020B0504020202020204" pitchFamily="34" charset="0"/>
                <a:cs typeface="Arial" panose="020B0604020202020204" pitchFamily="34" charset="0"/>
              </a:rPr>
              <a:t>GeoFokus</a:t>
            </a:r>
            <a:r>
              <a:rPr lang="en-US" sz="1800" b="0" dirty="0">
                <a:solidFill>
                  <a:srgbClr val="464646"/>
                </a:solidFill>
                <a:latin typeface="Arial Nova" panose="020B0504020202020204" pitchFamily="34" charset="0"/>
                <a:cs typeface="Arial" panose="020B0604020202020204" pitchFamily="34" charset="0"/>
              </a:rPr>
              <a:t> GmbH</a:t>
            </a:r>
          </a:p>
          <a:p>
            <a:pPr algn="ctr">
              <a:lnSpc>
                <a:spcPct val="150000"/>
              </a:lnSpc>
            </a:pPr>
            <a:r>
              <a:rPr lang="en-US" sz="1800" b="0" dirty="0" err="1">
                <a:solidFill>
                  <a:srgbClr val="464646"/>
                </a:solidFill>
                <a:latin typeface="Arial Nova" panose="020B0504020202020204" pitchFamily="34" charset="0"/>
                <a:cs typeface="Arial" panose="020B0604020202020204" pitchFamily="34" charset="0"/>
              </a:rPr>
              <a:t>Ohmstraße</a:t>
            </a:r>
            <a:r>
              <a:rPr lang="en-US" sz="1800" b="0" dirty="0">
                <a:solidFill>
                  <a:srgbClr val="464646"/>
                </a:solidFill>
                <a:latin typeface="Arial Nova" panose="020B0504020202020204" pitchFamily="34" charset="0"/>
                <a:cs typeface="Arial" panose="020B0604020202020204" pitchFamily="34" charset="0"/>
              </a:rPr>
              <a:t> 12</a:t>
            </a:r>
            <a:r>
              <a:rPr lang="en-US" sz="1800" b="0" dirty="0">
                <a:solidFill>
                  <a:srgbClr val="6EC4C4"/>
                </a:solidFill>
                <a:latin typeface="Arial Nova" panose="020B0504020202020204" pitchFamily="34" charset="0"/>
                <a:cs typeface="Arial" panose="020B0604020202020204" pitchFamily="34" charset="0"/>
              </a:rPr>
              <a:t>,</a:t>
            </a:r>
            <a:r>
              <a:rPr lang="en-US" sz="1800" b="0" dirty="0">
                <a:solidFill>
                  <a:srgbClr val="464646"/>
                </a:solidFill>
                <a:latin typeface="Arial Nova" panose="020B0504020202020204" pitchFamily="34" charset="0"/>
                <a:cs typeface="Arial" panose="020B0604020202020204" pitchFamily="34" charset="0"/>
              </a:rPr>
              <a:t> 85757</a:t>
            </a:r>
            <a:r>
              <a:rPr lang="en-US" sz="1800" b="0" baseline="0" dirty="0">
                <a:solidFill>
                  <a:srgbClr val="464646"/>
                </a:solidFill>
                <a:latin typeface="Arial Nova" panose="020B0504020202020204" pitchFamily="34" charset="0"/>
                <a:cs typeface="Arial" panose="020B0604020202020204" pitchFamily="34" charset="0"/>
              </a:rPr>
              <a:t> </a:t>
            </a:r>
            <a:r>
              <a:rPr lang="en-US" sz="1800" b="0" baseline="0" dirty="0" err="1">
                <a:solidFill>
                  <a:srgbClr val="464646"/>
                </a:solidFill>
                <a:latin typeface="Arial Nova" panose="020B0504020202020204" pitchFamily="34" charset="0"/>
                <a:cs typeface="Arial" panose="020B0604020202020204" pitchFamily="34" charset="0"/>
              </a:rPr>
              <a:t>Karlsfeld</a:t>
            </a:r>
            <a:endParaRPr lang="en-US" sz="1800" b="0" baseline="0" dirty="0">
              <a:solidFill>
                <a:srgbClr val="464646"/>
              </a:solidFill>
              <a:latin typeface="Arial Nova" panose="020B0504020202020204" pitchFamily="34" charset="0"/>
              <a:cs typeface="Arial" panose="020B0604020202020204" pitchFamily="34" charset="0"/>
            </a:endParaRPr>
          </a:p>
          <a:p>
            <a:pPr algn="ctr">
              <a:lnSpc>
                <a:spcPct val="150000"/>
              </a:lnSpc>
            </a:pPr>
            <a:r>
              <a:rPr lang="en-US" sz="1800" b="0" baseline="0" dirty="0">
                <a:solidFill>
                  <a:srgbClr val="464646"/>
                </a:solidFill>
                <a:latin typeface="Arial Nova" panose="020B0504020202020204" pitchFamily="34" charset="0"/>
                <a:cs typeface="Arial" panose="020B0604020202020204" pitchFamily="34" charset="0"/>
              </a:rPr>
              <a:t>08131 3863 017</a:t>
            </a:r>
            <a:r>
              <a:rPr lang="en-US" sz="1800" b="0" baseline="0" dirty="0">
                <a:solidFill>
                  <a:srgbClr val="6EC4C4"/>
                </a:solidFill>
                <a:latin typeface="Arial Nova" panose="020B0504020202020204" pitchFamily="34" charset="0"/>
                <a:cs typeface="Arial" panose="020B0604020202020204" pitchFamily="34" charset="0"/>
              </a:rPr>
              <a:t>,</a:t>
            </a:r>
            <a:r>
              <a:rPr lang="en-US" sz="1800" b="0" baseline="0" dirty="0">
                <a:solidFill>
                  <a:srgbClr val="464646"/>
                </a:solidFill>
                <a:latin typeface="Arial Nova" panose="020B0504020202020204" pitchFamily="34" charset="0"/>
                <a:cs typeface="Arial" panose="020B0604020202020204" pitchFamily="34" charset="0"/>
              </a:rPr>
              <a:t> hilfe</a:t>
            </a:r>
            <a:r>
              <a:rPr lang="en-US" sz="1800" b="0" baseline="0" dirty="0">
                <a:solidFill>
                  <a:srgbClr val="6EC4C4"/>
                </a:solidFill>
                <a:latin typeface="Arial Nova" panose="020B0504020202020204" pitchFamily="34" charset="0"/>
                <a:cs typeface="Arial" panose="020B0604020202020204" pitchFamily="34" charset="0"/>
              </a:rPr>
              <a:t>@</a:t>
            </a:r>
            <a:r>
              <a:rPr lang="en-US" sz="1800" b="0" baseline="0" dirty="0">
                <a:solidFill>
                  <a:srgbClr val="464646"/>
                </a:solidFill>
                <a:latin typeface="Arial Nova" panose="020B0504020202020204" pitchFamily="34" charset="0"/>
                <a:cs typeface="Arial" panose="020B0604020202020204" pitchFamily="34" charset="0"/>
              </a:rPr>
              <a:t>geo-fokus.de</a:t>
            </a:r>
            <a:endParaRPr lang="en-US" sz="1800" b="0" dirty="0">
              <a:solidFill>
                <a:srgbClr val="464646"/>
              </a:solidFill>
              <a:latin typeface="Arial Nova" panose="020B05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5677D5B2-E51C-70E3-EEE1-F0C7E3EABF7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1675" y="161307"/>
            <a:ext cx="489219" cy="584774"/>
          </a:xfrm>
          <a:prstGeom prst="rect">
            <a:avLst/>
          </a:prstGeom>
        </p:spPr>
      </p:pic>
    </p:spTree>
    <p:extLst>
      <p:ext uri="{BB962C8B-B14F-4D97-AF65-F5344CB8AC3E}">
        <p14:creationId xmlns:p14="http://schemas.microsoft.com/office/powerpoint/2010/main" val="2294250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ktogramme 1">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77D851F9-947F-4A8C-944B-A32DBE46347E}"/>
              </a:ext>
            </a:extLst>
          </p:cNvPr>
          <p:cNvSpPr>
            <a:spLocks noEditPoints="1"/>
          </p:cNvSpPr>
          <p:nvPr userDrawn="1"/>
        </p:nvSpPr>
        <p:spPr bwMode="auto">
          <a:xfrm>
            <a:off x="1239838" y="490538"/>
            <a:ext cx="404812" cy="557213"/>
          </a:xfrm>
          <a:custGeom>
            <a:avLst/>
            <a:gdLst>
              <a:gd name="T0" fmla="*/ 32 w 128"/>
              <a:gd name="T1" fmla="*/ 104 h 176"/>
              <a:gd name="T2" fmla="*/ 28 w 128"/>
              <a:gd name="T3" fmla="*/ 108 h 176"/>
              <a:gd name="T4" fmla="*/ 29 w 128"/>
              <a:gd name="T5" fmla="*/ 111 h 176"/>
              <a:gd name="T6" fmla="*/ 61 w 128"/>
              <a:gd name="T7" fmla="*/ 143 h 176"/>
              <a:gd name="T8" fmla="*/ 64 w 128"/>
              <a:gd name="T9" fmla="*/ 144 h 176"/>
              <a:gd name="T10" fmla="*/ 67 w 128"/>
              <a:gd name="T11" fmla="*/ 143 h 176"/>
              <a:gd name="T12" fmla="*/ 99 w 128"/>
              <a:gd name="T13" fmla="*/ 111 h 176"/>
              <a:gd name="T14" fmla="*/ 100 w 128"/>
              <a:gd name="T15" fmla="*/ 108 h 176"/>
              <a:gd name="T16" fmla="*/ 96 w 128"/>
              <a:gd name="T17" fmla="*/ 104 h 176"/>
              <a:gd name="T18" fmla="*/ 93 w 128"/>
              <a:gd name="T19" fmla="*/ 105 h 176"/>
              <a:gd name="T20" fmla="*/ 68 w 128"/>
              <a:gd name="T21" fmla="*/ 130 h 176"/>
              <a:gd name="T22" fmla="*/ 68 w 128"/>
              <a:gd name="T23" fmla="*/ 4 h 176"/>
              <a:gd name="T24" fmla="*/ 64 w 128"/>
              <a:gd name="T25" fmla="*/ 0 h 176"/>
              <a:gd name="T26" fmla="*/ 60 w 128"/>
              <a:gd name="T27" fmla="*/ 4 h 176"/>
              <a:gd name="T28" fmla="*/ 60 w 128"/>
              <a:gd name="T29" fmla="*/ 130 h 176"/>
              <a:gd name="T30" fmla="*/ 35 w 128"/>
              <a:gd name="T31" fmla="*/ 105 h 176"/>
              <a:gd name="T32" fmla="*/ 32 w 128"/>
              <a:gd name="T33" fmla="*/ 104 h 176"/>
              <a:gd name="T34" fmla="*/ 124 w 128"/>
              <a:gd name="T35" fmla="*/ 56 h 176"/>
              <a:gd name="T36" fmla="*/ 80 w 128"/>
              <a:gd name="T37" fmla="*/ 56 h 176"/>
              <a:gd name="T38" fmla="*/ 76 w 128"/>
              <a:gd name="T39" fmla="*/ 60 h 176"/>
              <a:gd name="T40" fmla="*/ 80 w 128"/>
              <a:gd name="T41" fmla="*/ 64 h 176"/>
              <a:gd name="T42" fmla="*/ 120 w 128"/>
              <a:gd name="T43" fmla="*/ 64 h 176"/>
              <a:gd name="T44" fmla="*/ 120 w 128"/>
              <a:gd name="T45" fmla="*/ 168 h 176"/>
              <a:gd name="T46" fmla="*/ 8 w 128"/>
              <a:gd name="T47" fmla="*/ 168 h 176"/>
              <a:gd name="T48" fmla="*/ 8 w 128"/>
              <a:gd name="T49" fmla="*/ 64 h 176"/>
              <a:gd name="T50" fmla="*/ 48 w 128"/>
              <a:gd name="T51" fmla="*/ 64 h 176"/>
              <a:gd name="T52" fmla="*/ 52 w 128"/>
              <a:gd name="T53" fmla="*/ 60 h 176"/>
              <a:gd name="T54" fmla="*/ 48 w 128"/>
              <a:gd name="T55" fmla="*/ 56 h 176"/>
              <a:gd name="T56" fmla="*/ 4 w 128"/>
              <a:gd name="T57" fmla="*/ 56 h 176"/>
              <a:gd name="T58" fmla="*/ 0 w 128"/>
              <a:gd name="T59" fmla="*/ 60 h 176"/>
              <a:gd name="T60" fmla="*/ 0 w 128"/>
              <a:gd name="T61" fmla="*/ 172 h 176"/>
              <a:gd name="T62" fmla="*/ 4 w 128"/>
              <a:gd name="T63" fmla="*/ 176 h 176"/>
              <a:gd name="T64" fmla="*/ 124 w 128"/>
              <a:gd name="T65" fmla="*/ 176 h 176"/>
              <a:gd name="T66" fmla="*/ 128 w 128"/>
              <a:gd name="T67" fmla="*/ 172 h 176"/>
              <a:gd name="T68" fmla="*/ 128 w 128"/>
              <a:gd name="T69" fmla="*/ 60 h 176"/>
              <a:gd name="T70" fmla="*/ 124 w 128"/>
              <a:gd name="T71" fmla="*/ 5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76">
                <a:moveTo>
                  <a:pt x="32" y="104"/>
                </a:moveTo>
                <a:cubicBezTo>
                  <a:pt x="30" y="104"/>
                  <a:pt x="28" y="106"/>
                  <a:pt x="28" y="108"/>
                </a:cubicBezTo>
                <a:cubicBezTo>
                  <a:pt x="28" y="109"/>
                  <a:pt x="28" y="110"/>
                  <a:pt x="29" y="111"/>
                </a:cubicBezTo>
                <a:cubicBezTo>
                  <a:pt x="61" y="143"/>
                  <a:pt x="61" y="143"/>
                  <a:pt x="61" y="143"/>
                </a:cubicBezTo>
                <a:cubicBezTo>
                  <a:pt x="62" y="144"/>
                  <a:pt x="63" y="144"/>
                  <a:pt x="64" y="144"/>
                </a:cubicBezTo>
                <a:cubicBezTo>
                  <a:pt x="65" y="144"/>
                  <a:pt x="66" y="144"/>
                  <a:pt x="67" y="143"/>
                </a:cubicBezTo>
                <a:cubicBezTo>
                  <a:pt x="99" y="111"/>
                  <a:pt x="99" y="111"/>
                  <a:pt x="99" y="111"/>
                </a:cubicBezTo>
                <a:cubicBezTo>
                  <a:pt x="100" y="110"/>
                  <a:pt x="100" y="109"/>
                  <a:pt x="100" y="108"/>
                </a:cubicBezTo>
                <a:cubicBezTo>
                  <a:pt x="100" y="106"/>
                  <a:pt x="98" y="104"/>
                  <a:pt x="96" y="104"/>
                </a:cubicBezTo>
                <a:cubicBezTo>
                  <a:pt x="95" y="104"/>
                  <a:pt x="94" y="104"/>
                  <a:pt x="93" y="105"/>
                </a:cubicBezTo>
                <a:cubicBezTo>
                  <a:pt x="68" y="130"/>
                  <a:pt x="68" y="130"/>
                  <a:pt x="68" y="130"/>
                </a:cubicBezTo>
                <a:cubicBezTo>
                  <a:pt x="68" y="4"/>
                  <a:pt x="68" y="4"/>
                  <a:pt x="68" y="4"/>
                </a:cubicBezTo>
                <a:cubicBezTo>
                  <a:pt x="68" y="2"/>
                  <a:pt x="66" y="0"/>
                  <a:pt x="64" y="0"/>
                </a:cubicBezTo>
                <a:cubicBezTo>
                  <a:pt x="62" y="0"/>
                  <a:pt x="60" y="2"/>
                  <a:pt x="60" y="4"/>
                </a:cubicBezTo>
                <a:cubicBezTo>
                  <a:pt x="60" y="130"/>
                  <a:pt x="60" y="130"/>
                  <a:pt x="60" y="130"/>
                </a:cubicBezTo>
                <a:cubicBezTo>
                  <a:pt x="35" y="105"/>
                  <a:pt x="35" y="105"/>
                  <a:pt x="35" y="105"/>
                </a:cubicBezTo>
                <a:cubicBezTo>
                  <a:pt x="34" y="104"/>
                  <a:pt x="33" y="104"/>
                  <a:pt x="32" y="104"/>
                </a:cubicBezTo>
                <a:moveTo>
                  <a:pt x="124" y="56"/>
                </a:moveTo>
                <a:cubicBezTo>
                  <a:pt x="80" y="56"/>
                  <a:pt x="80" y="56"/>
                  <a:pt x="80" y="56"/>
                </a:cubicBezTo>
                <a:cubicBezTo>
                  <a:pt x="78" y="56"/>
                  <a:pt x="76" y="58"/>
                  <a:pt x="76" y="60"/>
                </a:cubicBezTo>
                <a:cubicBezTo>
                  <a:pt x="76" y="62"/>
                  <a:pt x="78" y="64"/>
                  <a:pt x="80" y="64"/>
                </a:cubicBezTo>
                <a:cubicBezTo>
                  <a:pt x="120" y="64"/>
                  <a:pt x="120" y="64"/>
                  <a:pt x="120" y="64"/>
                </a:cubicBezTo>
                <a:cubicBezTo>
                  <a:pt x="120" y="168"/>
                  <a:pt x="120" y="168"/>
                  <a:pt x="120" y="168"/>
                </a:cubicBezTo>
                <a:cubicBezTo>
                  <a:pt x="8" y="168"/>
                  <a:pt x="8" y="168"/>
                  <a:pt x="8" y="168"/>
                </a:cubicBezTo>
                <a:cubicBezTo>
                  <a:pt x="8" y="64"/>
                  <a:pt x="8" y="64"/>
                  <a:pt x="8" y="64"/>
                </a:cubicBezTo>
                <a:cubicBezTo>
                  <a:pt x="48" y="64"/>
                  <a:pt x="48" y="64"/>
                  <a:pt x="48" y="64"/>
                </a:cubicBezTo>
                <a:cubicBezTo>
                  <a:pt x="50" y="64"/>
                  <a:pt x="52" y="62"/>
                  <a:pt x="52" y="60"/>
                </a:cubicBezTo>
                <a:cubicBezTo>
                  <a:pt x="52" y="58"/>
                  <a:pt x="50" y="56"/>
                  <a:pt x="48" y="56"/>
                </a:cubicBezTo>
                <a:cubicBezTo>
                  <a:pt x="4" y="56"/>
                  <a:pt x="4" y="56"/>
                  <a:pt x="4" y="56"/>
                </a:cubicBezTo>
                <a:cubicBezTo>
                  <a:pt x="2" y="56"/>
                  <a:pt x="0" y="58"/>
                  <a:pt x="0" y="60"/>
                </a:cubicBezTo>
                <a:cubicBezTo>
                  <a:pt x="0" y="172"/>
                  <a:pt x="0" y="172"/>
                  <a:pt x="0" y="172"/>
                </a:cubicBezTo>
                <a:cubicBezTo>
                  <a:pt x="0" y="174"/>
                  <a:pt x="2" y="176"/>
                  <a:pt x="4" y="176"/>
                </a:cubicBezTo>
                <a:cubicBezTo>
                  <a:pt x="124" y="176"/>
                  <a:pt x="124" y="176"/>
                  <a:pt x="124" y="176"/>
                </a:cubicBezTo>
                <a:cubicBezTo>
                  <a:pt x="126" y="176"/>
                  <a:pt x="128" y="174"/>
                  <a:pt x="128" y="172"/>
                </a:cubicBezTo>
                <a:cubicBezTo>
                  <a:pt x="128" y="60"/>
                  <a:pt x="128" y="60"/>
                  <a:pt x="128" y="60"/>
                </a:cubicBezTo>
                <a:cubicBezTo>
                  <a:pt x="128" y="58"/>
                  <a:pt x="126" y="56"/>
                  <a:pt x="124" y="56"/>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8569640F-7724-4F5E-944C-0A596F10499A}"/>
              </a:ext>
            </a:extLst>
          </p:cNvPr>
          <p:cNvSpPr>
            <a:spLocks noEditPoints="1"/>
          </p:cNvSpPr>
          <p:nvPr userDrawn="1"/>
        </p:nvSpPr>
        <p:spPr bwMode="auto">
          <a:xfrm>
            <a:off x="2303463" y="490538"/>
            <a:ext cx="404812" cy="557213"/>
          </a:xfrm>
          <a:custGeom>
            <a:avLst/>
            <a:gdLst>
              <a:gd name="T0" fmla="*/ 124 w 128"/>
              <a:gd name="T1" fmla="*/ 56 h 176"/>
              <a:gd name="T2" fmla="*/ 80 w 128"/>
              <a:gd name="T3" fmla="*/ 56 h 176"/>
              <a:gd name="T4" fmla="*/ 76 w 128"/>
              <a:gd name="T5" fmla="*/ 60 h 176"/>
              <a:gd name="T6" fmla="*/ 80 w 128"/>
              <a:gd name="T7" fmla="*/ 64 h 176"/>
              <a:gd name="T8" fmla="*/ 120 w 128"/>
              <a:gd name="T9" fmla="*/ 64 h 176"/>
              <a:gd name="T10" fmla="*/ 120 w 128"/>
              <a:gd name="T11" fmla="*/ 168 h 176"/>
              <a:gd name="T12" fmla="*/ 8 w 128"/>
              <a:gd name="T13" fmla="*/ 168 h 176"/>
              <a:gd name="T14" fmla="*/ 8 w 128"/>
              <a:gd name="T15" fmla="*/ 64 h 176"/>
              <a:gd name="T16" fmla="*/ 48 w 128"/>
              <a:gd name="T17" fmla="*/ 64 h 176"/>
              <a:gd name="T18" fmla="*/ 52 w 128"/>
              <a:gd name="T19" fmla="*/ 60 h 176"/>
              <a:gd name="T20" fmla="*/ 48 w 128"/>
              <a:gd name="T21" fmla="*/ 56 h 176"/>
              <a:gd name="T22" fmla="*/ 4 w 128"/>
              <a:gd name="T23" fmla="*/ 56 h 176"/>
              <a:gd name="T24" fmla="*/ 0 w 128"/>
              <a:gd name="T25" fmla="*/ 60 h 176"/>
              <a:gd name="T26" fmla="*/ 0 w 128"/>
              <a:gd name="T27" fmla="*/ 172 h 176"/>
              <a:gd name="T28" fmla="*/ 4 w 128"/>
              <a:gd name="T29" fmla="*/ 176 h 176"/>
              <a:gd name="T30" fmla="*/ 124 w 128"/>
              <a:gd name="T31" fmla="*/ 176 h 176"/>
              <a:gd name="T32" fmla="*/ 128 w 128"/>
              <a:gd name="T33" fmla="*/ 172 h 176"/>
              <a:gd name="T34" fmla="*/ 128 w 128"/>
              <a:gd name="T35" fmla="*/ 60 h 176"/>
              <a:gd name="T36" fmla="*/ 124 w 128"/>
              <a:gd name="T37" fmla="*/ 56 h 176"/>
              <a:gd name="T38" fmla="*/ 32 w 128"/>
              <a:gd name="T39" fmla="*/ 40 h 176"/>
              <a:gd name="T40" fmla="*/ 35 w 128"/>
              <a:gd name="T41" fmla="*/ 39 h 176"/>
              <a:gd name="T42" fmla="*/ 60 w 128"/>
              <a:gd name="T43" fmla="*/ 14 h 176"/>
              <a:gd name="T44" fmla="*/ 60 w 128"/>
              <a:gd name="T45" fmla="*/ 140 h 176"/>
              <a:gd name="T46" fmla="*/ 64 w 128"/>
              <a:gd name="T47" fmla="*/ 144 h 176"/>
              <a:gd name="T48" fmla="*/ 68 w 128"/>
              <a:gd name="T49" fmla="*/ 140 h 176"/>
              <a:gd name="T50" fmla="*/ 68 w 128"/>
              <a:gd name="T51" fmla="*/ 14 h 176"/>
              <a:gd name="T52" fmla="*/ 93 w 128"/>
              <a:gd name="T53" fmla="*/ 39 h 176"/>
              <a:gd name="T54" fmla="*/ 96 w 128"/>
              <a:gd name="T55" fmla="*/ 40 h 176"/>
              <a:gd name="T56" fmla="*/ 100 w 128"/>
              <a:gd name="T57" fmla="*/ 36 h 176"/>
              <a:gd name="T58" fmla="*/ 99 w 128"/>
              <a:gd name="T59" fmla="*/ 33 h 176"/>
              <a:gd name="T60" fmla="*/ 67 w 128"/>
              <a:gd name="T61" fmla="*/ 1 h 176"/>
              <a:gd name="T62" fmla="*/ 64 w 128"/>
              <a:gd name="T63" fmla="*/ 0 h 176"/>
              <a:gd name="T64" fmla="*/ 61 w 128"/>
              <a:gd name="T65" fmla="*/ 1 h 176"/>
              <a:gd name="T66" fmla="*/ 29 w 128"/>
              <a:gd name="T67" fmla="*/ 33 h 176"/>
              <a:gd name="T68" fmla="*/ 28 w 128"/>
              <a:gd name="T69" fmla="*/ 36 h 176"/>
              <a:gd name="T70" fmla="*/ 32 w 128"/>
              <a:gd name="T71" fmla="*/ 4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76">
                <a:moveTo>
                  <a:pt x="124" y="56"/>
                </a:moveTo>
                <a:cubicBezTo>
                  <a:pt x="80" y="56"/>
                  <a:pt x="80" y="56"/>
                  <a:pt x="80" y="56"/>
                </a:cubicBezTo>
                <a:cubicBezTo>
                  <a:pt x="78" y="56"/>
                  <a:pt x="76" y="58"/>
                  <a:pt x="76" y="60"/>
                </a:cubicBezTo>
                <a:cubicBezTo>
                  <a:pt x="76" y="62"/>
                  <a:pt x="78" y="64"/>
                  <a:pt x="80" y="64"/>
                </a:cubicBezTo>
                <a:cubicBezTo>
                  <a:pt x="120" y="64"/>
                  <a:pt x="120" y="64"/>
                  <a:pt x="120" y="64"/>
                </a:cubicBezTo>
                <a:cubicBezTo>
                  <a:pt x="120" y="168"/>
                  <a:pt x="120" y="168"/>
                  <a:pt x="120" y="168"/>
                </a:cubicBezTo>
                <a:cubicBezTo>
                  <a:pt x="8" y="168"/>
                  <a:pt x="8" y="168"/>
                  <a:pt x="8" y="168"/>
                </a:cubicBezTo>
                <a:cubicBezTo>
                  <a:pt x="8" y="64"/>
                  <a:pt x="8" y="64"/>
                  <a:pt x="8" y="64"/>
                </a:cubicBezTo>
                <a:cubicBezTo>
                  <a:pt x="48" y="64"/>
                  <a:pt x="48" y="64"/>
                  <a:pt x="48" y="64"/>
                </a:cubicBezTo>
                <a:cubicBezTo>
                  <a:pt x="50" y="64"/>
                  <a:pt x="52" y="62"/>
                  <a:pt x="52" y="60"/>
                </a:cubicBezTo>
                <a:cubicBezTo>
                  <a:pt x="52" y="58"/>
                  <a:pt x="50" y="56"/>
                  <a:pt x="48" y="56"/>
                </a:cubicBezTo>
                <a:cubicBezTo>
                  <a:pt x="4" y="56"/>
                  <a:pt x="4" y="56"/>
                  <a:pt x="4" y="56"/>
                </a:cubicBezTo>
                <a:cubicBezTo>
                  <a:pt x="2" y="56"/>
                  <a:pt x="0" y="58"/>
                  <a:pt x="0" y="60"/>
                </a:cubicBezTo>
                <a:cubicBezTo>
                  <a:pt x="0" y="172"/>
                  <a:pt x="0" y="172"/>
                  <a:pt x="0" y="172"/>
                </a:cubicBezTo>
                <a:cubicBezTo>
                  <a:pt x="0" y="174"/>
                  <a:pt x="2" y="176"/>
                  <a:pt x="4" y="176"/>
                </a:cubicBezTo>
                <a:cubicBezTo>
                  <a:pt x="124" y="176"/>
                  <a:pt x="124" y="176"/>
                  <a:pt x="124" y="176"/>
                </a:cubicBezTo>
                <a:cubicBezTo>
                  <a:pt x="126" y="176"/>
                  <a:pt x="128" y="174"/>
                  <a:pt x="128" y="172"/>
                </a:cubicBezTo>
                <a:cubicBezTo>
                  <a:pt x="128" y="60"/>
                  <a:pt x="128" y="60"/>
                  <a:pt x="128" y="60"/>
                </a:cubicBezTo>
                <a:cubicBezTo>
                  <a:pt x="128" y="58"/>
                  <a:pt x="126" y="56"/>
                  <a:pt x="124" y="56"/>
                </a:cubicBezTo>
                <a:moveTo>
                  <a:pt x="32" y="40"/>
                </a:moveTo>
                <a:cubicBezTo>
                  <a:pt x="33" y="40"/>
                  <a:pt x="34" y="40"/>
                  <a:pt x="35" y="39"/>
                </a:cubicBezTo>
                <a:cubicBezTo>
                  <a:pt x="60" y="14"/>
                  <a:pt x="60" y="14"/>
                  <a:pt x="60" y="14"/>
                </a:cubicBezTo>
                <a:cubicBezTo>
                  <a:pt x="60" y="140"/>
                  <a:pt x="60" y="140"/>
                  <a:pt x="60" y="140"/>
                </a:cubicBezTo>
                <a:cubicBezTo>
                  <a:pt x="60" y="142"/>
                  <a:pt x="62" y="144"/>
                  <a:pt x="64" y="144"/>
                </a:cubicBezTo>
                <a:cubicBezTo>
                  <a:pt x="66" y="144"/>
                  <a:pt x="68" y="142"/>
                  <a:pt x="68" y="140"/>
                </a:cubicBezTo>
                <a:cubicBezTo>
                  <a:pt x="68" y="14"/>
                  <a:pt x="68" y="14"/>
                  <a:pt x="68" y="14"/>
                </a:cubicBezTo>
                <a:cubicBezTo>
                  <a:pt x="93" y="39"/>
                  <a:pt x="93" y="39"/>
                  <a:pt x="93" y="39"/>
                </a:cubicBezTo>
                <a:cubicBezTo>
                  <a:pt x="94" y="40"/>
                  <a:pt x="95" y="40"/>
                  <a:pt x="96" y="40"/>
                </a:cubicBezTo>
                <a:cubicBezTo>
                  <a:pt x="98" y="40"/>
                  <a:pt x="100" y="38"/>
                  <a:pt x="100" y="36"/>
                </a:cubicBezTo>
                <a:cubicBezTo>
                  <a:pt x="100" y="35"/>
                  <a:pt x="100" y="34"/>
                  <a:pt x="99" y="33"/>
                </a:cubicBezTo>
                <a:cubicBezTo>
                  <a:pt x="67" y="1"/>
                  <a:pt x="67" y="1"/>
                  <a:pt x="67" y="1"/>
                </a:cubicBezTo>
                <a:cubicBezTo>
                  <a:pt x="66" y="0"/>
                  <a:pt x="65" y="0"/>
                  <a:pt x="64" y="0"/>
                </a:cubicBezTo>
                <a:cubicBezTo>
                  <a:pt x="63" y="0"/>
                  <a:pt x="62" y="0"/>
                  <a:pt x="61" y="1"/>
                </a:cubicBezTo>
                <a:cubicBezTo>
                  <a:pt x="29" y="33"/>
                  <a:pt x="29" y="33"/>
                  <a:pt x="29" y="33"/>
                </a:cubicBezTo>
                <a:cubicBezTo>
                  <a:pt x="28" y="34"/>
                  <a:pt x="28" y="35"/>
                  <a:pt x="28" y="36"/>
                </a:cubicBezTo>
                <a:cubicBezTo>
                  <a:pt x="28" y="38"/>
                  <a:pt x="30" y="40"/>
                  <a:pt x="32" y="4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E9B056A4-BA0C-4C37-8A97-E0198AC89B6F}"/>
              </a:ext>
            </a:extLst>
          </p:cNvPr>
          <p:cNvSpPr>
            <a:spLocks noEditPoints="1"/>
          </p:cNvSpPr>
          <p:nvPr userDrawn="1"/>
        </p:nvSpPr>
        <p:spPr bwMode="auto">
          <a:xfrm>
            <a:off x="3290888" y="490538"/>
            <a:ext cx="555625" cy="557213"/>
          </a:xfrm>
          <a:custGeom>
            <a:avLst/>
            <a:gdLst>
              <a:gd name="T0" fmla="*/ 96 w 176"/>
              <a:gd name="T1" fmla="*/ 112 h 176"/>
              <a:gd name="T2" fmla="*/ 80 w 176"/>
              <a:gd name="T3" fmla="*/ 96 h 176"/>
              <a:gd name="T4" fmla="*/ 85 w 176"/>
              <a:gd name="T5" fmla="*/ 101 h 176"/>
              <a:gd name="T6" fmla="*/ 91 w 176"/>
              <a:gd name="T7" fmla="*/ 107 h 176"/>
              <a:gd name="T8" fmla="*/ 85 w 176"/>
              <a:gd name="T9" fmla="*/ 101 h 176"/>
              <a:gd name="T10" fmla="*/ 120 w 176"/>
              <a:gd name="T11" fmla="*/ 104 h 176"/>
              <a:gd name="T12" fmla="*/ 76 w 176"/>
              <a:gd name="T13" fmla="*/ 134 h 176"/>
              <a:gd name="T14" fmla="*/ 88 w 176"/>
              <a:gd name="T15" fmla="*/ 144 h 176"/>
              <a:gd name="T16" fmla="*/ 123 w 176"/>
              <a:gd name="T17" fmla="*/ 84 h 176"/>
              <a:gd name="T18" fmla="*/ 58 w 176"/>
              <a:gd name="T19" fmla="*/ 116 h 176"/>
              <a:gd name="T20" fmla="*/ 88 w 176"/>
              <a:gd name="T21" fmla="*/ 72 h 176"/>
              <a:gd name="T22" fmla="*/ 108 w 176"/>
              <a:gd name="T23" fmla="*/ 69 h 176"/>
              <a:gd name="T24" fmla="*/ 48 w 176"/>
              <a:gd name="T25" fmla="*/ 104 h 176"/>
              <a:gd name="T26" fmla="*/ 58 w 176"/>
              <a:gd name="T27" fmla="*/ 116 h 176"/>
              <a:gd name="T28" fmla="*/ 16 w 176"/>
              <a:gd name="T29" fmla="*/ 20 h 176"/>
              <a:gd name="T30" fmla="*/ 24 w 176"/>
              <a:gd name="T31" fmla="*/ 20 h 176"/>
              <a:gd name="T32" fmla="*/ 160 w 176"/>
              <a:gd name="T33" fmla="*/ 0 h 176"/>
              <a:gd name="T34" fmla="*/ 0 w 176"/>
              <a:gd name="T35" fmla="*/ 16 h 176"/>
              <a:gd name="T36" fmla="*/ 16 w 176"/>
              <a:gd name="T37" fmla="*/ 176 h 176"/>
              <a:gd name="T38" fmla="*/ 176 w 176"/>
              <a:gd name="T39" fmla="*/ 160 h 176"/>
              <a:gd name="T40" fmla="*/ 160 w 176"/>
              <a:gd name="T41" fmla="*/ 0 h 176"/>
              <a:gd name="T42" fmla="*/ 160 w 176"/>
              <a:gd name="T43" fmla="*/ 168 h 176"/>
              <a:gd name="T44" fmla="*/ 8 w 176"/>
              <a:gd name="T45" fmla="*/ 160 h 176"/>
              <a:gd name="T46" fmla="*/ 168 w 176"/>
              <a:gd name="T47" fmla="*/ 40 h 176"/>
              <a:gd name="T48" fmla="*/ 168 w 176"/>
              <a:gd name="T49" fmla="*/ 32 h 176"/>
              <a:gd name="T50" fmla="*/ 8 w 176"/>
              <a:gd name="T51" fmla="*/ 16 h 176"/>
              <a:gd name="T52" fmla="*/ 160 w 176"/>
              <a:gd name="T53" fmla="*/ 8 h 176"/>
              <a:gd name="T54" fmla="*/ 168 w 176"/>
              <a:gd name="T55" fmla="*/ 32 h 176"/>
              <a:gd name="T56" fmla="*/ 68 w 176"/>
              <a:gd name="T57" fmla="*/ 16 h 176"/>
              <a:gd name="T58" fmla="*/ 68 w 176"/>
              <a:gd name="T59" fmla="*/ 24 h 176"/>
              <a:gd name="T60" fmla="*/ 160 w 176"/>
              <a:gd name="T61" fmla="*/ 20 h 176"/>
              <a:gd name="T62" fmla="*/ 36 w 176"/>
              <a:gd name="T63" fmla="*/ 16 h 176"/>
              <a:gd name="T64" fmla="*/ 36 w 176"/>
              <a:gd name="T65" fmla="*/ 24 h 176"/>
              <a:gd name="T66" fmla="*/ 36 w 176"/>
              <a:gd name="T67" fmla="*/ 16 h 176"/>
              <a:gd name="T68" fmla="*/ 48 w 176"/>
              <a:gd name="T69" fmla="*/ 20 h 176"/>
              <a:gd name="T70" fmla="*/ 56 w 176"/>
              <a:gd name="T71" fmla="*/ 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6" h="176">
                <a:moveTo>
                  <a:pt x="50" y="142"/>
                </a:moveTo>
                <a:cubicBezTo>
                  <a:pt x="96" y="112"/>
                  <a:pt x="96" y="112"/>
                  <a:pt x="96" y="112"/>
                </a:cubicBezTo>
                <a:cubicBezTo>
                  <a:pt x="126" y="66"/>
                  <a:pt x="126" y="66"/>
                  <a:pt x="126" y="66"/>
                </a:cubicBezTo>
                <a:cubicBezTo>
                  <a:pt x="80" y="96"/>
                  <a:pt x="80" y="96"/>
                  <a:pt x="80" y="96"/>
                </a:cubicBezTo>
                <a:lnTo>
                  <a:pt x="50" y="142"/>
                </a:lnTo>
                <a:close/>
                <a:moveTo>
                  <a:pt x="85" y="101"/>
                </a:moveTo>
                <a:cubicBezTo>
                  <a:pt x="87" y="100"/>
                  <a:pt x="89" y="100"/>
                  <a:pt x="91" y="101"/>
                </a:cubicBezTo>
                <a:cubicBezTo>
                  <a:pt x="92" y="103"/>
                  <a:pt x="92" y="105"/>
                  <a:pt x="91" y="107"/>
                </a:cubicBezTo>
                <a:cubicBezTo>
                  <a:pt x="89" y="108"/>
                  <a:pt x="87" y="108"/>
                  <a:pt x="85" y="107"/>
                </a:cubicBezTo>
                <a:cubicBezTo>
                  <a:pt x="84" y="105"/>
                  <a:pt x="84" y="103"/>
                  <a:pt x="85" y="101"/>
                </a:cubicBezTo>
                <a:moveTo>
                  <a:pt x="118" y="92"/>
                </a:moveTo>
                <a:cubicBezTo>
                  <a:pt x="119" y="96"/>
                  <a:pt x="120" y="100"/>
                  <a:pt x="120" y="104"/>
                </a:cubicBezTo>
                <a:cubicBezTo>
                  <a:pt x="120" y="122"/>
                  <a:pt x="106" y="136"/>
                  <a:pt x="88" y="136"/>
                </a:cubicBezTo>
                <a:cubicBezTo>
                  <a:pt x="84" y="136"/>
                  <a:pt x="80" y="135"/>
                  <a:pt x="76" y="134"/>
                </a:cubicBezTo>
                <a:cubicBezTo>
                  <a:pt x="68" y="139"/>
                  <a:pt x="68" y="139"/>
                  <a:pt x="68" y="139"/>
                </a:cubicBezTo>
                <a:cubicBezTo>
                  <a:pt x="74" y="142"/>
                  <a:pt x="81" y="144"/>
                  <a:pt x="88" y="144"/>
                </a:cubicBezTo>
                <a:cubicBezTo>
                  <a:pt x="110" y="144"/>
                  <a:pt x="128" y="126"/>
                  <a:pt x="128" y="104"/>
                </a:cubicBezTo>
                <a:cubicBezTo>
                  <a:pt x="128" y="97"/>
                  <a:pt x="126" y="90"/>
                  <a:pt x="123" y="84"/>
                </a:cubicBezTo>
                <a:lnTo>
                  <a:pt x="118" y="92"/>
                </a:lnTo>
                <a:close/>
                <a:moveTo>
                  <a:pt x="58" y="116"/>
                </a:moveTo>
                <a:cubicBezTo>
                  <a:pt x="57" y="112"/>
                  <a:pt x="56" y="108"/>
                  <a:pt x="56" y="104"/>
                </a:cubicBezTo>
                <a:cubicBezTo>
                  <a:pt x="56" y="86"/>
                  <a:pt x="70" y="72"/>
                  <a:pt x="88" y="72"/>
                </a:cubicBezTo>
                <a:cubicBezTo>
                  <a:pt x="92" y="72"/>
                  <a:pt x="96" y="73"/>
                  <a:pt x="100" y="74"/>
                </a:cubicBezTo>
                <a:cubicBezTo>
                  <a:pt x="108" y="69"/>
                  <a:pt x="108" y="69"/>
                  <a:pt x="108" y="69"/>
                </a:cubicBezTo>
                <a:cubicBezTo>
                  <a:pt x="102" y="66"/>
                  <a:pt x="95" y="64"/>
                  <a:pt x="88" y="64"/>
                </a:cubicBezTo>
                <a:cubicBezTo>
                  <a:pt x="66" y="64"/>
                  <a:pt x="48" y="82"/>
                  <a:pt x="48" y="104"/>
                </a:cubicBezTo>
                <a:cubicBezTo>
                  <a:pt x="48" y="111"/>
                  <a:pt x="50" y="118"/>
                  <a:pt x="53" y="124"/>
                </a:cubicBezTo>
                <a:lnTo>
                  <a:pt x="58" y="116"/>
                </a:lnTo>
                <a:close/>
                <a:moveTo>
                  <a:pt x="20" y="16"/>
                </a:moveTo>
                <a:cubicBezTo>
                  <a:pt x="18" y="16"/>
                  <a:pt x="16" y="18"/>
                  <a:pt x="16" y="20"/>
                </a:cubicBezTo>
                <a:cubicBezTo>
                  <a:pt x="16" y="22"/>
                  <a:pt x="18" y="24"/>
                  <a:pt x="20" y="24"/>
                </a:cubicBezTo>
                <a:cubicBezTo>
                  <a:pt x="22" y="24"/>
                  <a:pt x="24" y="22"/>
                  <a:pt x="24" y="20"/>
                </a:cubicBezTo>
                <a:cubicBezTo>
                  <a:pt x="24" y="18"/>
                  <a:pt x="22" y="16"/>
                  <a:pt x="20" y="16"/>
                </a:cubicBezTo>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40"/>
                  <a:pt x="8" y="40"/>
                  <a:pt x="8" y="40"/>
                </a:cubicBezTo>
                <a:cubicBezTo>
                  <a:pt x="168" y="40"/>
                  <a:pt x="168" y="40"/>
                  <a:pt x="168" y="40"/>
                </a:cubicBezTo>
                <a:lnTo>
                  <a:pt x="168" y="160"/>
                </a:lnTo>
                <a:close/>
                <a:moveTo>
                  <a:pt x="168" y="32"/>
                </a:moveTo>
                <a:cubicBezTo>
                  <a:pt x="8" y="32"/>
                  <a:pt x="8" y="32"/>
                  <a:pt x="8" y="32"/>
                </a:cubicBezTo>
                <a:cubicBezTo>
                  <a:pt x="8" y="16"/>
                  <a:pt x="8" y="16"/>
                  <a:pt x="8" y="16"/>
                </a:cubicBezTo>
                <a:cubicBezTo>
                  <a:pt x="8" y="12"/>
                  <a:pt x="12" y="8"/>
                  <a:pt x="16" y="8"/>
                </a:cubicBezTo>
                <a:cubicBezTo>
                  <a:pt x="160" y="8"/>
                  <a:pt x="160" y="8"/>
                  <a:pt x="160" y="8"/>
                </a:cubicBezTo>
                <a:cubicBezTo>
                  <a:pt x="164" y="8"/>
                  <a:pt x="168" y="12"/>
                  <a:pt x="168" y="16"/>
                </a:cubicBezTo>
                <a:lnTo>
                  <a:pt x="168" y="32"/>
                </a:lnTo>
                <a:close/>
                <a:moveTo>
                  <a:pt x="156" y="16"/>
                </a:moveTo>
                <a:cubicBezTo>
                  <a:pt x="68" y="16"/>
                  <a:pt x="68" y="16"/>
                  <a:pt x="68" y="16"/>
                </a:cubicBezTo>
                <a:cubicBezTo>
                  <a:pt x="66" y="16"/>
                  <a:pt x="64" y="18"/>
                  <a:pt x="64" y="20"/>
                </a:cubicBezTo>
                <a:cubicBezTo>
                  <a:pt x="64" y="22"/>
                  <a:pt x="66" y="24"/>
                  <a:pt x="68" y="24"/>
                </a:cubicBezTo>
                <a:cubicBezTo>
                  <a:pt x="156" y="24"/>
                  <a:pt x="156" y="24"/>
                  <a:pt x="156" y="24"/>
                </a:cubicBezTo>
                <a:cubicBezTo>
                  <a:pt x="158" y="24"/>
                  <a:pt x="160" y="22"/>
                  <a:pt x="160" y="20"/>
                </a:cubicBezTo>
                <a:cubicBezTo>
                  <a:pt x="160" y="18"/>
                  <a:pt x="158" y="16"/>
                  <a:pt x="156" y="16"/>
                </a:cubicBezTo>
                <a:moveTo>
                  <a:pt x="36" y="16"/>
                </a:moveTo>
                <a:cubicBezTo>
                  <a:pt x="34" y="16"/>
                  <a:pt x="32" y="18"/>
                  <a:pt x="32" y="20"/>
                </a:cubicBezTo>
                <a:cubicBezTo>
                  <a:pt x="32" y="22"/>
                  <a:pt x="34" y="24"/>
                  <a:pt x="36" y="24"/>
                </a:cubicBezTo>
                <a:cubicBezTo>
                  <a:pt x="38" y="24"/>
                  <a:pt x="40" y="22"/>
                  <a:pt x="40" y="20"/>
                </a:cubicBezTo>
                <a:cubicBezTo>
                  <a:pt x="40" y="18"/>
                  <a:pt x="38" y="16"/>
                  <a:pt x="36" y="16"/>
                </a:cubicBezTo>
                <a:moveTo>
                  <a:pt x="52" y="16"/>
                </a:moveTo>
                <a:cubicBezTo>
                  <a:pt x="50" y="16"/>
                  <a:pt x="48" y="18"/>
                  <a:pt x="48" y="20"/>
                </a:cubicBezTo>
                <a:cubicBezTo>
                  <a:pt x="48" y="22"/>
                  <a:pt x="50" y="24"/>
                  <a:pt x="52" y="24"/>
                </a:cubicBezTo>
                <a:cubicBezTo>
                  <a:pt x="54" y="24"/>
                  <a:pt x="56" y="22"/>
                  <a:pt x="56" y="20"/>
                </a:cubicBezTo>
                <a:cubicBezTo>
                  <a:pt x="56" y="18"/>
                  <a:pt x="54" y="16"/>
                  <a:pt x="52" y="16"/>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8">
            <a:extLst>
              <a:ext uri="{FF2B5EF4-FFF2-40B4-BE49-F238E27FC236}">
                <a16:creationId xmlns:a16="http://schemas.microsoft.com/office/drawing/2014/main" id="{2805732B-630C-48B4-A1C8-649B758C91E9}"/>
              </a:ext>
            </a:extLst>
          </p:cNvPr>
          <p:cNvSpPr>
            <a:spLocks noEditPoints="1"/>
          </p:cNvSpPr>
          <p:nvPr userDrawn="1"/>
        </p:nvSpPr>
        <p:spPr bwMode="auto">
          <a:xfrm>
            <a:off x="4352925" y="490538"/>
            <a:ext cx="557212" cy="557213"/>
          </a:xfrm>
          <a:custGeom>
            <a:avLst/>
            <a:gdLst>
              <a:gd name="T0" fmla="*/ 20 w 176"/>
              <a:gd name="T1" fmla="*/ 16 h 176"/>
              <a:gd name="T2" fmla="*/ 16 w 176"/>
              <a:gd name="T3" fmla="*/ 20 h 176"/>
              <a:gd name="T4" fmla="*/ 20 w 176"/>
              <a:gd name="T5" fmla="*/ 24 h 176"/>
              <a:gd name="T6" fmla="*/ 24 w 176"/>
              <a:gd name="T7" fmla="*/ 20 h 176"/>
              <a:gd name="T8" fmla="*/ 20 w 176"/>
              <a:gd name="T9" fmla="*/ 16 h 176"/>
              <a:gd name="T10" fmla="*/ 36 w 176"/>
              <a:gd name="T11" fmla="*/ 16 h 176"/>
              <a:gd name="T12" fmla="*/ 32 w 176"/>
              <a:gd name="T13" fmla="*/ 20 h 176"/>
              <a:gd name="T14" fmla="*/ 36 w 176"/>
              <a:gd name="T15" fmla="*/ 24 h 176"/>
              <a:gd name="T16" fmla="*/ 40 w 176"/>
              <a:gd name="T17" fmla="*/ 20 h 176"/>
              <a:gd name="T18" fmla="*/ 36 w 176"/>
              <a:gd name="T19" fmla="*/ 16 h 176"/>
              <a:gd name="T20" fmla="*/ 52 w 176"/>
              <a:gd name="T21" fmla="*/ 16 h 176"/>
              <a:gd name="T22" fmla="*/ 48 w 176"/>
              <a:gd name="T23" fmla="*/ 20 h 176"/>
              <a:gd name="T24" fmla="*/ 52 w 176"/>
              <a:gd name="T25" fmla="*/ 24 h 176"/>
              <a:gd name="T26" fmla="*/ 56 w 176"/>
              <a:gd name="T27" fmla="*/ 20 h 176"/>
              <a:gd name="T28" fmla="*/ 52 w 176"/>
              <a:gd name="T29" fmla="*/ 16 h 176"/>
              <a:gd name="T30" fmla="*/ 160 w 176"/>
              <a:gd name="T31" fmla="*/ 0 h 176"/>
              <a:gd name="T32" fmla="*/ 16 w 176"/>
              <a:gd name="T33" fmla="*/ 0 h 176"/>
              <a:gd name="T34" fmla="*/ 0 w 176"/>
              <a:gd name="T35" fmla="*/ 16 h 176"/>
              <a:gd name="T36" fmla="*/ 0 w 176"/>
              <a:gd name="T37" fmla="*/ 160 h 176"/>
              <a:gd name="T38" fmla="*/ 16 w 176"/>
              <a:gd name="T39" fmla="*/ 176 h 176"/>
              <a:gd name="T40" fmla="*/ 160 w 176"/>
              <a:gd name="T41" fmla="*/ 176 h 176"/>
              <a:gd name="T42" fmla="*/ 176 w 176"/>
              <a:gd name="T43" fmla="*/ 160 h 176"/>
              <a:gd name="T44" fmla="*/ 176 w 176"/>
              <a:gd name="T45" fmla="*/ 16 h 176"/>
              <a:gd name="T46" fmla="*/ 160 w 176"/>
              <a:gd name="T47" fmla="*/ 0 h 176"/>
              <a:gd name="T48" fmla="*/ 168 w 176"/>
              <a:gd name="T49" fmla="*/ 160 h 176"/>
              <a:gd name="T50" fmla="*/ 160 w 176"/>
              <a:gd name="T51" fmla="*/ 168 h 176"/>
              <a:gd name="T52" fmla="*/ 16 w 176"/>
              <a:gd name="T53" fmla="*/ 168 h 176"/>
              <a:gd name="T54" fmla="*/ 8 w 176"/>
              <a:gd name="T55" fmla="*/ 160 h 176"/>
              <a:gd name="T56" fmla="*/ 8 w 176"/>
              <a:gd name="T57" fmla="*/ 40 h 176"/>
              <a:gd name="T58" fmla="*/ 168 w 176"/>
              <a:gd name="T59" fmla="*/ 40 h 176"/>
              <a:gd name="T60" fmla="*/ 168 w 176"/>
              <a:gd name="T61" fmla="*/ 160 h 176"/>
              <a:gd name="T62" fmla="*/ 168 w 176"/>
              <a:gd name="T63" fmla="*/ 32 h 176"/>
              <a:gd name="T64" fmla="*/ 8 w 176"/>
              <a:gd name="T65" fmla="*/ 32 h 176"/>
              <a:gd name="T66" fmla="*/ 8 w 176"/>
              <a:gd name="T67" fmla="*/ 16 h 176"/>
              <a:gd name="T68" fmla="*/ 16 w 176"/>
              <a:gd name="T69" fmla="*/ 8 h 176"/>
              <a:gd name="T70" fmla="*/ 160 w 176"/>
              <a:gd name="T71" fmla="*/ 8 h 176"/>
              <a:gd name="T72" fmla="*/ 168 w 176"/>
              <a:gd name="T73" fmla="*/ 16 h 176"/>
              <a:gd name="T74" fmla="*/ 168 w 176"/>
              <a:gd name="T75" fmla="*/ 32 h 176"/>
              <a:gd name="T76" fmla="*/ 156 w 176"/>
              <a:gd name="T77" fmla="*/ 16 h 176"/>
              <a:gd name="T78" fmla="*/ 68 w 176"/>
              <a:gd name="T79" fmla="*/ 16 h 176"/>
              <a:gd name="T80" fmla="*/ 64 w 176"/>
              <a:gd name="T81" fmla="*/ 20 h 176"/>
              <a:gd name="T82" fmla="*/ 68 w 176"/>
              <a:gd name="T83" fmla="*/ 24 h 176"/>
              <a:gd name="T84" fmla="*/ 156 w 176"/>
              <a:gd name="T85" fmla="*/ 24 h 176"/>
              <a:gd name="T86" fmla="*/ 160 w 176"/>
              <a:gd name="T87" fmla="*/ 20 h 176"/>
              <a:gd name="T88" fmla="*/ 156 w 176"/>
              <a:gd name="T89"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6" h="176">
                <a:moveTo>
                  <a:pt x="20" y="16"/>
                </a:moveTo>
                <a:cubicBezTo>
                  <a:pt x="18" y="16"/>
                  <a:pt x="16" y="18"/>
                  <a:pt x="16" y="20"/>
                </a:cubicBezTo>
                <a:cubicBezTo>
                  <a:pt x="16" y="22"/>
                  <a:pt x="18" y="24"/>
                  <a:pt x="20" y="24"/>
                </a:cubicBezTo>
                <a:cubicBezTo>
                  <a:pt x="22" y="24"/>
                  <a:pt x="24" y="22"/>
                  <a:pt x="24" y="20"/>
                </a:cubicBezTo>
                <a:cubicBezTo>
                  <a:pt x="24" y="18"/>
                  <a:pt x="22" y="16"/>
                  <a:pt x="20" y="16"/>
                </a:cubicBezTo>
                <a:moveTo>
                  <a:pt x="36" y="16"/>
                </a:moveTo>
                <a:cubicBezTo>
                  <a:pt x="34" y="16"/>
                  <a:pt x="32" y="18"/>
                  <a:pt x="32" y="20"/>
                </a:cubicBezTo>
                <a:cubicBezTo>
                  <a:pt x="32" y="22"/>
                  <a:pt x="34" y="24"/>
                  <a:pt x="36" y="24"/>
                </a:cubicBezTo>
                <a:cubicBezTo>
                  <a:pt x="38" y="24"/>
                  <a:pt x="40" y="22"/>
                  <a:pt x="40" y="20"/>
                </a:cubicBezTo>
                <a:cubicBezTo>
                  <a:pt x="40" y="18"/>
                  <a:pt x="38" y="16"/>
                  <a:pt x="36" y="16"/>
                </a:cubicBezTo>
                <a:moveTo>
                  <a:pt x="52" y="16"/>
                </a:moveTo>
                <a:cubicBezTo>
                  <a:pt x="50" y="16"/>
                  <a:pt x="48" y="18"/>
                  <a:pt x="48" y="20"/>
                </a:cubicBezTo>
                <a:cubicBezTo>
                  <a:pt x="48" y="22"/>
                  <a:pt x="50" y="24"/>
                  <a:pt x="52" y="24"/>
                </a:cubicBezTo>
                <a:cubicBezTo>
                  <a:pt x="54" y="24"/>
                  <a:pt x="56" y="22"/>
                  <a:pt x="56" y="20"/>
                </a:cubicBezTo>
                <a:cubicBezTo>
                  <a:pt x="56" y="18"/>
                  <a:pt x="54" y="16"/>
                  <a:pt x="52" y="16"/>
                </a:cubicBezTo>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40"/>
                  <a:pt x="8" y="40"/>
                  <a:pt x="8" y="40"/>
                </a:cubicBezTo>
                <a:cubicBezTo>
                  <a:pt x="168" y="40"/>
                  <a:pt x="168" y="40"/>
                  <a:pt x="168" y="40"/>
                </a:cubicBezTo>
                <a:lnTo>
                  <a:pt x="168" y="160"/>
                </a:lnTo>
                <a:close/>
                <a:moveTo>
                  <a:pt x="168" y="32"/>
                </a:moveTo>
                <a:cubicBezTo>
                  <a:pt x="8" y="32"/>
                  <a:pt x="8" y="32"/>
                  <a:pt x="8" y="32"/>
                </a:cubicBezTo>
                <a:cubicBezTo>
                  <a:pt x="8" y="16"/>
                  <a:pt x="8" y="16"/>
                  <a:pt x="8" y="16"/>
                </a:cubicBezTo>
                <a:cubicBezTo>
                  <a:pt x="8" y="12"/>
                  <a:pt x="12" y="8"/>
                  <a:pt x="16" y="8"/>
                </a:cubicBezTo>
                <a:cubicBezTo>
                  <a:pt x="160" y="8"/>
                  <a:pt x="160" y="8"/>
                  <a:pt x="160" y="8"/>
                </a:cubicBezTo>
                <a:cubicBezTo>
                  <a:pt x="164" y="8"/>
                  <a:pt x="168" y="12"/>
                  <a:pt x="168" y="16"/>
                </a:cubicBezTo>
                <a:lnTo>
                  <a:pt x="168" y="32"/>
                </a:lnTo>
                <a:close/>
                <a:moveTo>
                  <a:pt x="156" y="16"/>
                </a:moveTo>
                <a:cubicBezTo>
                  <a:pt x="68" y="16"/>
                  <a:pt x="68" y="16"/>
                  <a:pt x="68" y="16"/>
                </a:cubicBezTo>
                <a:cubicBezTo>
                  <a:pt x="66" y="16"/>
                  <a:pt x="64" y="18"/>
                  <a:pt x="64" y="20"/>
                </a:cubicBezTo>
                <a:cubicBezTo>
                  <a:pt x="64" y="22"/>
                  <a:pt x="66" y="24"/>
                  <a:pt x="68" y="24"/>
                </a:cubicBezTo>
                <a:cubicBezTo>
                  <a:pt x="156" y="24"/>
                  <a:pt x="156" y="24"/>
                  <a:pt x="156" y="24"/>
                </a:cubicBezTo>
                <a:cubicBezTo>
                  <a:pt x="158" y="24"/>
                  <a:pt x="160" y="22"/>
                  <a:pt x="160" y="20"/>
                </a:cubicBezTo>
                <a:cubicBezTo>
                  <a:pt x="160" y="18"/>
                  <a:pt x="158" y="16"/>
                  <a:pt x="156" y="16"/>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id="{501F1C80-800A-475F-A76F-817EE60563BF}"/>
              </a:ext>
            </a:extLst>
          </p:cNvPr>
          <p:cNvSpPr>
            <a:spLocks noEditPoints="1"/>
          </p:cNvSpPr>
          <p:nvPr userDrawn="1"/>
        </p:nvSpPr>
        <p:spPr bwMode="auto">
          <a:xfrm>
            <a:off x="5416550" y="490538"/>
            <a:ext cx="557212" cy="557213"/>
          </a:xfrm>
          <a:custGeom>
            <a:avLst/>
            <a:gdLst>
              <a:gd name="T0" fmla="*/ 16 w 176"/>
              <a:gd name="T1" fmla="*/ 32 h 176"/>
              <a:gd name="T2" fmla="*/ 0 w 176"/>
              <a:gd name="T3" fmla="*/ 160 h 176"/>
              <a:gd name="T4" fmla="*/ 128 w 176"/>
              <a:gd name="T5" fmla="*/ 176 h 176"/>
              <a:gd name="T6" fmla="*/ 144 w 176"/>
              <a:gd name="T7" fmla="*/ 48 h 176"/>
              <a:gd name="T8" fmla="*/ 136 w 176"/>
              <a:gd name="T9" fmla="*/ 160 h 176"/>
              <a:gd name="T10" fmla="*/ 16 w 176"/>
              <a:gd name="T11" fmla="*/ 168 h 176"/>
              <a:gd name="T12" fmla="*/ 8 w 176"/>
              <a:gd name="T13" fmla="*/ 72 h 176"/>
              <a:gd name="T14" fmla="*/ 136 w 176"/>
              <a:gd name="T15" fmla="*/ 160 h 176"/>
              <a:gd name="T16" fmla="*/ 8 w 176"/>
              <a:gd name="T17" fmla="*/ 64 h 176"/>
              <a:gd name="T18" fmla="*/ 16 w 176"/>
              <a:gd name="T19" fmla="*/ 40 h 176"/>
              <a:gd name="T20" fmla="*/ 136 w 176"/>
              <a:gd name="T21" fmla="*/ 48 h 176"/>
              <a:gd name="T22" fmla="*/ 36 w 176"/>
              <a:gd name="T23" fmla="*/ 48 h 176"/>
              <a:gd name="T24" fmla="*/ 36 w 176"/>
              <a:gd name="T25" fmla="*/ 56 h 176"/>
              <a:gd name="T26" fmla="*/ 36 w 176"/>
              <a:gd name="T27" fmla="*/ 48 h 176"/>
              <a:gd name="T28" fmla="*/ 16 w 176"/>
              <a:gd name="T29" fmla="*/ 52 h 176"/>
              <a:gd name="T30" fmla="*/ 24 w 176"/>
              <a:gd name="T31" fmla="*/ 52 h 176"/>
              <a:gd name="T32" fmla="*/ 160 w 176"/>
              <a:gd name="T33" fmla="*/ 0 h 176"/>
              <a:gd name="T34" fmla="*/ 32 w 176"/>
              <a:gd name="T35" fmla="*/ 16 h 176"/>
              <a:gd name="T36" fmla="*/ 36 w 176"/>
              <a:gd name="T37" fmla="*/ 24 h 176"/>
              <a:gd name="T38" fmla="*/ 40 w 176"/>
              <a:gd name="T39" fmla="*/ 16 h 176"/>
              <a:gd name="T40" fmla="*/ 160 w 176"/>
              <a:gd name="T41" fmla="*/ 8 h 176"/>
              <a:gd name="T42" fmla="*/ 168 w 176"/>
              <a:gd name="T43" fmla="*/ 128 h 176"/>
              <a:gd name="T44" fmla="*/ 156 w 176"/>
              <a:gd name="T45" fmla="*/ 136 h 176"/>
              <a:gd name="T46" fmla="*/ 156 w 176"/>
              <a:gd name="T47" fmla="*/ 144 h 176"/>
              <a:gd name="T48" fmla="*/ 176 w 176"/>
              <a:gd name="T49" fmla="*/ 128 h 176"/>
              <a:gd name="T50" fmla="*/ 160 w 176"/>
              <a:gd name="T51" fmla="*/ 0 h 176"/>
              <a:gd name="T52" fmla="*/ 48 w 176"/>
              <a:gd name="T53" fmla="*/ 52 h 176"/>
              <a:gd name="T54" fmla="*/ 56 w 176"/>
              <a:gd name="T55" fmla="*/ 52 h 176"/>
              <a:gd name="T56" fmla="*/ 124 w 176"/>
              <a:gd name="T57" fmla="*/ 48 h 176"/>
              <a:gd name="T58" fmla="*/ 64 w 176"/>
              <a:gd name="T59" fmla="*/ 52 h 176"/>
              <a:gd name="T60" fmla="*/ 124 w 176"/>
              <a:gd name="T61" fmla="*/ 56 h 176"/>
              <a:gd name="T62" fmla="*/ 124 w 176"/>
              <a:gd name="T63" fmla="*/ 4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28" y="32"/>
                </a:moveTo>
                <a:cubicBezTo>
                  <a:pt x="16" y="32"/>
                  <a:pt x="16" y="32"/>
                  <a:pt x="16" y="32"/>
                </a:cubicBezTo>
                <a:cubicBezTo>
                  <a:pt x="7" y="32"/>
                  <a:pt x="0" y="39"/>
                  <a:pt x="0" y="48"/>
                </a:cubicBezTo>
                <a:cubicBezTo>
                  <a:pt x="0" y="160"/>
                  <a:pt x="0" y="160"/>
                  <a:pt x="0" y="160"/>
                </a:cubicBezTo>
                <a:cubicBezTo>
                  <a:pt x="0" y="169"/>
                  <a:pt x="7" y="176"/>
                  <a:pt x="16" y="176"/>
                </a:cubicBezTo>
                <a:cubicBezTo>
                  <a:pt x="128" y="176"/>
                  <a:pt x="128" y="176"/>
                  <a:pt x="128" y="176"/>
                </a:cubicBezTo>
                <a:cubicBezTo>
                  <a:pt x="137" y="176"/>
                  <a:pt x="144" y="169"/>
                  <a:pt x="144" y="160"/>
                </a:cubicBezTo>
                <a:cubicBezTo>
                  <a:pt x="144" y="48"/>
                  <a:pt x="144" y="48"/>
                  <a:pt x="144" y="48"/>
                </a:cubicBezTo>
                <a:cubicBezTo>
                  <a:pt x="144" y="39"/>
                  <a:pt x="137" y="32"/>
                  <a:pt x="128" y="32"/>
                </a:cubicBezTo>
                <a:moveTo>
                  <a:pt x="136" y="160"/>
                </a:moveTo>
                <a:cubicBezTo>
                  <a:pt x="136" y="164"/>
                  <a:pt x="132" y="168"/>
                  <a:pt x="128" y="168"/>
                </a:cubicBezTo>
                <a:cubicBezTo>
                  <a:pt x="16" y="168"/>
                  <a:pt x="16" y="168"/>
                  <a:pt x="16" y="168"/>
                </a:cubicBezTo>
                <a:cubicBezTo>
                  <a:pt x="12" y="168"/>
                  <a:pt x="8" y="164"/>
                  <a:pt x="8" y="160"/>
                </a:cubicBezTo>
                <a:cubicBezTo>
                  <a:pt x="8" y="72"/>
                  <a:pt x="8" y="72"/>
                  <a:pt x="8" y="72"/>
                </a:cubicBezTo>
                <a:cubicBezTo>
                  <a:pt x="136" y="72"/>
                  <a:pt x="136" y="72"/>
                  <a:pt x="136" y="72"/>
                </a:cubicBezTo>
                <a:lnTo>
                  <a:pt x="136" y="160"/>
                </a:lnTo>
                <a:close/>
                <a:moveTo>
                  <a:pt x="136" y="64"/>
                </a:moveTo>
                <a:cubicBezTo>
                  <a:pt x="8" y="64"/>
                  <a:pt x="8" y="64"/>
                  <a:pt x="8" y="64"/>
                </a:cubicBezTo>
                <a:cubicBezTo>
                  <a:pt x="8" y="48"/>
                  <a:pt x="8" y="48"/>
                  <a:pt x="8" y="48"/>
                </a:cubicBezTo>
                <a:cubicBezTo>
                  <a:pt x="8" y="44"/>
                  <a:pt x="12" y="40"/>
                  <a:pt x="16" y="40"/>
                </a:cubicBezTo>
                <a:cubicBezTo>
                  <a:pt x="128" y="40"/>
                  <a:pt x="128" y="40"/>
                  <a:pt x="128" y="40"/>
                </a:cubicBezTo>
                <a:cubicBezTo>
                  <a:pt x="132" y="40"/>
                  <a:pt x="136" y="44"/>
                  <a:pt x="136" y="48"/>
                </a:cubicBezTo>
                <a:lnTo>
                  <a:pt x="136" y="64"/>
                </a:lnTo>
                <a:close/>
                <a:moveTo>
                  <a:pt x="36" y="48"/>
                </a:moveTo>
                <a:cubicBezTo>
                  <a:pt x="34" y="48"/>
                  <a:pt x="32" y="50"/>
                  <a:pt x="32" y="52"/>
                </a:cubicBezTo>
                <a:cubicBezTo>
                  <a:pt x="32" y="54"/>
                  <a:pt x="34" y="56"/>
                  <a:pt x="36" y="56"/>
                </a:cubicBezTo>
                <a:cubicBezTo>
                  <a:pt x="38" y="56"/>
                  <a:pt x="40" y="54"/>
                  <a:pt x="40" y="52"/>
                </a:cubicBezTo>
                <a:cubicBezTo>
                  <a:pt x="40" y="50"/>
                  <a:pt x="38" y="48"/>
                  <a:pt x="36" y="48"/>
                </a:cubicBezTo>
                <a:moveTo>
                  <a:pt x="20" y="48"/>
                </a:moveTo>
                <a:cubicBezTo>
                  <a:pt x="18" y="48"/>
                  <a:pt x="16" y="50"/>
                  <a:pt x="16" y="52"/>
                </a:cubicBezTo>
                <a:cubicBezTo>
                  <a:pt x="16" y="54"/>
                  <a:pt x="18" y="56"/>
                  <a:pt x="20" y="56"/>
                </a:cubicBezTo>
                <a:cubicBezTo>
                  <a:pt x="22" y="56"/>
                  <a:pt x="24" y="54"/>
                  <a:pt x="24" y="52"/>
                </a:cubicBezTo>
                <a:cubicBezTo>
                  <a:pt x="24" y="50"/>
                  <a:pt x="22" y="48"/>
                  <a:pt x="20" y="48"/>
                </a:cubicBezTo>
                <a:moveTo>
                  <a:pt x="160" y="0"/>
                </a:moveTo>
                <a:cubicBezTo>
                  <a:pt x="48" y="0"/>
                  <a:pt x="48" y="0"/>
                  <a:pt x="48" y="0"/>
                </a:cubicBezTo>
                <a:cubicBezTo>
                  <a:pt x="39" y="0"/>
                  <a:pt x="32" y="7"/>
                  <a:pt x="32" y="16"/>
                </a:cubicBezTo>
                <a:cubicBezTo>
                  <a:pt x="32" y="20"/>
                  <a:pt x="32" y="20"/>
                  <a:pt x="32" y="20"/>
                </a:cubicBezTo>
                <a:cubicBezTo>
                  <a:pt x="32" y="22"/>
                  <a:pt x="34" y="24"/>
                  <a:pt x="36" y="24"/>
                </a:cubicBezTo>
                <a:cubicBezTo>
                  <a:pt x="38" y="24"/>
                  <a:pt x="40" y="22"/>
                  <a:pt x="40" y="20"/>
                </a:cubicBezTo>
                <a:cubicBezTo>
                  <a:pt x="40" y="16"/>
                  <a:pt x="40" y="16"/>
                  <a:pt x="40" y="16"/>
                </a:cubicBezTo>
                <a:cubicBezTo>
                  <a:pt x="40" y="12"/>
                  <a:pt x="44" y="8"/>
                  <a:pt x="48" y="8"/>
                </a:cubicBezTo>
                <a:cubicBezTo>
                  <a:pt x="160" y="8"/>
                  <a:pt x="160" y="8"/>
                  <a:pt x="160" y="8"/>
                </a:cubicBezTo>
                <a:cubicBezTo>
                  <a:pt x="164" y="8"/>
                  <a:pt x="168" y="12"/>
                  <a:pt x="168" y="16"/>
                </a:cubicBezTo>
                <a:cubicBezTo>
                  <a:pt x="168" y="128"/>
                  <a:pt x="168" y="128"/>
                  <a:pt x="168" y="128"/>
                </a:cubicBezTo>
                <a:cubicBezTo>
                  <a:pt x="168" y="132"/>
                  <a:pt x="164" y="136"/>
                  <a:pt x="160" y="136"/>
                </a:cubicBezTo>
                <a:cubicBezTo>
                  <a:pt x="156" y="136"/>
                  <a:pt x="156" y="136"/>
                  <a:pt x="156" y="136"/>
                </a:cubicBezTo>
                <a:cubicBezTo>
                  <a:pt x="154" y="136"/>
                  <a:pt x="152" y="138"/>
                  <a:pt x="152" y="140"/>
                </a:cubicBezTo>
                <a:cubicBezTo>
                  <a:pt x="152" y="142"/>
                  <a:pt x="154" y="144"/>
                  <a:pt x="156" y="144"/>
                </a:cubicBezTo>
                <a:cubicBezTo>
                  <a:pt x="160" y="144"/>
                  <a:pt x="160" y="144"/>
                  <a:pt x="160" y="144"/>
                </a:cubicBezTo>
                <a:cubicBezTo>
                  <a:pt x="169" y="144"/>
                  <a:pt x="176" y="137"/>
                  <a:pt x="176" y="128"/>
                </a:cubicBezTo>
                <a:cubicBezTo>
                  <a:pt x="176" y="16"/>
                  <a:pt x="176" y="16"/>
                  <a:pt x="176" y="16"/>
                </a:cubicBezTo>
                <a:cubicBezTo>
                  <a:pt x="176" y="7"/>
                  <a:pt x="169" y="0"/>
                  <a:pt x="160" y="0"/>
                </a:cubicBezTo>
                <a:moveTo>
                  <a:pt x="52" y="48"/>
                </a:moveTo>
                <a:cubicBezTo>
                  <a:pt x="50" y="48"/>
                  <a:pt x="48" y="50"/>
                  <a:pt x="48" y="52"/>
                </a:cubicBezTo>
                <a:cubicBezTo>
                  <a:pt x="48" y="54"/>
                  <a:pt x="50" y="56"/>
                  <a:pt x="52" y="56"/>
                </a:cubicBezTo>
                <a:cubicBezTo>
                  <a:pt x="54" y="56"/>
                  <a:pt x="56" y="54"/>
                  <a:pt x="56" y="52"/>
                </a:cubicBezTo>
                <a:cubicBezTo>
                  <a:pt x="56" y="50"/>
                  <a:pt x="54" y="48"/>
                  <a:pt x="52" y="48"/>
                </a:cubicBezTo>
                <a:moveTo>
                  <a:pt x="124" y="48"/>
                </a:moveTo>
                <a:cubicBezTo>
                  <a:pt x="68" y="48"/>
                  <a:pt x="68" y="48"/>
                  <a:pt x="68" y="48"/>
                </a:cubicBezTo>
                <a:cubicBezTo>
                  <a:pt x="66" y="48"/>
                  <a:pt x="64" y="50"/>
                  <a:pt x="64" y="52"/>
                </a:cubicBezTo>
                <a:cubicBezTo>
                  <a:pt x="64" y="54"/>
                  <a:pt x="66" y="56"/>
                  <a:pt x="68" y="56"/>
                </a:cubicBezTo>
                <a:cubicBezTo>
                  <a:pt x="124" y="56"/>
                  <a:pt x="124" y="56"/>
                  <a:pt x="124" y="56"/>
                </a:cubicBezTo>
                <a:cubicBezTo>
                  <a:pt x="126" y="56"/>
                  <a:pt x="128" y="54"/>
                  <a:pt x="128" y="52"/>
                </a:cubicBezTo>
                <a:cubicBezTo>
                  <a:pt x="128" y="50"/>
                  <a:pt x="126" y="48"/>
                  <a:pt x="124" y="4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E7020177-7042-4A55-A724-2EAFAF63F3CB}"/>
              </a:ext>
            </a:extLst>
          </p:cNvPr>
          <p:cNvSpPr>
            <a:spLocks noEditPoints="1"/>
          </p:cNvSpPr>
          <p:nvPr userDrawn="1"/>
        </p:nvSpPr>
        <p:spPr bwMode="auto">
          <a:xfrm>
            <a:off x="6480175" y="566738"/>
            <a:ext cx="557212" cy="404813"/>
          </a:xfrm>
          <a:custGeom>
            <a:avLst/>
            <a:gdLst>
              <a:gd name="T0" fmla="*/ 160 w 176"/>
              <a:gd name="T1" fmla="*/ 0 h 128"/>
              <a:gd name="T2" fmla="*/ 16 w 176"/>
              <a:gd name="T3" fmla="*/ 0 h 128"/>
              <a:gd name="T4" fmla="*/ 0 w 176"/>
              <a:gd name="T5" fmla="*/ 16 h 128"/>
              <a:gd name="T6" fmla="*/ 0 w 176"/>
              <a:gd name="T7" fmla="*/ 112 h 128"/>
              <a:gd name="T8" fmla="*/ 16 w 176"/>
              <a:gd name="T9" fmla="*/ 128 h 128"/>
              <a:gd name="T10" fmla="*/ 160 w 176"/>
              <a:gd name="T11" fmla="*/ 128 h 128"/>
              <a:gd name="T12" fmla="*/ 176 w 176"/>
              <a:gd name="T13" fmla="*/ 112 h 128"/>
              <a:gd name="T14" fmla="*/ 176 w 176"/>
              <a:gd name="T15" fmla="*/ 16 h 128"/>
              <a:gd name="T16" fmla="*/ 160 w 176"/>
              <a:gd name="T17" fmla="*/ 0 h 128"/>
              <a:gd name="T18" fmla="*/ 16 w 176"/>
              <a:gd name="T19" fmla="*/ 8 h 128"/>
              <a:gd name="T20" fmla="*/ 160 w 176"/>
              <a:gd name="T21" fmla="*/ 8 h 128"/>
              <a:gd name="T22" fmla="*/ 163 w 176"/>
              <a:gd name="T23" fmla="*/ 8 h 128"/>
              <a:gd name="T24" fmla="*/ 93 w 176"/>
              <a:gd name="T25" fmla="*/ 78 h 128"/>
              <a:gd name="T26" fmla="*/ 88 w 176"/>
              <a:gd name="T27" fmla="*/ 80 h 128"/>
              <a:gd name="T28" fmla="*/ 83 w 176"/>
              <a:gd name="T29" fmla="*/ 78 h 128"/>
              <a:gd name="T30" fmla="*/ 13 w 176"/>
              <a:gd name="T31" fmla="*/ 8 h 128"/>
              <a:gd name="T32" fmla="*/ 16 w 176"/>
              <a:gd name="T33" fmla="*/ 8 h 128"/>
              <a:gd name="T34" fmla="*/ 8 w 176"/>
              <a:gd name="T35" fmla="*/ 112 h 128"/>
              <a:gd name="T36" fmla="*/ 8 w 176"/>
              <a:gd name="T37" fmla="*/ 16 h 128"/>
              <a:gd name="T38" fmla="*/ 8 w 176"/>
              <a:gd name="T39" fmla="*/ 15 h 128"/>
              <a:gd name="T40" fmla="*/ 58 w 176"/>
              <a:gd name="T41" fmla="*/ 64 h 128"/>
              <a:gd name="T42" fmla="*/ 8 w 176"/>
              <a:gd name="T43" fmla="*/ 113 h 128"/>
              <a:gd name="T44" fmla="*/ 8 w 176"/>
              <a:gd name="T45" fmla="*/ 112 h 128"/>
              <a:gd name="T46" fmla="*/ 160 w 176"/>
              <a:gd name="T47" fmla="*/ 120 h 128"/>
              <a:gd name="T48" fmla="*/ 16 w 176"/>
              <a:gd name="T49" fmla="*/ 120 h 128"/>
              <a:gd name="T50" fmla="*/ 13 w 176"/>
              <a:gd name="T51" fmla="*/ 120 h 128"/>
              <a:gd name="T52" fmla="*/ 63 w 176"/>
              <a:gd name="T53" fmla="*/ 70 h 128"/>
              <a:gd name="T54" fmla="*/ 77 w 176"/>
              <a:gd name="T55" fmla="*/ 83 h 128"/>
              <a:gd name="T56" fmla="*/ 88 w 176"/>
              <a:gd name="T57" fmla="*/ 88 h 128"/>
              <a:gd name="T58" fmla="*/ 99 w 176"/>
              <a:gd name="T59" fmla="*/ 83 h 128"/>
              <a:gd name="T60" fmla="*/ 113 w 176"/>
              <a:gd name="T61" fmla="*/ 70 h 128"/>
              <a:gd name="T62" fmla="*/ 163 w 176"/>
              <a:gd name="T63" fmla="*/ 120 h 128"/>
              <a:gd name="T64" fmla="*/ 160 w 176"/>
              <a:gd name="T65" fmla="*/ 120 h 128"/>
              <a:gd name="T66" fmla="*/ 168 w 176"/>
              <a:gd name="T67" fmla="*/ 112 h 128"/>
              <a:gd name="T68" fmla="*/ 168 w 176"/>
              <a:gd name="T69" fmla="*/ 113 h 128"/>
              <a:gd name="T70" fmla="*/ 118 w 176"/>
              <a:gd name="T71" fmla="*/ 64 h 128"/>
              <a:gd name="T72" fmla="*/ 168 w 176"/>
              <a:gd name="T73" fmla="*/ 15 h 128"/>
              <a:gd name="T74" fmla="*/ 168 w 176"/>
              <a:gd name="T75" fmla="*/ 16 h 128"/>
              <a:gd name="T76" fmla="*/ 168 w 176"/>
              <a:gd name="T77"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28">
                <a:moveTo>
                  <a:pt x="160" y="0"/>
                </a:moveTo>
                <a:cubicBezTo>
                  <a:pt x="16" y="0"/>
                  <a:pt x="16" y="0"/>
                  <a:pt x="16" y="0"/>
                </a:cubicBezTo>
                <a:cubicBezTo>
                  <a:pt x="7" y="0"/>
                  <a:pt x="0" y="7"/>
                  <a:pt x="0" y="16"/>
                </a:cubicBezTo>
                <a:cubicBezTo>
                  <a:pt x="0" y="112"/>
                  <a:pt x="0" y="112"/>
                  <a:pt x="0" y="112"/>
                </a:cubicBezTo>
                <a:cubicBezTo>
                  <a:pt x="0" y="121"/>
                  <a:pt x="7" y="128"/>
                  <a:pt x="16" y="128"/>
                </a:cubicBezTo>
                <a:cubicBezTo>
                  <a:pt x="160" y="128"/>
                  <a:pt x="160" y="128"/>
                  <a:pt x="160" y="128"/>
                </a:cubicBezTo>
                <a:cubicBezTo>
                  <a:pt x="169" y="128"/>
                  <a:pt x="176" y="121"/>
                  <a:pt x="176" y="112"/>
                </a:cubicBezTo>
                <a:cubicBezTo>
                  <a:pt x="176" y="16"/>
                  <a:pt x="176" y="16"/>
                  <a:pt x="176" y="16"/>
                </a:cubicBezTo>
                <a:cubicBezTo>
                  <a:pt x="176" y="7"/>
                  <a:pt x="169" y="0"/>
                  <a:pt x="160" y="0"/>
                </a:cubicBezTo>
                <a:moveTo>
                  <a:pt x="16" y="8"/>
                </a:moveTo>
                <a:cubicBezTo>
                  <a:pt x="160" y="8"/>
                  <a:pt x="160" y="8"/>
                  <a:pt x="160" y="8"/>
                </a:cubicBezTo>
                <a:cubicBezTo>
                  <a:pt x="161" y="8"/>
                  <a:pt x="162" y="8"/>
                  <a:pt x="163" y="8"/>
                </a:cubicBezTo>
                <a:cubicBezTo>
                  <a:pt x="93" y="78"/>
                  <a:pt x="93" y="78"/>
                  <a:pt x="93" y="78"/>
                </a:cubicBezTo>
                <a:cubicBezTo>
                  <a:pt x="92" y="79"/>
                  <a:pt x="90" y="80"/>
                  <a:pt x="88" y="80"/>
                </a:cubicBezTo>
                <a:cubicBezTo>
                  <a:pt x="86" y="80"/>
                  <a:pt x="84" y="79"/>
                  <a:pt x="83" y="78"/>
                </a:cubicBezTo>
                <a:cubicBezTo>
                  <a:pt x="13" y="8"/>
                  <a:pt x="13" y="8"/>
                  <a:pt x="13" y="8"/>
                </a:cubicBezTo>
                <a:cubicBezTo>
                  <a:pt x="14" y="8"/>
                  <a:pt x="15" y="8"/>
                  <a:pt x="16" y="8"/>
                </a:cubicBezTo>
                <a:moveTo>
                  <a:pt x="8" y="112"/>
                </a:moveTo>
                <a:cubicBezTo>
                  <a:pt x="8" y="16"/>
                  <a:pt x="8" y="16"/>
                  <a:pt x="8" y="16"/>
                </a:cubicBezTo>
                <a:cubicBezTo>
                  <a:pt x="8" y="16"/>
                  <a:pt x="8" y="15"/>
                  <a:pt x="8" y="15"/>
                </a:cubicBezTo>
                <a:cubicBezTo>
                  <a:pt x="58" y="64"/>
                  <a:pt x="58" y="64"/>
                  <a:pt x="58" y="64"/>
                </a:cubicBezTo>
                <a:cubicBezTo>
                  <a:pt x="8" y="113"/>
                  <a:pt x="8" y="113"/>
                  <a:pt x="8" y="113"/>
                </a:cubicBezTo>
                <a:cubicBezTo>
                  <a:pt x="8" y="113"/>
                  <a:pt x="8" y="112"/>
                  <a:pt x="8" y="112"/>
                </a:cubicBezTo>
                <a:moveTo>
                  <a:pt x="160" y="120"/>
                </a:moveTo>
                <a:cubicBezTo>
                  <a:pt x="16" y="120"/>
                  <a:pt x="16" y="120"/>
                  <a:pt x="16" y="120"/>
                </a:cubicBezTo>
                <a:cubicBezTo>
                  <a:pt x="15" y="120"/>
                  <a:pt x="14" y="120"/>
                  <a:pt x="13" y="120"/>
                </a:cubicBezTo>
                <a:cubicBezTo>
                  <a:pt x="63" y="70"/>
                  <a:pt x="63" y="70"/>
                  <a:pt x="63" y="70"/>
                </a:cubicBezTo>
                <a:cubicBezTo>
                  <a:pt x="77" y="83"/>
                  <a:pt x="77" y="83"/>
                  <a:pt x="77" y="83"/>
                </a:cubicBezTo>
                <a:cubicBezTo>
                  <a:pt x="80" y="86"/>
                  <a:pt x="84" y="88"/>
                  <a:pt x="88" y="88"/>
                </a:cubicBezTo>
                <a:cubicBezTo>
                  <a:pt x="92" y="88"/>
                  <a:pt x="96" y="86"/>
                  <a:pt x="99" y="83"/>
                </a:cubicBezTo>
                <a:cubicBezTo>
                  <a:pt x="113" y="70"/>
                  <a:pt x="113" y="70"/>
                  <a:pt x="113" y="70"/>
                </a:cubicBezTo>
                <a:cubicBezTo>
                  <a:pt x="163" y="120"/>
                  <a:pt x="163" y="120"/>
                  <a:pt x="163" y="120"/>
                </a:cubicBezTo>
                <a:cubicBezTo>
                  <a:pt x="162" y="120"/>
                  <a:pt x="161" y="120"/>
                  <a:pt x="160" y="120"/>
                </a:cubicBezTo>
                <a:moveTo>
                  <a:pt x="168" y="112"/>
                </a:moveTo>
                <a:cubicBezTo>
                  <a:pt x="168" y="112"/>
                  <a:pt x="168" y="113"/>
                  <a:pt x="168" y="113"/>
                </a:cubicBezTo>
                <a:cubicBezTo>
                  <a:pt x="118" y="64"/>
                  <a:pt x="118" y="64"/>
                  <a:pt x="118" y="64"/>
                </a:cubicBezTo>
                <a:cubicBezTo>
                  <a:pt x="168" y="15"/>
                  <a:pt x="168" y="15"/>
                  <a:pt x="168" y="15"/>
                </a:cubicBezTo>
                <a:cubicBezTo>
                  <a:pt x="168" y="15"/>
                  <a:pt x="168" y="16"/>
                  <a:pt x="168" y="16"/>
                </a:cubicBezTo>
                <a:lnTo>
                  <a:pt x="168" y="1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1">
            <a:extLst>
              <a:ext uri="{FF2B5EF4-FFF2-40B4-BE49-F238E27FC236}">
                <a16:creationId xmlns:a16="http://schemas.microsoft.com/office/drawing/2014/main" id="{6CD67830-4B7D-400A-B203-56AF8CFC5018}"/>
              </a:ext>
            </a:extLst>
          </p:cNvPr>
          <p:cNvSpPr>
            <a:spLocks noEditPoints="1"/>
          </p:cNvSpPr>
          <p:nvPr userDrawn="1"/>
        </p:nvSpPr>
        <p:spPr bwMode="auto">
          <a:xfrm>
            <a:off x="7543800" y="554038"/>
            <a:ext cx="557212" cy="430213"/>
          </a:xfrm>
          <a:custGeom>
            <a:avLst/>
            <a:gdLst>
              <a:gd name="T0" fmla="*/ 160 w 176"/>
              <a:gd name="T1" fmla="*/ 0 h 136"/>
              <a:gd name="T2" fmla="*/ 48 w 176"/>
              <a:gd name="T3" fmla="*/ 0 h 136"/>
              <a:gd name="T4" fmla="*/ 32 w 176"/>
              <a:gd name="T5" fmla="*/ 16 h 136"/>
              <a:gd name="T6" fmla="*/ 32 w 176"/>
              <a:gd name="T7" fmla="*/ 20 h 136"/>
              <a:gd name="T8" fmla="*/ 36 w 176"/>
              <a:gd name="T9" fmla="*/ 24 h 136"/>
              <a:gd name="T10" fmla="*/ 40 w 176"/>
              <a:gd name="T11" fmla="*/ 20 h 136"/>
              <a:gd name="T12" fmla="*/ 40 w 176"/>
              <a:gd name="T13" fmla="*/ 16 h 136"/>
              <a:gd name="T14" fmla="*/ 48 w 176"/>
              <a:gd name="T15" fmla="*/ 8 h 136"/>
              <a:gd name="T16" fmla="*/ 160 w 176"/>
              <a:gd name="T17" fmla="*/ 8 h 136"/>
              <a:gd name="T18" fmla="*/ 168 w 176"/>
              <a:gd name="T19" fmla="*/ 16 h 136"/>
              <a:gd name="T20" fmla="*/ 168 w 176"/>
              <a:gd name="T21" fmla="*/ 88 h 136"/>
              <a:gd name="T22" fmla="*/ 160 w 176"/>
              <a:gd name="T23" fmla="*/ 96 h 136"/>
              <a:gd name="T24" fmla="*/ 156 w 176"/>
              <a:gd name="T25" fmla="*/ 96 h 136"/>
              <a:gd name="T26" fmla="*/ 152 w 176"/>
              <a:gd name="T27" fmla="*/ 100 h 136"/>
              <a:gd name="T28" fmla="*/ 156 w 176"/>
              <a:gd name="T29" fmla="*/ 104 h 136"/>
              <a:gd name="T30" fmla="*/ 160 w 176"/>
              <a:gd name="T31" fmla="*/ 104 h 136"/>
              <a:gd name="T32" fmla="*/ 176 w 176"/>
              <a:gd name="T33" fmla="*/ 88 h 136"/>
              <a:gd name="T34" fmla="*/ 176 w 176"/>
              <a:gd name="T35" fmla="*/ 16 h 136"/>
              <a:gd name="T36" fmla="*/ 160 w 176"/>
              <a:gd name="T37" fmla="*/ 0 h 136"/>
              <a:gd name="T38" fmla="*/ 128 w 176"/>
              <a:gd name="T39" fmla="*/ 32 h 136"/>
              <a:gd name="T40" fmla="*/ 16 w 176"/>
              <a:gd name="T41" fmla="*/ 32 h 136"/>
              <a:gd name="T42" fmla="*/ 0 w 176"/>
              <a:gd name="T43" fmla="*/ 48 h 136"/>
              <a:gd name="T44" fmla="*/ 0 w 176"/>
              <a:gd name="T45" fmla="*/ 120 h 136"/>
              <a:gd name="T46" fmla="*/ 16 w 176"/>
              <a:gd name="T47" fmla="*/ 136 h 136"/>
              <a:gd name="T48" fmla="*/ 128 w 176"/>
              <a:gd name="T49" fmla="*/ 136 h 136"/>
              <a:gd name="T50" fmla="*/ 144 w 176"/>
              <a:gd name="T51" fmla="*/ 120 h 136"/>
              <a:gd name="T52" fmla="*/ 144 w 176"/>
              <a:gd name="T53" fmla="*/ 48 h 136"/>
              <a:gd name="T54" fmla="*/ 128 w 176"/>
              <a:gd name="T55" fmla="*/ 32 h 136"/>
              <a:gd name="T56" fmla="*/ 16 w 176"/>
              <a:gd name="T57" fmla="*/ 40 h 136"/>
              <a:gd name="T58" fmla="*/ 128 w 176"/>
              <a:gd name="T59" fmla="*/ 40 h 136"/>
              <a:gd name="T60" fmla="*/ 133 w 176"/>
              <a:gd name="T61" fmla="*/ 42 h 136"/>
              <a:gd name="T62" fmla="*/ 77 w 176"/>
              <a:gd name="T63" fmla="*/ 98 h 136"/>
              <a:gd name="T64" fmla="*/ 72 w 176"/>
              <a:gd name="T65" fmla="*/ 100 h 136"/>
              <a:gd name="T66" fmla="*/ 67 w 176"/>
              <a:gd name="T67" fmla="*/ 98 h 136"/>
              <a:gd name="T68" fmla="*/ 11 w 176"/>
              <a:gd name="T69" fmla="*/ 42 h 136"/>
              <a:gd name="T70" fmla="*/ 16 w 176"/>
              <a:gd name="T71" fmla="*/ 40 h 136"/>
              <a:gd name="T72" fmla="*/ 8 w 176"/>
              <a:gd name="T73" fmla="*/ 50 h 136"/>
              <a:gd name="T74" fmla="*/ 42 w 176"/>
              <a:gd name="T75" fmla="*/ 84 h 136"/>
              <a:gd name="T76" fmla="*/ 8 w 176"/>
              <a:gd name="T77" fmla="*/ 118 h 136"/>
              <a:gd name="T78" fmla="*/ 8 w 176"/>
              <a:gd name="T79" fmla="*/ 50 h 136"/>
              <a:gd name="T80" fmla="*/ 128 w 176"/>
              <a:gd name="T81" fmla="*/ 128 h 136"/>
              <a:gd name="T82" fmla="*/ 16 w 176"/>
              <a:gd name="T83" fmla="*/ 128 h 136"/>
              <a:gd name="T84" fmla="*/ 11 w 176"/>
              <a:gd name="T85" fmla="*/ 126 h 136"/>
              <a:gd name="T86" fmla="*/ 47 w 176"/>
              <a:gd name="T87" fmla="*/ 90 h 136"/>
              <a:gd name="T88" fmla="*/ 61 w 176"/>
              <a:gd name="T89" fmla="*/ 103 h 136"/>
              <a:gd name="T90" fmla="*/ 72 w 176"/>
              <a:gd name="T91" fmla="*/ 108 h 136"/>
              <a:gd name="T92" fmla="*/ 83 w 176"/>
              <a:gd name="T93" fmla="*/ 103 h 136"/>
              <a:gd name="T94" fmla="*/ 97 w 176"/>
              <a:gd name="T95" fmla="*/ 90 h 136"/>
              <a:gd name="T96" fmla="*/ 133 w 176"/>
              <a:gd name="T97" fmla="*/ 126 h 136"/>
              <a:gd name="T98" fmla="*/ 128 w 176"/>
              <a:gd name="T99" fmla="*/ 128 h 136"/>
              <a:gd name="T100" fmla="*/ 136 w 176"/>
              <a:gd name="T101" fmla="*/ 118 h 136"/>
              <a:gd name="T102" fmla="*/ 102 w 176"/>
              <a:gd name="T103" fmla="*/ 84 h 136"/>
              <a:gd name="T104" fmla="*/ 136 w 176"/>
              <a:gd name="T105" fmla="*/ 50 h 136"/>
              <a:gd name="T106" fmla="*/ 136 w 176"/>
              <a:gd name="T107" fmla="*/ 11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6" h="136">
                <a:moveTo>
                  <a:pt x="160" y="0"/>
                </a:moveTo>
                <a:cubicBezTo>
                  <a:pt x="48" y="0"/>
                  <a:pt x="48" y="0"/>
                  <a:pt x="48" y="0"/>
                </a:cubicBezTo>
                <a:cubicBezTo>
                  <a:pt x="39" y="0"/>
                  <a:pt x="32" y="7"/>
                  <a:pt x="32" y="16"/>
                </a:cubicBezTo>
                <a:cubicBezTo>
                  <a:pt x="32" y="20"/>
                  <a:pt x="32" y="20"/>
                  <a:pt x="32" y="20"/>
                </a:cubicBezTo>
                <a:cubicBezTo>
                  <a:pt x="32" y="22"/>
                  <a:pt x="34" y="24"/>
                  <a:pt x="36" y="24"/>
                </a:cubicBezTo>
                <a:cubicBezTo>
                  <a:pt x="38" y="24"/>
                  <a:pt x="40" y="22"/>
                  <a:pt x="40" y="20"/>
                </a:cubicBezTo>
                <a:cubicBezTo>
                  <a:pt x="40" y="16"/>
                  <a:pt x="40" y="16"/>
                  <a:pt x="40" y="16"/>
                </a:cubicBezTo>
                <a:cubicBezTo>
                  <a:pt x="40" y="12"/>
                  <a:pt x="44" y="8"/>
                  <a:pt x="48" y="8"/>
                </a:cubicBezTo>
                <a:cubicBezTo>
                  <a:pt x="160" y="8"/>
                  <a:pt x="160" y="8"/>
                  <a:pt x="160" y="8"/>
                </a:cubicBezTo>
                <a:cubicBezTo>
                  <a:pt x="164" y="8"/>
                  <a:pt x="168" y="12"/>
                  <a:pt x="168" y="16"/>
                </a:cubicBezTo>
                <a:cubicBezTo>
                  <a:pt x="168" y="88"/>
                  <a:pt x="168" y="88"/>
                  <a:pt x="168" y="88"/>
                </a:cubicBezTo>
                <a:cubicBezTo>
                  <a:pt x="168" y="92"/>
                  <a:pt x="164" y="96"/>
                  <a:pt x="160" y="96"/>
                </a:cubicBezTo>
                <a:cubicBezTo>
                  <a:pt x="156" y="96"/>
                  <a:pt x="156" y="96"/>
                  <a:pt x="156" y="96"/>
                </a:cubicBezTo>
                <a:cubicBezTo>
                  <a:pt x="154" y="96"/>
                  <a:pt x="152" y="98"/>
                  <a:pt x="152" y="100"/>
                </a:cubicBezTo>
                <a:cubicBezTo>
                  <a:pt x="152" y="102"/>
                  <a:pt x="154" y="104"/>
                  <a:pt x="156" y="104"/>
                </a:cubicBezTo>
                <a:cubicBezTo>
                  <a:pt x="160" y="104"/>
                  <a:pt x="160" y="104"/>
                  <a:pt x="160" y="104"/>
                </a:cubicBezTo>
                <a:cubicBezTo>
                  <a:pt x="169" y="104"/>
                  <a:pt x="176" y="97"/>
                  <a:pt x="176" y="88"/>
                </a:cubicBezTo>
                <a:cubicBezTo>
                  <a:pt x="176" y="16"/>
                  <a:pt x="176" y="16"/>
                  <a:pt x="176" y="16"/>
                </a:cubicBezTo>
                <a:cubicBezTo>
                  <a:pt x="176" y="7"/>
                  <a:pt x="169" y="0"/>
                  <a:pt x="160" y="0"/>
                </a:cubicBezTo>
                <a:moveTo>
                  <a:pt x="128" y="32"/>
                </a:moveTo>
                <a:cubicBezTo>
                  <a:pt x="16" y="32"/>
                  <a:pt x="16" y="32"/>
                  <a:pt x="16" y="32"/>
                </a:cubicBezTo>
                <a:cubicBezTo>
                  <a:pt x="7" y="32"/>
                  <a:pt x="0" y="39"/>
                  <a:pt x="0" y="48"/>
                </a:cubicBezTo>
                <a:cubicBezTo>
                  <a:pt x="0" y="120"/>
                  <a:pt x="0" y="120"/>
                  <a:pt x="0" y="120"/>
                </a:cubicBezTo>
                <a:cubicBezTo>
                  <a:pt x="0" y="129"/>
                  <a:pt x="7" y="136"/>
                  <a:pt x="16" y="136"/>
                </a:cubicBezTo>
                <a:cubicBezTo>
                  <a:pt x="128" y="136"/>
                  <a:pt x="128" y="136"/>
                  <a:pt x="128" y="136"/>
                </a:cubicBezTo>
                <a:cubicBezTo>
                  <a:pt x="137" y="136"/>
                  <a:pt x="144" y="129"/>
                  <a:pt x="144" y="120"/>
                </a:cubicBezTo>
                <a:cubicBezTo>
                  <a:pt x="144" y="48"/>
                  <a:pt x="144" y="48"/>
                  <a:pt x="144" y="48"/>
                </a:cubicBezTo>
                <a:cubicBezTo>
                  <a:pt x="144" y="39"/>
                  <a:pt x="137" y="32"/>
                  <a:pt x="128" y="32"/>
                </a:cubicBezTo>
                <a:moveTo>
                  <a:pt x="16" y="40"/>
                </a:moveTo>
                <a:cubicBezTo>
                  <a:pt x="128" y="40"/>
                  <a:pt x="128" y="40"/>
                  <a:pt x="128" y="40"/>
                </a:cubicBezTo>
                <a:cubicBezTo>
                  <a:pt x="130" y="40"/>
                  <a:pt x="132" y="41"/>
                  <a:pt x="133" y="42"/>
                </a:cubicBezTo>
                <a:cubicBezTo>
                  <a:pt x="77" y="98"/>
                  <a:pt x="77" y="98"/>
                  <a:pt x="77" y="98"/>
                </a:cubicBezTo>
                <a:cubicBezTo>
                  <a:pt x="76" y="99"/>
                  <a:pt x="74" y="100"/>
                  <a:pt x="72" y="100"/>
                </a:cubicBezTo>
                <a:cubicBezTo>
                  <a:pt x="70" y="100"/>
                  <a:pt x="68" y="99"/>
                  <a:pt x="67" y="98"/>
                </a:cubicBezTo>
                <a:cubicBezTo>
                  <a:pt x="11" y="42"/>
                  <a:pt x="11" y="42"/>
                  <a:pt x="11" y="42"/>
                </a:cubicBezTo>
                <a:cubicBezTo>
                  <a:pt x="12" y="41"/>
                  <a:pt x="14" y="40"/>
                  <a:pt x="16" y="40"/>
                </a:cubicBezTo>
                <a:moveTo>
                  <a:pt x="8" y="50"/>
                </a:moveTo>
                <a:cubicBezTo>
                  <a:pt x="42" y="84"/>
                  <a:pt x="42" y="84"/>
                  <a:pt x="42" y="84"/>
                </a:cubicBezTo>
                <a:cubicBezTo>
                  <a:pt x="8" y="118"/>
                  <a:pt x="8" y="118"/>
                  <a:pt x="8" y="118"/>
                </a:cubicBezTo>
                <a:lnTo>
                  <a:pt x="8" y="50"/>
                </a:lnTo>
                <a:close/>
                <a:moveTo>
                  <a:pt x="128" y="128"/>
                </a:moveTo>
                <a:cubicBezTo>
                  <a:pt x="16" y="128"/>
                  <a:pt x="16" y="128"/>
                  <a:pt x="16" y="128"/>
                </a:cubicBezTo>
                <a:cubicBezTo>
                  <a:pt x="14" y="128"/>
                  <a:pt x="12" y="127"/>
                  <a:pt x="11" y="126"/>
                </a:cubicBezTo>
                <a:cubicBezTo>
                  <a:pt x="47" y="90"/>
                  <a:pt x="47" y="90"/>
                  <a:pt x="47" y="90"/>
                </a:cubicBezTo>
                <a:cubicBezTo>
                  <a:pt x="61" y="103"/>
                  <a:pt x="61" y="103"/>
                  <a:pt x="61" y="103"/>
                </a:cubicBezTo>
                <a:cubicBezTo>
                  <a:pt x="64" y="106"/>
                  <a:pt x="68" y="108"/>
                  <a:pt x="72" y="108"/>
                </a:cubicBezTo>
                <a:cubicBezTo>
                  <a:pt x="76" y="108"/>
                  <a:pt x="80" y="106"/>
                  <a:pt x="83" y="103"/>
                </a:cubicBezTo>
                <a:cubicBezTo>
                  <a:pt x="97" y="90"/>
                  <a:pt x="97" y="90"/>
                  <a:pt x="97" y="90"/>
                </a:cubicBezTo>
                <a:cubicBezTo>
                  <a:pt x="133" y="126"/>
                  <a:pt x="133" y="126"/>
                  <a:pt x="133" y="126"/>
                </a:cubicBezTo>
                <a:cubicBezTo>
                  <a:pt x="132" y="127"/>
                  <a:pt x="130" y="128"/>
                  <a:pt x="128" y="128"/>
                </a:cubicBezTo>
                <a:moveTo>
                  <a:pt x="136" y="118"/>
                </a:moveTo>
                <a:cubicBezTo>
                  <a:pt x="102" y="84"/>
                  <a:pt x="102" y="84"/>
                  <a:pt x="102" y="84"/>
                </a:cubicBezTo>
                <a:cubicBezTo>
                  <a:pt x="136" y="50"/>
                  <a:pt x="136" y="50"/>
                  <a:pt x="136" y="50"/>
                </a:cubicBezTo>
                <a:lnTo>
                  <a:pt x="136" y="1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04A368E4-10E1-45CF-BEDA-1AD121CC265F}"/>
              </a:ext>
            </a:extLst>
          </p:cNvPr>
          <p:cNvSpPr>
            <a:spLocks noEditPoints="1"/>
          </p:cNvSpPr>
          <p:nvPr userDrawn="1"/>
        </p:nvSpPr>
        <p:spPr bwMode="auto">
          <a:xfrm>
            <a:off x="8607425" y="541338"/>
            <a:ext cx="555625" cy="455613"/>
          </a:xfrm>
          <a:custGeom>
            <a:avLst/>
            <a:gdLst>
              <a:gd name="T0" fmla="*/ 176 w 176"/>
              <a:gd name="T1" fmla="*/ 82 h 144"/>
              <a:gd name="T2" fmla="*/ 176 w 176"/>
              <a:gd name="T3" fmla="*/ 82 h 144"/>
              <a:gd name="T4" fmla="*/ 136 w 176"/>
              <a:gd name="T5" fmla="*/ 2 h 144"/>
              <a:gd name="T6" fmla="*/ 136 w 176"/>
              <a:gd name="T7" fmla="*/ 2 h 144"/>
              <a:gd name="T8" fmla="*/ 132 w 176"/>
              <a:gd name="T9" fmla="*/ 0 h 144"/>
              <a:gd name="T10" fmla="*/ 44 w 176"/>
              <a:gd name="T11" fmla="*/ 0 h 144"/>
              <a:gd name="T12" fmla="*/ 40 w 176"/>
              <a:gd name="T13" fmla="*/ 2 h 144"/>
              <a:gd name="T14" fmla="*/ 40 w 176"/>
              <a:gd name="T15" fmla="*/ 2 h 144"/>
              <a:gd name="T16" fmla="*/ 0 w 176"/>
              <a:gd name="T17" fmla="*/ 82 h 144"/>
              <a:gd name="T18" fmla="*/ 0 w 176"/>
              <a:gd name="T19" fmla="*/ 82 h 144"/>
              <a:gd name="T20" fmla="*/ 0 w 176"/>
              <a:gd name="T21" fmla="*/ 84 h 144"/>
              <a:gd name="T22" fmla="*/ 0 w 176"/>
              <a:gd name="T23" fmla="*/ 140 h 144"/>
              <a:gd name="T24" fmla="*/ 4 w 176"/>
              <a:gd name="T25" fmla="*/ 144 h 144"/>
              <a:gd name="T26" fmla="*/ 172 w 176"/>
              <a:gd name="T27" fmla="*/ 144 h 144"/>
              <a:gd name="T28" fmla="*/ 176 w 176"/>
              <a:gd name="T29" fmla="*/ 140 h 144"/>
              <a:gd name="T30" fmla="*/ 176 w 176"/>
              <a:gd name="T31" fmla="*/ 84 h 144"/>
              <a:gd name="T32" fmla="*/ 176 w 176"/>
              <a:gd name="T33" fmla="*/ 82 h 144"/>
              <a:gd name="T34" fmla="*/ 46 w 176"/>
              <a:gd name="T35" fmla="*/ 8 h 144"/>
              <a:gd name="T36" fmla="*/ 130 w 176"/>
              <a:gd name="T37" fmla="*/ 8 h 144"/>
              <a:gd name="T38" fmla="*/ 166 w 176"/>
              <a:gd name="T39" fmla="*/ 80 h 144"/>
              <a:gd name="T40" fmla="*/ 116 w 176"/>
              <a:gd name="T41" fmla="*/ 80 h 144"/>
              <a:gd name="T42" fmla="*/ 112 w 176"/>
              <a:gd name="T43" fmla="*/ 84 h 144"/>
              <a:gd name="T44" fmla="*/ 88 w 176"/>
              <a:gd name="T45" fmla="*/ 108 h 144"/>
              <a:gd name="T46" fmla="*/ 64 w 176"/>
              <a:gd name="T47" fmla="*/ 84 h 144"/>
              <a:gd name="T48" fmla="*/ 60 w 176"/>
              <a:gd name="T49" fmla="*/ 80 h 144"/>
              <a:gd name="T50" fmla="*/ 10 w 176"/>
              <a:gd name="T51" fmla="*/ 80 h 144"/>
              <a:gd name="T52" fmla="*/ 46 w 176"/>
              <a:gd name="T53" fmla="*/ 8 h 144"/>
              <a:gd name="T54" fmla="*/ 168 w 176"/>
              <a:gd name="T55" fmla="*/ 136 h 144"/>
              <a:gd name="T56" fmla="*/ 8 w 176"/>
              <a:gd name="T57" fmla="*/ 136 h 144"/>
              <a:gd name="T58" fmla="*/ 8 w 176"/>
              <a:gd name="T59" fmla="*/ 88 h 144"/>
              <a:gd name="T60" fmla="*/ 56 w 176"/>
              <a:gd name="T61" fmla="*/ 88 h 144"/>
              <a:gd name="T62" fmla="*/ 88 w 176"/>
              <a:gd name="T63" fmla="*/ 116 h 144"/>
              <a:gd name="T64" fmla="*/ 120 w 176"/>
              <a:gd name="T65" fmla="*/ 88 h 144"/>
              <a:gd name="T66" fmla="*/ 168 w 176"/>
              <a:gd name="T67" fmla="*/ 88 h 144"/>
              <a:gd name="T68" fmla="*/ 168 w 176"/>
              <a:gd name="T69"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 h="144">
                <a:moveTo>
                  <a:pt x="176" y="82"/>
                </a:moveTo>
                <a:cubicBezTo>
                  <a:pt x="176" y="82"/>
                  <a:pt x="176" y="82"/>
                  <a:pt x="176" y="82"/>
                </a:cubicBezTo>
                <a:cubicBezTo>
                  <a:pt x="136" y="2"/>
                  <a:pt x="136" y="2"/>
                  <a:pt x="136" y="2"/>
                </a:cubicBezTo>
                <a:cubicBezTo>
                  <a:pt x="136" y="2"/>
                  <a:pt x="136" y="2"/>
                  <a:pt x="136" y="2"/>
                </a:cubicBezTo>
                <a:cubicBezTo>
                  <a:pt x="135" y="1"/>
                  <a:pt x="134" y="0"/>
                  <a:pt x="132" y="0"/>
                </a:cubicBezTo>
                <a:cubicBezTo>
                  <a:pt x="44" y="0"/>
                  <a:pt x="44" y="0"/>
                  <a:pt x="44" y="0"/>
                </a:cubicBezTo>
                <a:cubicBezTo>
                  <a:pt x="42" y="0"/>
                  <a:pt x="41" y="1"/>
                  <a:pt x="40" y="2"/>
                </a:cubicBezTo>
                <a:cubicBezTo>
                  <a:pt x="40" y="2"/>
                  <a:pt x="40" y="2"/>
                  <a:pt x="40" y="2"/>
                </a:cubicBezTo>
                <a:cubicBezTo>
                  <a:pt x="0" y="82"/>
                  <a:pt x="0" y="82"/>
                  <a:pt x="0" y="82"/>
                </a:cubicBezTo>
                <a:cubicBezTo>
                  <a:pt x="0" y="82"/>
                  <a:pt x="0" y="82"/>
                  <a:pt x="0" y="82"/>
                </a:cubicBezTo>
                <a:cubicBezTo>
                  <a:pt x="0" y="83"/>
                  <a:pt x="0" y="83"/>
                  <a:pt x="0" y="84"/>
                </a:cubicBezTo>
                <a:cubicBezTo>
                  <a:pt x="0" y="140"/>
                  <a:pt x="0" y="140"/>
                  <a:pt x="0" y="140"/>
                </a:cubicBezTo>
                <a:cubicBezTo>
                  <a:pt x="0" y="142"/>
                  <a:pt x="2" y="144"/>
                  <a:pt x="4" y="144"/>
                </a:cubicBezTo>
                <a:cubicBezTo>
                  <a:pt x="172" y="144"/>
                  <a:pt x="172" y="144"/>
                  <a:pt x="172" y="144"/>
                </a:cubicBezTo>
                <a:cubicBezTo>
                  <a:pt x="174" y="144"/>
                  <a:pt x="176" y="142"/>
                  <a:pt x="176" y="140"/>
                </a:cubicBezTo>
                <a:cubicBezTo>
                  <a:pt x="176" y="84"/>
                  <a:pt x="176" y="84"/>
                  <a:pt x="176" y="84"/>
                </a:cubicBezTo>
                <a:cubicBezTo>
                  <a:pt x="176" y="83"/>
                  <a:pt x="176" y="83"/>
                  <a:pt x="176" y="82"/>
                </a:cubicBezTo>
                <a:moveTo>
                  <a:pt x="46" y="8"/>
                </a:moveTo>
                <a:cubicBezTo>
                  <a:pt x="130" y="8"/>
                  <a:pt x="130" y="8"/>
                  <a:pt x="130" y="8"/>
                </a:cubicBezTo>
                <a:cubicBezTo>
                  <a:pt x="166" y="80"/>
                  <a:pt x="166" y="80"/>
                  <a:pt x="166" y="80"/>
                </a:cubicBezTo>
                <a:cubicBezTo>
                  <a:pt x="116" y="80"/>
                  <a:pt x="116" y="80"/>
                  <a:pt x="116" y="80"/>
                </a:cubicBezTo>
                <a:cubicBezTo>
                  <a:pt x="114" y="80"/>
                  <a:pt x="112" y="82"/>
                  <a:pt x="112" y="84"/>
                </a:cubicBezTo>
                <a:cubicBezTo>
                  <a:pt x="112" y="97"/>
                  <a:pt x="101" y="108"/>
                  <a:pt x="88" y="108"/>
                </a:cubicBezTo>
                <a:cubicBezTo>
                  <a:pt x="75" y="108"/>
                  <a:pt x="64" y="97"/>
                  <a:pt x="64" y="84"/>
                </a:cubicBezTo>
                <a:cubicBezTo>
                  <a:pt x="64" y="82"/>
                  <a:pt x="62" y="80"/>
                  <a:pt x="60" y="80"/>
                </a:cubicBezTo>
                <a:cubicBezTo>
                  <a:pt x="10" y="80"/>
                  <a:pt x="10" y="80"/>
                  <a:pt x="10" y="80"/>
                </a:cubicBezTo>
                <a:lnTo>
                  <a:pt x="46" y="8"/>
                </a:lnTo>
                <a:close/>
                <a:moveTo>
                  <a:pt x="168" y="136"/>
                </a:moveTo>
                <a:cubicBezTo>
                  <a:pt x="8" y="136"/>
                  <a:pt x="8" y="136"/>
                  <a:pt x="8" y="136"/>
                </a:cubicBezTo>
                <a:cubicBezTo>
                  <a:pt x="8" y="88"/>
                  <a:pt x="8" y="88"/>
                  <a:pt x="8" y="88"/>
                </a:cubicBezTo>
                <a:cubicBezTo>
                  <a:pt x="56" y="88"/>
                  <a:pt x="56" y="88"/>
                  <a:pt x="56" y="88"/>
                </a:cubicBezTo>
                <a:cubicBezTo>
                  <a:pt x="58" y="104"/>
                  <a:pt x="72" y="116"/>
                  <a:pt x="88" y="116"/>
                </a:cubicBezTo>
                <a:cubicBezTo>
                  <a:pt x="104" y="116"/>
                  <a:pt x="118" y="104"/>
                  <a:pt x="120" y="88"/>
                </a:cubicBezTo>
                <a:cubicBezTo>
                  <a:pt x="168" y="88"/>
                  <a:pt x="168" y="88"/>
                  <a:pt x="168" y="88"/>
                </a:cubicBezTo>
                <a:lnTo>
                  <a:pt x="168" y="1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3">
            <a:extLst>
              <a:ext uri="{FF2B5EF4-FFF2-40B4-BE49-F238E27FC236}">
                <a16:creationId xmlns:a16="http://schemas.microsoft.com/office/drawing/2014/main" id="{CB00B50A-0393-455F-A622-37FF38381605}"/>
              </a:ext>
            </a:extLst>
          </p:cNvPr>
          <p:cNvSpPr>
            <a:spLocks noEditPoints="1"/>
          </p:cNvSpPr>
          <p:nvPr userDrawn="1"/>
        </p:nvSpPr>
        <p:spPr bwMode="auto">
          <a:xfrm>
            <a:off x="9669463" y="515938"/>
            <a:ext cx="557212" cy="506413"/>
          </a:xfrm>
          <a:custGeom>
            <a:avLst/>
            <a:gdLst>
              <a:gd name="T0" fmla="*/ 64 w 176"/>
              <a:gd name="T1" fmla="*/ 64 h 160"/>
              <a:gd name="T2" fmla="*/ 60 w 176"/>
              <a:gd name="T3" fmla="*/ 68 h 160"/>
              <a:gd name="T4" fmla="*/ 61 w 176"/>
              <a:gd name="T5" fmla="*/ 71 h 160"/>
              <a:gd name="T6" fmla="*/ 85 w 176"/>
              <a:gd name="T7" fmla="*/ 95 h 160"/>
              <a:gd name="T8" fmla="*/ 88 w 176"/>
              <a:gd name="T9" fmla="*/ 96 h 160"/>
              <a:gd name="T10" fmla="*/ 91 w 176"/>
              <a:gd name="T11" fmla="*/ 95 h 160"/>
              <a:gd name="T12" fmla="*/ 115 w 176"/>
              <a:gd name="T13" fmla="*/ 71 h 160"/>
              <a:gd name="T14" fmla="*/ 116 w 176"/>
              <a:gd name="T15" fmla="*/ 68 h 160"/>
              <a:gd name="T16" fmla="*/ 112 w 176"/>
              <a:gd name="T17" fmla="*/ 64 h 160"/>
              <a:gd name="T18" fmla="*/ 109 w 176"/>
              <a:gd name="T19" fmla="*/ 65 h 160"/>
              <a:gd name="T20" fmla="*/ 92 w 176"/>
              <a:gd name="T21" fmla="*/ 82 h 160"/>
              <a:gd name="T22" fmla="*/ 92 w 176"/>
              <a:gd name="T23" fmla="*/ 4 h 160"/>
              <a:gd name="T24" fmla="*/ 88 w 176"/>
              <a:gd name="T25" fmla="*/ 0 h 160"/>
              <a:gd name="T26" fmla="*/ 84 w 176"/>
              <a:gd name="T27" fmla="*/ 4 h 160"/>
              <a:gd name="T28" fmla="*/ 84 w 176"/>
              <a:gd name="T29" fmla="*/ 82 h 160"/>
              <a:gd name="T30" fmla="*/ 67 w 176"/>
              <a:gd name="T31" fmla="*/ 65 h 160"/>
              <a:gd name="T32" fmla="*/ 64 w 176"/>
              <a:gd name="T33" fmla="*/ 64 h 160"/>
              <a:gd name="T34" fmla="*/ 176 w 176"/>
              <a:gd name="T35" fmla="*/ 98 h 160"/>
              <a:gd name="T36" fmla="*/ 176 w 176"/>
              <a:gd name="T37" fmla="*/ 98 h 160"/>
              <a:gd name="T38" fmla="*/ 136 w 176"/>
              <a:gd name="T39" fmla="*/ 18 h 160"/>
              <a:gd name="T40" fmla="*/ 136 w 176"/>
              <a:gd name="T41" fmla="*/ 18 h 160"/>
              <a:gd name="T42" fmla="*/ 132 w 176"/>
              <a:gd name="T43" fmla="*/ 16 h 160"/>
              <a:gd name="T44" fmla="*/ 104 w 176"/>
              <a:gd name="T45" fmla="*/ 16 h 160"/>
              <a:gd name="T46" fmla="*/ 100 w 176"/>
              <a:gd name="T47" fmla="*/ 20 h 160"/>
              <a:gd name="T48" fmla="*/ 104 w 176"/>
              <a:gd name="T49" fmla="*/ 24 h 160"/>
              <a:gd name="T50" fmla="*/ 130 w 176"/>
              <a:gd name="T51" fmla="*/ 24 h 160"/>
              <a:gd name="T52" fmla="*/ 166 w 176"/>
              <a:gd name="T53" fmla="*/ 96 h 160"/>
              <a:gd name="T54" fmla="*/ 116 w 176"/>
              <a:gd name="T55" fmla="*/ 96 h 160"/>
              <a:gd name="T56" fmla="*/ 112 w 176"/>
              <a:gd name="T57" fmla="*/ 100 h 160"/>
              <a:gd name="T58" fmla="*/ 88 w 176"/>
              <a:gd name="T59" fmla="*/ 124 h 160"/>
              <a:gd name="T60" fmla="*/ 64 w 176"/>
              <a:gd name="T61" fmla="*/ 100 h 160"/>
              <a:gd name="T62" fmla="*/ 60 w 176"/>
              <a:gd name="T63" fmla="*/ 96 h 160"/>
              <a:gd name="T64" fmla="*/ 10 w 176"/>
              <a:gd name="T65" fmla="*/ 96 h 160"/>
              <a:gd name="T66" fmla="*/ 46 w 176"/>
              <a:gd name="T67" fmla="*/ 24 h 160"/>
              <a:gd name="T68" fmla="*/ 72 w 176"/>
              <a:gd name="T69" fmla="*/ 24 h 160"/>
              <a:gd name="T70" fmla="*/ 76 w 176"/>
              <a:gd name="T71" fmla="*/ 20 h 160"/>
              <a:gd name="T72" fmla="*/ 72 w 176"/>
              <a:gd name="T73" fmla="*/ 16 h 160"/>
              <a:gd name="T74" fmla="*/ 44 w 176"/>
              <a:gd name="T75" fmla="*/ 16 h 160"/>
              <a:gd name="T76" fmla="*/ 40 w 176"/>
              <a:gd name="T77" fmla="*/ 18 h 160"/>
              <a:gd name="T78" fmla="*/ 40 w 176"/>
              <a:gd name="T79" fmla="*/ 18 h 160"/>
              <a:gd name="T80" fmla="*/ 0 w 176"/>
              <a:gd name="T81" fmla="*/ 98 h 160"/>
              <a:gd name="T82" fmla="*/ 0 w 176"/>
              <a:gd name="T83" fmla="*/ 98 h 160"/>
              <a:gd name="T84" fmla="*/ 0 w 176"/>
              <a:gd name="T85" fmla="*/ 100 h 160"/>
              <a:gd name="T86" fmla="*/ 0 w 176"/>
              <a:gd name="T87" fmla="*/ 156 h 160"/>
              <a:gd name="T88" fmla="*/ 4 w 176"/>
              <a:gd name="T89" fmla="*/ 160 h 160"/>
              <a:gd name="T90" fmla="*/ 172 w 176"/>
              <a:gd name="T91" fmla="*/ 160 h 160"/>
              <a:gd name="T92" fmla="*/ 176 w 176"/>
              <a:gd name="T93" fmla="*/ 156 h 160"/>
              <a:gd name="T94" fmla="*/ 176 w 176"/>
              <a:gd name="T95" fmla="*/ 100 h 160"/>
              <a:gd name="T96" fmla="*/ 176 w 176"/>
              <a:gd name="T97" fmla="*/ 98 h 160"/>
              <a:gd name="T98" fmla="*/ 168 w 176"/>
              <a:gd name="T99" fmla="*/ 152 h 160"/>
              <a:gd name="T100" fmla="*/ 8 w 176"/>
              <a:gd name="T101" fmla="*/ 152 h 160"/>
              <a:gd name="T102" fmla="*/ 8 w 176"/>
              <a:gd name="T103" fmla="*/ 104 h 160"/>
              <a:gd name="T104" fmla="*/ 56 w 176"/>
              <a:gd name="T105" fmla="*/ 104 h 160"/>
              <a:gd name="T106" fmla="*/ 88 w 176"/>
              <a:gd name="T107" fmla="*/ 132 h 160"/>
              <a:gd name="T108" fmla="*/ 120 w 176"/>
              <a:gd name="T109" fmla="*/ 104 h 160"/>
              <a:gd name="T110" fmla="*/ 168 w 176"/>
              <a:gd name="T111" fmla="*/ 104 h 160"/>
              <a:gd name="T112" fmla="*/ 168 w 176"/>
              <a:gd name="T113" fmla="*/ 1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6" h="160">
                <a:moveTo>
                  <a:pt x="64" y="64"/>
                </a:moveTo>
                <a:cubicBezTo>
                  <a:pt x="62" y="64"/>
                  <a:pt x="60" y="66"/>
                  <a:pt x="60" y="68"/>
                </a:cubicBezTo>
                <a:cubicBezTo>
                  <a:pt x="60" y="69"/>
                  <a:pt x="60" y="70"/>
                  <a:pt x="61" y="71"/>
                </a:cubicBezTo>
                <a:cubicBezTo>
                  <a:pt x="85" y="95"/>
                  <a:pt x="85" y="95"/>
                  <a:pt x="85" y="95"/>
                </a:cubicBezTo>
                <a:cubicBezTo>
                  <a:pt x="86" y="96"/>
                  <a:pt x="87" y="96"/>
                  <a:pt x="88" y="96"/>
                </a:cubicBezTo>
                <a:cubicBezTo>
                  <a:pt x="89" y="96"/>
                  <a:pt x="90" y="96"/>
                  <a:pt x="91" y="95"/>
                </a:cubicBezTo>
                <a:cubicBezTo>
                  <a:pt x="115" y="71"/>
                  <a:pt x="115" y="71"/>
                  <a:pt x="115" y="71"/>
                </a:cubicBezTo>
                <a:cubicBezTo>
                  <a:pt x="116" y="70"/>
                  <a:pt x="116" y="69"/>
                  <a:pt x="116" y="68"/>
                </a:cubicBezTo>
                <a:cubicBezTo>
                  <a:pt x="116" y="66"/>
                  <a:pt x="114" y="64"/>
                  <a:pt x="112" y="64"/>
                </a:cubicBezTo>
                <a:cubicBezTo>
                  <a:pt x="111" y="64"/>
                  <a:pt x="110" y="64"/>
                  <a:pt x="109" y="65"/>
                </a:cubicBezTo>
                <a:cubicBezTo>
                  <a:pt x="92" y="82"/>
                  <a:pt x="92" y="82"/>
                  <a:pt x="92" y="82"/>
                </a:cubicBezTo>
                <a:cubicBezTo>
                  <a:pt x="92" y="4"/>
                  <a:pt x="92" y="4"/>
                  <a:pt x="92" y="4"/>
                </a:cubicBezTo>
                <a:cubicBezTo>
                  <a:pt x="92" y="2"/>
                  <a:pt x="90" y="0"/>
                  <a:pt x="88" y="0"/>
                </a:cubicBezTo>
                <a:cubicBezTo>
                  <a:pt x="86" y="0"/>
                  <a:pt x="84" y="2"/>
                  <a:pt x="84" y="4"/>
                </a:cubicBezTo>
                <a:cubicBezTo>
                  <a:pt x="84" y="82"/>
                  <a:pt x="84" y="82"/>
                  <a:pt x="84" y="82"/>
                </a:cubicBezTo>
                <a:cubicBezTo>
                  <a:pt x="67" y="65"/>
                  <a:pt x="67" y="65"/>
                  <a:pt x="67" y="65"/>
                </a:cubicBezTo>
                <a:cubicBezTo>
                  <a:pt x="66" y="64"/>
                  <a:pt x="65" y="64"/>
                  <a:pt x="64" y="64"/>
                </a:cubicBezTo>
                <a:moveTo>
                  <a:pt x="176" y="98"/>
                </a:moveTo>
                <a:cubicBezTo>
                  <a:pt x="176" y="98"/>
                  <a:pt x="176" y="98"/>
                  <a:pt x="176" y="98"/>
                </a:cubicBezTo>
                <a:cubicBezTo>
                  <a:pt x="136" y="18"/>
                  <a:pt x="136" y="18"/>
                  <a:pt x="136" y="18"/>
                </a:cubicBezTo>
                <a:cubicBezTo>
                  <a:pt x="136" y="18"/>
                  <a:pt x="136" y="18"/>
                  <a:pt x="136" y="18"/>
                </a:cubicBezTo>
                <a:cubicBezTo>
                  <a:pt x="135" y="17"/>
                  <a:pt x="134" y="16"/>
                  <a:pt x="132" y="16"/>
                </a:cubicBezTo>
                <a:cubicBezTo>
                  <a:pt x="104" y="16"/>
                  <a:pt x="104" y="16"/>
                  <a:pt x="104" y="16"/>
                </a:cubicBezTo>
                <a:cubicBezTo>
                  <a:pt x="102" y="16"/>
                  <a:pt x="100" y="18"/>
                  <a:pt x="100" y="20"/>
                </a:cubicBezTo>
                <a:cubicBezTo>
                  <a:pt x="100" y="22"/>
                  <a:pt x="102" y="24"/>
                  <a:pt x="104" y="24"/>
                </a:cubicBezTo>
                <a:cubicBezTo>
                  <a:pt x="130" y="24"/>
                  <a:pt x="130" y="24"/>
                  <a:pt x="130" y="24"/>
                </a:cubicBezTo>
                <a:cubicBezTo>
                  <a:pt x="166" y="96"/>
                  <a:pt x="166" y="96"/>
                  <a:pt x="166" y="96"/>
                </a:cubicBezTo>
                <a:cubicBezTo>
                  <a:pt x="116" y="96"/>
                  <a:pt x="116" y="96"/>
                  <a:pt x="116" y="96"/>
                </a:cubicBezTo>
                <a:cubicBezTo>
                  <a:pt x="114" y="96"/>
                  <a:pt x="112" y="98"/>
                  <a:pt x="112" y="100"/>
                </a:cubicBezTo>
                <a:cubicBezTo>
                  <a:pt x="112" y="113"/>
                  <a:pt x="101" y="124"/>
                  <a:pt x="88" y="124"/>
                </a:cubicBezTo>
                <a:cubicBezTo>
                  <a:pt x="75" y="124"/>
                  <a:pt x="64" y="113"/>
                  <a:pt x="64" y="100"/>
                </a:cubicBezTo>
                <a:cubicBezTo>
                  <a:pt x="64" y="98"/>
                  <a:pt x="62" y="96"/>
                  <a:pt x="60" y="96"/>
                </a:cubicBezTo>
                <a:cubicBezTo>
                  <a:pt x="10" y="96"/>
                  <a:pt x="10" y="96"/>
                  <a:pt x="10" y="96"/>
                </a:cubicBezTo>
                <a:cubicBezTo>
                  <a:pt x="46" y="24"/>
                  <a:pt x="46" y="24"/>
                  <a:pt x="46" y="24"/>
                </a:cubicBezTo>
                <a:cubicBezTo>
                  <a:pt x="72" y="24"/>
                  <a:pt x="72" y="24"/>
                  <a:pt x="72" y="24"/>
                </a:cubicBezTo>
                <a:cubicBezTo>
                  <a:pt x="74" y="24"/>
                  <a:pt x="76" y="22"/>
                  <a:pt x="76" y="20"/>
                </a:cubicBezTo>
                <a:cubicBezTo>
                  <a:pt x="76" y="18"/>
                  <a:pt x="74" y="16"/>
                  <a:pt x="72" y="16"/>
                </a:cubicBezTo>
                <a:cubicBezTo>
                  <a:pt x="44" y="16"/>
                  <a:pt x="44" y="16"/>
                  <a:pt x="44" y="16"/>
                </a:cubicBezTo>
                <a:cubicBezTo>
                  <a:pt x="42" y="16"/>
                  <a:pt x="41" y="17"/>
                  <a:pt x="40" y="18"/>
                </a:cubicBezTo>
                <a:cubicBezTo>
                  <a:pt x="40" y="18"/>
                  <a:pt x="40" y="18"/>
                  <a:pt x="40" y="18"/>
                </a:cubicBezTo>
                <a:cubicBezTo>
                  <a:pt x="0" y="98"/>
                  <a:pt x="0" y="98"/>
                  <a:pt x="0" y="98"/>
                </a:cubicBezTo>
                <a:cubicBezTo>
                  <a:pt x="0" y="98"/>
                  <a:pt x="0" y="98"/>
                  <a:pt x="0" y="98"/>
                </a:cubicBezTo>
                <a:cubicBezTo>
                  <a:pt x="0" y="99"/>
                  <a:pt x="0" y="99"/>
                  <a:pt x="0" y="100"/>
                </a:cubicBezTo>
                <a:cubicBezTo>
                  <a:pt x="0" y="156"/>
                  <a:pt x="0" y="156"/>
                  <a:pt x="0" y="156"/>
                </a:cubicBezTo>
                <a:cubicBezTo>
                  <a:pt x="0" y="158"/>
                  <a:pt x="2" y="160"/>
                  <a:pt x="4" y="160"/>
                </a:cubicBezTo>
                <a:cubicBezTo>
                  <a:pt x="172" y="160"/>
                  <a:pt x="172" y="160"/>
                  <a:pt x="172" y="160"/>
                </a:cubicBezTo>
                <a:cubicBezTo>
                  <a:pt x="174" y="160"/>
                  <a:pt x="176" y="158"/>
                  <a:pt x="176" y="156"/>
                </a:cubicBezTo>
                <a:cubicBezTo>
                  <a:pt x="176" y="100"/>
                  <a:pt x="176" y="100"/>
                  <a:pt x="176" y="100"/>
                </a:cubicBezTo>
                <a:cubicBezTo>
                  <a:pt x="176" y="99"/>
                  <a:pt x="176" y="99"/>
                  <a:pt x="176" y="98"/>
                </a:cubicBezTo>
                <a:moveTo>
                  <a:pt x="168" y="152"/>
                </a:moveTo>
                <a:cubicBezTo>
                  <a:pt x="8" y="152"/>
                  <a:pt x="8" y="152"/>
                  <a:pt x="8" y="152"/>
                </a:cubicBezTo>
                <a:cubicBezTo>
                  <a:pt x="8" y="104"/>
                  <a:pt x="8" y="104"/>
                  <a:pt x="8" y="104"/>
                </a:cubicBezTo>
                <a:cubicBezTo>
                  <a:pt x="56" y="104"/>
                  <a:pt x="56" y="104"/>
                  <a:pt x="56" y="104"/>
                </a:cubicBezTo>
                <a:cubicBezTo>
                  <a:pt x="58" y="120"/>
                  <a:pt x="72" y="132"/>
                  <a:pt x="88" y="132"/>
                </a:cubicBezTo>
                <a:cubicBezTo>
                  <a:pt x="104" y="132"/>
                  <a:pt x="118" y="120"/>
                  <a:pt x="120" y="104"/>
                </a:cubicBezTo>
                <a:cubicBezTo>
                  <a:pt x="168" y="104"/>
                  <a:pt x="168" y="104"/>
                  <a:pt x="168" y="104"/>
                </a:cubicBezTo>
                <a:lnTo>
                  <a:pt x="168" y="15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4">
            <a:extLst>
              <a:ext uri="{FF2B5EF4-FFF2-40B4-BE49-F238E27FC236}">
                <a16:creationId xmlns:a16="http://schemas.microsoft.com/office/drawing/2014/main" id="{786C95D1-C210-40D3-904A-DBC1EA81641A}"/>
              </a:ext>
            </a:extLst>
          </p:cNvPr>
          <p:cNvSpPr>
            <a:spLocks noEditPoints="1"/>
          </p:cNvSpPr>
          <p:nvPr userDrawn="1"/>
        </p:nvSpPr>
        <p:spPr bwMode="auto">
          <a:xfrm>
            <a:off x="10733088" y="515938"/>
            <a:ext cx="557212" cy="506413"/>
          </a:xfrm>
          <a:custGeom>
            <a:avLst/>
            <a:gdLst>
              <a:gd name="T0" fmla="*/ 64 w 176"/>
              <a:gd name="T1" fmla="*/ 32 h 160"/>
              <a:gd name="T2" fmla="*/ 67 w 176"/>
              <a:gd name="T3" fmla="*/ 31 h 160"/>
              <a:gd name="T4" fmla="*/ 84 w 176"/>
              <a:gd name="T5" fmla="*/ 14 h 160"/>
              <a:gd name="T6" fmla="*/ 84 w 176"/>
              <a:gd name="T7" fmla="*/ 92 h 160"/>
              <a:gd name="T8" fmla="*/ 88 w 176"/>
              <a:gd name="T9" fmla="*/ 96 h 160"/>
              <a:gd name="T10" fmla="*/ 92 w 176"/>
              <a:gd name="T11" fmla="*/ 92 h 160"/>
              <a:gd name="T12" fmla="*/ 92 w 176"/>
              <a:gd name="T13" fmla="*/ 14 h 160"/>
              <a:gd name="T14" fmla="*/ 109 w 176"/>
              <a:gd name="T15" fmla="*/ 31 h 160"/>
              <a:gd name="T16" fmla="*/ 112 w 176"/>
              <a:gd name="T17" fmla="*/ 32 h 160"/>
              <a:gd name="T18" fmla="*/ 116 w 176"/>
              <a:gd name="T19" fmla="*/ 28 h 160"/>
              <a:gd name="T20" fmla="*/ 115 w 176"/>
              <a:gd name="T21" fmla="*/ 25 h 160"/>
              <a:gd name="T22" fmla="*/ 91 w 176"/>
              <a:gd name="T23" fmla="*/ 1 h 160"/>
              <a:gd name="T24" fmla="*/ 88 w 176"/>
              <a:gd name="T25" fmla="*/ 0 h 160"/>
              <a:gd name="T26" fmla="*/ 85 w 176"/>
              <a:gd name="T27" fmla="*/ 1 h 160"/>
              <a:gd name="T28" fmla="*/ 61 w 176"/>
              <a:gd name="T29" fmla="*/ 25 h 160"/>
              <a:gd name="T30" fmla="*/ 60 w 176"/>
              <a:gd name="T31" fmla="*/ 28 h 160"/>
              <a:gd name="T32" fmla="*/ 64 w 176"/>
              <a:gd name="T33" fmla="*/ 32 h 160"/>
              <a:gd name="T34" fmla="*/ 176 w 176"/>
              <a:gd name="T35" fmla="*/ 98 h 160"/>
              <a:gd name="T36" fmla="*/ 176 w 176"/>
              <a:gd name="T37" fmla="*/ 98 h 160"/>
              <a:gd name="T38" fmla="*/ 136 w 176"/>
              <a:gd name="T39" fmla="*/ 18 h 160"/>
              <a:gd name="T40" fmla="*/ 136 w 176"/>
              <a:gd name="T41" fmla="*/ 18 h 160"/>
              <a:gd name="T42" fmla="*/ 132 w 176"/>
              <a:gd name="T43" fmla="*/ 16 h 160"/>
              <a:gd name="T44" fmla="*/ 128 w 176"/>
              <a:gd name="T45" fmla="*/ 16 h 160"/>
              <a:gd name="T46" fmla="*/ 124 w 176"/>
              <a:gd name="T47" fmla="*/ 20 h 160"/>
              <a:gd name="T48" fmla="*/ 128 w 176"/>
              <a:gd name="T49" fmla="*/ 24 h 160"/>
              <a:gd name="T50" fmla="*/ 130 w 176"/>
              <a:gd name="T51" fmla="*/ 24 h 160"/>
              <a:gd name="T52" fmla="*/ 166 w 176"/>
              <a:gd name="T53" fmla="*/ 96 h 160"/>
              <a:gd name="T54" fmla="*/ 116 w 176"/>
              <a:gd name="T55" fmla="*/ 96 h 160"/>
              <a:gd name="T56" fmla="*/ 112 w 176"/>
              <a:gd name="T57" fmla="*/ 100 h 160"/>
              <a:gd name="T58" fmla="*/ 88 w 176"/>
              <a:gd name="T59" fmla="*/ 124 h 160"/>
              <a:gd name="T60" fmla="*/ 64 w 176"/>
              <a:gd name="T61" fmla="*/ 100 h 160"/>
              <a:gd name="T62" fmla="*/ 60 w 176"/>
              <a:gd name="T63" fmla="*/ 96 h 160"/>
              <a:gd name="T64" fmla="*/ 10 w 176"/>
              <a:gd name="T65" fmla="*/ 96 h 160"/>
              <a:gd name="T66" fmla="*/ 46 w 176"/>
              <a:gd name="T67" fmla="*/ 24 h 160"/>
              <a:gd name="T68" fmla="*/ 48 w 176"/>
              <a:gd name="T69" fmla="*/ 24 h 160"/>
              <a:gd name="T70" fmla="*/ 52 w 176"/>
              <a:gd name="T71" fmla="*/ 20 h 160"/>
              <a:gd name="T72" fmla="*/ 48 w 176"/>
              <a:gd name="T73" fmla="*/ 16 h 160"/>
              <a:gd name="T74" fmla="*/ 44 w 176"/>
              <a:gd name="T75" fmla="*/ 16 h 160"/>
              <a:gd name="T76" fmla="*/ 40 w 176"/>
              <a:gd name="T77" fmla="*/ 18 h 160"/>
              <a:gd name="T78" fmla="*/ 40 w 176"/>
              <a:gd name="T79" fmla="*/ 18 h 160"/>
              <a:gd name="T80" fmla="*/ 0 w 176"/>
              <a:gd name="T81" fmla="*/ 98 h 160"/>
              <a:gd name="T82" fmla="*/ 0 w 176"/>
              <a:gd name="T83" fmla="*/ 98 h 160"/>
              <a:gd name="T84" fmla="*/ 0 w 176"/>
              <a:gd name="T85" fmla="*/ 100 h 160"/>
              <a:gd name="T86" fmla="*/ 0 w 176"/>
              <a:gd name="T87" fmla="*/ 156 h 160"/>
              <a:gd name="T88" fmla="*/ 4 w 176"/>
              <a:gd name="T89" fmla="*/ 160 h 160"/>
              <a:gd name="T90" fmla="*/ 172 w 176"/>
              <a:gd name="T91" fmla="*/ 160 h 160"/>
              <a:gd name="T92" fmla="*/ 176 w 176"/>
              <a:gd name="T93" fmla="*/ 156 h 160"/>
              <a:gd name="T94" fmla="*/ 176 w 176"/>
              <a:gd name="T95" fmla="*/ 100 h 160"/>
              <a:gd name="T96" fmla="*/ 176 w 176"/>
              <a:gd name="T97" fmla="*/ 98 h 160"/>
              <a:gd name="T98" fmla="*/ 168 w 176"/>
              <a:gd name="T99" fmla="*/ 152 h 160"/>
              <a:gd name="T100" fmla="*/ 8 w 176"/>
              <a:gd name="T101" fmla="*/ 152 h 160"/>
              <a:gd name="T102" fmla="*/ 8 w 176"/>
              <a:gd name="T103" fmla="*/ 104 h 160"/>
              <a:gd name="T104" fmla="*/ 56 w 176"/>
              <a:gd name="T105" fmla="*/ 104 h 160"/>
              <a:gd name="T106" fmla="*/ 88 w 176"/>
              <a:gd name="T107" fmla="*/ 132 h 160"/>
              <a:gd name="T108" fmla="*/ 120 w 176"/>
              <a:gd name="T109" fmla="*/ 104 h 160"/>
              <a:gd name="T110" fmla="*/ 168 w 176"/>
              <a:gd name="T111" fmla="*/ 104 h 160"/>
              <a:gd name="T112" fmla="*/ 168 w 176"/>
              <a:gd name="T113" fmla="*/ 1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6" h="160">
                <a:moveTo>
                  <a:pt x="64" y="32"/>
                </a:moveTo>
                <a:cubicBezTo>
                  <a:pt x="65" y="32"/>
                  <a:pt x="66" y="32"/>
                  <a:pt x="67" y="31"/>
                </a:cubicBezTo>
                <a:cubicBezTo>
                  <a:pt x="84" y="14"/>
                  <a:pt x="84" y="14"/>
                  <a:pt x="84" y="14"/>
                </a:cubicBezTo>
                <a:cubicBezTo>
                  <a:pt x="84" y="92"/>
                  <a:pt x="84" y="92"/>
                  <a:pt x="84" y="92"/>
                </a:cubicBezTo>
                <a:cubicBezTo>
                  <a:pt x="84" y="94"/>
                  <a:pt x="86" y="96"/>
                  <a:pt x="88" y="96"/>
                </a:cubicBezTo>
                <a:cubicBezTo>
                  <a:pt x="90" y="96"/>
                  <a:pt x="92" y="94"/>
                  <a:pt x="92" y="92"/>
                </a:cubicBezTo>
                <a:cubicBezTo>
                  <a:pt x="92" y="14"/>
                  <a:pt x="92" y="14"/>
                  <a:pt x="92" y="14"/>
                </a:cubicBezTo>
                <a:cubicBezTo>
                  <a:pt x="109" y="31"/>
                  <a:pt x="109" y="31"/>
                  <a:pt x="109" y="31"/>
                </a:cubicBezTo>
                <a:cubicBezTo>
                  <a:pt x="110" y="32"/>
                  <a:pt x="111" y="32"/>
                  <a:pt x="112" y="32"/>
                </a:cubicBezTo>
                <a:cubicBezTo>
                  <a:pt x="114" y="32"/>
                  <a:pt x="116" y="30"/>
                  <a:pt x="116" y="28"/>
                </a:cubicBezTo>
                <a:cubicBezTo>
                  <a:pt x="116" y="27"/>
                  <a:pt x="116" y="26"/>
                  <a:pt x="115" y="25"/>
                </a:cubicBezTo>
                <a:cubicBezTo>
                  <a:pt x="91" y="1"/>
                  <a:pt x="91" y="1"/>
                  <a:pt x="91" y="1"/>
                </a:cubicBezTo>
                <a:cubicBezTo>
                  <a:pt x="90" y="0"/>
                  <a:pt x="89" y="0"/>
                  <a:pt x="88" y="0"/>
                </a:cubicBezTo>
                <a:cubicBezTo>
                  <a:pt x="87" y="0"/>
                  <a:pt x="86" y="0"/>
                  <a:pt x="85" y="1"/>
                </a:cubicBezTo>
                <a:cubicBezTo>
                  <a:pt x="61" y="25"/>
                  <a:pt x="61" y="25"/>
                  <a:pt x="61" y="25"/>
                </a:cubicBezTo>
                <a:cubicBezTo>
                  <a:pt x="60" y="26"/>
                  <a:pt x="60" y="27"/>
                  <a:pt x="60" y="28"/>
                </a:cubicBezTo>
                <a:cubicBezTo>
                  <a:pt x="60" y="30"/>
                  <a:pt x="62" y="32"/>
                  <a:pt x="64" y="32"/>
                </a:cubicBezTo>
                <a:moveTo>
                  <a:pt x="176" y="98"/>
                </a:moveTo>
                <a:cubicBezTo>
                  <a:pt x="176" y="98"/>
                  <a:pt x="176" y="98"/>
                  <a:pt x="176" y="98"/>
                </a:cubicBezTo>
                <a:cubicBezTo>
                  <a:pt x="136" y="18"/>
                  <a:pt x="136" y="18"/>
                  <a:pt x="136" y="18"/>
                </a:cubicBezTo>
                <a:cubicBezTo>
                  <a:pt x="136" y="18"/>
                  <a:pt x="136" y="18"/>
                  <a:pt x="136" y="18"/>
                </a:cubicBezTo>
                <a:cubicBezTo>
                  <a:pt x="135" y="17"/>
                  <a:pt x="134" y="16"/>
                  <a:pt x="132" y="16"/>
                </a:cubicBezTo>
                <a:cubicBezTo>
                  <a:pt x="128" y="16"/>
                  <a:pt x="128" y="16"/>
                  <a:pt x="128" y="16"/>
                </a:cubicBezTo>
                <a:cubicBezTo>
                  <a:pt x="126" y="16"/>
                  <a:pt x="124" y="18"/>
                  <a:pt x="124" y="20"/>
                </a:cubicBezTo>
                <a:cubicBezTo>
                  <a:pt x="124" y="22"/>
                  <a:pt x="126" y="24"/>
                  <a:pt x="128" y="24"/>
                </a:cubicBezTo>
                <a:cubicBezTo>
                  <a:pt x="130" y="24"/>
                  <a:pt x="130" y="24"/>
                  <a:pt x="130" y="24"/>
                </a:cubicBezTo>
                <a:cubicBezTo>
                  <a:pt x="166" y="96"/>
                  <a:pt x="166" y="96"/>
                  <a:pt x="166" y="96"/>
                </a:cubicBezTo>
                <a:cubicBezTo>
                  <a:pt x="116" y="96"/>
                  <a:pt x="116" y="96"/>
                  <a:pt x="116" y="96"/>
                </a:cubicBezTo>
                <a:cubicBezTo>
                  <a:pt x="114" y="96"/>
                  <a:pt x="112" y="98"/>
                  <a:pt x="112" y="100"/>
                </a:cubicBezTo>
                <a:cubicBezTo>
                  <a:pt x="112" y="113"/>
                  <a:pt x="101" y="124"/>
                  <a:pt x="88" y="124"/>
                </a:cubicBezTo>
                <a:cubicBezTo>
                  <a:pt x="75" y="124"/>
                  <a:pt x="64" y="113"/>
                  <a:pt x="64" y="100"/>
                </a:cubicBezTo>
                <a:cubicBezTo>
                  <a:pt x="64" y="98"/>
                  <a:pt x="62" y="96"/>
                  <a:pt x="60" y="96"/>
                </a:cubicBezTo>
                <a:cubicBezTo>
                  <a:pt x="10" y="96"/>
                  <a:pt x="10" y="96"/>
                  <a:pt x="10" y="96"/>
                </a:cubicBezTo>
                <a:cubicBezTo>
                  <a:pt x="46" y="24"/>
                  <a:pt x="46" y="24"/>
                  <a:pt x="46" y="24"/>
                </a:cubicBezTo>
                <a:cubicBezTo>
                  <a:pt x="48" y="24"/>
                  <a:pt x="48" y="24"/>
                  <a:pt x="48" y="24"/>
                </a:cubicBezTo>
                <a:cubicBezTo>
                  <a:pt x="50" y="24"/>
                  <a:pt x="52" y="22"/>
                  <a:pt x="52" y="20"/>
                </a:cubicBezTo>
                <a:cubicBezTo>
                  <a:pt x="52" y="18"/>
                  <a:pt x="50" y="16"/>
                  <a:pt x="48" y="16"/>
                </a:cubicBezTo>
                <a:cubicBezTo>
                  <a:pt x="44" y="16"/>
                  <a:pt x="44" y="16"/>
                  <a:pt x="44" y="16"/>
                </a:cubicBezTo>
                <a:cubicBezTo>
                  <a:pt x="42" y="16"/>
                  <a:pt x="41" y="17"/>
                  <a:pt x="40" y="18"/>
                </a:cubicBezTo>
                <a:cubicBezTo>
                  <a:pt x="40" y="18"/>
                  <a:pt x="40" y="18"/>
                  <a:pt x="40" y="18"/>
                </a:cubicBezTo>
                <a:cubicBezTo>
                  <a:pt x="0" y="98"/>
                  <a:pt x="0" y="98"/>
                  <a:pt x="0" y="98"/>
                </a:cubicBezTo>
                <a:cubicBezTo>
                  <a:pt x="0" y="98"/>
                  <a:pt x="0" y="98"/>
                  <a:pt x="0" y="98"/>
                </a:cubicBezTo>
                <a:cubicBezTo>
                  <a:pt x="0" y="99"/>
                  <a:pt x="0" y="99"/>
                  <a:pt x="0" y="100"/>
                </a:cubicBezTo>
                <a:cubicBezTo>
                  <a:pt x="0" y="156"/>
                  <a:pt x="0" y="156"/>
                  <a:pt x="0" y="156"/>
                </a:cubicBezTo>
                <a:cubicBezTo>
                  <a:pt x="0" y="158"/>
                  <a:pt x="2" y="160"/>
                  <a:pt x="4" y="160"/>
                </a:cubicBezTo>
                <a:cubicBezTo>
                  <a:pt x="172" y="160"/>
                  <a:pt x="172" y="160"/>
                  <a:pt x="172" y="160"/>
                </a:cubicBezTo>
                <a:cubicBezTo>
                  <a:pt x="174" y="160"/>
                  <a:pt x="176" y="158"/>
                  <a:pt x="176" y="156"/>
                </a:cubicBezTo>
                <a:cubicBezTo>
                  <a:pt x="176" y="100"/>
                  <a:pt x="176" y="100"/>
                  <a:pt x="176" y="100"/>
                </a:cubicBezTo>
                <a:cubicBezTo>
                  <a:pt x="176" y="99"/>
                  <a:pt x="176" y="99"/>
                  <a:pt x="176" y="98"/>
                </a:cubicBezTo>
                <a:moveTo>
                  <a:pt x="168" y="152"/>
                </a:moveTo>
                <a:cubicBezTo>
                  <a:pt x="8" y="152"/>
                  <a:pt x="8" y="152"/>
                  <a:pt x="8" y="152"/>
                </a:cubicBezTo>
                <a:cubicBezTo>
                  <a:pt x="8" y="104"/>
                  <a:pt x="8" y="104"/>
                  <a:pt x="8" y="104"/>
                </a:cubicBezTo>
                <a:cubicBezTo>
                  <a:pt x="56" y="104"/>
                  <a:pt x="56" y="104"/>
                  <a:pt x="56" y="104"/>
                </a:cubicBezTo>
                <a:cubicBezTo>
                  <a:pt x="58" y="120"/>
                  <a:pt x="72" y="132"/>
                  <a:pt x="88" y="132"/>
                </a:cubicBezTo>
                <a:cubicBezTo>
                  <a:pt x="104" y="132"/>
                  <a:pt x="118" y="120"/>
                  <a:pt x="120" y="104"/>
                </a:cubicBezTo>
                <a:cubicBezTo>
                  <a:pt x="168" y="104"/>
                  <a:pt x="168" y="104"/>
                  <a:pt x="168" y="104"/>
                </a:cubicBezTo>
                <a:lnTo>
                  <a:pt x="168" y="15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5">
            <a:extLst>
              <a:ext uri="{FF2B5EF4-FFF2-40B4-BE49-F238E27FC236}">
                <a16:creationId xmlns:a16="http://schemas.microsoft.com/office/drawing/2014/main" id="{69C192AC-2929-4E24-99EC-969F67ABA718}"/>
              </a:ext>
            </a:extLst>
          </p:cNvPr>
          <p:cNvSpPr>
            <a:spLocks noEditPoints="1"/>
          </p:cNvSpPr>
          <p:nvPr userDrawn="1"/>
        </p:nvSpPr>
        <p:spPr bwMode="auto">
          <a:xfrm>
            <a:off x="1163638" y="1604963"/>
            <a:ext cx="557212" cy="455613"/>
          </a:xfrm>
          <a:custGeom>
            <a:avLst/>
            <a:gdLst>
              <a:gd name="T0" fmla="*/ 60 w 176"/>
              <a:gd name="T1" fmla="*/ 32 h 144"/>
              <a:gd name="T2" fmla="*/ 116 w 176"/>
              <a:gd name="T3" fmla="*/ 32 h 144"/>
              <a:gd name="T4" fmla="*/ 120 w 176"/>
              <a:gd name="T5" fmla="*/ 28 h 144"/>
              <a:gd name="T6" fmla="*/ 116 w 176"/>
              <a:gd name="T7" fmla="*/ 24 h 144"/>
              <a:gd name="T8" fmla="*/ 60 w 176"/>
              <a:gd name="T9" fmla="*/ 24 h 144"/>
              <a:gd name="T10" fmla="*/ 56 w 176"/>
              <a:gd name="T11" fmla="*/ 28 h 144"/>
              <a:gd name="T12" fmla="*/ 60 w 176"/>
              <a:gd name="T13" fmla="*/ 32 h 144"/>
              <a:gd name="T14" fmla="*/ 52 w 176"/>
              <a:gd name="T15" fmla="*/ 48 h 144"/>
              <a:gd name="T16" fmla="*/ 124 w 176"/>
              <a:gd name="T17" fmla="*/ 48 h 144"/>
              <a:gd name="T18" fmla="*/ 128 w 176"/>
              <a:gd name="T19" fmla="*/ 44 h 144"/>
              <a:gd name="T20" fmla="*/ 124 w 176"/>
              <a:gd name="T21" fmla="*/ 40 h 144"/>
              <a:gd name="T22" fmla="*/ 52 w 176"/>
              <a:gd name="T23" fmla="*/ 40 h 144"/>
              <a:gd name="T24" fmla="*/ 48 w 176"/>
              <a:gd name="T25" fmla="*/ 44 h 144"/>
              <a:gd name="T26" fmla="*/ 52 w 176"/>
              <a:gd name="T27" fmla="*/ 48 h 144"/>
              <a:gd name="T28" fmla="*/ 136 w 176"/>
              <a:gd name="T29" fmla="*/ 60 h 144"/>
              <a:gd name="T30" fmla="*/ 132 w 176"/>
              <a:gd name="T31" fmla="*/ 56 h 144"/>
              <a:gd name="T32" fmla="*/ 44 w 176"/>
              <a:gd name="T33" fmla="*/ 56 h 144"/>
              <a:gd name="T34" fmla="*/ 40 w 176"/>
              <a:gd name="T35" fmla="*/ 60 h 144"/>
              <a:gd name="T36" fmla="*/ 44 w 176"/>
              <a:gd name="T37" fmla="*/ 64 h 144"/>
              <a:gd name="T38" fmla="*/ 132 w 176"/>
              <a:gd name="T39" fmla="*/ 64 h 144"/>
              <a:gd name="T40" fmla="*/ 136 w 176"/>
              <a:gd name="T41" fmla="*/ 60 h 144"/>
              <a:gd name="T42" fmla="*/ 176 w 176"/>
              <a:gd name="T43" fmla="*/ 82 h 144"/>
              <a:gd name="T44" fmla="*/ 176 w 176"/>
              <a:gd name="T45" fmla="*/ 82 h 144"/>
              <a:gd name="T46" fmla="*/ 136 w 176"/>
              <a:gd name="T47" fmla="*/ 2 h 144"/>
              <a:gd name="T48" fmla="*/ 136 w 176"/>
              <a:gd name="T49" fmla="*/ 2 h 144"/>
              <a:gd name="T50" fmla="*/ 132 w 176"/>
              <a:gd name="T51" fmla="*/ 0 h 144"/>
              <a:gd name="T52" fmla="*/ 44 w 176"/>
              <a:gd name="T53" fmla="*/ 0 h 144"/>
              <a:gd name="T54" fmla="*/ 40 w 176"/>
              <a:gd name="T55" fmla="*/ 2 h 144"/>
              <a:gd name="T56" fmla="*/ 40 w 176"/>
              <a:gd name="T57" fmla="*/ 2 h 144"/>
              <a:gd name="T58" fmla="*/ 0 w 176"/>
              <a:gd name="T59" fmla="*/ 82 h 144"/>
              <a:gd name="T60" fmla="*/ 0 w 176"/>
              <a:gd name="T61" fmla="*/ 82 h 144"/>
              <a:gd name="T62" fmla="*/ 0 w 176"/>
              <a:gd name="T63" fmla="*/ 84 h 144"/>
              <a:gd name="T64" fmla="*/ 0 w 176"/>
              <a:gd name="T65" fmla="*/ 140 h 144"/>
              <a:gd name="T66" fmla="*/ 4 w 176"/>
              <a:gd name="T67" fmla="*/ 144 h 144"/>
              <a:gd name="T68" fmla="*/ 172 w 176"/>
              <a:gd name="T69" fmla="*/ 144 h 144"/>
              <a:gd name="T70" fmla="*/ 176 w 176"/>
              <a:gd name="T71" fmla="*/ 140 h 144"/>
              <a:gd name="T72" fmla="*/ 176 w 176"/>
              <a:gd name="T73" fmla="*/ 84 h 144"/>
              <a:gd name="T74" fmla="*/ 176 w 176"/>
              <a:gd name="T75" fmla="*/ 82 h 144"/>
              <a:gd name="T76" fmla="*/ 46 w 176"/>
              <a:gd name="T77" fmla="*/ 8 h 144"/>
              <a:gd name="T78" fmla="*/ 130 w 176"/>
              <a:gd name="T79" fmla="*/ 8 h 144"/>
              <a:gd name="T80" fmla="*/ 166 w 176"/>
              <a:gd name="T81" fmla="*/ 80 h 144"/>
              <a:gd name="T82" fmla="*/ 116 w 176"/>
              <a:gd name="T83" fmla="*/ 80 h 144"/>
              <a:gd name="T84" fmla="*/ 112 w 176"/>
              <a:gd name="T85" fmla="*/ 84 h 144"/>
              <a:gd name="T86" fmla="*/ 88 w 176"/>
              <a:gd name="T87" fmla="*/ 108 h 144"/>
              <a:gd name="T88" fmla="*/ 64 w 176"/>
              <a:gd name="T89" fmla="*/ 84 h 144"/>
              <a:gd name="T90" fmla="*/ 60 w 176"/>
              <a:gd name="T91" fmla="*/ 80 h 144"/>
              <a:gd name="T92" fmla="*/ 10 w 176"/>
              <a:gd name="T93" fmla="*/ 80 h 144"/>
              <a:gd name="T94" fmla="*/ 46 w 176"/>
              <a:gd name="T95" fmla="*/ 8 h 144"/>
              <a:gd name="T96" fmla="*/ 168 w 176"/>
              <a:gd name="T97" fmla="*/ 136 h 144"/>
              <a:gd name="T98" fmla="*/ 8 w 176"/>
              <a:gd name="T99" fmla="*/ 136 h 144"/>
              <a:gd name="T100" fmla="*/ 8 w 176"/>
              <a:gd name="T101" fmla="*/ 88 h 144"/>
              <a:gd name="T102" fmla="*/ 56 w 176"/>
              <a:gd name="T103" fmla="*/ 88 h 144"/>
              <a:gd name="T104" fmla="*/ 88 w 176"/>
              <a:gd name="T105" fmla="*/ 116 h 144"/>
              <a:gd name="T106" fmla="*/ 120 w 176"/>
              <a:gd name="T107" fmla="*/ 88 h 144"/>
              <a:gd name="T108" fmla="*/ 168 w 176"/>
              <a:gd name="T109" fmla="*/ 88 h 144"/>
              <a:gd name="T110" fmla="*/ 168 w 176"/>
              <a:gd name="T111"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44">
                <a:moveTo>
                  <a:pt x="60" y="32"/>
                </a:moveTo>
                <a:cubicBezTo>
                  <a:pt x="116" y="32"/>
                  <a:pt x="116" y="32"/>
                  <a:pt x="116" y="32"/>
                </a:cubicBezTo>
                <a:cubicBezTo>
                  <a:pt x="118" y="32"/>
                  <a:pt x="120" y="30"/>
                  <a:pt x="120" y="28"/>
                </a:cubicBezTo>
                <a:cubicBezTo>
                  <a:pt x="120" y="26"/>
                  <a:pt x="118" y="24"/>
                  <a:pt x="116" y="24"/>
                </a:cubicBezTo>
                <a:cubicBezTo>
                  <a:pt x="60" y="24"/>
                  <a:pt x="60" y="24"/>
                  <a:pt x="60" y="24"/>
                </a:cubicBezTo>
                <a:cubicBezTo>
                  <a:pt x="58" y="24"/>
                  <a:pt x="56" y="26"/>
                  <a:pt x="56" y="28"/>
                </a:cubicBezTo>
                <a:cubicBezTo>
                  <a:pt x="56" y="30"/>
                  <a:pt x="58" y="32"/>
                  <a:pt x="60" y="32"/>
                </a:cubicBezTo>
                <a:moveTo>
                  <a:pt x="52" y="48"/>
                </a:moveTo>
                <a:cubicBezTo>
                  <a:pt x="124" y="48"/>
                  <a:pt x="124" y="48"/>
                  <a:pt x="124" y="48"/>
                </a:cubicBezTo>
                <a:cubicBezTo>
                  <a:pt x="126" y="48"/>
                  <a:pt x="128" y="46"/>
                  <a:pt x="128" y="44"/>
                </a:cubicBezTo>
                <a:cubicBezTo>
                  <a:pt x="128" y="42"/>
                  <a:pt x="126" y="40"/>
                  <a:pt x="124" y="40"/>
                </a:cubicBezTo>
                <a:cubicBezTo>
                  <a:pt x="52" y="40"/>
                  <a:pt x="52" y="40"/>
                  <a:pt x="52" y="40"/>
                </a:cubicBezTo>
                <a:cubicBezTo>
                  <a:pt x="50" y="40"/>
                  <a:pt x="48" y="42"/>
                  <a:pt x="48" y="44"/>
                </a:cubicBezTo>
                <a:cubicBezTo>
                  <a:pt x="48" y="46"/>
                  <a:pt x="50" y="48"/>
                  <a:pt x="52" y="48"/>
                </a:cubicBezTo>
                <a:moveTo>
                  <a:pt x="136" y="60"/>
                </a:moveTo>
                <a:cubicBezTo>
                  <a:pt x="136" y="58"/>
                  <a:pt x="134" y="56"/>
                  <a:pt x="132" y="56"/>
                </a:cubicBezTo>
                <a:cubicBezTo>
                  <a:pt x="44" y="56"/>
                  <a:pt x="44" y="56"/>
                  <a:pt x="44" y="56"/>
                </a:cubicBezTo>
                <a:cubicBezTo>
                  <a:pt x="42" y="56"/>
                  <a:pt x="40" y="58"/>
                  <a:pt x="40" y="60"/>
                </a:cubicBezTo>
                <a:cubicBezTo>
                  <a:pt x="40" y="62"/>
                  <a:pt x="42" y="64"/>
                  <a:pt x="44" y="64"/>
                </a:cubicBezTo>
                <a:cubicBezTo>
                  <a:pt x="132" y="64"/>
                  <a:pt x="132" y="64"/>
                  <a:pt x="132" y="64"/>
                </a:cubicBezTo>
                <a:cubicBezTo>
                  <a:pt x="134" y="64"/>
                  <a:pt x="136" y="62"/>
                  <a:pt x="136" y="60"/>
                </a:cubicBezTo>
                <a:moveTo>
                  <a:pt x="176" y="82"/>
                </a:moveTo>
                <a:cubicBezTo>
                  <a:pt x="176" y="82"/>
                  <a:pt x="176" y="82"/>
                  <a:pt x="176" y="82"/>
                </a:cubicBezTo>
                <a:cubicBezTo>
                  <a:pt x="136" y="2"/>
                  <a:pt x="136" y="2"/>
                  <a:pt x="136" y="2"/>
                </a:cubicBezTo>
                <a:cubicBezTo>
                  <a:pt x="136" y="2"/>
                  <a:pt x="136" y="2"/>
                  <a:pt x="136" y="2"/>
                </a:cubicBezTo>
                <a:cubicBezTo>
                  <a:pt x="135" y="1"/>
                  <a:pt x="134" y="0"/>
                  <a:pt x="132" y="0"/>
                </a:cubicBezTo>
                <a:cubicBezTo>
                  <a:pt x="44" y="0"/>
                  <a:pt x="44" y="0"/>
                  <a:pt x="44" y="0"/>
                </a:cubicBezTo>
                <a:cubicBezTo>
                  <a:pt x="42" y="0"/>
                  <a:pt x="41" y="1"/>
                  <a:pt x="40" y="2"/>
                </a:cubicBezTo>
                <a:cubicBezTo>
                  <a:pt x="40" y="2"/>
                  <a:pt x="40" y="2"/>
                  <a:pt x="40" y="2"/>
                </a:cubicBezTo>
                <a:cubicBezTo>
                  <a:pt x="0" y="82"/>
                  <a:pt x="0" y="82"/>
                  <a:pt x="0" y="82"/>
                </a:cubicBezTo>
                <a:cubicBezTo>
                  <a:pt x="0" y="82"/>
                  <a:pt x="0" y="82"/>
                  <a:pt x="0" y="82"/>
                </a:cubicBezTo>
                <a:cubicBezTo>
                  <a:pt x="0" y="83"/>
                  <a:pt x="0" y="83"/>
                  <a:pt x="0" y="84"/>
                </a:cubicBezTo>
                <a:cubicBezTo>
                  <a:pt x="0" y="140"/>
                  <a:pt x="0" y="140"/>
                  <a:pt x="0" y="140"/>
                </a:cubicBezTo>
                <a:cubicBezTo>
                  <a:pt x="0" y="142"/>
                  <a:pt x="2" y="144"/>
                  <a:pt x="4" y="144"/>
                </a:cubicBezTo>
                <a:cubicBezTo>
                  <a:pt x="172" y="144"/>
                  <a:pt x="172" y="144"/>
                  <a:pt x="172" y="144"/>
                </a:cubicBezTo>
                <a:cubicBezTo>
                  <a:pt x="174" y="144"/>
                  <a:pt x="176" y="142"/>
                  <a:pt x="176" y="140"/>
                </a:cubicBezTo>
                <a:cubicBezTo>
                  <a:pt x="176" y="84"/>
                  <a:pt x="176" y="84"/>
                  <a:pt x="176" y="84"/>
                </a:cubicBezTo>
                <a:cubicBezTo>
                  <a:pt x="176" y="83"/>
                  <a:pt x="176" y="83"/>
                  <a:pt x="176" y="82"/>
                </a:cubicBezTo>
                <a:moveTo>
                  <a:pt x="46" y="8"/>
                </a:moveTo>
                <a:cubicBezTo>
                  <a:pt x="130" y="8"/>
                  <a:pt x="130" y="8"/>
                  <a:pt x="130" y="8"/>
                </a:cubicBezTo>
                <a:cubicBezTo>
                  <a:pt x="166" y="80"/>
                  <a:pt x="166" y="80"/>
                  <a:pt x="166" y="80"/>
                </a:cubicBezTo>
                <a:cubicBezTo>
                  <a:pt x="116" y="80"/>
                  <a:pt x="116" y="80"/>
                  <a:pt x="116" y="80"/>
                </a:cubicBezTo>
                <a:cubicBezTo>
                  <a:pt x="114" y="80"/>
                  <a:pt x="112" y="82"/>
                  <a:pt x="112" y="84"/>
                </a:cubicBezTo>
                <a:cubicBezTo>
                  <a:pt x="112" y="97"/>
                  <a:pt x="101" y="108"/>
                  <a:pt x="88" y="108"/>
                </a:cubicBezTo>
                <a:cubicBezTo>
                  <a:pt x="75" y="108"/>
                  <a:pt x="64" y="97"/>
                  <a:pt x="64" y="84"/>
                </a:cubicBezTo>
                <a:cubicBezTo>
                  <a:pt x="64" y="82"/>
                  <a:pt x="62" y="80"/>
                  <a:pt x="60" y="80"/>
                </a:cubicBezTo>
                <a:cubicBezTo>
                  <a:pt x="10" y="80"/>
                  <a:pt x="10" y="80"/>
                  <a:pt x="10" y="80"/>
                </a:cubicBezTo>
                <a:lnTo>
                  <a:pt x="46" y="8"/>
                </a:lnTo>
                <a:close/>
                <a:moveTo>
                  <a:pt x="168" y="136"/>
                </a:moveTo>
                <a:cubicBezTo>
                  <a:pt x="8" y="136"/>
                  <a:pt x="8" y="136"/>
                  <a:pt x="8" y="136"/>
                </a:cubicBezTo>
                <a:cubicBezTo>
                  <a:pt x="8" y="88"/>
                  <a:pt x="8" y="88"/>
                  <a:pt x="8" y="88"/>
                </a:cubicBezTo>
                <a:cubicBezTo>
                  <a:pt x="56" y="88"/>
                  <a:pt x="56" y="88"/>
                  <a:pt x="56" y="88"/>
                </a:cubicBezTo>
                <a:cubicBezTo>
                  <a:pt x="58" y="104"/>
                  <a:pt x="72" y="116"/>
                  <a:pt x="88" y="116"/>
                </a:cubicBezTo>
                <a:cubicBezTo>
                  <a:pt x="104" y="116"/>
                  <a:pt x="118" y="104"/>
                  <a:pt x="120" y="88"/>
                </a:cubicBezTo>
                <a:cubicBezTo>
                  <a:pt x="168" y="88"/>
                  <a:pt x="168" y="88"/>
                  <a:pt x="168" y="88"/>
                </a:cubicBezTo>
                <a:lnTo>
                  <a:pt x="168" y="1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6">
            <a:extLst>
              <a:ext uri="{FF2B5EF4-FFF2-40B4-BE49-F238E27FC236}">
                <a16:creationId xmlns:a16="http://schemas.microsoft.com/office/drawing/2014/main" id="{15A2FCE5-78D8-46B2-B041-B9DFFEB39450}"/>
              </a:ext>
            </a:extLst>
          </p:cNvPr>
          <p:cNvSpPr>
            <a:spLocks noEditPoints="1"/>
          </p:cNvSpPr>
          <p:nvPr userDrawn="1"/>
        </p:nvSpPr>
        <p:spPr bwMode="auto">
          <a:xfrm>
            <a:off x="2227263" y="1554163"/>
            <a:ext cx="557212" cy="557213"/>
          </a:xfrm>
          <a:custGeom>
            <a:avLst/>
            <a:gdLst>
              <a:gd name="T0" fmla="*/ 176 w 176"/>
              <a:gd name="T1" fmla="*/ 52 h 176"/>
              <a:gd name="T2" fmla="*/ 176 w 176"/>
              <a:gd name="T3" fmla="*/ 50 h 176"/>
              <a:gd name="T4" fmla="*/ 144 w 176"/>
              <a:gd name="T5" fmla="*/ 2 h 176"/>
              <a:gd name="T6" fmla="*/ 36 w 176"/>
              <a:gd name="T7" fmla="*/ 0 h 176"/>
              <a:gd name="T8" fmla="*/ 32 w 176"/>
              <a:gd name="T9" fmla="*/ 2 h 176"/>
              <a:gd name="T10" fmla="*/ 0 w 176"/>
              <a:gd name="T11" fmla="*/ 50 h 176"/>
              <a:gd name="T12" fmla="*/ 0 w 176"/>
              <a:gd name="T13" fmla="*/ 100 h 176"/>
              <a:gd name="T14" fmla="*/ 13 w 176"/>
              <a:gd name="T15" fmla="*/ 104 h 176"/>
              <a:gd name="T16" fmla="*/ 0 w 176"/>
              <a:gd name="T17" fmla="*/ 122 h 176"/>
              <a:gd name="T18" fmla="*/ 0 w 176"/>
              <a:gd name="T19" fmla="*/ 172 h 176"/>
              <a:gd name="T20" fmla="*/ 172 w 176"/>
              <a:gd name="T21" fmla="*/ 176 h 176"/>
              <a:gd name="T22" fmla="*/ 176 w 176"/>
              <a:gd name="T23" fmla="*/ 124 h 176"/>
              <a:gd name="T24" fmla="*/ 176 w 176"/>
              <a:gd name="T25" fmla="*/ 122 h 176"/>
              <a:gd name="T26" fmla="*/ 172 w 176"/>
              <a:gd name="T27" fmla="*/ 104 h 176"/>
              <a:gd name="T28" fmla="*/ 38 w 176"/>
              <a:gd name="T29" fmla="*/ 8 h 176"/>
              <a:gd name="T30" fmla="*/ 165 w 176"/>
              <a:gd name="T31" fmla="*/ 48 h 176"/>
              <a:gd name="T32" fmla="*/ 112 w 176"/>
              <a:gd name="T33" fmla="*/ 52 h 176"/>
              <a:gd name="T34" fmla="*/ 64 w 176"/>
              <a:gd name="T35" fmla="*/ 52 h 176"/>
              <a:gd name="T36" fmla="*/ 11 w 176"/>
              <a:gd name="T37" fmla="*/ 48 h 176"/>
              <a:gd name="T38" fmla="*/ 168 w 176"/>
              <a:gd name="T39" fmla="*/ 168 h 176"/>
              <a:gd name="T40" fmla="*/ 8 w 176"/>
              <a:gd name="T41" fmla="*/ 128 h 176"/>
              <a:gd name="T42" fmla="*/ 88 w 176"/>
              <a:gd name="T43" fmla="*/ 156 h 176"/>
              <a:gd name="T44" fmla="*/ 168 w 176"/>
              <a:gd name="T45" fmla="*/ 128 h 176"/>
              <a:gd name="T46" fmla="*/ 165 w 176"/>
              <a:gd name="T47" fmla="*/ 120 h 176"/>
              <a:gd name="T48" fmla="*/ 112 w 176"/>
              <a:gd name="T49" fmla="*/ 124 h 176"/>
              <a:gd name="T50" fmla="*/ 64 w 176"/>
              <a:gd name="T51" fmla="*/ 124 h 176"/>
              <a:gd name="T52" fmla="*/ 11 w 176"/>
              <a:gd name="T53" fmla="*/ 120 h 176"/>
              <a:gd name="T54" fmla="*/ 154 w 176"/>
              <a:gd name="T55" fmla="*/ 104 h 176"/>
              <a:gd name="T56" fmla="*/ 168 w 176"/>
              <a:gd name="T57" fmla="*/ 96 h 176"/>
              <a:gd name="T58" fmla="*/ 8 w 176"/>
              <a:gd name="T59" fmla="*/ 56 h 176"/>
              <a:gd name="T60" fmla="*/ 88 w 176"/>
              <a:gd name="T61" fmla="*/ 84 h 176"/>
              <a:gd name="T62" fmla="*/ 168 w 176"/>
              <a:gd name="T63" fmla="*/ 5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76" y="100"/>
                </a:moveTo>
                <a:cubicBezTo>
                  <a:pt x="176" y="52"/>
                  <a:pt x="176" y="52"/>
                  <a:pt x="176" y="52"/>
                </a:cubicBezTo>
                <a:cubicBezTo>
                  <a:pt x="176" y="51"/>
                  <a:pt x="176" y="51"/>
                  <a:pt x="176" y="50"/>
                </a:cubicBezTo>
                <a:cubicBezTo>
                  <a:pt x="176" y="50"/>
                  <a:pt x="176" y="50"/>
                  <a:pt x="176" y="50"/>
                </a:cubicBezTo>
                <a:cubicBezTo>
                  <a:pt x="144" y="2"/>
                  <a:pt x="144" y="2"/>
                  <a:pt x="144" y="2"/>
                </a:cubicBezTo>
                <a:cubicBezTo>
                  <a:pt x="144" y="2"/>
                  <a:pt x="144" y="2"/>
                  <a:pt x="144" y="2"/>
                </a:cubicBezTo>
                <a:cubicBezTo>
                  <a:pt x="143" y="1"/>
                  <a:pt x="142" y="0"/>
                  <a:pt x="140" y="0"/>
                </a:cubicBezTo>
                <a:cubicBezTo>
                  <a:pt x="36" y="0"/>
                  <a:pt x="36" y="0"/>
                  <a:pt x="36" y="0"/>
                </a:cubicBezTo>
                <a:cubicBezTo>
                  <a:pt x="34" y="0"/>
                  <a:pt x="33" y="1"/>
                  <a:pt x="32" y="2"/>
                </a:cubicBezTo>
                <a:cubicBezTo>
                  <a:pt x="32" y="2"/>
                  <a:pt x="32" y="2"/>
                  <a:pt x="32" y="2"/>
                </a:cubicBezTo>
                <a:cubicBezTo>
                  <a:pt x="0" y="50"/>
                  <a:pt x="0" y="50"/>
                  <a:pt x="0" y="50"/>
                </a:cubicBezTo>
                <a:cubicBezTo>
                  <a:pt x="0" y="50"/>
                  <a:pt x="0" y="50"/>
                  <a:pt x="0" y="50"/>
                </a:cubicBezTo>
                <a:cubicBezTo>
                  <a:pt x="0" y="51"/>
                  <a:pt x="0" y="51"/>
                  <a:pt x="0" y="52"/>
                </a:cubicBezTo>
                <a:cubicBezTo>
                  <a:pt x="0" y="100"/>
                  <a:pt x="0" y="100"/>
                  <a:pt x="0" y="100"/>
                </a:cubicBezTo>
                <a:cubicBezTo>
                  <a:pt x="0" y="102"/>
                  <a:pt x="2" y="104"/>
                  <a:pt x="4" y="104"/>
                </a:cubicBezTo>
                <a:cubicBezTo>
                  <a:pt x="13" y="104"/>
                  <a:pt x="13" y="104"/>
                  <a:pt x="13" y="104"/>
                </a:cubicBezTo>
                <a:cubicBezTo>
                  <a:pt x="0" y="122"/>
                  <a:pt x="0" y="122"/>
                  <a:pt x="0" y="122"/>
                </a:cubicBezTo>
                <a:cubicBezTo>
                  <a:pt x="0" y="122"/>
                  <a:pt x="0" y="122"/>
                  <a:pt x="0" y="122"/>
                </a:cubicBezTo>
                <a:cubicBezTo>
                  <a:pt x="0" y="123"/>
                  <a:pt x="0" y="123"/>
                  <a:pt x="0" y="124"/>
                </a:cubicBezTo>
                <a:cubicBezTo>
                  <a:pt x="0" y="172"/>
                  <a:pt x="0" y="172"/>
                  <a:pt x="0" y="172"/>
                </a:cubicBezTo>
                <a:cubicBezTo>
                  <a:pt x="0" y="174"/>
                  <a:pt x="2" y="176"/>
                  <a:pt x="4" y="176"/>
                </a:cubicBezTo>
                <a:cubicBezTo>
                  <a:pt x="172" y="176"/>
                  <a:pt x="172" y="176"/>
                  <a:pt x="172" y="176"/>
                </a:cubicBezTo>
                <a:cubicBezTo>
                  <a:pt x="174" y="176"/>
                  <a:pt x="176" y="174"/>
                  <a:pt x="176" y="172"/>
                </a:cubicBezTo>
                <a:cubicBezTo>
                  <a:pt x="176" y="124"/>
                  <a:pt x="176" y="124"/>
                  <a:pt x="176" y="124"/>
                </a:cubicBezTo>
                <a:cubicBezTo>
                  <a:pt x="176" y="123"/>
                  <a:pt x="176" y="123"/>
                  <a:pt x="176" y="122"/>
                </a:cubicBezTo>
                <a:cubicBezTo>
                  <a:pt x="176" y="122"/>
                  <a:pt x="176" y="122"/>
                  <a:pt x="176" y="122"/>
                </a:cubicBezTo>
                <a:cubicBezTo>
                  <a:pt x="163" y="104"/>
                  <a:pt x="163" y="104"/>
                  <a:pt x="163" y="104"/>
                </a:cubicBezTo>
                <a:cubicBezTo>
                  <a:pt x="172" y="104"/>
                  <a:pt x="172" y="104"/>
                  <a:pt x="172" y="104"/>
                </a:cubicBezTo>
                <a:cubicBezTo>
                  <a:pt x="174" y="104"/>
                  <a:pt x="176" y="102"/>
                  <a:pt x="176" y="100"/>
                </a:cubicBezTo>
                <a:moveTo>
                  <a:pt x="38" y="8"/>
                </a:moveTo>
                <a:cubicBezTo>
                  <a:pt x="138" y="8"/>
                  <a:pt x="138" y="8"/>
                  <a:pt x="138" y="8"/>
                </a:cubicBezTo>
                <a:cubicBezTo>
                  <a:pt x="165" y="48"/>
                  <a:pt x="165" y="48"/>
                  <a:pt x="165" y="48"/>
                </a:cubicBezTo>
                <a:cubicBezTo>
                  <a:pt x="116" y="48"/>
                  <a:pt x="116" y="48"/>
                  <a:pt x="116" y="48"/>
                </a:cubicBezTo>
                <a:cubicBezTo>
                  <a:pt x="114" y="48"/>
                  <a:pt x="112" y="50"/>
                  <a:pt x="112" y="52"/>
                </a:cubicBezTo>
                <a:cubicBezTo>
                  <a:pt x="112" y="65"/>
                  <a:pt x="101" y="76"/>
                  <a:pt x="88" y="76"/>
                </a:cubicBezTo>
                <a:cubicBezTo>
                  <a:pt x="75" y="76"/>
                  <a:pt x="64" y="65"/>
                  <a:pt x="64" y="52"/>
                </a:cubicBezTo>
                <a:cubicBezTo>
                  <a:pt x="64" y="50"/>
                  <a:pt x="62" y="48"/>
                  <a:pt x="60" y="48"/>
                </a:cubicBezTo>
                <a:cubicBezTo>
                  <a:pt x="11" y="48"/>
                  <a:pt x="11" y="48"/>
                  <a:pt x="11" y="48"/>
                </a:cubicBezTo>
                <a:lnTo>
                  <a:pt x="38" y="8"/>
                </a:lnTo>
                <a:close/>
                <a:moveTo>
                  <a:pt x="168" y="168"/>
                </a:moveTo>
                <a:cubicBezTo>
                  <a:pt x="8" y="168"/>
                  <a:pt x="8" y="168"/>
                  <a:pt x="8" y="168"/>
                </a:cubicBezTo>
                <a:cubicBezTo>
                  <a:pt x="8" y="128"/>
                  <a:pt x="8" y="128"/>
                  <a:pt x="8" y="128"/>
                </a:cubicBezTo>
                <a:cubicBezTo>
                  <a:pt x="56" y="128"/>
                  <a:pt x="56" y="128"/>
                  <a:pt x="56" y="128"/>
                </a:cubicBezTo>
                <a:cubicBezTo>
                  <a:pt x="58" y="144"/>
                  <a:pt x="72" y="156"/>
                  <a:pt x="88" y="156"/>
                </a:cubicBezTo>
                <a:cubicBezTo>
                  <a:pt x="104" y="156"/>
                  <a:pt x="118" y="144"/>
                  <a:pt x="120" y="128"/>
                </a:cubicBezTo>
                <a:cubicBezTo>
                  <a:pt x="168" y="128"/>
                  <a:pt x="168" y="128"/>
                  <a:pt x="168" y="128"/>
                </a:cubicBezTo>
                <a:lnTo>
                  <a:pt x="168" y="168"/>
                </a:lnTo>
                <a:close/>
                <a:moveTo>
                  <a:pt x="165" y="120"/>
                </a:moveTo>
                <a:cubicBezTo>
                  <a:pt x="116" y="120"/>
                  <a:pt x="116" y="120"/>
                  <a:pt x="116" y="120"/>
                </a:cubicBezTo>
                <a:cubicBezTo>
                  <a:pt x="114" y="120"/>
                  <a:pt x="112" y="122"/>
                  <a:pt x="112" y="124"/>
                </a:cubicBezTo>
                <a:cubicBezTo>
                  <a:pt x="112" y="137"/>
                  <a:pt x="101" y="148"/>
                  <a:pt x="88" y="148"/>
                </a:cubicBezTo>
                <a:cubicBezTo>
                  <a:pt x="75" y="148"/>
                  <a:pt x="64" y="137"/>
                  <a:pt x="64" y="124"/>
                </a:cubicBezTo>
                <a:cubicBezTo>
                  <a:pt x="64" y="122"/>
                  <a:pt x="62" y="120"/>
                  <a:pt x="60" y="120"/>
                </a:cubicBezTo>
                <a:cubicBezTo>
                  <a:pt x="11" y="120"/>
                  <a:pt x="11" y="120"/>
                  <a:pt x="11" y="120"/>
                </a:cubicBezTo>
                <a:cubicBezTo>
                  <a:pt x="22" y="104"/>
                  <a:pt x="22" y="104"/>
                  <a:pt x="22" y="104"/>
                </a:cubicBezTo>
                <a:cubicBezTo>
                  <a:pt x="154" y="104"/>
                  <a:pt x="154" y="104"/>
                  <a:pt x="154" y="104"/>
                </a:cubicBezTo>
                <a:lnTo>
                  <a:pt x="165" y="120"/>
                </a:lnTo>
                <a:close/>
                <a:moveTo>
                  <a:pt x="168" y="96"/>
                </a:moveTo>
                <a:cubicBezTo>
                  <a:pt x="8" y="96"/>
                  <a:pt x="8" y="96"/>
                  <a:pt x="8" y="96"/>
                </a:cubicBezTo>
                <a:cubicBezTo>
                  <a:pt x="8" y="56"/>
                  <a:pt x="8" y="56"/>
                  <a:pt x="8" y="56"/>
                </a:cubicBezTo>
                <a:cubicBezTo>
                  <a:pt x="56" y="56"/>
                  <a:pt x="56" y="56"/>
                  <a:pt x="56" y="56"/>
                </a:cubicBezTo>
                <a:cubicBezTo>
                  <a:pt x="58" y="72"/>
                  <a:pt x="72" y="84"/>
                  <a:pt x="88" y="84"/>
                </a:cubicBezTo>
                <a:cubicBezTo>
                  <a:pt x="104" y="84"/>
                  <a:pt x="118" y="72"/>
                  <a:pt x="120" y="56"/>
                </a:cubicBezTo>
                <a:cubicBezTo>
                  <a:pt x="168" y="56"/>
                  <a:pt x="168" y="56"/>
                  <a:pt x="168" y="56"/>
                </a:cubicBezTo>
                <a:lnTo>
                  <a:pt x="168" y="9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7">
            <a:extLst>
              <a:ext uri="{FF2B5EF4-FFF2-40B4-BE49-F238E27FC236}">
                <a16:creationId xmlns:a16="http://schemas.microsoft.com/office/drawing/2014/main" id="{48FEBFC0-BEC2-4800-B386-32B6AF112D37}"/>
              </a:ext>
            </a:extLst>
          </p:cNvPr>
          <p:cNvSpPr>
            <a:spLocks/>
          </p:cNvSpPr>
          <p:nvPr userDrawn="1"/>
        </p:nvSpPr>
        <p:spPr bwMode="auto">
          <a:xfrm>
            <a:off x="3290888" y="1554163"/>
            <a:ext cx="555625" cy="557213"/>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8">
            <a:extLst>
              <a:ext uri="{FF2B5EF4-FFF2-40B4-BE49-F238E27FC236}">
                <a16:creationId xmlns:a16="http://schemas.microsoft.com/office/drawing/2014/main" id="{B3C8FCC9-CA38-4D38-98CF-6008FB7987A1}"/>
              </a:ext>
            </a:extLst>
          </p:cNvPr>
          <p:cNvSpPr>
            <a:spLocks noEditPoints="1"/>
          </p:cNvSpPr>
          <p:nvPr userDrawn="1"/>
        </p:nvSpPr>
        <p:spPr bwMode="auto">
          <a:xfrm>
            <a:off x="4352925" y="1554163"/>
            <a:ext cx="557212" cy="557213"/>
          </a:xfrm>
          <a:custGeom>
            <a:avLst/>
            <a:gdLst>
              <a:gd name="T0" fmla="*/ 172 w 176"/>
              <a:gd name="T1" fmla="*/ 84 h 176"/>
              <a:gd name="T2" fmla="*/ 168 w 176"/>
              <a:gd name="T3" fmla="*/ 88 h 176"/>
              <a:gd name="T4" fmla="*/ 88 w 176"/>
              <a:gd name="T5" fmla="*/ 168 h 176"/>
              <a:gd name="T6" fmla="*/ 24 w 176"/>
              <a:gd name="T7" fmla="*/ 136 h 176"/>
              <a:gd name="T8" fmla="*/ 56 w 176"/>
              <a:gd name="T9" fmla="*/ 136 h 176"/>
              <a:gd name="T10" fmla="*/ 60 w 176"/>
              <a:gd name="T11" fmla="*/ 132 h 176"/>
              <a:gd name="T12" fmla="*/ 56 w 176"/>
              <a:gd name="T13" fmla="*/ 128 h 176"/>
              <a:gd name="T14" fmla="*/ 16 w 176"/>
              <a:gd name="T15" fmla="*/ 128 h 176"/>
              <a:gd name="T16" fmla="*/ 12 w 176"/>
              <a:gd name="T17" fmla="*/ 132 h 176"/>
              <a:gd name="T18" fmla="*/ 12 w 176"/>
              <a:gd name="T19" fmla="*/ 172 h 176"/>
              <a:gd name="T20" fmla="*/ 16 w 176"/>
              <a:gd name="T21" fmla="*/ 176 h 176"/>
              <a:gd name="T22" fmla="*/ 20 w 176"/>
              <a:gd name="T23" fmla="*/ 172 h 176"/>
              <a:gd name="T24" fmla="*/ 20 w 176"/>
              <a:gd name="T25" fmla="*/ 144 h 176"/>
              <a:gd name="T26" fmla="*/ 88 w 176"/>
              <a:gd name="T27" fmla="*/ 176 h 176"/>
              <a:gd name="T28" fmla="*/ 176 w 176"/>
              <a:gd name="T29" fmla="*/ 88 h 176"/>
              <a:gd name="T30" fmla="*/ 172 w 176"/>
              <a:gd name="T31" fmla="*/ 84 h 176"/>
              <a:gd name="T32" fmla="*/ 88 w 176"/>
              <a:gd name="T33" fmla="*/ 8 h 176"/>
              <a:gd name="T34" fmla="*/ 152 w 176"/>
              <a:gd name="T35" fmla="*/ 40 h 176"/>
              <a:gd name="T36" fmla="*/ 120 w 176"/>
              <a:gd name="T37" fmla="*/ 40 h 176"/>
              <a:gd name="T38" fmla="*/ 116 w 176"/>
              <a:gd name="T39" fmla="*/ 44 h 176"/>
              <a:gd name="T40" fmla="*/ 120 w 176"/>
              <a:gd name="T41" fmla="*/ 48 h 176"/>
              <a:gd name="T42" fmla="*/ 160 w 176"/>
              <a:gd name="T43" fmla="*/ 48 h 176"/>
              <a:gd name="T44" fmla="*/ 164 w 176"/>
              <a:gd name="T45" fmla="*/ 44 h 176"/>
              <a:gd name="T46" fmla="*/ 164 w 176"/>
              <a:gd name="T47" fmla="*/ 4 h 176"/>
              <a:gd name="T48" fmla="*/ 160 w 176"/>
              <a:gd name="T49" fmla="*/ 0 h 176"/>
              <a:gd name="T50" fmla="*/ 156 w 176"/>
              <a:gd name="T51" fmla="*/ 4 h 176"/>
              <a:gd name="T52" fmla="*/ 156 w 176"/>
              <a:gd name="T53" fmla="*/ 32 h 176"/>
              <a:gd name="T54" fmla="*/ 88 w 176"/>
              <a:gd name="T55" fmla="*/ 0 h 176"/>
              <a:gd name="T56" fmla="*/ 0 w 176"/>
              <a:gd name="T57" fmla="*/ 88 h 176"/>
              <a:gd name="T58" fmla="*/ 4 w 176"/>
              <a:gd name="T59" fmla="*/ 92 h 176"/>
              <a:gd name="T60" fmla="*/ 8 w 176"/>
              <a:gd name="T61" fmla="*/ 88 h 176"/>
              <a:gd name="T62" fmla="*/ 88 w 176"/>
              <a:gd name="T63" fmla="*/ 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72" y="84"/>
                </a:moveTo>
                <a:cubicBezTo>
                  <a:pt x="170" y="84"/>
                  <a:pt x="168" y="86"/>
                  <a:pt x="168" y="88"/>
                </a:cubicBezTo>
                <a:cubicBezTo>
                  <a:pt x="168" y="132"/>
                  <a:pt x="132" y="168"/>
                  <a:pt x="88" y="168"/>
                </a:cubicBezTo>
                <a:cubicBezTo>
                  <a:pt x="62" y="168"/>
                  <a:pt x="39" y="155"/>
                  <a:pt x="24" y="136"/>
                </a:cubicBezTo>
                <a:cubicBezTo>
                  <a:pt x="56" y="136"/>
                  <a:pt x="56" y="136"/>
                  <a:pt x="56" y="136"/>
                </a:cubicBezTo>
                <a:cubicBezTo>
                  <a:pt x="58" y="136"/>
                  <a:pt x="60" y="134"/>
                  <a:pt x="60" y="132"/>
                </a:cubicBezTo>
                <a:cubicBezTo>
                  <a:pt x="60" y="130"/>
                  <a:pt x="58" y="128"/>
                  <a:pt x="56" y="128"/>
                </a:cubicBezTo>
                <a:cubicBezTo>
                  <a:pt x="16" y="128"/>
                  <a:pt x="16" y="128"/>
                  <a:pt x="16" y="128"/>
                </a:cubicBezTo>
                <a:cubicBezTo>
                  <a:pt x="14" y="128"/>
                  <a:pt x="12" y="130"/>
                  <a:pt x="12" y="132"/>
                </a:cubicBezTo>
                <a:cubicBezTo>
                  <a:pt x="12" y="172"/>
                  <a:pt x="12" y="172"/>
                  <a:pt x="12" y="172"/>
                </a:cubicBezTo>
                <a:cubicBezTo>
                  <a:pt x="12" y="174"/>
                  <a:pt x="14" y="176"/>
                  <a:pt x="16" y="176"/>
                </a:cubicBezTo>
                <a:cubicBezTo>
                  <a:pt x="18" y="176"/>
                  <a:pt x="20" y="174"/>
                  <a:pt x="20" y="172"/>
                </a:cubicBezTo>
                <a:cubicBezTo>
                  <a:pt x="20" y="144"/>
                  <a:pt x="20" y="144"/>
                  <a:pt x="20" y="144"/>
                </a:cubicBezTo>
                <a:cubicBezTo>
                  <a:pt x="36" y="163"/>
                  <a:pt x="61" y="176"/>
                  <a:pt x="88" y="176"/>
                </a:cubicBezTo>
                <a:cubicBezTo>
                  <a:pt x="137" y="176"/>
                  <a:pt x="176" y="137"/>
                  <a:pt x="176" y="88"/>
                </a:cubicBezTo>
                <a:cubicBezTo>
                  <a:pt x="176" y="86"/>
                  <a:pt x="174" y="84"/>
                  <a:pt x="172" y="84"/>
                </a:cubicBezTo>
                <a:moveTo>
                  <a:pt x="88" y="8"/>
                </a:move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90"/>
                  <a:pt x="2" y="92"/>
                  <a:pt x="4" y="92"/>
                </a:cubicBezTo>
                <a:cubicBezTo>
                  <a:pt x="6" y="92"/>
                  <a:pt x="8" y="90"/>
                  <a:pt x="8" y="88"/>
                </a:cubicBezTo>
                <a:cubicBezTo>
                  <a:pt x="8" y="44"/>
                  <a:pt x="44" y="8"/>
                  <a:pt x="88" y="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9">
            <a:extLst>
              <a:ext uri="{FF2B5EF4-FFF2-40B4-BE49-F238E27FC236}">
                <a16:creationId xmlns:a16="http://schemas.microsoft.com/office/drawing/2014/main" id="{53F95903-578E-4C49-81ED-D8F3600B6EFF}"/>
              </a:ext>
            </a:extLst>
          </p:cNvPr>
          <p:cNvSpPr>
            <a:spLocks noEditPoints="1"/>
          </p:cNvSpPr>
          <p:nvPr userDrawn="1"/>
        </p:nvSpPr>
        <p:spPr bwMode="auto">
          <a:xfrm>
            <a:off x="5467350" y="1554163"/>
            <a:ext cx="455612" cy="557213"/>
          </a:xfrm>
          <a:custGeom>
            <a:avLst/>
            <a:gdLst>
              <a:gd name="T0" fmla="*/ 140 w 144"/>
              <a:gd name="T1" fmla="*/ 100 h 176"/>
              <a:gd name="T2" fmla="*/ 136 w 144"/>
              <a:gd name="T3" fmla="*/ 104 h 176"/>
              <a:gd name="T4" fmla="*/ 72 w 144"/>
              <a:gd name="T5" fmla="*/ 168 h 176"/>
              <a:gd name="T6" fmla="*/ 8 w 144"/>
              <a:gd name="T7" fmla="*/ 104 h 176"/>
              <a:gd name="T8" fmla="*/ 72 w 144"/>
              <a:gd name="T9" fmla="*/ 40 h 176"/>
              <a:gd name="T10" fmla="*/ 72 w 144"/>
              <a:gd name="T11" fmla="*/ 68 h 176"/>
              <a:gd name="T12" fmla="*/ 76 w 144"/>
              <a:gd name="T13" fmla="*/ 72 h 176"/>
              <a:gd name="T14" fmla="*/ 78 w 144"/>
              <a:gd name="T15" fmla="*/ 71 h 176"/>
              <a:gd name="T16" fmla="*/ 78 w 144"/>
              <a:gd name="T17" fmla="*/ 71 h 176"/>
              <a:gd name="T18" fmla="*/ 126 w 144"/>
              <a:gd name="T19" fmla="*/ 39 h 176"/>
              <a:gd name="T20" fmla="*/ 126 w 144"/>
              <a:gd name="T21" fmla="*/ 39 h 176"/>
              <a:gd name="T22" fmla="*/ 128 w 144"/>
              <a:gd name="T23" fmla="*/ 36 h 176"/>
              <a:gd name="T24" fmla="*/ 126 w 144"/>
              <a:gd name="T25" fmla="*/ 33 h 176"/>
              <a:gd name="T26" fmla="*/ 126 w 144"/>
              <a:gd name="T27" fmla="*/ 33 h 176"/>
              <a:gd name="T28" fmla="*/ 78 w 144"/>
              <a:gd name="T29" fmla="*/ 1 h 176"/>
              <a:gd name="T30" fmla="*/ 78 w 144"/>
              <a:gd name="T31" fmla="*/ 1 h 176"/>
              <a:gd name="T32" fmla="*/ 76 w 144"/>
              <a:gd name="T33" fmla="*/ 0 h 176"/>
              <a:gd name="T34" fmla="*/ 72 w 144"/>
              <a:gd name="T35" fmla="*/ 4 h 176"/>
              <a:gd name="T36" fmla="*/ 72 w 144"/>
              <a:gd name="T37" fmla="*/ 32 h 176"/>
              <a:gd name="T38" fmla="*/ 0 w 144"/>
              <a:gd name="T39" fmla="*/ 104 h 176"/>
              <a:gd name="T40" fmla="*/ 72 w 144"/>
              <a:gd name="T41" fmla="*/ 176 h 176"/>
              <a:gd name="T42" fmla="*/ 144 w 144"/>
              <a:gd name="T43" fmla="*/ 104 h 176"/>
              <a:gd name="T44" fmla="*/ 140 w 144"/>
              <a:gd name="T45" fmla="*/ 100 h 176"/>
              <a:gd name="T46" fmla="*/ 80 w 144"/>
              <a:gd name="T47" fmla="*/ 11 h 176"/>
              <a:gd name="T48" fmla="*/ 117 w 144"/>
              <a:gd name="T49" fmla="*/ 36 h 176"/>
              <a:gd name="T50" fmla="*/ 80 w 144"/>
              <a:gd name="T51" fmla="*/ 61 h 176"/>
              <a:gd name="T52" fmla="*/ 80 w 144"/>
              <a:gd name="T53" fmla="*/ 1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4" h="176">
                <a:moveTo>
                  <a:pt x="140" y="100"/>
                </a:moveTo>
                <a:cubicBezTo>
                  <a:pt x="138" y="100"/>
                  <a:pt x="136" y="102"/>
                  <a:pt x="136" y="104"/>
                </a:cubicBezTo>
                <a:cubicBezTo>
                  <a:pt x="136" y="139"/>
                  <a:pt x="107" y="168"/>
                  <a:pt x="72" y="168"/>
                </a:cubicBezTo>
                <a:cubicBezTo>
                  <a:pt x="37" y="168"/>
                  <a:pt x="8" y="139"/>
                  <a:pt x="8" y="104"/>
                </a:cubicBezTo>
                <a:cubicBezTo>
                  <a:pt x="8" y="69"/>
                  <a:pt x="37" y="40"/>
                  <a:pt x="72" y="40"/>
                </a:cubicBezTo>
                <a:cubicBezTo>
                  <a:pt x="72" y="68"/>
                  <a:pt x="72" y="68"/>
                  <a:pt x="72" y="68"/>
                </a:cubicBezTo>
                <a:cubicBezTo>
                  <a:pt x="72" y="70"/>
                  <a:pt x="74" y="72"/>
                  <a:pt x="76" y="72"/>
                </a:cubicBezTo>
                <a:cubicBezTo>
                  <a:pt x="77" y="72"/>
                  <a:pt x="78" y="72"/>
                  <a:pt x="78" y="71"/>
                </a:cubicBezTo>
                <a:cubicBezTo>
                  <a:pt x="78" y="71"/>
                  <a:pt x="78" y="71"/>
                  <a:pt x="78" y="71"/>
                </a:cubicBezTo>
                <a:cubicBezTo>
                  <a:pt x="126" y="39"/>
                  <a:pt x="126" y="39"/>
                  <a:pt x="126" y="39"/>
                </a:cubicBezTo>
                <a:cubicBezTo>
                  <a:pt x="126" y="39"/>
                  <a:pt x="126" y="39"/>
                  <a:pt x="126" y="39"/>
                </a:cubicBezTo>
                <a:cubicBezTo>
                  <a:pt x="127" y="39"/>
                  <a:pt x="128" y="37"/>
                  <a:pt x="128" y="36"/>
                </a:cubicBezTo>
                <a:cubicBezTo>
                  <a:pt x="128" y="35"/>
                  <a:pt x="127" y="33"/>
                  <a:pt x="126" y="33"/>
                </a:cubicBezTo>
                <a:cubicBezTo>
                  <a:pt x="126" y="33"/>
                  <a:pt x="126" y="33"/>
                  <a:pt x="126" y="33"/>
                </a:cubicBezTo>
                <a:cubicBezTo>
                  <a:pt x="78" y="1"/>
                  <a:pt x="78" y="1"/>
                  <a:pt x="78" y="1"/>
                </a:cubicBezTo>
                <a:cubicBezTo>
                  <a:pt x="78" y="1"/>
                  <a:pt x="78" y="1"/>
                  <a:pt x="78" y="1"/>
                </a:cubicBezTo>
                <a:cubicBezTo>
                  <a:pt x="78" y="0"/>
                  <a:pt x="77" y="0"/>
                  <a:pt x="76" y="0"/>
                </a:cubicBezTo>
                <a:cubicBezTo>
                  <a:pt x="74" y="0"/>
                  <a:pt x="72" y="2"/>
                  <a:pt x="72" y="4"/>
                </a:cubicBezTo>
                <a:cubicBezTo>
                  <a:pt x="72" y="32"/>
                  <a:pt x="72" y="32"/>
                  <a:pt x="72" y="32"/>
                </a:cubicBezTo>
                <a:cubicBezTo>
                  <a:pt x="32" y="32"/>
                  <a:pt x="0" y="64"/>
                  <a:pt x="0" y="104"/>
                </a:cubicBezTo>
                <a:cubicBezTo>
                  <a:pt x="0" y="144"/>
                  <a:pt x="32" y="176"/>
                  <a:pt x="72" y="176"/>
                </a:cubicBezTo>
                <a:cubicBezTo>
                  <a:pt x="112" y="176"/>
                  <a:pt x="144" y="144"/>
                  <a:pt x="144" y="104"/>
                </a:cubicBezTo>
                <a:cubicBezTo>
                  <a:pt x="144" y="102"/>
                  <a:pt x="142" y="100"/>
                  <a:pt x="140" y="100"/>
                </a:cubicBezTo>
                <a:moveTo>
                  <a:pt x="80" y="11"/>
                </a:moveTo>
                <a:cubicBezTo>
                  <a:pt x="117" y="36"/>
                  <a:pt x="117" y="36"/>
                  <a:pt x="117" y="36"/>
                </a:cubicBezTo>
                <a:cubicBezTo>
                  <a:pt x="80" y="61"/>
                  <a:pt x="80" y="61"/>
                  <a:pt x="80" y="61"/>
                </a:cubicBezTo>
                <a:lnTo>
                  <a:pt x="80" y="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0">
            <a:extLst>
              <a:ext uri="{FF2B5EF4-FFF2-40B4-BE49-F238E27FC236}">
                <a16:creationId xmlns:a16="http://schemas.microsoft.com/office/drawing/2014/main" id="{43CE871F-9278-4E48-988D-9BCB22A792F9}"/>
              </a:ext>
            </a:extLst>
          </p:cNvPr>
          <p:cNvSpPr>
            <a:spLocks/>
          </p:cNvSpPr>
          <p:nvPr userDrawn="1"/>
        </p:nvSpPr>
        <p:spPr bwMode="auto">
          <a:xfrm>
            <a:off x="6530975" y="1554163"/>
            <a:ext cx="455612" cy="557213"/>
          </a:xfrm>
          <a:custGeom>
            <a:avLst/>
            <a:gdLst>
              <a:gd name="T0" fmla="*/ 140 w 144"/>
              <a:gd name="T1" fmla="*/ 100 h 176"/>
              <a:gd name="T2" fmla="*/ 136 w 144"/>
              <a:gd name="T3" fmla="*/ 104 h 176"/>
              <a:gd name="T4" fmla="*/ 72 w 144"/>
              <a:gd name="T5" fmla="*/ 168 h 176"/>
              <a:gd name="T6" fmla="*/ 8 w 144"/>
              <a:gd name="T7" fmla="*/ 104 h 176"/>
              <a:gd name="T8" fmla="*/ 72 w 144"/>
              <a:gd name="T9" fmla="*/ 40 h 176"/>
              <a:gd name="T10" fmla="*/ 98 w 144"/>
              <a:gd name="T11" fmla="*/ 40 h 176"/>
              <a:gd name="T12" fmla="*/ 74 w 144"/>
              <a:gd name="T13" fmla="*/ 65 h 176"/>
              <a:gd name="T14" fmla="*/ 74 w 144"/>
              <a:gd name="T15" fmla="*/ 65 h 176"/>
              <a:gd name="T16" fmla="*/ 72 w 144"/>
              <a:gd name="T17" fmla="*/ 68 h 176"/>
              <a:gd name="T18" fmla="*/ 76 w 144"/>
              <a:gd name="T19" fmla="*/ 72 h 176"/>
              <a:gd name="T20" fmla="*/ 78 w 144"/>
              <a:gd name="T21" fmla="*/ 71 h 176"/>
              <a:gd name="T22" fmla="*/ 78 w 144"/>
              <a:gd name="T23" fmla="*/ 71 h 176"/>
              <a:gd name="T24" fmla="*/ 78 w 144"/>
              <a:gd name="T25" fmla="*/ 71 h 176"/>
              <a:gd name="T26" fmla="*/ 79 w 144"/>
              <a:gd name="T27" fmla="*/ 70 h 176"/>
              <a:gd name="T28" fmla="*/ 110 w 144"/>
              <a:gd name="T29" fmla="*/ 39 h 176"/>
              <a:gd name="T30" fmla="*/ 110 w 144"/>
              <a:gd name="T31" fmla="*/ 39 h 176"/>
              <a:gd name="T32" fmla="*/ 112 w 144"/>
              <a:gd name="T33" fmla="*/ 36 h 176"/>
              <a:gd name="T34" fmla="*/ 110 w 144"/>
              <a:gd name="T35" fmla="*/ 33 h 176"/>
              <a:gd name="T36" fmla="*/ 110 w 144"/>
              <a:gd name="T37" fmla="*/ 33 h 176"/>
              <a:gd name="T38" fmla="*/ 79 w 144"/>
              <a:gd name="T39" fmla="*/ 2 h 176"/>
              <a:gd name="T40" fmla="*/ 78 w 144"/>
              <a:gd name="T41" fmla="*/ 1 h 176"/>
              <a:gd name="T42" fmla="*/ 78 w 144"/>
              <a:gd name="T43" fmla="*/ 1 h 176"/>
              <a:gd name="T44" fmla="*/ 78 w 144"/>
              <a:gd name="T45" fmla="*/ 1 h 176"/>
              <a:gd name="T46" fmla="*/ 76 w 144"/>
              <a:gd name="T47" fmla="*/ 0 h 176"/>
              <a:gd name="T48" fmla="*/ 72 w 144"/>
              <a:gd name="T49" fmla="*/ 4 h 176"/>
              <a:gd name="T50" fmla="*/ 74 w 144"/>
              <a:gd name="T51" fmla="*/ 7 h 176"/>
              <a:gd name="T52" fmla="*/ 74 w 144"/>
              <a:gd name="T53" fmla="*/ 7 h 176"/>
              <a:gd name="T54" fmla="*/ 98 w 144"/>
              <a:gd name="T55" fmla="*/ 32 h 176"/>
              <a:gd name="T56" fmla="*/ 72 w 144"/>
              <a:gd name="T57" fmla="*/ 32 h 176"/>
              <a:gd name="T58" fmla="*/ 0 w 144"/>
              <a:gd name="T59" fmla="*/ 104 h 176"/>
              <a:gd name="T60" fmla="*/ 72 w 144"/>
              <a:gd name="T61" fmla="*/ 176 h 176"/>
              <a:gd name="T62" fmla="*/ 144 w 144"/>
              <a:gd name="T63" fmla="*/ 104 h 176"/>
              <a:gd name="T64" fmla="*/ 140 w 144"/>
              <a:gd name="T65" fmla="*/ 10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176">
                <a:moveTo>
                  <a:pt x="140" y="100"/>
                </a:moveTo>
                <a:cubicBezTo>
                  <a:pt x="138" y="100"/>
                  <a:pt x="136" y="102"/>
                  <a:pt x="136" y="104"/>
                </a:cubicBezTo>
                <a:cubicBezTo>
                  <a:pt x="136" y="139"/>
                  <a:pt x="107" y="168"/>
                  <a:pt x="72" y="168"/>
                </a:cubicBezTo>
                <a:cubicBezTo>
                  <a:pt x="37" y="168"/>
                  <a:pt x="8" y="139"/>
                  <a:pt x="8" y="104"/>
                </a:cubicBezTo>
                <a:cubicBezTo>
                  <a:pt x="8" y="69"/>
                  <a:pt x="37" y="40"/>
                  <a:pt x="72" y="40"/>
                </a:cubicBezTo>
                <a:cubicBezTo>
                  <a:pt x="98" y="40"/>
                  <a:pt x="98" y="40"/>
                  <a:pt x="98" y="40"/>
                </a:cubicBezTo>
                <a:cubicBezTo>
                  <a:pt x="74" y="65"/>
                  <a:pt x="74" y="65"/>
                  <a:pt x="74" y="65"/>
                </a:cubicBezTo>
                <a:cubicBezTo>
                  <a:pt x="74" y="65"/>
                  <a:pt x="74" y="65"/>
                  <a:pt x="74" y="65"/>
                </a:cubicBezTo>
                <a:cubicBezTo>
                  <a:pt x="73" y="65"/>
                  <a:pt x="72" y="67"/>
                  <a:pt x="72" y="68"/>
                </a:cubicBezTo>
                <a:cubicBezTo>
                  <a:pt x="72" y="70"/>
                  <a:pt x="74" y="72"/>
                  <a:pt x="76" y="72"/>
                </a:cubicBezTo>
                <a:cubicBezTo>
                  <a:pt x="77" y="72"/>
                  <a:pt x="78" y="72"/>
                  <a:pt x="78" y="71"/>
                </a:cubicBezTo>
                <a:cubicBezTo>
                  <a:pt x="78" y="71"/>
                  <a:pt x="78" y="71"/>
                  <a:pt x="78" y="71"/>
                </a:cubicBezTo>
                <a:cubicBezTo>
                  <a:pt x="78" y="71"/>
                  <a:pt x="78" y="71"/>
                  <a:pt x="78" y="71"/>
                </a:cubicBezTo>
                <a:cubicBezTo>
                  <a:pt x="79" y="71"/>
                  <a:pt x="79" y="71"/>
                  <a:pt x="79" y="70"/>
                </a:cubicBezTo>
                <a:cubicBezTo>
                  <a:pt x="110" y="39"/>
                  <a:pt x="110" y="39"/>
                  <a:pt x="110" y="39"/>
                </a:cubicBezTo>
                <a:cubicBezTo>
                  <a:pt x="110" y="39"/>
                  <a:pt x="110" y="39"/>
                  <a:pt x="110" y="39"/>
                </a:cubicBezTo>
                <a:cubicBezTo>
                  <a:pt x="111" y="39"/>
                  <a:pt x="112" y="37"/>
                  <a:pt x="112" y="36"/>
                </a:cubicBezTo>
                <a:cubicBezTo>
                  <a:pt x="112" y="35"/>
                  <a:pt x="111" y="33"/>
                  <a:pt x="110" y="33"/>
                </a:cubicBezTo>
                <a:cubicBezTo>
                  <a:pt x="110" y="33"/>
                  <a:pt x="110" y="33"/>
                  <a:pt x="110" y="33"/>
                </a:cubicBezTo>
                <a:cubicBezTo>
                  <a:pt x="79" y="2"/>
                  <a:pt x="79" y="2"/>
                  <a:pt x="79" y="2"/>
                </a:cubicBezTo>
                <a:cubicBezTo>
                  <a:pt x="79" y="1"/>
                  <a:pt x="79" y="1"/>
                  <a:pt x="78" y="1"/>
                </a:cubicBezTo>
                <a:cubicBezTo>
                  <a:pt x="78" y="1"/>
                  <a:pt x="78" y="1"/>
                  <a:pt x="78" y="1"/>
                </a:cubicBezTo>
                <a:cubicBezTo>
                  <a:pt x="78" y="1"/>
                  <a:pt x="78" y="1"/>
                  <a:pt x="78" y="1"/>
                </a:cubicBezTo>
                <a:cubicBezTo>
                  <a:pt x="78" y="0"/>
                  <a:pt x="77" y="0"/>
                  <a:pt x="76" y="0"/>
                </a:cubicBezTo>
                <a:cubicBezTo>
                  <a:pt x="74" y="0"/>
                  <a:pt x="72" y="2"/>
                  <a:pt x="72" y="4"/>
                </a:cubicBezTo>
                <a:cubicBezTo>
                  <a:pt x="72" y="5"/>
                  <a:pt x="73" y="7"/>
                  <a:pt x="74" y="7"/>
                </a:cubicBezTo>
                <a:cubicBezTo>
                  <a:pt x="74" y="7"/>
                  <a:pt x="74" y="7"/>
                  <a:pt x="74" y="7"/>
                </a:cubicBezTo>
                <a:cubicBezTo>
                  <a:pt x="98" y="32"/>
                  <a:pt x="98" y="32"/>
                  <a:pt x="98" y="32"/>
                </a:cubicBezTo>
                <a:cubicBezTo>
                  <a:pt x="72" y="32"/>
                  <a:pt x="72" y="32"/>
                  <a:pt x="72" y="32"/>
                </a:cubicBezTo>
                <a:cubicBezTo>
                  <a:pt x="32" y="32"/>
                  <a:pt x="0" y="64"/>
                  <a:pt x="0" y="104"/>
                </a:cubicBezTo>
                <a:cubicBezTo>
                  <a:pt x="0" y="144"/>
                  <a:pt x="32" y="176"/>
                  <a:pt x="72" y="176"/>
                </a:cubicBezTo>
                <a:cubicBezTo>
                  <a:pt x="112" y="176"/>
                  <a:pt x="144" y="144"/>
                  <a:pt x="144" y="104"/>
                </a:cubicBezTo>
                <a:cubicBezTo>
                  <a:pt x="144" y="102"/>
                  <a:pt x="142" y="100"/>
                  <a:pt x="140" y="10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1">
            <a:extLst>
              <a:ext uri="{FF2B5EF4-FFF2-40B4-BE49-F238E27FC236}">
                <a16:creationId xmlns:a16="http://schemas.microsoft.com/office/drawing/2014/main" id="{62CAA0FC-93EB-4595-8435-4C98104533D6}"/>
              </a:ext>
            </a:extLst>
          </p:cNvPr>
          <p:cNvSpPr>
            <a:spLocks noEditPoints="1"/>
          </p:cNvSpPr>
          <p:nvPr userDrawn="1"/>
        </p:nvSpPr>
        <p:spPr bwMode="auto">
          <a:xfrm>
            <a:off x="7543800" y="1554163"/>
            <a:ext cx="557212" cy="557213"/>
          </a:xfrm>
          <a:custGeom>
            <a:avLst/>
            <a:gdLst>
              <a:gd name="T0" fmla="*/ 112 w 176"/>
              <a:gd name="T1" fmla="*/ 144 h 176"/>
              <a:gd name="T2" fmla="*/ 109 w 176"/>
              <a:gd name="T3" fmla="*/ 145 h 176"/>
              <a:gd name="T4" fmla="*/ 92 w 176"/>
              <a:gd name="T5" fmla="*/ 162 h 176"/>
              <a:gd name="T6" fmla="*/ 92 w 176"/>
              <a:gd name="T7" fmla="*/ 68 h 176"/>
              <a:gd name="T8" fmla="*/ 88 w 176"/>
              <a:gd name="T9" fmla="*/ 64 h 176"/>
              <a:gd name="T10" fmla="*/ 84 w 176"/>
              <a:gd name="T11" fmla="*/ 68 h 176"/>
              <a:gd name="T12" fmla="*/ 84 w 176"/>
              <a:gd name="T13" fmla="*/ 162 h 176"/>
              <a:gd name="T14" fmla="*/ 67 w 176"/>
              <a:gd name="T15" fmla="*/ 145 h 176"/>
              <a:gd name="T16" fmla="*/ 64 w 176"/>
              <a:gd name="T17" fmla="*/ 144 h 176"/>
              <a:gd name="T18" fmla="*/ 60 w 176"/>
              <a:gd name="T19" fmla="*/ 148 h 176"/>
              <a:gd name="T20" fmla="*/ 61 w 176"/>
              <a:gd name="T21" fmla="*/ 151 h 176"/>
              <a:gd name="T22" fmla="*/ 85 w 176"/>
              <a:gd name="T23" fmla="*/ 175 h 176"/>
              <a:gd name="T24" fmla="*/ 88 w 176"/>
              <a:gd name="T25" fmla="*/ 176 h 176"/>
              <a:gd name="T26" fmla="*/ 91 w 176"/>
              <a:gd name="T27" fmla="*/ 175 h 176"/>
              <a:gd name="T28" fmla="*/ 115 w 176"/>
              <a:gd name="T29" fmla="*/ 151 h 176"/>
              <a:gd name="T30" fmla="*/ 116 w 176"/>
              <a:gd name="T31" fmla="*/ 148 h 176"/>
              <a:gd name="T32" fmla="*/ 112 w 176"/>
              <a:gd name="T33" fmla="*/ 144 h 176"/>
              <a:gd name="T34" fmla="*/ 152 w 176"/>
              <a:gd name="T35" fmla="*/ 51 h 176"/>
              <a:gd name="T36" fmla="*/ 152 w 176"/>
              <a:gd name="T37" fmla="*/ 48 h 176"/>
              <a:gd name="T38" fmla="*/ 104 w 176"/>
              <a:gd name="T39" fmla="*/ 0 h 176"/>
              <a:gd name="T40" fmla="*/ 62 w 176"/>
              <a:gd name="T41" fmla="*/ 26 h 176"/>
              <a:gd name="T42" fmla="*/ 52 w 176"/>
              <a:gd name="T43" fmla="*/ 24 h 176"/>
              <a:gd name="T44" fmla="*/ 24 w 176"/>
              <a:gd name="T45" fmla="*/ 52 h 176"/>
              <a:gd name="T46" fmla="*/ 25 w 176"/>
              <a:gd name="T47" fmla="*/ 58 h 176"/>
              <a:gd name="T48" fmla="*/ 0 w 176"/>
              <a:gd name="T49" fmla="*/ 92 h 176"/>
              <a:gd name="T50" fmla="*/ 36 w 176"/>
              <a:gd name="T51" fmla="*/ 128 h 176"/>
              <a:gd name="T52" fmla="*/ 72 w 176"/>
              <a:gd name="T53" fmla="*/ 128 h 176"/>
              <a:gd name="T54" fmla="*/ 76 w 176"/>
              <a:gd name="T55" fmla="*/ 124 h 176"/>
              <a:gd name="T56" fmla="*/ 72 w 176"/>
              <a:gd name="T57" fmla="*/ 120 h 176"/>
              <a:gd name="T58" fmla="*/ 36 w 176"/>
              <a:gd name="T59" fmla="*/ 120 h 176"/>
              <a:gd name="T60" fmla="*/ 8 w 176"/>
              <a:gd name="T61" fmla="*/ 92 h 176"/>
              <a:gd name="T62" fmla="*/ 27 w 176"/>
              <a:gd name="T63" fmla="*/ 65 h 176"/>
              <a:gd name="T64" fmla="*/ 34 w 176"/>
              <a:gd name="T65" fmla="*/ 63 h 176"/>
              <a:gd name="T66" fmla="*/ 32 w 176"/>
              <a:gd name="T67" fmla="*/ 56 h 176"/>
              <a:gd name="T68" fmla="*/ 32 w 176"/>
              <a:gd name="T69" fmla="*/ 52 h 176"/>
              <a:gd name="T70" fmla="*/ 52 w 176"/>
              <a:gd name="T71" fmla="*/ 32 h 176"/>
              <a:gd name="T72" fmla="*/ 59 w 176"/>
              <a:gd name="T73" fmla="*/ 33 h 176"/>
              <a:gd name="T74" fmla="*/ 65 w 176"/>
              <a:gd name="T75" fmla="*/ 36 h 176"/>
              <a:gd name="T76" fmla="*/ 69 w 176"/>
              <a:gd name="T77" fmla="*/ 29 h 176"/>
              <a:gd name="T78" fmla="*/ 104 w 176"/>
              <a:gd name="T79" fmla="*/ 8 h 176"/>
              <a:gd name="T80" fmla="*/ 144 w 176"/>
              <a:gd name="T81" fmla="*/ 48 h 176"/>
              <a:gd name="T82" fmla="*/ 144 w 176"/>
              <a:gd name="T83" fmla="*/ 50 h 176"/>
              <a:gd name="T84" fmla="*/ 144 w 176"/>
              <a:gd name="T85" fmla="*/ 51 h 176"/>
              <a:gd name="T86" fmla="*/ 143 w 176"/>
              <a:gd name="T87" fmla="*/ 56 h 176"/>
              <a:gd name="T88" fmla="*/ 149 w 176"/>
              <a:gd name="T89" fmla="*/ 59 h 176"/>
              <a:gd name="T90" fmla="*/ 168 w 176"/>
              <a:gd name="T91" fmla="*/ 88 h 176"/>
              <a:gd name="T92" fmla="*/ 136 w 176"/>
              <a:gd name="T93" fmla="*/ 120 h 176"/>
              <a:gd name="T94" fmla="*/ 104 w 176"/>
              <a:gd name="T95" fmla="*/ 120 h 176"/>
              <a:gd name="T96" fmla="*/ 100 w 176"/>
              <a:gd name="T97" fmla="*/ 124 h 176"/>
              <a:gd name="T98" fmla="*/ 104 w 176"/>
              <a:gd name="T99" fmla="*/ 128 h 176"/>
              <a:gd name="T100" fmla="*/ 136 w 176"/>
              <a:gd name="T101" fmla="*/ 128 h 176"/>
              <a:gd name="T102" fmla="*/ 176 w 176"/>
              <a:gd name="T103" fmla="*/ 88 h 176"/>
              <a:gd name="T104" fmla="*/ 152 w 176"/>
              <a:gd name="T105" fmla="*/ 5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76">
                <a:moveTo>
                  <a:pt x="112" y="144"/>
                </a:moveTo>
                <a:cubicBezTo>
                  <a:pt x="111" y="144"/>
                  <a:pt x="110" y="144"/>
                  <a:pt x="109" y="145"/>
                </a:cubicBezTo>
                <a:cubicBezTo>
                  <a:pt x="92" y="162"/>
                  <a:pt x="92" y="162"/>
                  <a:pt x="92" y="162"/>
                </a:cubicBezTo>
                <a:cubicBezTo>
                  <a:pt x="92" y="68"/>
                  <a:pt x="92" y="68"/>
                  <a:pt x="92" y="68"/>
                </a:cubicBezTo>
                <a:cubicBezTo>
                  <a:pt x="92" y="66"/>
                  <a:pt x="90" y="64"/>
                  <a:pt x="88" y="64"/>
                </a:cubicBezTo>
                <a:cubicBezTo>
                  <a:pt x="86" y="64"/>
                  <a:pt x="84" y="66"/>
                  <a:pt x="84" y="68"/>
                </a:cubicBezTo>
                <a:cubicBezTo>
                  <a:pt x="84" y="162"/>
                  <a:pt x="84" y="162"/>
                  <a:pt x="84" y="162"/>
                </a:cubicBezTo>
                <a:cubicBezTo>
                  <a:pt x="67" y="145"/>
                  <a:pt x="67" y="145"/>
                  <a:pt x="67" y="145"/>
                </a:cubicBezTo>
                <a:cubicBezTo>
                  <a:pt x="66" y="144"/>
                  <a:pt x="65" y="144"/>
                  <a:pt x="64" y="144"/>
                </a:cubicBezTo>
                <a:cubicBezTo>
                  <a:pt x="62" y="144"/>
                  <a:pt x="60" y="146"/>
                  <a:pt x="60" y="148"/>
                </a:cubicBezTo>
                <a:cubicBezTo>
                  <a:pt x="60" y="149"/>
                  <a:pt x="60" y="150"/>
                  <a:pt x="61" y="151"/>
                </a:cubicBezTo>
                <a:cubicBezTo>
                  <a:pt x="85" y="175"/>
                  <a:pt x="85" y="175"/>
                  <a:pt x="85" y="175"/>
                </a:cubicBezTo>
                <a:cubicBezTo>
                  <a:pt x="86" y="176"/>
                  <a:pt x="87" y="176"/>
                  <a:pt x="88" y="176"/>
                </a:cubicBezTo>
                <a:cubicBezTo>
                  <a:pt x="89" y="176"/>
                  <a:pt x="90" y="176"/>
                  <a:pt x="91" y="175"/>
                </a:cubicBezTo>
                <a:cubicBezTo>
                  <a:pt x="115" y="151"/>
                  <a:pt x="115" y="151"/>
                  <a:pt x="115" y="151"/>
                </a:cubicBezTo>
                <a:cubicBezTo>
                  <a:pt x="116" y="150"/>
                  <a:pt x="116" y="149"/>
                  <a:pt x="116" y="148"/>
                </a:cubicBezTo>
                <a:cubicBezTo>
                  <a:pt x="116" y="146"/>
                  <a:pt x="114" y="144"/>
                  <a:pt x="112" y="144"/>
                </a:cubicBezTo>
                <a:moveTo>
                  <a:pt x="152" y="51"/>
                </a:moveTo>
                <a:cubicBezTo>
                  <a:pt x="152" y="50"/>
                  <a:pt x="152" y="49"/>
                  <a:pt x="152" y="48"/>
                </a:cubicBezTo>
                <a:cubicBezTo>
                  <a:pt x="152" y="21"/>
                  <a:pt x="131" y="0"/>
                  <a:pt x="104" y="0"/>
                </a:cubicBezTo>
                <a:cubicBezTo>
                  <a:pt x="86" y="0"/>
                  <a:pt x="70" y="10"/>
                  <a:pt x="62" y="26"/>
                </a:cubicBezTo>
                <a:cubicBezTo>
                  <a:pt x="59" y="25"/>
                  <a:pt x="55" y="24"/>
                  <a:pt x="52" y="24"/>
                </a:cubicBezTo>
                <a:cubicBezTo>
                  <a:pt x="37" y="24"/>
                  <a:pt x="24" y="37"/>
                  <a:pt x="24" y="52"/>
                </a:cubicBezTo>
                <a:cubicBezTo>
                  <a:pt x="24" y="54"/>
                  <a:pt x="24" y="56"/>
                  <a:pt x="25" y="58"/>
                </a:cubicBezTo>
                <a:cubicBezTo>
                  <a:pt x="10" y="63"/>
                  <a:pt x="0" y="76"/>
                  <a:pt x="0" y="92"/>
                </a:cubicBezTo>
                <a:cubicBezTo>
                  <a:pt x="0" y="112"/>
                  <a:pt x="16" y="128"/>
                  <a:pt x="36" y="128"/>
                </a:cubicBezTo>
                <a:cubicBezTo>
                  <a:pt x="72" y="128"/>
                  <a:pt x="72" y="128"/>
                  <a:pt x="72" y="128"/>
                </a:cubicBezTo>
                <a:cubicBezTo>
                  <a:pt x="74" y="128"/>
                  <a:pt x="76" y="126"/>
                  <a:pt x="76" y="124"/>
                </a:cubicBezTo>
                <a:cubicBezTo>
                  <a:pt x="76" y="122"/>
                  <a:pt x="74" y="120"/>
                  <a:pt x="72" y="120"/>
                </a:cubicBezTo>
                <a:cubicBezTo>
                  <a:pt x="36" y="120"/>
                  <a:pt x="36" y="120"/>
                  <a:pt x="36" y="120"/>
                </a:cubicBezTo>
                <a:cubicBezTo>
                  <a:pt x="21" y="120"/>
                  <a:pt x="8" y="107"/>
                  <a:pt x="8" y="92"/>
                </a:cubicBezTo>
                <a:cubicBezTo>
                  <a:pt x="8" y="80"/>
                  <a:pt x="16" y="69"/>
                  <a:pt x="27" y="65"/>
                </a:cubicBezTo>
                <a:cubicBezTo>
                  <a:pt x="34" y="63"/>
                  <a:pt x="34" y="63"/>
                  <a:pt x="34" y="63"/>
                </a:cubicBezTo>
                <a:cubicBezTo>
                  <a:pt x="32" y="56"/>
                  <a:pt x="32" y="56"/>
                  <a:pt x="32" y="56"/>
                </a:cubicBezTo>
                <a:cubicBezTo>
                  <a:pt x="32" y="55"/>
                  <a:pt x="32" y="53"/>
                  <a:pt x="32" y="52"/>
                </a:cubicBezTo>
                <a:cubicBezTo>
                  <a:pt x="32" y="41"/>
                  <a:pt x="41" y="32"/>
                  <a:pt x="52" y="32"/>
                </a:cubicBezTo>
                <a:cubicBezTo>
                  <a:pt x="54" y="32"/>
                  <a:pt x="57" y="32"/>
                  <a:pt x="59" y="33"/>
                </a:cubicBezTo>
                <a:cubicBezTo>
                  <a:pt x="65" y="36"/>
                  <a:pt x="65" y="36"/>
                  <a:pt x="65" y="36"/>
                </a:cubicBezTo>
                <a:cubicBezTo>
                  <a:pt x="69" y="29"/>
                  <a:pt x="69" y="29"/>
                  <a:pt x="69" y="29"/>
                </a:cubicBezTo>
                <a:cubicBezTo>
                  <a:pt x="76" y="16"/>
                  <a:pt x="89" y="8"/>
                  <a:pt x="104" y="8"/>
                </a:cubicBezTo>
                <a:cubicBezTo>
                  <a:pt x="126" y="8"/>
                  <a:pt x="144" y="26"/>
                  <a:pt x="144" y="48"/>
                </a:cubicBezTo>
                <a:cubicBezTo>
                  <a:pt x="144" y="49"/>
                  <a:pt x="144" y="49"/>
                  <a:pt x="144" y="50"/>
                </a:cubicBezTo>
                <a:cubicBezTo>
                  <a:pt x="144" y="51"/>
                  <a:pt x="144" y="51"/>
                  <a:pt x="144" y="51"/>
                </a:cubicBezTo>
                <a:cubicBezTo>
                  <a:pt x="143" y="56"/>
                  <a:pt x="143" y="56"/>
                  <a:pt x="143" y="56"/>
                </a:cubicBezTo>
                <a:cubicBezTo>
                  <a:pt x="149" y="59"/>
                  <a:pt x="149" y="59"/>
                  <a:pt x="149" y="59"/>
                </a:cubicBezTo>
                <a:cubicBezTo>
                  <a:pt x="160" y="64"/>
                  <a:pt x="168" y="75"/>
                  <a:pt x="168" y="88"/>
                </a:cubicBezTo>
                <a:cubicBezTo>
                  <a:pt x="168" y="106"/>
                  <a:pt x="154" y="120"/>
                  <a:pt x="136" y="120"/>
                </a:cubicBezTo>
                <a:cubicBezTo>
                  <a:pt x="104" y="120"/>
                  <a:pt x="104" y="120"/>
                  <a:pt x="104" y="120"/>
                </a:cubicBezTo>
                <a:cubicBezTo>
                  <a:pt x="102" y="120"/>
                  <a:pt x="100" y="122"/>
                  <a:pt x="100" y="124"/>
                </a:cubicBezTo>
                <a:cubicBezTo>
                  <a:pt x="100" y="126"/>
                  <a:pt x="102" y="128"/>
                  <a:pt x="104" y="128"/>
                </a:cubicBezTo>
                <a:cubicBezTo>
                  <a:pt x="136" y="128"/>
                  <a:pt x="136" y="128"/>
                  <a:pt x="136" y="128"/>
                </a:cubicBezTo>
                <a:cubicBezTo>
                  <a:pt x="158" y="128"/>
                  <a:pt x="176" y="110"/>
                  <a:pt x="176" y="88"/>
                </a:cubicBezTo>
                <a:cubicBezTo>
                  <a:pt x="176" y="72"/>
                  <a:pt x="166" y="57"/>
                  <a:pt x="152" y="51"/>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2">
            <a:extLst>
              <a:ext uri="{FF2B5EF4-FFF2-40B4-BE49-F238E27FC236}">
                <a16:creationId xmlns:a16="http://schemas.microsoft.com/office/drawing/2014/main" id="{87C03927-E2A3-4B7C-9289-0272226CD303}"/>
              </a:ext>
            </a:extLst>
          </p:cNvPr>
          <p:cNvSpPr>
            <a:spLocks noEditPoints="1"/>
          </p:cNvSpPr>
          <p:nvPr userDrawn="1"/>
        </p:nvSpPr>
        <p:spPr bwMode="auto">
          <a:xfrm>
            <a:off x="8607425" y="1554163"/>
            <a:ext cx="555625" cy="557213"/>
          </a:xfrm>
          <a:custGeom>
            <a:avLst/>
            <a:gdLst>
              <a:gd name="T0" fmla="*/ 112 w 176"/>
              <a:gd name="T1" fmla="*/ 96 h 176"/>
              <a:gd name="T2" fmla="*/ 116 w 176"/>
              <a:gd name="T3" fmla="*/ 92 h 176"/>
              <a:gd name="T4" fmla="*/ 115 w 176"/>
              <a:gd name="T5" fmla="*/ 89 h 176"/>
              <a:gd name="T6" fmla="*/ 91 w 176"/>
              <a:gd name="T7" fmla="*/ 65 h 176"/>
              <a:gd name="T8" fmla="*/ 88 w 176"/>
              <a:gd name="T9" fmla="*/ 64 h 176"/>
              <a:gd name="T10" fmla="*/ 85 w 176"/>
              <a:gd name="T11" fmla="*/ 65 h 176"/>
              <a:gd name="T12" fmla="*/ 61 w 176"/>
              <a:gd name="T13" fmla="*/ 89 h 176"/>
              <a:gd name="T14" fmla="*/ 60 w 176"/>
              <a:gd name="T15" fmla="*/ 92 h 176"/>
              <a:gd name="T16" fmla="*/ 64 w 176"/>
              <a:gd name="T17" fmla="*/ 96 h 176"/>
              <a:gd name="T18" fmla="*/ 67 w 176"/>
              <a:gd name="T19" fmla="*/ 95 h 176"/>
              <a:gd name="T20" fmla="*/ 84 w 176"/>
              <a:gd name="T21" fmla="*/ 78 h 176"/>
              <a:gd name="T22" fmla="*/ 84 w 176"/>
              <a:gd name="T23" fmla="*/ 172 h 176"/>
              <a:gd name="T24" fmla="*/ 88 w 176"/>
              <a:gd name="T25" fmla="*/ 176 h 176"/>
              <a:gd name="T26" fmla="*/ 92 w 176"/>
              <a:gd name="T27" fmla="*/ 172 h 176"/>
              <a:gd name="T28" fmla="*/ 92 w 176"/>
              <a:gd name="T29" fmla="*/ 78 h 176"/>
              <a:gd name="T30" fmla="*/ 109 w 176"/>
              <a:gd name="T31" fmla="*/ 95 h 176"/>
              <a:gd name="T32" fmla="*/ 112 w 176"/>
              <a:gd name="T33" fmla="*/ 96 h 176"/>
              <a:gd name="T34" fmla="*/ 152 w 176"/>
              <a:gd name="T35" fmla="*/ 51 h 176"/>
              <a:gd name="T36" fmla="*/ 152 w 176"/>
              <a:gd name="T37" fmla="*/ 48 h 176"/>
              <a:gd name="T38" fmla="*/ 104 w 176"/>
              <a:gd name="T39" fmla="*/ 0 h 176"/>
              <a:gd name="T40" fmla="*/ 62 w 176"/>
              <a:gd name="T41" fmla="*/ 26 h 176"/>
              <a:gd name="T42" fmla="*/ 52 w 176"/>
              <a:gd name="T43" fmla="*/ 24 h 176"/>
              <a:gd name="T44" fmla="*/ 24 w 176"/>
              <a:gd name="T45" fmla="*/ 52 h 176"/>
              <a:gd name="T46" fmla="*/ 25 w 176"/>
              <a:gd name="T47" fmla="*/ 58 h 176"/>
              <a:gd name="T48" fmla="*/ 0 w 176"/>
              <a:gd name="T49" fmla="*/ 92 h 176"/>
              <a:gd name="T50" fmla="*/ 36 w 176"/>
              <a:gd name="T51" fmla="*/ 128 h 176"/>
              <a:gd name="T52" fmla="*/ 72 w 176"/>
              <a:gd name="T53" fmla="*/ 128 h 176"/>
              <a:gd name="T54" fmla="*/ 76 w 176"/>
              <a:gd name="T55" fmla="*/ 124 h 176"/>
              <a:gd name="T56" fmla="*/ 72 w 176"/>
              <a:gd name="T57" fmla="*/ 120 h 176"/>
              <a:gd name="T58" fmla="*/ 36 w 176"/>
              <a:gd name="T59" fmla="*/ 120 h 176"/>
              <a:gd name="T60" fmla="*/ 8 w 176"/>
              <a:gd name="T61" fmla="*/ 92 h 176"/>
              <a:gd name="T62" fmla="*/ 27 w 176"/>
              <a:gd name="T63" fmla="*/ 65 h 176"/>
              <a:gd name="T64" fmla="*/ 34 w 176"/>
              <a:gd name="T65" fmla="*/ 63 h 176"/>
              <a:gd name="T66" fmla="*/ 32 w 176"/>
              <a:gd name="T67" fmla="*/ 56 h 176"/>
              <a:gd name="T68" fmla="*/ 32 w 176"/>
              <a:gd name="T69" fmla="*/ 52 h 176"/>
              <a:gd name="T70" fmla="*/ 52 w 176"/>
              <a:gd name="T71" fmla="*/ 32 h 176"/>
              <a:gd name="T72" fmla="*/ 59 w 176"/>
              <a:gd name="T73" fmla="*/ 33 h 176"/>
              <a:gd name="T74" fmla="*/ 65 w 176"/>
              <a:gd name="T75" fmla="*/ 36 h 176"/>
              <a:gd name="T76" fmla="*/ 69 w 176"/>
              <a:gd name="T77" fmla="*/ 29 h 176"/>
              <a:gd name="T78" fmla="*/ 104 w 176"/>
              <a:gd name="T79" fmla="*/ 8 h 176"/>
              <a:gd name="T80" fmla="*/ 144 w 176"/>
              <a:gd name="T81" fmla="*/ 48 h 176"/>
              <a:gd name="T82" fmla="*/ 144 w 176"/>
              <a:gd name="T83" fmla="*/ 50 h 176"/>
              <a:gd name="T84" fmla="*/ 144 w 176"/>
              <a:gd name="T85" fmla="*/ 51 h 176"/>
              <a:gd name="T86" fmla="*/ 143 w 176"/>
              <a:gd name="T87" fmla="*/ 56 h 176"/>
              <a:gd name="T88" fmla="*/ 149 w 176"/>
              <a:gd name="T89" fmla="*/ 59 h 176"/>
              <a:gd name="T90" fmla="*/ 168 w 176"/>
              <a:gd name="T91" fmla="*/ 88 h 176"/>
              <a:gd name="T92" fmla="*/ 136 w 176"/>
              <a:gd name="T93" fmla="*/ 120 h 176"/>
              <a:gd name="T94" fmla="*/ 104 w 176"/>
              <a:gd name="T95" fmla="*/ 120 h 176"/>
              <a:gd name="T96" fmla="*/ 100 w 176"/>
              <a:gd name="T97" fmla="*/ 124 h 176"/>
              <a:gd name="T98" fmla="*/ 104 w 176"/>
              <a:gd name="T99" fmla="*/ 128 h 176"/>
              <a:gd name="T100" fmla="*/ 136 w 176"/>
              <a:gd name="T101" fmla="*/ 128 h 176"/>
              <a:gd name="T102" fmla="*/ 176 w 176"/>
              <a:gd name="T103" fmla="*/ 88 h 176"/>
              <a:gd name="T104" fmla="*/ 152 w 176"/>
              <a:gd name="T105" fmla="*/ 5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76">
                <a:moveTo>
                  <a:pt x="112" y="96"/>
                </a:moveTo>
                <a:cubicBezTo>
                  <a:pt x="114" y="96"/>
                  <a:pt x="116" y="94"/>
                  <a:pt x="116" y="92"/>
                </a:cubicBezTo>
                <a:cubicBezTo>
                  <a:pt x="116" y="91"/>
                  <a:pt x="116" y="90"/>
                  <a:pt x="115" y="89"/>
                </a:cubicBezTo>
                <a:cubicBezTo>
                  <a:pt x="91" y="65"/>
                  <a:pt x="91" y="65"/>
                  <a:pt x="91" y="65"/>
                </a:cubicBezTo>
                <a:cubicBezTo>
                  <a:pt x="90" y="64"/>
                  <a:pt x="89" y="64"/>
                  <a:pt x="88" y="64"/>
                </a:cubicBezTo>
                <a:cubicBezTo>
                  <a:pt x="87" y="64"/>
                  <a:pt x="86" y="64"/>
                  <a:pt x="85" y="65"/>
                </a:cubicBezTo>
                <a:cubicBezTo>
                  <a:pt x="61" y="89"/>
                  <a:pt x="61" y="89"/>
                  <a:pt x="61" y="89"/>
                </a:cubicBezTo>
                <a:cubicBezTo>
                  <a:pt x="60" y="90"/>
                  <a:pt x="60" y="91"/>
                  <a:pt x="60" y="92"/>
                </a:cubicBezTo>
                <a:cubicBezTo>
                  <a:pt x="60" y="94"/>
                  <a:pt x="62" y="96"/>
                  <a:pt x="64" y="96"/>
                </a:cubicBezTo>
                <a:cubicBezTo>
                  <a:pt x="65" y="96"/>
                  <a:pt x="66" y="96"/>
                  <a:pt x="67" y="95"/>
                </a:cubicBezTo>
                <a:cubicBezTo>
                  <a:pt x="84" y="78"/>
                  <a:pt x="84" y="78"/>
                  <a:pt x="84" y="78"/>
                </a:cubicBezTo>
                <a:cubicBezTo>
                  <a:pt x="84" y="172"/>
                  <a:pt x="84" y="172"/>
                  <a:pt x="84" y="172"/>
                </a:cubicBezTo>
                <a:cubicBezTo>
                  <a:pt x="84" y="174"/>
                  <a:pt x="86" y="176"/>
                  <a:pt x="88" y="176"/>
                </a:cubicBezTo>
                <a:cubicBezTo>
                  <a:pt x="90" y="176"/>
                  <a:pt x="92" y="174"/>
                  <a:pt x="92" y="172"/>
                </a:cubicBezTo>
                <a:cubicBezTo>
                  <a:pt x="92" y="78"/>
                  <a:pt x="92" y="78"/>
                  <a:pt x="92" y="78"/>
                </a:cubicBezTo>
                <a:cubicBezTo>
                  <a:pt x="109" y="95"/>
                  <a:pt x="109" y="95"/>
                  <a:pt x="109" y="95"/>
                </a:cubicBezTo>
                <a:cubicBezTo>
                  <a:pt x="110" y="96"/>
                  <a:pt x="111" y="96"/>
                  <a:pt x="112" y="96"/>
                </a:cubicBezTo>
                <a:moveTo>
                  <a:pt x="152" y="51"/>
                </a:moveTo>
                <a:cubicBezTo>
                  <a:pt x="152" y="50"/>
                  <a:pt x="152" y="49"/>
                  <a:pt x="152" y="48"/>
                </a:cubicBezTo>
                <a:cubicBezTo>
                  <a:pt x="152" y="21"/>
                  <a:pt x="131" y="0"/>
                  <a:pt x="104" y="0"/>
                </a:cubicBezTo>
                <a:cubicBezTo>
                  <a:pt x="86" y="0"/>
                  <a:pt x="70" y="10"/>
                  <a:pt x="62" y="26"/>
                </a:cubicBezTo>
                <a:cubicBezTo>
                  <a:pt x="59" y="25"/>
                  <a:pt x="55" y="24"/>
                  <a:pt x="52" y="24"/>
                </a:cubicBezTo>
                <a:cubicBezTo>
                  <a:pt x="37" y="24"/>
                  <a:pt x="24" y="37"/>
                  <a:pt x="24" y="52"/>
                </a:cubicBezTo>
                <a:cubicBezTo>
                  <a:pt x="24" y="54"/>
                  <a:pt x="24" y="56"/>
                  <a:pt x="25" y="58"/>
                </a:cubicBezTo>
                <a:cubicBezTo>
                  <a:pt x="10" y="63"/>
                  <a:pt x="0" y="76"/>
                  <a:pt x="0" y="92"/>
                </a:cubicBezTo>
                <a:cubicBezTo>
                  <a:pt x="0" y="112"/>
                  <a:pt x="16" y="128"/>
                  <a:pt x="36" y="128"/>
                </a:cubicBezTo>
                <a:cubicBezTo>
                  <a:pt x="72" y="128"/>
                  <a:pt x="72" y="128"/>
                  <a:pt x="72" y="128"/>
                </a:cubicBezTo>
                <a:cubicBezTo>
                  <a:pt x="74" y="128"/>
                  <a:pt x="76" y="126"/>
                  <a:pt x="76" y="124"/>
                </a:cubicBezTo>
                <a:cubicBezTo>
                  <a:pt x="76" y="122"/>
                  <a:pt x="74" y="120"/>
                  <a:pt x="72" y="120"/>
                </a:cubicBezTo>
                <a:cubicBezTo>
                  <a:pt x="36" y="120"/>
                  <a:pt x="36" y="120"/>
                  <a:pt x="36" y="120"/>
                </a:cubicBezTo>
                <a:cubicBezTo>
                  <a:pt x="21" y="120"/>
                  <a:pt x="8" y="107"/>
                  <a:pt x="8" y="92"/>
                </a:cubicBezTo>
                <a:cubicBezTo>
                  <a:pt x="8" y="80"/>
                  <a:pt x="16" y="69"/>
                  <a:pt x="27" y="65"/>
                </a:cubicBezTo>
                <a:cubicBezTo>
                  <a:pt x="34" y="63"/>
                  <a:pt x="34" y="63"/>
                  <a:pt x="34" y="63"/>
                </a:cubicBezTo>
                <a:cubicBezTo>
                  <a:pt x="32" y="56"/>
                  <a:pt x="32" y="56"/>
                  <a:pt x="32" y="56"/>
                </a:cubicBezTo>
                <a:cubicBezTo>
                  <a:pt x="32" y="55"/>
                  <a:pt x="32" y="53"/>
                  <a:pt x="32" y="52"/>
                </a:cubicBezTo>
                <a:cubicBezTo>
                  <a:pt x="32" y="41"/>
                  <a:pt x="41" y="32"/>
                  <a:pt x="52" y="32"/>
                </a:cubicBezTo>
                <a:cubicBezTo>
                  <a:pt x="54" y="32"/>
                  <a:pt x="57" y="32"/>
                  <a:pt x="59" y="33"/>
                </a:cubicBezTo>
                <a:cubicBezTo>
                  <a:pt x="65" y="36"/>
                  <a:pt x="65" y="36"/>
                  <a:pt x="65" y="36"/>
                </a:cubicBezTo>
                <a:cubicBezTo>
                  <a:pt x="69" y="29"/>
                  <a:pt x="69" y="29"/>
                  <a:pt x="69" y="29"/>
                </a:cubicBezTo>
                <a:cubicBezTo>
                  <a:pt x="76" y="16"/>
                  <a:pt x="89" y="8"/>
                  <a:pt x="104" y="8"/>
                </a:cubicBezTo>
                <a:cubicBezTo>
                  <a:pt x="126" y="8"/>
                  <a:pt x="144" y="26"/>
                  <a:pt x="144" y="48"/>
                </a:cubicBezTo>
                <a:cubicBezTo>
                  <a:pt x="144" y="49"/>
                  <a:pt x="144" y="49"/>
                  <a:pt x="144" y="50"/>
                </a:cubicBezTo>
                <a:cubicBezTo>
                  <a:pt x="144" y="51"/>
                  <a:pt x="144" y="51"/>
                  <a:pt x="144" y="51"/>
                </a:cubicBezTo>
                <a:cubicBezTo>
                  <a:pt x="143" y="56"/>
                  <a:pt x="143" y="56"/>
                  <a:pt x="143" y="56"/>
                </a:cubicBezTo>
                <a:cubicBezTo>
                  <a:pt x="149" y="59"/>
                  <a:pt x="149" y="59"/>
                  <a:pt x="149" y="59"/>
                </a:cubicBezTo>
                <a:cubicBezTo>
                  <a:pt x="160" y="64"/>
                  <a:pt x="168" y="75"/>
                  <a:pt x="168" y="88"/>
                </a:cubicBezTo>
                <a:cubicBezTo>
                  <a:pt x="168" y="106"/>
                  <a:pt x="154" y="120"/>
                  <a:pt x="136" y="120"/>
                </a:cubicBezTo>
                <a:cubicBezTo>
                  <a:pt x="104" y="120"/>
                  <a:pt x="104" y="120"/>
                  <a:pt x="104" y="120"/>
                </a:cubicBezTo>
                <a:cubicBezTo>
                  <a:pt x="102" y="120"/>
                  <a:pt x="100" y="122"/>
                  <a:pt x="100" y="124"/>
                </a:cubicBezTo>
                <a:cubicBezTo>
                  <a:pt x="100" y="126"/>
                  <a:pt x="102" y="128"/>
                  <a:pt x="104" y="128"/>
                </a:cubicBezTo>
                <a:cubicBezTo>
                  <a:pt x="136" y="128"/>
                  <a:pt x="136" y="128"/>
                  <a:pt x="136" y="128"/>
                </a:cubicBezTo>
                <a:cubicBezTo>
                  <a:pt x="158" y="128"/>
                  <a:pt x="176" y="110"/>
                  <a:pt x="176" y="88"/>
                </a:cubicBezTo>
                <a:cubicBezTo>
                  <a:pt x="176" y="72"/>
                  <a:pt x="166" y="57"/>
                  <a:pt x="152" y="51"/>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3">
            <a:extLst>
              <a:ext uri="{FF2B5EF4-FFF2-40B4-BE49-F238E27FC236}">
                <a16:creationId xmlns:a16="http://schemas.microsoft.com/office/drawing/2014/main" id="{60C9F500-CAF1-49E8-9FE7-7336B468153C}"/>
              </a:ext>
            </a:extLst>
          </p:cNvPr>
          <p:cNvSpPr>
            <a:spLocks noEditPoints="1"/>
          </p:cNvSpPr>
          <p:nvPr userDrawn="1"/>
        </p:nvSpPr>
        <p:spPr bwMode="auto">
          <a:xfrm>
            <a:off x="9669463" y="1592263"/>
            <a:ext cx="557212" cy="481013"/>
          </a:xfrm>
          <a:custGeom>
            <a:avLst/>
            <a:gdLst>
              <a:gd name="T0" fmla="*/ 86 w 176"/>
              <a:gd name="T1" fmla="*/ 101 h 152"/>
              <a:gd name="T2" fmla="*/ 85 w 176"/>
              <a:gd name="T3" fmla="*/ 100 h 152"/>
              <a:gd name="T4" fmla="*/ 69 w 176"/>
              <a:gd name="T5" fmla="*/ 96 h 152"/>
              <a:gd name="T6" fmla="*/ 64 w 176"/>
              <a:gd name="T7" fmla="*/ 102 h 152"/>
              <a:gd name="T8" fmla="*/ 73 w 176"/>
              <a:gd name="T9" fmla="*/ 105 h 152"/>
              <a:gd name="T10" fmla="*/ 79 w 176"/>
              <a:gd name="T11" fmla="*/ 146 h 152"/>
              <a:gd name="T12" fmla="*/ 72 w 176"/>
              <a:gd name="T13" fmla="*/ 124 h 152"/>
              <a:gd name="T14" fmla="*/ 76 w 176"/>
              <a:gd name="T15" fmla="*/ 120 h 152"/>
              <a:gd name="T16" fmla="*/ 82 w 176"/>
              <a:gd name="T17" fmla="*/ 124 h 152"/>
              <a:gd name="T18" fmla="*/ 88 w 176"/>
              <a:gd name="T19" fmla="*/ 105 h 152"/>
              <a:gd name="T20" fmla="*/ 152 w 176"/>
              <a:gd name="T21" fmla="*/ 51 h 152"/>
              <a:gd name="T22" fmla="*/ 104 w 176"/>
              <a:gd name="T23" fmla="*/ 0 h 152"/>
              <a:gd name="T24" fmla="*/ 52 w 176"/>
              <a:gd name="T25" fmla="*/ 24 h 152"/>
              <a:gd name="T26" fmla="*/ 25 w 176"/>
              <a:gd name="T27" fmla="*/ 58 h 152"/>
              <a:gd name="T28" fmla="*/ 36 w 176"/>
              <a:gd name="T29" fmla="*/ 128 h 152"/>
              <a:gd name="T30" fmla="*/ 56 w 176"/>
              <a:gd name="T31" fmla="*/ 124 h 152"/>
              <a:gd name="T32" fmla="*/ 36 w 176"/>
              <a:gd name="T33" fmla="*/ 120 h 152"/>
              <a:gd name="T34" fmla="*/ 27 w 176"/>
              <a:gd name="T35" fmla="*/ 65 h 152"/>
              <a:gd name="T36" fmla="*/ 32 w 176"/>
              <a:gd name="T37" fmla="*/ 56 h 152"/>
              <a:gd name="T38" fmla="*/ 52 w 176"/>
              <a:gd name="T39" fmla="*/ 32 h 152"/>
              <a:gd name="T40" fmla="*/ 65 w 176"/>
              <a:gd name="T41" fmla="*/ 36 h 152"/>
              <a:gd name="T42" fmla="*/ 104 w 176"/>
              <a:gd name="T43" fmla="*/ 8 h 152"/>
              <a:gd name="T44" fmla="*/ 144 w 176"/>
              <a:gd name="T45" fmla="*/ 50 h 152"/>
              <a:gd name="T46" fmla="*/ 143 w 176"/>
              <a:gd name="T47" fmla="*/ 56 h 152"/>
              <a:gd name="T48" fmla="*/ 168 w 176"/>
              <a:gd name="T49" fmla="*/ 88 h 152"/>
              <a:gd name="T50" fmla="*/ 124 w 176"/>
              <a:gd name="T51" fmla="*/ 120 h 152"/>
              <a:gd name="T52" fmla="*/ 124 w 176"/>
              <a:gd name="T53" fmla="*/ 128 h 152"/>
              <a:gd name="T54" fmla="*/ 176 w 176"/>
              <a:gd name="T55" fmla="*/ 88 h 152"/>
              <a:gd name="T56" fmla="*/ 109 w 176"/>
              <a:gd name="T57" fmla="*/ 144 h 152"/>
              <a:gd name="T58" fmla="*/ 112 w 176"/>
              <a:gd name="T59" fmla="*/ 124 h 152"/>
              <a:gd name="T60" fmla="*/ 95 w 176"/>
              <a:gd name="T61" fmla="*/ 110 h 152"/>
              <a:gd name="T62" fmla="*/ 98 w 176"/>
              <a:gd name="T63" fmla="*/ 136 h 152"/>
              <a:gd name="T64" fmla="*/ 100 w 176"/>
              <a:gd name="T65" fmla="*/ 125 h 152"/>
              <a:gd name="T66" fmla="*/ 92 w 176"/>
              <a:gd name="T67" fmla="*/ 126 h 152"/>
              <a:gd name="T68" fmla="*/ 88 w 176"/>
              <a:gd name="T69" fmla="*/ 146 h 152"/>
              <a:gd name="T70" fmla="*/ 91 w 176"/>
              <a:gd name="T71" fmla="*/ 148 h 152"/>
              <a:gd name="T72" fmla="*/ 107 w 176"/>
              <a:gd name="T73" fmla="*/ 152 h 152"/>
              <a:gd name="T74" fmla="*/ 112 w 176"/>
              <a:gd name="T75" fmla="*/ 14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52">
                <a:moveTo>
                  <a:pt x="88" y="102"/>
                </a:moveTo>
                <a:cubicBezTo>
                  <a:pt x="87" y="101"/>
                  <a:pt x="86" y="101"/>
                  <a:pt x="86" y="101"/>
                </a:cubicBezTo>
                <a:cubicBezTo>
                  <a:pt x="86" y="100"/>
                  <a:pt x="86" y="100"/>
                  <a:pt x="86" y="100"/>
                </a:cubicBezTo>
                <a:cubicBezTo>
                  <a:pt x="85" y="100"/>
                  <a:pt x="85" y="100"/>
                  <a:pt x="85" y="100"/>
                </a:cubicBezTo>
                <a:cubicBezTo>
                  <a:pt x="69" y="96"/>
                  <a:pt x="69" y="96"/>
                  <a:pt x="69" y="96"/>
                </a:cubicBezTo>
                <a:cubicBezTo>
                  <a:pt x="69" y="96"/>
                  <a:pt x="69" y="96"/>
                  <a:pt x="69" y="96"/>
                </a:cubicBezTo>
                <a:cubicBezTo>
                  <a:pt x="68" y="96"/>
                  <a:pt x="67" y="96"/>
                  <a:pt x="66" y="97"/>
                </a:cubicBezTo>
                <a:cubicBezTo>
                  <a:pt x="64" y="98"/>
                  <a:pt x="63" y="100"/>
                  <a:pt x="64" y="102"/>
                </a:cubicBezTo>
                <a:cubicBezTo>
                  <a:pt x="65" y="103"/>
                  <a:pt x="66" y="104"/>
                  <a:pt x="67" y="104"/>
                </a:cubicBezTo>
                <a:cubicBezTo>
                  <a:pt x="73" y="105"/>
                  <a:pt x="73" y="105"/>
                  <a:pt x="73" y="105"/>
                </a:cubicBezTo>
                <a:cubicBezTo>
                  <a:pt x="68" y="110"/>
                  <a:pt x="64" y="116"/>
                  <a:pt x="64" y="124"/>
                </a:cubicBezTo>
                <a:cubicBezTo>
                  <a:pt x="64" y="134"/>
                  <a:pt x="70" y="143"/>
                  <a:pt x="79" y="146"/>
                </a:cubicBezTo>
                <a:cubicBezTo>
                  <a:pt x="81" y="138"/>
                  <a:pt x="81" y="138"/>
                  <a:pt x="81" y="138"/>
                </a:cubicBezTo>
                <a:cubicBezTo>
                  <a:pt x="76" y="136"/>
                  <a:pt x="72" y="130"/>
                  <a:pt x="72" y="124"/>
                </a:cubicBezTo>
                <a:cubicBezTo>
                  <a:pt x="72" y="119"/>
                  <a:pt x="74" y="114"/>
                  <a:pt x="78" y="111"/>
                </a:cubicBezTo>
                <a:cubicBezTo>
                  <a:pt x="76" y="120"/>
                  <a:pt x="76" y="120"/>
                  <a:pt x="76" y="120"/>
                </a:cubicBezTo>
                <a:cubicBezTo>
                  <a:pt x="76" y="121"/>
                  <a:pt x="76" y="122"/>
                  <a:pt x="76" y="123"/>
                </a:cubicBezTo>
                <a:cubicBezTo>
                  <a:pt x="78" y="125"/>
                  <a:pt x="80" y="125"/>
                  <a:pt x="82" y="124"/>
                </a:cubicBezTo>
                <a:cubicBezTo>
                  <a:pt x="83" y="124"/>
                  <a:pt x="84" y="123"/>
                  <a:pt x="84" y="122"/>
                </a:cubicBezTo>
                <a:cubicBezTo>
                  <a:pt x="88" y="105"/>
                  <a:pt x="88" y="105"/>
                  <a:pt x="88" y="105"/>
                </a:cubicBezTo>
                <a:cubicBezTo>
                  <a:pt x="88" y="104"/>
                  <a:pt x="88" y="103"/>
                  <a:pt x="88" y="102"/>
                </a:cubicBezTo>
                <a:moveTo>
                  <a:pt x="152" y="51"/>
                </a:moveTo>
                <a:cubicBezTo>
                  <a:pt x="152" y="50"/>
                  <a:pt x="152" y="49"/>
                  <a:pt x="152" y="48"/>
                </a:cubicBezTo>
                <a:cubicBezTo>
                  <a:pt x="152" y="21"/>
                  <a:pt x="131" y="0"/>
                  <a:pt x="104" y="0"/>
                </a:cubicBezTo>
                <a:cubicBezTo>
                  <a:pt x="86" y="0"/>
                  <a:pt x="70" y="10"/>
                  <a:pt x="62" y="26"/>
                </a:cubicBezTo>
                <a:cubicBezTo>
                  <a:pt x="59" y="25"/>
                  <a:pt x="55" y="24"/>
                  <a:pt x="52" y="24"/>
                </a:cubicBezTo>
                <a:cubicBezTo>
                  <a:pt x="37" y="24"/>
                  <a:pt x="24" y="37"/>
                  <a:pt x="24" y="52"/>
                </a:cubicBezTo>
                <a:cubicBezTo>
                  <a:pt x="24" y="54"/>
                  <a:pt x="24" y="56"/>
                  <a:pt x="25" y="58"/>
                </a:cubicBezTo>
                <a:cubicBezTo>
                  <a:pt x="10" y="63"/>
                  <a:pt x="0" y="76"/>
                  <a:pt x="0" y="92"/>
                </a:cubicBezTo>
                <a:cubicBezTo>
                  <a:pt x="0" y="112"/>
                  <a:pt x="16" y="128"/>
                  <a:pt x="36" y="128"/>
                </a:cubicBezTo>
                <a:cubicBezTo>
                  <a:pt x="52" y="128"/>
                  <a:pt x="52" y="128"/>
                  <a:pt x="52" y="128"/>
                </a:cubicBezTo>
                <a:cubicBezTo>
                  <a:pt x="54" y="128"/>
                  <a:pt x="56" y="126"/>
                  <a:pt x="56" y="124"/>
                </a:cubicBezTo>
                <a:cubicBezTo>
                  <a:pt x="56" y="122"/>
                  <a:pt x="54" y="120"/>
                  <a:pt x="52" y="120"/>
                </a:cubicBezTo>
                <a:cubicBezTo>
                  <a:pt x="36" y="120"/>
                  <a:pt x="36" y="120"/>
                  <a:pt x="36" y="120"/>
                </a:cubicBezTo>
                <a:cubicBezTo>
                  <a:pt x="21" y="120"/>
                  <a:pt x="8" y="107"/>
                  <a:pt x="8" y="92"/>
                </a:cubicBezTo>
                <a:cubicBezTo>
                  <a:pt x="8" y="80"/>
                  <a:pt x="16" y="69"/>
                  <a:pt x="27" y="65"/>
                </a:cubicBezTo>
                <a:cubicBezTo>
                  <a:pt x="34" y="63"/>
                  <a:pt x="34" y="63"/>
                  <a:pt x="34" y="63"/>
                </a:cubicBezTo>
                <a:cubicBezTo>
                  <a:pt x="32" y="56"/>
                  <a:pt x="32" y="56"/>
                  <a:pt x="32" y="56"/>
                </a:cubicBezTo>
                <a:cubicBezTo>
                  <a:pt x="32" y="55"/>
                  <a:pt x="32" y="53"/>
                  <a:pt x="32" y="52"/>
                </a:cubicBezTo>
                <a:cubicBezTo>
                  <a:pt x="32" y="41"/>
                  <a:pt x="41" y="32"/>
                  <a:pt x="52" y="32"/>
                </a:cubicBezTo>
                <a:cubicBezTo>
                  <a:pt x="54" y="32"/>
                  <a:pt x="57" y="32"/>
                  <a:pt x="59" y="33"/>
                </a:cubicBezTo>
                <a:cubicBezTo>
                  <a:pt x="65" y="36"/>
                  <a:pt x="65" y="36"/>
                  <a:pt x="65" y="36"/>
                </a:cubicBezTo>
                <a:cubicBezTo>
                  <a:pt x="69" y="29"/>
                  <a:pt x="69" y="29"/>
                  <a:pt x="69" y="29"/>
                </a:cubicBezTo>
                <a:cubicBezTo>
                  <a:pt x="76" y="16"/>
                  <a:pt x="89" y="8"/>
                  <a:pt x="104" y="8"/>
                </a:cubicBezTo>
                <a:cubicBezTo>
                  <a:pt x="126" y="8"/>
                  <a:pt x="144" y="26"/>
                  <a:pt x="144" y="48"/>
                </a:cubicBezTo>
                <a:cubicBezTo>
                  <a:pt x="144" y="49"/>
                  <a:pt x="144" y="49"/>
                  <a:pt x="144" y="50"/>
                </a:cubicBezTo>
                <a:cubicBezTo>
                  <a:pt x="144" y="51"/>
                  <a:pt x="144" y="51"/>
                  <a:pt x="144" y="51"/>
                </a:cubicBezTo>
                <a:cubicBezTo>
                  <a:pt x="143" y="56"/>
                  <a:pt x="143" y="56"/>
                  <a:pt x="143" y="56"/>
                </a:cubicBezTo>
                <a:cubicBezTo>
                  <a:pt x="149" y="59"/>
                  <a:pt x="149" y="59"/>
                  <a:pt x="149" y="59"/>
                </a:cubicBezTo>
                <a:cubicBezTo>
                  <a:pt x="160" y="64"/>
                  <a:pt x="168" y="75"/>
                  <a:pt x="168" y="88"/>
                </a:cubicBezTo>
                <a:cubicBezTo>
                  <a:pt x="168" y="106"/>
                  <a:pt x="154" y="120"/>
                  <a:pt x="136" y="120"/>
                </a:cubicBezTo>
                <a:cubicBezTo>
                  <a:pt x="124" y="120"/>
                  <a:pt x="124" y="120"/>
                  <a:pt x="124" y="120"/>
                </a:cubicBezTo>
                <a:cubicBezTo>
                  <a:pt x="122" y="120"/>
                  <a:pt x="120" y="122"/>
                  <a:pt x="120" y="124"/>
                </a:cubicBezTo>
                <a:cubicBezTo>
                  <a:pt x="120" y="126"/>
                  <a:pt x="122" y="128"/>
                  <a:pt x="124" y="128"/>
                </a:cubicBezTo>
                <a:cubicBezTo>
                  <a:pt x="136" y="128"/>
                  <a:pt x="136" y="128"/>
                  <a:pt x="136" y="128"/>
                </a:cubicBezTo>
                <a:cubicBezTo>
                  <a:pt x="158" y="128"/>
                  <a:pt x="176" y="110"/>
                  <a:pt x="176" y="88"/>
                </a:cubicBezTo>
                <a:cubicBezTo>
                  <a:pt x="176" y="72"/>
                  <a:pt x="166" y="57"/>
                  <a:pt x="152" y="51"/>
                </a:cubicBezTo>
                <a:moveTo>
                  <a:pt x="109" y="144"/>
                </a:moveTo>
                <a:cubicBezTo>
                  <a:pt x="103" y="143"/>
                  <a:pt x="103" y="143"/>
                  <a:pt x="103" y="143"/>
                </a:cubicBezTo>
                <a:cubicBezTo>
                  <a:pt x="108" y="138"/>
                  <a:pt x="112" y="132"/>
                  <a:pt x="112" y="124"/>
                </a:cubicBezTo>
                <a:cubicBezTo>
                  <a:pt x="112" y="114"/>
                  <a:pt x="106" y="106"/>
                  <a:pt x="98" y="102"/>
                </a:cubicBezTo>
                <a:cubicBezTo>
                  <a:pt x="95" y="110"/>
                  <a:pt x="95" y="110"/>
                  <a:pt x="95" y="110"/>
                </a:cubicBezTo>
                <a:cubicBezTo>
                  <a:pt x="100" y="113"/>
                  <a:pt x="104" y="118"/>
                  <a:pt x="104" y="124"/>
                </a:cubicBezTo>
                <a:cubicBezTo>
                  <a:pt x="104" y="129"/>
                  <a:pt x="102" y="133"/>
                  <a:pt x="98" y="136"/>
                </a:cubicBezTo>
                <a:cubicBezTo>
                  <a:pt x="100" y="128"/>
                  <a:pt x="100" y="128"/>
                  <a:pt x="100" y="128"/>
                </a:cubicBezTo>
                <a:cubicBezTo>
                  <a:pt x="100" y="127"/>
                  <a:pt x="100" y="126"/>
                  <a:pt x="100" y="125"/>
                </a:cubicBezTo>
                <a:cubicBezTo>
                  <a:pt x="99" y="123"/>
                  <a:pt x="96" y="123"/>
                  <a:pt x="94" y="124"/>
                </a:cubicBezTo>
                <a:cubicBezTo>
                  <a:pt x="93" y="124"/>
                  <a:pt x="93" y="125"/>
                  <a:pt x="92" y="126"/>
                </a:cubicBezTo>
                <a:cubicBezTo>
                  <a:pt x="88" y="143"/>
                  <a:pt x="88" y="143"/>
                  <a:pt x="88" y="143"/>
                </a:cubicBezTo>
                <a:cubicBezTo>
                  <a:pt x="88" y="144"/>
                  <a:pt x="88" y="145"/>
                  <a:pt x="88" y="146"/>
                </a:cubicBezTo>
                <a:cubicBezTo>
                  <a:pt x="89" y="147"/>
                  <a:pt x="90" y="147"/>
                  <a:pt x="91" y="148"/>
                </a:cubicBezTo>
                <a:cubicBezTo>
                  <a:pt x="91" y="148"/>
                  <a:pt x="91" y="148"/>
                  <a:pt x="91" y="148"/>
                </a:cubicBezTo>
                <a:cubicBezTo>
                  <a:pt x="91" y="148"/>
                  <a:pt x="91" y="148"/>
                  <a:pt x="91" y="148"/>
                </a:cubicBezTo>
                <a:cubicBezTo>
                  <a:pt x="107" y="152"/>
                  <a:pt x="107" y="152"/>
                  <a:pt x="107" y="152"/>
                </a:cubicBezTo>
                <a:cubicBezTo>
                  <a:pt x="108" y="152"/>
                  <a:pt x="109" y="152"/>
                  <a:pt x="110" y="152"/>
                </a:cubicBezTo>
                <a:cubicBezTo>
                  <a:pt x="112" y="151"/>
                  <a:pt x="113" y="148"/>
                  <a:pt x="112" y="146"/>
                </a:cubicBezTo>
                <a:cubicBezTo>
                  <a:pt x="111" y="145"/>
                  <a:pt x="110" y="145"/>
                  <a:pt x="109" y="144"/>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4">
            <a:extLst>
              <a:ext uri="{FF2B5EF4-FFF2-40B4-BE49-F238E27FC236}">
                <a16:creationId xmlns:a16="http://schemas.microsoft.com/office/drawing/2014/main" id="{1C0C6B55-A223-4828-8DFD-B659A54FCD34}"/>
              </a:ext>
            </a:extLst>
          </p:cNvPr>
          <p:cNvSpPr>
            <a:spLocks noEditPoints="1"/>
          </p:cNvSpPr>
          <p:nvPr userDrawn="1"/>
        </p:nvSpPr>
        <p:spPr bwMode="auto">
          <a:xfrm>
            <a:off x="10733088" y="1554163"/>
            <a:ext cx="557212" cy="557213"/>
          </a:xfrm>
          <a:custGeom>
            <a:avLst/>
            <a:gdLst>
              <a:gd name="T0" fmla="*/ 24 w 176"/>
              <a:gd name="T1" fmla="*/ 128 h 176"/>
              <a:gd name="T2" fmla="*/ 0 w 176"/>
              <a:gd name="T3" fmla="*/ 152 h 176"/>
              <a:gd name="T4" fmla="*/ 24 w 176"/>
              <a:gd name="T5" fmla="*/ 176 h 176"/>
              <a:gd name="T6" fmla="*/ 48 w 176"/>
              <a:gd name="T7" fmla="*/ 152 h 176"/>
              <a:gd name="T8" fmla="*/ 24 w 176"/>
              <a:gd name="T9" fmla="*/ 128 h 176"/>
              <a:gd name="T10" fmla="*/ 24 w 176"/>
              <a:gd name="T11" fmla="*/ 168 h 176"/>
              <a:gd name="T12" fmla="*/ 8 w 176"/>
              <a:gd name="T13" fmla="*/ 152 h 176"/>
              <a:gd name="T14" fmla="*/ 24 w 176"/>
              <a:gd name="T15" fmla="*/ 136 h 176"/>
              <a:gd name="T16" fmla="*/ 40 w 176"/>
              <a:gd name="T17" fmla="*/ 152 h 176"/>
              <a:gd name="T18" fmla="*/ 24 w 176"/>
              <a:gd name="T19" fmla="*/ 168 h 176"/>
              <a:gd name="T20" fmla="*/ 4 w 176"/>
              <a:gd name="T21" fmla="*/ 40 h 176"/>
              <a:gd name="T22" fmla="*/ 0 w 176"/>
              <a:gd name="T23" fmla="*/ 44 h 176"/>
              <a:gd name="T24" fmla="*/ 4 w 176"/>
              <a:gd name="T25" fmla="*/ 48 h 176"/>
              <a:gd name="T26" fmla="*/ 128 w 176"/>
              <a:gd name="T27" fmla="*/ 172 h 176"/>
              <a:gd name="T28" fmla="*/ 132 w 176"/>
              <a:gd name="T29" fmla="*/ 176 h 176"/>
              <a:gd name="T30" fmla="*/ 136 w 176"/>
              <a:gd name="T31" fmla="*/ 172 h 176"/>
              <a:gd name="T32" fmla="*/ 4 w 176"/>
              <a:gd name="T33" fmla="*/ 40 h 176"/>
              <a:gd name="T34" fmla="*/ 4 w 176"/>
              <a:gd name="T35" fmla="*/ 80 h 176"/>
              <a:gd name="T36" fmla="*/ 0 w 176"/>
              <a:gd name="T37" fmla="*/ 84 h 176"/>
              <a:gd name="T38" fmla="*/ 4 w 176"/>
              <a:gd name="T39" fmla="*/ 88 h 176"/>
              <a:gd name="T40" fmla="*/ 88 w 176"/>
              <a:gd name="T41" fmla="*/ 172 h 176"/>
              <a:gd name="T42" fmla="*/ 92 w 176"/>
              <a:gd name="T43" fmla="*/ 176 h 176"/>
              <a:gd name="T44" fmla="*/ 96 w 176"/>
              <a:gd name="T45" fmla="*/ 172 h 176"/>
              <a:gd name="T46" fmla="*/ 4 w 176"/>
              <a:gd name="T47" fmla="*/ 80 h 176"/>
              <a:gd name="T48" fmla="*/ 4 w 176"/>
              <a:gd name="T49" fmla="*/ 0 h 176"/>
              <a:gd name="T50" fmla="*/ 0 w 176"/>
              <a:gd name="T51" fmla="*/ 4 h 176"/>
              <a:gd name="T52" fmla="*/ 4 w 176"/>
              <a:gd name="T53" fmla="*/ 8 h 176"/>
              <a:gd name="T54" fmla="*/ 168 w 176"/>
              <a:gd name="T55" fmla="*/ 172 h 176"/>
              <a:gd name="T56" fmla="*/ 172 w 176"/>
              <a:gd name="T57" fmla="*/ 176 h 176"/>
              <a:gd name="T58" fmla="*/ 176 w 176"/>
              <a:gd name="T59" fmla="*/ 172 h 176"/>
              <a:gd name="T60" fmla="*/ 4 w 176"/>
              <a:gd name="T6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6" h="176">
                <a:moveTo>
                  <a:pt x="24" y="128"/>
                </a:moveTo>
                <a:cubicBezTo>
                  <a:pt x="11" y="128"/>
                  <a:pt x="0" y="139"/>
                  <a:pt x="0" y="152"/>
                </a:cubicBezTo>
                <a:cubicBezTo>
                  <a:pt x="0" y="165"/>
                  <a:pt x="11" y="176"/>
                  <a:pt x="24" y="176"/>
                </a:cubicBezTo>
                <a:cubicBezTo>
                  <a:pt x="37" y="176"/>
                  <a:pt x="48" y="165"/>
                  <a:pt x="48" y="152"/>
                </a:cubicBezTo>
                <a:cubicBezTo>
                  <a:pt x="48" y="139"/>
                  <a:pt x="37" y="128"/>
                  <a:pt x="24" y="128"/>
                </a:cubicBezTo>
                <a:moveTo>
                  <a:pt x="24" y="168"/>
                </a:moveTo>
                <a:cubicBezTo>
                  <a:pt x="15" y="168"/>
                  <a:pt x="8" y="161"/>
                  <a:pt x="8" y="152"/>
                </a:cubicBezTo>
                <a:cubicBezTo>
                  <a:pt x="8" y="143"/>
                  <a:pt x="15" y="136"/>
                  <a:pt x="24" y="136"/>
                </a:cubicBezTo>
                <a:cubicBezTo>
                  <a:pt x="33" y="136"/>
                  <a:pt x="40" y="143"/>
                  <a:pt x="40" y="152"/>
                </a:cubicBezTo>
                <a:cubicBezTo>
                  <a:pt x="40" y="161"/>
                  <a:pt x="33" y="168"/>
                  <a:pt x="24" y="168"/>
                </a:cubicBezTo>
                <a:moveTo>
                  <a:pt x="4" y="40"/>
                </a:moveTo>
                <a:cubicBezTo>
                  <a:pt x="2" y="40"/>
                  <a:pt x="0" y="42"/>
                  <a:pt x="0" y="44"/>
                </a:cubicBezTo>
                <a:cubicBezTo>
                  <a:pt x="0" y="46"/>
                  <a:pt x="2" y="48"/>
                  <a:pt x="4" y="48"/>
                </a:cubicBezTo>
                <a:cubicBezTo>
                  <a:pt x="72" y="48"/>
                  <a:pt x="128" y="104"/>
                  <a:pt x="128" y="172"/>
                </a:cubicBezTo>
                <a:cubicBezTo>
                  <a:pt x="128" y="174"/>
                  <a:pt x="130" y="176"/>
                  <a:pt x="132" y="176"/>
                </a:cubicBezTo>
                <a:cubicBezTo>
                  <a:pt x="134" y="176"/>
                  <a:pt x="136" y="174"/>
                  <a:pt x="136" y="172"/>
                </a:cubicBezTo>
                <a:cubicBezTo>
                  <a:pt x="136" y="99"/>
                  <a:pt x="77" y="40"/>
                  <a:pt x="4" y="40"/>
                </a:cubicBezTo>
                <a:moveTo>
                  <a:pt x="4" y="80"/>
                </a:moveTo>
                <a:cubicBezTo>
                  <a:pt x="2" y="80"/>
                  <a:pt x="0" y="82"/>
                  <a:pt x="0" y="84"/>
                </a:cubicBezTo>
                <a:cubicBezTo>
                  <a:pt x="0" y="86"/>
                  <a:pt x="2" y="88"/>
                  <a:pt x="4" y="88"/>
                </a:cubicBezTo>
                <a:cubicBezTo>
                  <a:pt x="50" y="88"/>
                  <a:pt x="88" y="126"/>
                  <a:pt x="88" y="172"/>
                </a:cubicBezTo>
                <a:cubicBezTo>
                  <a:pt x="88" y="174"/>
                  <a:pt x="90" y="176"/>
                  <a:pt x="92" y="176"/>
                </a:cubicBezTo>
                <a:cubicBezTo>
                  <a:pt x="94" y="176"/>
                  <a:pt x="96" y="174"/>
                  <a:pt x="96" y="172"/>
                </a:cubicBezTo>
                <a:cubicBezTo>
                  <a:pt x="96" y="121"/>
                  <a:pt x="55" y="80"/>
                  <a:pt x="4" y="80"/>
                </a:cubicBezTo>
                <a:moveTo>
                  <a:pt x="4" y="0"/>
                </a:moveTo>
                <a:cubicBezTo>
                  <a:pt x="2" y="0"/>
                  <a:pt x="0" y="2"/>
                  <a:pt x="0" y="4"/>
                </a:cubicBezTo>
                <a:cubicBezTo>
                  <a:pt x="0" y="6"/>
                  <a:pt x="2" y="8"/>
                  <a:pt x="4" y="8"/>
                </a:cubicBezTo>
                <a:cubicBezTo>
                  <a:pt x="95" y="8"/>
                  <a:pt x="168" y="81"/>
                  <a:pt x="168" y="172"/>
                </a:cubicBezTo>
                <a:cubicBezTo>
                  <a:pt x="168" y="174"/>
                  <a:pt x="170" y="176"/>
                  <a:pt x="172" y="176"/>
                </a:cubicBezTo>
                <a:cubicBezTo>
                  <a:pt x="174" y="176"/>
                  <a:pt x="176" y="174"/>
                  <a:pt x="176" y="172"/>
                </a:cubicBezTo>
                <a:cubicBezTo>
                  <a:pt x="176" y="77"/>
                  <a:pt x="99" y="0"/>
                  <a:pt x="4"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5">
            <a:extLst>
              <a:ext uri="{FF2B5EF4-FFF2-40B4-BE49-F238E27FC236}">
                <a16:creationId xmlns:a16="http://schemas.microsoft.com/office/drawing/2014/main" id="{20917A69-E9AA-4F35-AAF0-8F61E0131CE1}"/>
              </a:ext>
            </a:extLst>
          </p:cNvPr>
          <p:cNvSpPr>
            <a:spLocks noEditPoints="1"/>
          </p:cNvSpPr>
          <p:nvPr userDrawn="1"/>
        </p:nvSpPr>
        <p:spPr bwMode="auto">
          <a:xfrm>
            <a:off x="1163638" y="2617788"/>
            <a:ext cx="557212" cy="557213"/>
          </a:xfrm>
          <a:custGeom>
            <a:avLst/>
            <a:gdLst>
              <a:gd name="T0" fmla="*/ 160 w 176"/>
              <a:gd name="T1" fmla="*/ 0 h 176"/>
              <a:gd name="T2" fmla="*/ 16 w 176"/>
              <a:gd name="T3" fmla="*/ 0 h 176"/>
              <a:gd name="T4" fmla="*/ 0 w 176"/>
              <a:gd name="T5" fmla="*/ 16 h 176"/>
              <a:gd name="T6" fmla="*/ 0 w 176"/>
              <a:gd name="T7" fmla="*/ 160 h 176"/>
              <a:gd name="T8" fmla="*/ 16 w 176"/>
              <a:gd name="T9" fmla="*/ 176 h 176"/>
              <a:gd name="T10" fmla="*/ 160 w 176"/>
              <a:gd name="T11" fmla="*/ 176 h 176"/>
              <a:gd name="T12" fmla="*/ 176 w 176"/>
              <a:gd name="T13" fmla="*/ 160 h 176"/>
              <a:gd name="T14" fmla="*/ 176 w 176"/>
              <a:gd name="T15" fmla="*/ 16 h 176"/>
              <a:gd name="T16" fmla="*/ 160 w 176"/>
              <a:gd name="T17" fmla="*/ 0 h 176"/>
              <a:gd name="T18" fmla="*/ 168 w 176"/>
              <a:gd name="T19" fmla="*/ 160 h 176"/>
              <a:gd name="T20" fmla="*/ 160 w 176"/>
              <a:gd name="T21" fmla="*/ 168 h 176"/>
              <a:gd name="T22" fmla="*/ 16 w 176"/>
              <a:gd name="T23" fmla="*/ 168 h 176"/>
              <a:gd name="T24" fmla="*/ 8 w 176"/>
              <a:gd name="T25" fmla="*/ 160 h 176"/>
              <a:gd name="T26" fmla="*/ 8 w 176"/>
              <a:gd name="T27" fmla="*/ 16 h 176"/>
              <a:gd name="T28" fmla="*/ 16 w 176"/>
              <a:gd name="T29" fmla="*/ 8 h 176"/>
              <a:gd name="T30" fmla="*/ 160 w 176"/>
              <a:gd name="T31" fmla="*/ 8 h 176"/>
              <a:gd name="T32" fmla="*/ 168 w 176"/>
              <a:gd name="T33" fmla="*/ 16 h 176"/>
              <a:gd name="T34" fmla="*/ 168 w 176"/>
              <a:gd name="T35" fmla="*/ 160 h 176"/>
              <a:gd name="T36" fmla="*/ 48 w 176"/>
              <a:gd name="T37" fmla="*/ 36 h 176"/>
              <a:gd name="T38" fmla="*/ 40 w 176"/>
              <a:gd name="T39" fmla="*/ 36 h 176"/>
              <a:gd name="T40" fmla="*/ 36 w 176"/>
              <a:gd name="T41" fmla="*/ 40 h 176"/>
              <a:gd name="T42" fmla="*/ 40 w 176"/>
              <a:gd name="T43" fmla="*/ 44 h 176"/>
              <a:gd name="T44" fmla="*/ 48 w 176"/>
              <a:gd name="T45" fmla="*/ 44 h 176"/>
              <a:gd name="T46" fmla="*/ 132 w 176"/>
              <a:gd name="T47" fmla="*/ 128 h 176"/>
              <a:gd name="T48" fmla="*/ 132 w 176"/>
              <a:gd name="T49" fmla="*/ 136 h 176"/>
              <a:gd name="T50" fmla="*/ 136 w 176"/>
              <a:gd name="T51" fmla="*/ 140 h 176"/>
              <a:gd name="T52" fmla="*/ 140 w 176"/>
              <a:gd name="T53" fmla="*/ 136 h 176"/>
              <a:gd name="T54" fmla="*/ 140 w 176"/>
              <a:gd name="T55" fmla="*/ 128 h 176"/>
              <a:gd name="T56" fmla="*/ 48 w 176"/>
              <a:gd name="T57" fmla="*/ 36 h 176"/>
              <a:gd name="T58" fmla="*/ 52 w 176"/>
              <a:gd name="T59" fmla="*/ 108 h 176"/>
              <a:gd name="T60" fmla="*/ 36 w 176"/>
              <a:gd name="T61" fmla="*/ 124 h 176"/>
              <a:gd name="T62" fmla="*/ 52 w 176"/>
              <a:gd name="T63" fmla="*/ 140 h 176"/>
              <a:gd name="T64" fmla="*/ 68 w 176"/>
              <a:gd name="T65" fmla="*/ 124 h 176"/>
              <a:gd name="T66" fmla="*/ 52 w 176"/>
              <a:gd name="T67" fmla="*/ 108 h 176"/>
              <a:gd name="T68" fmla="*/ 52 w 176"/>
              <a:gd name="T69" fmla="*/ 132 h 176"/>
              <a:gd name="T70" fmla="*/ 44 w 176"/>
              <a:gd name="T71" fmla="*/ 124 h 176"/>
              <a:gd name="T72" fmla="*/ 52 w 176"/>
              <a:gd name="T73" fmla="*/ 116 h 176"/>
              <a:gd name="T74" fmla="*/ 60 w 176"/>
              <a:gd name="T75" fmla="*/ 124 h 176"/>
              <a:gd name="T76" fmla="*/ 52 w 176"/>
              <a:gd name="T77" fmla="*/ 132 h 176"/>
              <a:gd name="T78" fmla="*/ 48 w 176"/>
              <a:gd name="T79" fmla="*/ 60 h 176"/>
              <a:gd name="T80" fmla="*/ 40 w 176"/>
              <a:gd name="T81" fmla="*/ 60 h 176"/>
              <a:gd name="T82" fmla="*/ 36 w 176"/>
              <a:gd name="T83" fmla="*/ 64 h 176"/>
              <a:gd name="T84" fmla="*/ 40 w 176"/>
              <a:gd name="T85" fmla="*/ 68 h 176"/>
              <a:gd name="T86" fmla="*/ 48 w 176"/>
              <a:gd name="T87" fmla="*/ 68 h 176"/>
              <a:gd name="T88" fmla="*/ 108 w 176"/>
              <a:gd name="T89" fmla="*/ 128 h 176"/>
              <a:gd name="T90" fmla="*/ 108 w 176"/>
              <a:gd name="T91" fmla="*/ 136 h 176"/>
              <a:gd name="T92" fmla="*/ 112 w 176"/>
              <a:gd name="T93" fmla="*/ 140 h 176"/>
              <a:gd name="T94" fmla="*/ 116 w 176"/>
              <a:gd name="T95" fmla="*/ 136 h 176"/>
              <a:gd name="T96" fmla="*/ 116 w 176"/>
              <a:gd name="T97" fmla="*/ 128 h 176"/>
              <a:gd name="T98" fmla="*/ 48 w 176"/>
              <a:gd name="T99" fmla="*/ 60 h 176"/>
              <a:gd name="T100" fmla="*/ 48 w 176"/>
              <a:gd name="T101" fmla="*/ 84 h 176"/>
              <a:gd name="T102" fmla="*/ 40 w 176"/>
              <a:gd name="T103" fmla="*/ 84 h 176"/>
              <a:gd name="T104" fmla="*/ 36 w 176"/>
              <a:gd name="T105" fmla="*/ 88 h 176"/>
              <a:gd name="T106" fmla="*/ 40 w 176"/>
              <a:gd name="T107" fmla="*/ 92 h 176"/>
              <a:gd name="T108" fmla="*/ 48 w 176"/>
              <a:gd name="T109" fmla="*/ 92 h 176"/>
              <a:gd name="T110" fmla="*/ 84 w 176"/>
              <a:gd name="T111" fmla="*/ 128 h 176"/>
              <a:gd name="T112" fmla="*/ 84 w 176"/>
              <a:gd name="T113" fmla="*/ 136 h 176"/>
              <a:gd name="T114" fmla="*/ 88 w 176"/>
              <a:gd name="T115" fmla="*/ 140 h 176"/>
              <a:gd name="T116" fmla="*/ 92 w 176"/>
              <a:gd name="T117" fmla="*/ 136 h 176"/>
              <a:gd name="T118" fmla="*/ 92 w 176"/>
              <a:gd name="T119" fmla="*/ 128 h 176"/>
              <a:gd name="T120" fmla="*/ 48 w 176"/>
              <a:gd name="T121"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moveTo>
                  <a:pt x="48" y="36"/>
                </a:moveTo>
                <a:cubicBezTo>
                  <a:pt x="40" y="36"/>
                  <a:pt x="40" y="36"/>
                  <a:pt x="40" y="36"/>
                </a:cubicBezTo>
                <a:cubicBezTo>
                  <a:pt x="38" y="36"/>
                  <a:pt x="36" y="38"/>
                  <a:pt x="36" y="40"/>
                </a:cubicBezTo>
                <a:cubicBezTo>
                  <a:pt x="36" y="42"/>
                  <a:pt x="38" y="44"/>
                  <a:pt x="40" y="44"/>
                </a:cubicBezTo>
                <a:cubicBezTo>
                  <a:pt x="48" y="44"/>
                  <a:pt x="48" y="44"/>
                  <a:pt x="48" y="44"/>
                </a:cubicBezTo>
                <a:cubicBezTo>
                  <a:pt x="94" y="44"/>
                  <a:pt x="132" y="82"/>
                  <a:pt x="132" y="128"/>
                </a:cubicBezTo>
                <a:cubicBezTo>
                  <a:pt x="132" y="136"/>
                  <a:pt x="132" y="136"/>
                  <a:pt x="132" y="136"/>
                </a:cubicBezTo>
                <a:cubicBezTo>
                  <a:pt x="132" y="138"/>
                  <a:pt x="134" y="140"/>
                  <a:pt x="136" y="140"/>
                </a:cubicBezTo>
                <a:cubicBezTo>
                  <a:pt x="138" y="140"/>
                  <a:pt x="140" y="138"/>
                  <a:pt x="140" y="136"/>
                </a:cubicBezTo>
                <a:cubicBezTo>
                  <a:pt x="140" y="128"/>
                  <a:pt x="140" y="128"/>
                  <a:pt x="140" y="128"/>
                </a:cubicBezTo>
                <a:cubicBezTo>
                  <a:pt x="140" y="77"/>
                  <a:pt x="99" y="36"/>
                  <a:pt x="48" y="36"/>
                </a:cubicBezTo>
                <a:moveTo>
                  <a:pt x="52" y="108"/>
                </a:moveTo>
                <a:cubicBezTo>
                  <a:pt x="43" y="108"/>
                  <a:pt x="36" y="115"/>
                  <a:pt x="36" y="124"/>
                </a:cubicBezTo>
                <a:cubicBezTo>
                  <a:pt x="36" y="133"/>
                  <a:pt x="43" y="140"/>
                  <a:pt x="52" y="140"/>
                </a:cubicBezTo>
                <a:cubicBezTo>
                  <a:pt x="61" y="140"/>
                  <a:pt x="68" y="133"/>
                  <a:pt x="68" y="124"/>
                </a:cubicBezTo>
                <a:cubicBezTo>
                  <a:pt x="68" y="115"/>
                  <a:pt x="61" y="108"/>
                  <a:pt x="52" y="108"/>
                </a:cubicBezTo>
                <a:moveTo>
                  <a:pt x="52" y="132"/>
                </a:moveTo>
                <a:cubicBezTo>
                  <a:pt x="48" y="132"/>
                  <a:pt x="44" y="128"/>
                  <a:pt x="44" y="124"/>
                </a:cubicBezTo>
                <a:cubicBezTo>
                  <a:pt x="44" y="120"/>
                  <a:pt x="48" y="116"/>
                  <a:pt x="52" y="116"/>
                </a:cubicBezTo>
                <a:cubicBezTo>
                  <a:pt x="56" y="116"/>
                  <a:pt x="60" y="120"/>
                  <a:pt x="60" y="124"/>
                </a:cubicBezTo>
                <a:cubicBezTo>
                  <a:pt x="60" y="128"/>
                  <a:pt x="56" y="132"/>
                  <a:pt x="52" y="132"/>
                </a:cubicBezTo>
                <a:moveTo>
                  <a:pt x="48" y="60"/>
                </a:moveTo>
                <a:cubicBezTo>
                  <a:pt x="40" y="60"/>
                  <a:pt x="40" y="60"/>
                  <a:pt x="40" y="60"/>
                </a:cubicBezTo>
                <a:cubicBezTo>
                  <a:pt x="38" y="60"/>
                  <a:pt x="36" y="62"/>
                  <a:pt x="36" y="64"/>
                </a:cubicBezTo>
                <a:cubicBezTo>
                  <a:pt x="36" y="66"/>
                  <a:pt x="38" y="68"/>
                  <a:pt x="40" y="68"/>
                </a:cubicBezTo>
                <a:cubicBezTo>
                  <a:pt x="48" y="68"/>
                  <a:pt x="48" y="68"/>
                  <a:pt x="48" y="68"/>
                </a:cubicBezTo>
                <a:cubicBezTo>
                  <a:pt x="81" y="68"/>
                  <a:pt x="108" y="95"/>
                  <a:pt x="108" y="128"/>
                </a:cubicBezTo>
                <a:cubicBezTo>
                  <a:pt x="108" y="136"/>
                  <a:pt x="108" y="136"/>
                  <a:pt x="108" y="136"/>
                </a:cubicBezTo>
                <a:cubicBezTo>
                  <a:pt x="108" y="138"/>
                  <a:pt x="110" y="140"/>
                  <a:pt x="112" y="140"/>
                </a:cubicBezTo>
                <a:cubicBezTo>
                  <a:pt x="114" y="140"/>
                  <a:pt x="116" y="138"/>
                  <a:pt x="116" y="136"/>
                </a:cubicBezTo>
                <a:cubicBezTo>
                  <a:pt x="116" y="128"/>
                  <a:pt x="116" y="128"/>
                  <a:pt x="116" y="128"/>
                </a:cubicBezTo>
                <a:cubicBezTo>
                  <a:pt x="116" y="90"/>
                  <a:pt x="86" y="60"/>
                  <a:pt x="48" y="60"/>
                </a:cubicBezTo>
                <a:moveTo>
                  <a:pt x="48" y="84"/>
                </a:moveTo>
                <a:cubicBezTo>
                  <a:pt x="40" y="84"/>
                  <a:pt x="40" y="84"/>
                  <a:pt x="40" y="84"/>
                </a:cubicBezTo>
                <a:cubicBezTo>
                  <a:pt x="38" y="84"/>
                  <a:pt x="36" y="86"/>
                  <a:pt x="36" y="88"/>
                </a:cubicBezTo>
                <a:cubicBezTo>
                  <a:pt x="36" y="90"/>
                  <a:pt x="38" y="92"/>
                  <a:pt x="40" y="92"/>
                </a:cubicBezTo>
                <a:cubicBezTo>
                  <a:pt x="48" y="92"/>
                  <a:pt x="48" y="92"/>
                  <a:pt x="48" y="92"/>
                </a:cubicBezTo>
                <a:cubicBezTo>
                  <a:pt x="68" y="92"/>
                  <a:pt x="84" y="108"/>
                  <a:pt x="84" y="128"/>
                </a:cubicBezTo>
                <a:cubicBezTo>
                  <a:pt x="84" y="136"/>
                  <a:pt x="84" y="136"/>
                  <a:pt x="84" y="136"/>
                </a:cubicBezTo>
                <a:cubicBezTo>
                  <a:pt x="84" y="138"/>
                  <a:pt x="86" y="140"/>
                  <a:pt x="88" y="140"/>
                </a:cubicBezTo>
                <a:cubicBezTo>
                  <a:pt x="90" y="140"/>
                  <a:pt x="92" y="138"/>
                  <a:pt x="92" y="136"/>
                </a:cubicBezTo>
                <a:cubicBezTo>
                  <a:pt x="92" y="128"/>
                  <a:pt x="92" y="128"/>
                  <a:pt x="92" y="128"/>
                </a:cubicBezTo>
                <a:cubicBezTo>
                  <a:pt x="92" y="104"/>
                  <a:pt x="72" y="84"/>
                  <a:pt x="48" y="84"/>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26">
            <a:extLst>
              <a:ext uri="{FF2B5EF4-FFF2-40B4-BE49-F238E27FC236}">
                <a16:creationId xmlns:a16="http://schemas.microsoft.com/office/drawing/2014/main" id="{506C11EE-DD8F-4A54-BC11-FEE0938B2D40}"/>
              </a:ext>
            </a:extLst>
          </p:cNvPr>
          <p:cNvSpPr>
            <a:spLocks noEditPoints="1"/>
          </p:cNvSpPr>
          <p:nvPr userDrawn="1"/>
        </p:nvSpPr>
        <p:spPr bwMode="auto">
          <a:xfrm>
            <a:off x="2252663" y="2617788"/>
            <a:ext cx="506412" cy="557213"/>
          </a:xfrm>
          <a:custGeom>
            <a:avLst/>
            <a:gdLst>
              <a:gd name="T0" fmla="*/ 80 w 160"/>
              <a:gd name="T1" fmla="*/ 100 h 176"/>
              <a:gd name="T2" fmla="*/ 56 w 160"/>
              <a:gd name="T3" fmla="*/ 124 h 176"/>
              <a:gd name="T4" fmla="*/ 64 w 160"/>
              <a:gd name="T5" fmla="*/ 168 h 176"/>
              <a:gd name="T6" fmla="*/ 72 w 160"/>
              <a:gd name="T7" fmla="*/ 176 h 176"/>
              <a:gd name="T8" fmla="*/ 88 w 160"/>
              <a:gd name="T9" fmla="*/ 176 h 176"/>
              <a:gd name="T10" fmla="*/ 96 w 160"/>
              <a:gd name="T11" fmla="*/ 168 h 176"/>
              <a:gd name="T12" fmla="*/ 104 w 160"/>
              <a:gd name="T13" fmla="*/ 124 h 176"/>
              <a:gd name="T14" fmla="*/ 80 w 160"/>
              <a:gd name="T15" fmla="*/ 100 h 176"/>
              <a:gd name="T16" fmla="*/ 89 w 160"/>
              <a:gd name="T17" fmla="*/ 164 h 176"/>
              <a:gd name="T18" fmla="*/ 86 w 160"/>
              <a:gd name="T19" fmla="*/ 168 h 176"/>
              <a:gd name="T20" fmla="*/ 74 w 160"/>
              <a:gd name="T21" fmla="*/ 168 h 176"/>
              <a:gd name="T22" fmla="*/ 71 w 160"/>
              <a:gd name="T23" fmla="*/ 164 h 176"/>
              <a:gd name="T24" fmla="*/ 64 w 160"/>
              <a:gd name="T25" fmla="*/ 124 h 176"/>
              <a:gd name="T26" fmla="*/ 80 w 160"/>
              <a:gd name="T27" fmla="*/ 108 h 176"/>
              <a:gd name="T28" fmla="*/ 96 w 160"/>
              <a:gd name="T29" fmla="*/ 124 h 176"/>
              <a:gd name="T30" fmla="*/ 89 w 160"/>
              <a:gd name="T31" fmla="*/ 164 h 176"/>
              <a:gd name="T32" fmla="*/ 80 w 160"/>
              <a:gd name="T33" fmla="*/ 92 h 176"/>
              <a:gd name="T34" fmla="*/ 100 w 160"/>
              <a:gd name="T35" fmla="*/ 72 h 176"/>
              <a:gd name="T36" fmla="*/ 80 w 160"/>
              <a:gd name="T37" fmla="*/ 52 h 176"/>
              <a:gd name="T38" fmla="*/ 60 w 160"/>
              <a:gd name="T39" fmla="*/ 72 h 176"/>
              <a:gd name="T40" fmla="*/ 80 w 160"/>
              <a:gd name="T41" fmla="*/ 92 h 176"/>
              <a:gd name="T42" fmla="*/ 80 w 160"/>
              <a:gd name="T43" fmla="*/ 60 h 176"/>
              <a:gd name="T44" fmla="*/ 92 w 160"/>
              <a:gd name="T45" fmla="*/ 72 h 176"/>
              <a:gd name="T46" fmla="*/ 80 w 160"/>
              <a:gd name="T47" fmla="*/ 84 h 176"/>
              <a:gd name="T48" fmla="*/ 68 w 160"/>
              <a:gd name="T49" fmla="*/ 72 h 176"/>
              <a:gd name="T50" fmla="*/ 80 w 160"/>
              <a:gd name="T51" fmla="*/ 60 h 176"/>
              <a:gd name="T52" fmla="*/ 80 w 160"/>
              <a:gd name="T53" fmla="*/ 0 h 176"/>
              <a:gd name="T54" fmla="*/ 0 w 160"/>
              <a:gd name="T55" fmla="*/ 80 h 176"/>
              <a:gd name="T56" fmla="*/ 52 w 160"/>
              <a:gd name="T57" fmla="*/ 155 h 176"/>
              <a:gd name="T58" fmla="*/ 50 w 160"/>
              <a:gd name="T59" fmla="*/ 145 h 176"/>
              <a:gd name="T60" fmla="*/ 8 w 160"/>
              <a:gd name="T61" fmla="*/ 80 h 176"/>
              <a:gd name="T62" fmla="*/ 80 w 160"/>
              <a:gd name="T63" fmla="*/ 8 h 176"/>
              <a:gd name="T64" fmla="*/ 152 w 160"/>
              <a:gd name="T65" fmla="*/ 80 h 176"/>
              <a:gd name="T66" fmla="*/ 110 w 160"/>
              <a:gd name="T67" fmla="*/ 145 h 176"/>
              <a:gd name="T68" fmla="*/ 109 w 160"/>
              <a:gd name="T69" fmla="*/ 155 h 176"/>
              <a:gd name="T70" fmla="*/ 160 w 160"/>
              <a:gd name="T71" fmla="*/ 80 h 176"/>
              <a:gd name="T72" fmla="*/ 80 w 160"/>
              <a:gd name="T73" fmla="*/ 0 h 176"/>
              <a:gd name="T74" fmla="*/ 106 w 160"/>
              <a:gd name="T75" fmla="*/ 103 h 176"/>
              <a:gd name="T76" fmla="*/ 109 w 160"/>
              <a:gd name="T77" fmla="*/ 110 h 176"/>
              <a:gd name="T78" fmla="*/ 128 w 160"/>
              <a:gd name="T79" fmla="*/ 72 h 176"/>
              <a:gd name="T80" fmla="*/ 80 w 160"/>
              <a:gd name="T81" fmla="*/ 24 h 176"/>
              <a:gd name="T82" fmla="*/ 32 w 160"/>
              <a:gd name="T83" fmla="*/ 72 h 176"/>
              <a:gd name="T84" fmla="*/ 50 w 160"/>
              <a:gd name="T85" fmla="*/ 110 h 176"/>
              <a:gd name="T86" fmla="*/ 54 w 160"/>
              <a:gd name="T87" fmla="*/ 103 h 176"/>
              <a:gd name="T88" fmla="*/ 40 w 160"/>
              <a:gd name="T89" fmla="*/ 72 h 176"/>
              <a:gd name="T90" fmla="*/ 80 w 160"/>
              <a:gd name="T91" fmla="*/ 32 h 176"/>
              <a:gd name="T92" fmla="*/ 120 w 160"/>
              <a:gd name="T93" fmla="*/ 72 h 176"/>
              <a:gd name="T94" fmla="*/ 106 w 160"/>
              <a:gd name="T95" fmla="*/ 10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0" h="176">
                <a:moveTo>
                  <a:pt x="80" y="100"/>
                </a:moveTo>
                <a:cubicBezTo>
                  <a:pt x="60" y="100"/>
                  <a:pt x="56" y="112"/>
                  <a:pt x="56" y="124"/>
                </a:cubicBezTo>
                <a:cubicBezTo>
                  <a:pt x="56" y="136"/>
                  <a:pt x="60" y="160"/>
                  <a:pt x="64" y="168"/>
                </a:cubicBezTo>
                <a:cubicBezTo>
                  <a:pt x="68" y="176"/>
                  <a:pt x="72" y="176"/>
                  <a:pt x="72" y="176"/>
                </a:cubicBezTo>
                <a:cubicBezTo>
                  <a:pt x="88" y="176"/>
                  <a:pt x="88" y="176"/>
                  <a:pt x="88" y="176"/>
                </a:cubicBezTo>
                <a:cubicBezTo>
                  <a:pt x="88" y="176"/>
                  <a:pt x="92" y="176"/>
                  <a:pt x="96" y="168"/>
                </a:cubicBezTo>
                <a:cubicBezTo>
                  <a:pt x="100" y="160"/>
                  <a:pt x="104" y="136"/>
                  <a:pt x="104" y="124"/>
                </a:cubicBezTo>
                <a:cubicBezTo>
                  <a:pt x="104" y="112"/>
                  <a:pt x="100" y="100"/>
                  <a:pt x="80" y="100"/>
                </a:cubicBezTo>
                <a:moveTo>
                  <a:pt x="89" y="164"/>
                </a:moveTo>
                <a:cubicBezTo>
                  <a:pt x="88" y="166"/>
                  <a:pt x="87" y="168"/>
                  <a:pt x="86" y="168"/>
                </a:cubicBezTo>
                <a:cubicBezTo>
                  <a:pt x="74" y="168"/>
                  <a:pt x="74" y="168"/>
                  <a:pt x="74" y="168"/>
                </a:cubicBezTo>
                <a:cubicBezTo>
                  <a:pt x="73" y="168"/>
                  <a:pt x="72" y="166"/>
                  <a:pt x="71" y="164"/>
                </a:cubicBezTo>
                <a:cubicBezTo>
                  <a:pt x="68" y="158"/>
                  <a:pt x="64" y="135"/>
                  <a:pt x="64" y="124"/>
                </a:cubicBezTo>
                <a:cubicBezTo>
                  <a:pt x="64" y="112"/>
                  <a:pt x="68" y="108"/>
                  <a:pt x="80" y="108"/>
                </a:cubicBezTo>
                <a:cubicBezTo>
                  <a:pt x="92" y="108"/>
                  <a:pt x="96" y="112"/>
                  <a:pt x="96" y="124"/>
                </a:cubicBezTo>
                <a:cubicBezTo>
                  <a:pt x="96" y="135"/>
                  <a:pt x="92" y="158"/>
                  <a:pt x="89" y="164"/>
                </a:cubicBezTo>
                <a:moveTo>
                  <a:pt x="80" y="92"/>
                </a:moveTo>
                <a:cubicBezTo>
                  <a:pt x="91" y="92"/>
                  <a:pt x="100" y="83"/>
                  <a:pt x="100" y="72"/>
                </a:cubicBezTo>
                <a:cubicBezTo>
                  <a:pt x="100" y="61"/>
                  <a:pt x="91" y="52"/>
                  <a:pt x="80" y="52"/>
                </a:cubicBezTo>
                <a:cubicBezTo>
                  <a:pt x="69" y="52"/>
                  <a:pt x="60" y="61"/>
                  <a:pt x="60" y="72"/>
                </a:cubicBezTo>
                <a:cubicBezTo>
                  <a:pt x="60" y="83"/>
                  <a:pt x="69" y="92"/>
                  <a:pt x="80" y="92"/>
                </a:cubicBezTo>
                <a:moveTo>
                  <a:pt x="80" y="60"/>
                </a:moveTo>
                <a:cubicBezTo>
                  <a:pt x="87" y="60"/>
                  <a:pt x="92" y="65"/>
                  <a:pt x="92" y="72"/>
                </a:cubicBezTo>
                <a:cubicBezTo>
                  <a:pt x="92" y="79"/>
                  <a:pt x="87" y="84"/>
                  <a:pt x="80" y="84"/>
                </a:cubicBezTo>
                <a:cubicBezTo>
                  <a:pt x="73" y="84"/>
                  <a:pt x="68" y="79"/>
                  <a:pt x="68" y="72"/>
                </a:cubicBezTo>
                <a:cubicBezTo>
                  <a:pt x="68" y="65"/>
                  <a:pt x="73" y="60"/>
                  <a:pt x="80" y="60"/>
                </a:cubicBezTo>
                <a:moveTo>
                  <a:pt x="80" y="0"/>
                </a:moveTo>
                <a:cubicBezTo>
                  <a:pt x="36" y="0"/>
                  <a:pt x="0" y="36"/>
                  <a:pt x="0" y="80"/>
                </a:cubicBezTo>
                <a:cubicBezTo>
                  <a:pt x="0" y="114"/>
                  <a:pt x="21" y="143"/>
                  <a:pt x="52" y="155"/>
                </a:cubicBezTo>
                <a:cubicBezTo>
                  <a:pt x="51" y="152"/>
                  <a:pt x="50" y="148"/>
                  <a:pt x="50" y="145"/>
                </a:cubicBezTo>
                <a:cubicBezTo>
                  <a:pt x="25" y="134"/>
                  <a:pt x="8" y="109"/>
                  <a:pt x="8" y="80"/>
                </a:cubicBezTo>
                <a:cubicBezTo>
                  <a:pt x="8" y="40"/>
                  <a:pt x="40" y="8"/>
                  <a:pt x="80" y="8"/>
                </a:cubicBezTo>
                <a:cubicBezTo>
                  <a:pt x="120" y="8"/>
                  <a:pt x="152" y="40"/>
                  <a:pt x="152" y="80"/>
                </a:cubicBezTo>
                <a:cubicBezTo>
                  <a:pt x="152" y="109"/>
                  <a:pt x="135" y="134"/>
                  <a:pt x="110" y="145"/>
                </a:cubicBezTo>
                <a:cubicBezTo>
                  <a:pt x="110" y="148"/>
                  <a:pt x="109" y="152"/>
                  <a:pt x="109" y="155"/>
                </a:cubicBezTo>
                <a:cubicBezTo>
                  <a:pt x="139" y="143"/>
                  <a:pt x="160" y="114"/>
                  <a:pt x="160" y="80"/>
                </a:cubicBezTo>
                <a:cubicBezTo>
                  <a:pt x="160" y="36"/>
                  <a:pt x="124" y="0"/>
                  <a:pt x="80" y="0"/>
                </a:cubicBezTo>
                <a:moveTo>
                  <a:pt x="106" y="103"/>
                </a:moveTo>
                <a:cubicBezTo>
                  <a:pt x="107" y="105"/>
                  <a:pt x="108" y="107"/>
                  <a:pt x="109" y="110"/>
                </a:cubicBezTo>
                <a:cubicBezTo>
                  <a:pt x="121" y="101"/>
                  <a:pt x="128" y="87"/>
                  <a:pt x="128" y="72"/>
                </a:cubicBezTo>
                <a:cubicBezTo>
                  <a:pt x="128" y="45"/>
                  <a:pt x="107" y="24"/>
                  <a:pt x="80" y="24"/>
                </a:cubicBezTo>
                <a:cubicBezTo>
                  <a:pt x="53" y="24"/>
                  <a:pt x="32" y="45"/>
                  <a:pt x="32" y="72"/>
                </a:cubicBezTo>
                <a:cubicBezTo>
                  <a:pt x="32" y="87"/>
                  <a:pt x="39" y="101"/>
                  <a:pt x="50" y="110"/>
                </a:cubicBezTo>
                <a:cubicBezTo>
                  <a:pt x="51" y="107"/>
                  <a:pt x="53" y="105"/>
                  <a:pt x="54" y="103"/>
                </a:cubicBezTo>
                <a:cubicBezTo>
                  <a:pt x="46" y="95"/>
                  <a:pt x="40" y="84"/>
                  <a:pt x="40" y="72"/>
                </a:cubicBezTo>
                <a:cubicBezTo>
                  <a:pt x="40" y="50"/>
                  <a:pt x="58" y="32"/>
                  <a:pt x="80" y="32"/>
                </a:cubicBezTo>
                <a:cubicBezTo>
                  <a:pt x="102" y="32"/>
                  <a:pt x="120" y="50"/>
                  <a:pt x="120" y="72"/>
                </a:cubicBezTo>
                <a:cubicBezTo>
                  <a:pt x="120" y="84"/>
                  <a:pt x="114" y="95"/>
                  <a:pt x="106" y="10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7">
            <a:extLst>
              <a:ext uri="{FF2B5EF4-FFF2-40B4-BE49-F238E27FC236}">
                <a16:creationId xmlns:a16="http://schemas.microsoft.com/office/drawing/2014/main" id="{FC2238BF-30E7-4734-80B3-D2B14A7992A5}"/>
              </a:ext>
            </a:extLst>
          </p:cNvPr>
          <p:cNvSpPr>
            <a:spLocks noEditPoints="1"/>
          </p:cNvSpPr>
          <p:nvPr userDrawn="1"/>
        </p:nvSpPr>
        <p:spPr bwMode="auto">
          <a:xfrm>
            <a:off x="3341688" y="2617788"/>
            <a:ext cx="455612" cy="557213"/>
          </a:xfrm>
          <a:custGeom>
            <a:avLst/>
            <a:gdLst>
              <a:gd name="T0" fmla="*/ 72 w 144"/>
              <a:gd name="T1" fmla="*/ 96 h 176"/>
              <a:gd name="T2" fmla="*/ 48 w 144"/>
              <a:gd name="T3" fmla="*/ 120 h 176"/>
              <a:gd name="T4" fmla="*/ 56 w 144"/>
              <a:gd name="T5" fmla="*/ 168 h 176"/>
              <a:gd name="T6" fmla="*/ 64 w 144"/>
              <a:gd name="T7" fmla="*/ 176 h 176"/>
              <a:gd name="T8" fmla="*/ 80 w 144"/>
              <a:gd name="T9" fmla="*/ 176 h 176"/>
              <a:gd name="T10" fmla="*/ 88 w 144"/>
              <a:gd name="T11" fmla="*/ 168 h 176"/>
              <a:gd name="T12" fmla="*/ 96 w 144"/>
              <a:gd name="T13" fmla="*/ 120 h 176"/>
              <a:gd name="T14" fmla="*/ 72 w 144"/>
              <a:gd name="T15" fmla="*/ 96 h 176"/>
              <a:gd name="T16" fmla="*/ 81 w 144"/>
              <a:gd name="T17" fmla="*/ 164 h 176"/>
              <a:gd name="T18" fmla="*/ 78 w 144"/>
              <a:gd name="T19" fmla="*/ 168 h 176"/>
              <a:gd name="T20" fmla="*/ 66 w 144"/>
              <a:gd name="T21" fmla="*/ 168 h 176"/>
              <a:gd name="T22" fmla="*/ 63 w 144"/>
              <a:gd name="T23" fmla="*/ 164 h 176"/>
              <a:gd name="T24" fmla="*/ 56 w 144"/>
              <a:gd name="T25" fmla="*/ 120 h 176"/>
              <a:gd name="T26" fmla="*/ 72 w 144"/>
              <a:gd name="T27" fmla="*/ 104 h 176"/>
              <a:gd name="T28" fmla="*/ 88 w 144"/>
              <a:gd name="T29" fmla="*/ 120 h 176"/>
              <a:gd name="T30" fmla="*/ 81 w 144"/>
              <a:gd name="T31" fmla="*/ 164 h 176"/>
              <a:gd name="T32" fmla="*/ 72 w 144"/>
              <a:gd name="T33" fmla="*/ 0 h 176"/>
              <a:gd name="T34" fmla="*/ 0 w 144"/>
              <a:gd name="T35" fmla="*/ 72 h 176"/>
              <a:gd name="T36" fmla="*/ 41 w 144"/>
              <a:gd name="T37" fmla="*/ 137 h 176"/>
              <a:gd name="T38" fmla="*/ 40 w 144"/>
              <a:gd name="T39" fmla="*/ 128 h 176"/>
              <a:gd name="T40" fmla="*/ 8 w 144"/>
              <a:gd name="T41" fmla="*/ 72 h 176"/>
              <a:gd name="T42" fmla="*/ 72 w 144"/>
              <a:gd name="T43" fmla="*/ 8 h 176"/>
              <a:gd name="T44" fmla="*/ 136 w 144"/>
              <a:gd name="T45" fmla="*/ 72 h 176"/>
              <a:gd name="T46" fmla="*/ 104 w 144"/>
              <a:gd name="T47" fmla="*/ 128 h 176"/>
              <a:gd name="T48" fmla="*/ 103 w 144"/>
              <a:gd name="T49" fmla="*/ 137 h 176"/>
              <a:gd name="T50" fmla="*/ 144 w 144"/>
              <a:gd name="T51" fmla="*/ 72 h 176"/>
              <a:gd name="T52" fmla="*/ 72 w 144"/>
              <a:gd name="T53" fmla="*/ 0 h 176"/>
              <a:gd name="T54" fmla="*/ 116 w 144"/>
              <a:gd name="T55" fmla="*/ 72 h 176"/>
              <a:gd name="T56" fmla="*/ 72 w 144"/>
              <a:gd name="T57" fmla="*/ 28 h 176"/>
              <a:gd name="T58" fmla="*/ 28 w 144"/>
              <a:gd name="T59" fmla="*/ 72 h 176"/>
              <a:gd name="T60" fmla="*/ 43 w 144"/>
              <a:gd name="T61" fmla="*/ 105 h 176"/>
              <a:gd name="T62" fmla="*/ 47 w 144"/>
              <a:gd name="T63" fmla="*/ 98 h 176"/>
              <a:gd name="T64" fmla="*/ 36 w 144"/>
              <a:gd name="T65" fmla="*/ 72 h 176"/>
              <a:gd name="T66" fmla="*/ 72 w 144"/>
              <a:gd name="T67" fmla="*/ 36 h 176"/>
              <a:gd name="T68" fmla="*/ 108 w 144"/>
              <a:gd name="T69" fmla="*/ 72 h 176"/>
              <a:gd name="T70" fmla="*/ 97 w 144"/>
              <a:gd name="T71" fmla="*/ 98 h 176"/>
              <a:gd name="T72" fmla="*/ 101 w 144"/>
              <a:gd name="T73" fmla="*/ 105 h 176"/>
              <a:gd name="T74" fmla="*/ 116 w 144"/>
              <a:gd name="T75" fmla="*/ 72 h 176"/>
              <a:gd name="T76" fmla="*/ 88 w 144"/>
              <a:gd name="T77" fmla="*/ 72 h 176"/>
              <a:gd name="T78" fmla="*/ 72 w 144"/>
              <a:gd name="T79" fmla="*/ 56 h 176"/>
              <a:gd name="T80" fmla="*/ 56 w 144"/>
              <a:gd name="T81" fmla="*/ 72 h 176"/>
              <a:gd name="T82" fmla="*/ 72 w 144"/>
              <a:gd name="T83" fmla="*/ 88 h 176"/>
              <a:gd name="T84" fmla="*/ 88 w 144"/>
              <a:gd name="T85" fmla="*/ 72 h 176"/>
              <a:gd name="T86" fmla="*/ 64 w 144"/>
              <a:gd name="T87" fmla="*/ 72 h 176"/>
              <a:gd name="T88" fmla="*/ 72 w 144"/>
              <a:gd name="T89" fmla="*/ 64 h 176"/>
              <a:gd name="T90" fmla="*/ 80 w 144"/>
              <a:gd name="T91" fmla="*/ 72 h 176"/>
              <a:gd name="T92" fmla="*/ 72 w 144"/>
              <a:gd name="T93" fmla="*/ 80 h 176"/>
              <a:gd name="T94" fmla="*/ 64 w 144"/>
              <a:gd name="T95" fmla="*/ 7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4" h="176">
                <a:moveTo>
                  <a:pt x="72" y="96"/>
                </a:moveTo>
                <a:cubicBezTo>
                  <a:pt x="52" y="96"/>
                  <a:pt x="48" y="108"/>
                  <a:pt x="48" y="120"/>
                </a:cubicBezTo>
                <a:cubicBezTo>
                  <a:pt x="48" y="132"/>
                  <a:pt x="52" y="160"/>
                  <a:pt x="56" y="168"/>
                </a:cubicBezTo>
                <a:cubicBezTo>
                  <a:pt x="60" y="176"/>
                  <a:pt x="64" y="176"/>
                  <a:pt x="64" y="176"/>
                </a:cubicBezTo>
                <a:cubicBezTo>
                  <a:pt x="80" y="176"/>
                  <a:pt x="80" y="176"/>
                  <a:pt x="80" y="176"/>
                </a:cubicBezTo>
                <a:cubicBezTo>
                  <a:pt x="80" y="176"/>
                  <a:pt x="84" y="176"/>
                  <a:pt x="88" y="168"/>
                </a:cubicBezTo>
                <a:cubicBezTo>
                  <a:pt x="92" y="160"/>
                  <a:pt x="96" y="132"/>
                  <a:pt x="96" y="120"/>
                </a:cubicBezTo>
                <a:cubicBezTo>
                  <a:pt x="96" y="108"/>
                  <a:pt x="92" y="96"/>
                  <a:pt x="72" y="96"/>
                </a:cubicBezTo>
                <a:moveTo>
                  <a:pt x="81" y="164"/>
                </a:moveTo>
                <a:cubicBezTo>
                  <a:pt x="80" y="166"/>
                  <a:pt x="79" y="168"/>
                  <a:pt x="78" y="168"/>
                </a:cubicBezTo>
                <a:cubicBezTo>
                  <a:pt x="66" y="168"/>
                  <a:pt x="66" y="168"/>
                  <a:pt x="66" y="168"/>
                </a:cubicBezTo>
                <a:cubicBezTo>
                  <a:pt x="65" y="168"/>
                  <a:pt x="64" y="166"/>
                  <a:pt x="63" y="164"/>
                </a:cubicBezTo>
                <a:cubicBezTo>
                  <a:pt x="60" y="159"/>
                  <a:pt x="56" y="132"/>
                  <a:pt x="56" y="120"/>
                </a:cubicBezTo>
                <a:cubicBezTo>
                  <a:pt x="56" y="108"/>
                  <a:pt x="60" y="104"/>
                  <a:pt x="72" y="104"/>
                </a:cubicBezTo>
                <a:cubicBezTo>
                  <a:pt x="84" y="104"/>
                  <a:pt x="88" y="108"/>
                  <a:pt x="88" y="120"/>
                </a:cubicBezTo>
                <a:cubicBezTo>
                  <a:pt x="88" y="132"/>
                  <a:pt x="84" y="159"/>
                  <a:pt x="81" y="164"/>
                </a:cubicBezTo>
                <a:moveTo>
                  <a:pt x="72" y="0"/>
                </a:moveTo>
                <a:cubicBezTo>
                  <a:pt x="32" y="0"/>
                  <a:pt x="0" y="32"/>
                  <a:pt x="0" y="72"/>
                </a:cubicBezTo>
                <a:cubicBezTo>
                  <a:pt x="0" y="101"/>
                  <a:pt x="17" y="125"/>
                  <a:pt x="41" y="137"/>
                </a:cubicBezTo>
                <a:cubicBezTo>
                  <a:pt x="41" y="134"/>
                  <a:pt x="41" y="130"/>
                  <a:pt x="40" y="128"/>
                </a:cubicBezTo>
                <a:cubicBezTo>
                  <a:pt x="21" y="117"/>
                  <a:pt x="8" y="96"/>
                  <a:pt x="8" y="72"/>
                </a:cubicBezTo>
                <a:cubicBezTo>
                  <a:pt x="8" y="37"/>
                  <a:pt x="37" y="8"/>
                  <a:pt x="72" y="8"/>
                </a:cubicBezTo>
                <a:cubicBezTo>
                  <a:pt x="107" y="8"/>
                  <a:pt x="136" y="37"/>
                  <a:pt x="136" y="72"/>
                </a:cubicBezTo>
                <a:cubicBezTo>
                  <a:pt x="136" y="96"/>
                  <a:pt x="123" y="116"/>
                  <a:pt x="104" y="128"/>
                </a:cubicBezTo>
                <a:cubicBezTo>
                  <a:pt x="104" y="130"/>
                  <a:pt x="103" y="134"/>
                  <a:pt x="103" y="137"/>
                </a:cubicBezTo>
                <a:cubicBezTo>
                  <a:pt x="127" y="125"/>
                  <a:pt x="144" y="101"/>
                  <a:pt x="144" y="72"/>
                </a:cubicBezTo>
                <a:cubicBezTo>
                  <a:pt x="144" y="32"/>
                  <a:pt x="112" y="0"/>
                  <a:pt x="72" y="0"/>
                </a:cubicBezTo>
                <a:moveTo>
                  <a:pt x="116" y="72"/>
                </a:moveTo>
                <a:cubicBezTo>
                  <a:pt x="116" y="48"/>
                  <a:pt x="96" y="28"/>
                  <a:pt x="72" y="28"/>
                </a:cubicBezTo>
                <a:cubicBezTo>
                  <a:pt x="48" y="28"/>
                  <a:pt x="28" y="48"/>
                  <a:pt x="28" y="72"/>
                </a:cubicBezTo>
                <a:cubicBezTo>
                  <a:pt x="28" y="85"/>
                  <a:pt x="34" y="97"/>
                  <a:pt x="43" y="105"/>
                </a:cubicBezTo>
                <a:cubicBezTo>
                  <a:pt x="44" y="102"/>
                  <a:pt x="45" y="100"/>
                  <a:pt x="47" y="98"/>
                </a:cubicBezTo>
                <a:cubicBezTo>
                  <a:pt x="40" y="91"/>
                  <a:pt x="36" y="82"/>
                  <a:pt x="36" y="72"/>
                </a:cubicBezTo>
                <a:cubicBezTo>
                  <a:pt x="36" y="52"/>
                  <a:pt x="52" y="36"/>
                  <a:pt x="72" y="36"/>
                </a:cubicBezTo>
                <a:cubicBezTo>
                  <a:pt x="92" y="36"/>
                  <a:pt x="108" y="52"/>
                  <a:pt x="108" y="72"/>
                </a:cubicBezTo>
                <a:cubicBezTo>
                  <a:pt x="108" y="82"/>
                  <a:pt x="104" y="91"/>
                  <a:pt x="97" y="98"/>
                </a:cubicBezTo>
                <a:cubicBezTo>
                  <a:pt x="99" y="100"/>
                  <a:pt x="100" y="102"/>
                  <a:pt x="101" y="105"/>
                </a:cubicBezTo>
                <a:cubicBezTo>
                  <a:pt x="110" y="97"/>
                  <a:pt x="116" y="85"/>
                  <a:pt x="116" y="72"/>
                </a:cubicBezTo>
                <a:moveTo>
                  <a:pt x="88" y="72"/>
                </a:moveTo>
                <a:cubicBezTo>
                  <a:pt x="88" y="63"/>
                  <a:pt x="81" y="56"/>
                  <a:pt x="72" y="56"/>
                </a:cubicBezTo>
                <a:cubicBezTo>
                  <a:pt x="63" y="56"/>
                  <a:pt x="56" y="63"/>
                  <a:pt x="56" y="72"/>
                </a:cubicBezTo>
                <a:cubicBezTo>
                  <a:pt x="56" y="81"/>
                  <a:pt x="63" y="88"/>
                  <a:pt x="72" y="88"/>
                </a:cubicBezTo>
                <a:cubicBezTo>
                  <a:pt x="81" y="88"/>
                  <a:pt x="88" y="81"/>
                  <a:pt x="88" y="72"/>
                </a:cubicBezTo>
                <a:moveTo>
                  <a:pt x="64" y="72"/>
                </a:moveTo>
                <a:cubicBezTo>
                  <a:pt x="64" y="68"/>
                  <a:pt x="68" y="64"/>
                  <a:pt x="72" y="64"/>
                </a:cubicBezTo>
                <a:cubicBezTo>
                  <a:pt x="76" y="64"/>
                  <a:pt x="80" y="68"/>
                  <a:pt x="80" y="72"/>
                </a:cubicBezTo>
                <a:cubicBezTo>
                  <a:pt x="80" y="76"/>
                  <a:pt x="76" y="80"/>
                  <a:pt x="72" y="80"/>
                </a:cubicBezTo>
                <a:cubicBezTo>
                  <a:pt x="68" y="80"/>
                  <a:pt x="64" y="76"/>
                  <a:pt x="64" y="72"/>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28">
            <a:extLst>
              <a:ext uri="{FF2B5EF4-FFF2-40B4-BE49-F238E27FC236}">
                <a16:creationId xmlns:a16="http://schemas.microsoft.com/office/drawing/2014/main" id="{FAF4C633-2E2E-4742-A88D-E1244C4C76FA}"/>
              </a:ext>
            </a:extLst>
          </p:cNvPr>
          <p:cNvSpPr>
            <a:spLocks noEditPoints="1"/>
          </p:cNvSpPr>
          <p:nvPr userDrawn="1"/>
        </p:nvSpPr>
        <p:spPr bwMode="auto">
          <a:xfrm>
            <a:off x="4352925" y="2617788"/>
            <a:ext cx="557212" cy="557213"/>
          </a:xfrm>
          <a:custGeom>
            <a:avLst/>
            <a:gdLst>
              <a:gd name="T0" fmla="*/ 156 w 176"/>
              <a:gd name="T1" fmla="*/ 0 h 176"/>
              <a:gd name="T2" fmla="*/ 136 w 176"/>
              <a:gd name="T3" fmla="*/ 20 h 176"/>
              <a:gd name="T4" fmla="*/ 152 w 176"/>
              <a:gd name="T5" fmla="*/ 40 h 176"/>
              <a:gd name="T6" fmla="*/ 152 w 176"/>
              <a:gd name="T7" fmla="*/ 84 h 176"/>
              <a:gd name="T8" fmla="*/ 108 w 176"/>
              <a:gd name="T9" fmla="*/ 84 h 176"/>
              <a:gd name="T10" fmla="*/ 88 w 176"/>
              <a:gd name="T11" fmla="*/ 68 h 176"/>
              <a:gd name="T12" fmla="*/ 68 w 176"/>
              <a:gd name="T13" fmla="*/ 84 h 176"/>
              <a:gd name="T14" fmla="*/ 20 w 176"/>
              <a:gd name="T15" fmla="*/ 84 h 176"/>
              <a:gd name="T16" fmla="*/ 16 w 176"/>
              <a:gd name="T17" fmla="*/ 88 h 176"/>
              <a:gd name="T18" fmla="*/ 16 w 176"/>
              <a:gd name="T19" fmla="*/ 136 h 176"/>
              <a:gd name="T20" fmla="*/ 0 w 176"/>
              <a:gd name="T21" fmla="*/ 156 h 176"/>
              <a:gd name="T22" fmla="*/ 20 w 176"/>
              <a:gd name="T23" fmla="*/ 176 h 176"/>
              <a:gd name="T24" fmla="*/ 40 w 176"/>
              <a:gd name="T25" fmla="*/ 156 h 176"/>
              <a:gd name="T26" fmla="*/ 24 w 176"/>
              <a:gd name="T27" fmla="*/ 136 h 176"/>
              <a:gd name="T28" fmla="*/ 24 w 176"/>
              <a:gd name="T29" fmla="*/ 92 h 176"/>
              <a:gd name="T30" fmla="*/ 68 w 176"/>
              <a:gd name="T31" fmla="*/ 92 h 176"/>
              <a:gd name="T32" fmla="*/ 88 w 176"/>
              <a:gd name="T33" fmla="*/ 108 h 176"/>
              <a:gd name="T34" fmla="*/ 108 w 176"/>
              <a:gd name="T35" fmla="*/ 92 h 176"/>
              <a:gd name="T36" fmla="*/ 156 w 176"/>
              <a:gd name="T37" fmla="*/ 92 h 176"/>
              <a:gd name="T38" fmla="*/ 160 w 176"/>
              <a:gd name="T39" fmla="*/ 88 h 176"/>
              <a:gd name="T40" fmla="*/ 160 w 176"/>
              <a:gd name="T41" fmla="*/ 40 h 176"/>
              <a:gd name="T42" fmla="*/ 176 w 176"/>
              <a:gd name="T43" fmla="*/ 20 h 176"/>
              <a:gd name="T44" fmla="*/ 156 w 176"/>
              <a:gd name="T45" fmla="*/ 0 h 176"/>
              <a:gd name="T46" fmla="*/ 32 w 176"/>
              <a:gd name="T47" fmla="*/ 156 h 176"/>
              <a:gd name="T48" fmla="*/ 20 w 176"/>
              <a:gd name="T49" fmla="*/ 168 h 176"/>
              <a:gd name="T50" fmla="*/ 8 w 176"/>
              <a:gd name="T51" fmla="*/ 156 h 176"/>
              <a:gd name="T52" fmla="*/ 20 w 176"/>
              <a:gd name="T53" fmla="*/ 144 h 176"/>
              <a:gd name="T54" fmla="*/ 32 w 176"/>
              <a:gd name="T55" fmla="*/ 156 h 176"/>
              <a:gd name="T56" fmla="*/ 88 w 176"/>
              <a:gd name="T57" fmla="*/ 100 h 176"/>
              <a:gd name="T58" fmla="*/ 76 w 176"/>
              <a:gd name="T59" fmla="*/ 88 h 176"/>
              <a:gd name="T60" fmla="*/ 88 w 176"/>
              <a:gd name="T61" fmla="*/ 76 h 176"/>
              <a:gd name="T62" fmla="*/ 100 w 176"/>
              <a:gd name="T63" fmla="*/ 88 h 176"/>
              <a:gd name="T64" fmla="*/ 88 w 176"/>
              <a:gd name="T65" fmla="*/ 100 h 176"/>
              <a:gd name="T66" fmla="*/ 156 w 176"/>
              <a:gd name="T67" fmla="*/ 32 h 176"/>
              <a:gd name="T68" fmla="*/ 144 w 176"/>
              <a:gd name="T69" fmla="*/ 20 h 176"/>
              <a:gd name="T70" fmla="*/ 156 w 176"/>
              <a:gd name="T71" fmla="*/ 8 h 176"/>
              <a:gd name="T72" fmla="*/ 168 w 176"/>
              <a:gd name="T73" fmla="*/ 20 h 176"/>
              <a:gd name="T74" fmla="*/ 156 w 176"/>
              <a:gd name="T75"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156" y="0"/>
                </a:moveTo>
                <a:cubicBezTo>
                  <a:pt x="145" y="0"/>
                  <a:pt x="136" y="9"/>
                  <a:pt x="136" y="20"/>
                </a:cubicBezTo>
                <a:cubicBezTo>
                  <a:pt x="136" y="30"/>
                  <a:pt x="143" y="38"/>
                  <a:pt x="152" y="40"/>
                </a:cubicBezTo>
                <a:cubicBezTo>
                  <a:pt x="152" y="84"/>
                  <a:pt x="152" y="84"/>
                  <a:pt x="152" y="84"/>
                </a:cubicBezTo>
                <a:cubicBezTo>
                  <a:pt x="108" y="84"/>
                  <a:pt x="108" y="84"/>
                  <a:pt x="108" y="84"/>
                </a:cubicBezTo>
                <a:cubicBezTo>
                  <a:pt x="106" y="75"/>
                  <a:pt x="98" y="68"/>
                  <a:pt x="88" y="68"/>
                </a:cubicBezTo>
                <a:cubicBezTo>
                  <a:pt x="78" y="68"/>
                  <a:pt x="70" y="75"/>
                  <a:pt x="68" y="84"/>
                </a:cubicBezTo>
                <a:cubicBezTo>
                  <a:pt x="20" y="84"/>
                  <a:pt x="20" y="84"/>
                  <a:pt x="20" y="84"/>
                </a:cubicBezTo>
                <a:cubicBezTo>
                  <a:pt x="18" y="84"/>
                  <a:pt x="16" y="86"/>
                  <a:pt x="16" y="88"/>
                </a:cubicBezTo>
                <a:cubicBezTo>
                  <a:pt x="16" y="136"/>
                  <a:pt x="16" y="136"/>
                  <a:pt x="16" y="136"/>
                </a:cubicBezTo>
                <a:cubicBezTo>
                  <a:pt x="7" y="138"/>
                  <a:pt x="0" y="146"/>
                  <a:pt x="0" y="156"/>
                </a:cubicBezTo>
                <a:cubicBezTo>
                  <a:pt x="0" y="167"/>
                  <a:pt x="9" y="176"/>
                  <a:pt x="20" y="176"/>
                </a:cubicBezTo>
                <a:cubicBezTo>
                  <a:pt x="31" y="176"/>
                  <a:pt x="40" y="167"/>
                  <a:pt x="40" y="156"/>
                </a:cubicBezTo>
                <a:cubicBezTo>
                  <a:pt x="40" y="146"/>
                  <a:pt x="33" y="138"/>
                  <a:pt x="24" y="136"/>
                </a:cubicBezTo>
                <a:cubicBezTo>
                  <a:pt x="24" y="92"/>
                  <a:pt x="24" y="92"/>
                  <a:pt x="24" y="92"/>
                </a:cubicBezTo>
                <a:cubicBezTo>
                  <a:pt x="68" y="92"/>
                  <a:pt x="68" y="92"/>
                  <a:pt x="68" y="92"/>
                </a:cubicBezTo>
                <a:cubicBezTo>
                  <a:pt x="70" y="101"/>
                  <a:pt x="78" y="108"/>
                  <a:pt x="88" y="108"/>
                </a:cubicBezTo>
                <a:cubicBezTo>
                  <a:pt x="98" y="108"/>
                  <a:pt x="106" y="101"/>
                  <a:pt x="108" y="92"/>
                </a:cubicBezTo>
                <a:cubicBezTo>
                  <a:pt x="156" y="92"/>
                  <a:pt x="156" y="92"/>
                  <a:pt x="156" y="92"/>
                </a:cubicBezTo>
                <a:cubicBezTo>
                  <a:pt x="158" y="92"/>
                  <a:pt x="160" y="90"/>
                  <a:pt x="160" y="88"/>
                </a:cubicBezTo>
                <a:cubicBezTo>
                  <a:pt x="160" y="40"/>
                  <a:pt x="160" y="40"/>
                  <a:pt x="160" y="40"/>
                </a:cubicBezTo>
                <a:cubicBezTo>
                  <a:pt x="169" y="38"/>
                  <a:pt x="176" y="30"/>
                  <a:pt x="176" y="20"/>
                </a:cubicBezTo>
                <a:cubicBezTo>
                  <a:pt x="176" y="9"/>
                  <a:pt x="167" y="0"/>
                  <a:pt x="156" y="0"/>
                </a:cubicBezTo>
                <a:moveTo>
                  <a:pt x="32" y="156"/>
                </a:moveTo>
                <a:cubicBezTo>
                  <a:pt x="32" y="163"/>
                  <a:pt x="27" y="168"/>
                  <a:pt x="20" y="168"/>
                </a:cubicBezTo>
                <a:cubicBezTo>
                  <a:pt x="13" y="168"/>
                  <a:pt x="8" y="163"/>
                  <a:pt x="8" y="156"/>
                </a:cubicBezTo>
                <a:cubicBezTo>
                  <a:pt x="8" y="149"/>
                  <a:pt x="13" y="144"/>
                  <a:pt x="20" y="144"/>
                </a:cubicBezTo>
                <a:cubicBezTo>
                  <a:pt x="27" y="144"/>
                  <a:pt x="32" y="149"/>
                  <a:pt x="32" y="156"/>
                </a:cubicBezTo>
                <a:moveTo>
                  <a:pt x="88" y="100"/>
                </a:moveTo>
                <a:cubicBezTo>
                  <a:pt x="81" y="100"/>
                  <a:pt x="76" y="95"/>
                  <a:pt x="76" y="88"/>
                </a:cubicBezTo>
                <a:cubicBezTo>
                  <a:pt x="76" y="81"/>
                  <a:pt x="81" y="76"/>
                  <a:pt x="88" y="76"/>
                </a:cubicBezTo>
                <a:cubicBezTo>
                  <a:pt x="95" y="76"/>
                  <a:pt x="100" y="81"/>
                  <a:pt x="100" y="88"/>
                </a:cubicBezTo>
                <a:cubicBezTo>
                  <a:pt x="100" y="95"/>
                  <a:pt x="95" y="100"/>
                  <a:pt x="88" y="100"/>
                </a:cubicBezTo>
                <a:moveTo>
                  <a:pt x="156" y="32"/>
                </a:moveTo>
                <a:cubicBezTo>
                  <a:pt x="149" y="32"/>
                  <a:pt x="144" y="27"/>
                  <a:pt x="144" y="20"/>
                </a:cubicBezTo>
                <a:cubicBezTo>
                  <a:pt x="144" y="13"/>
                  <a:pt x="149" y="8"/>
                  <a:pt x="156" y="8"/>
                </a:cubicBezTo>
                <a:cubicBezTo>
                  <a:pt x="163" y="8"/>
                  <a:pt x="168" y="13"/>
                  <a:pt x="168" y="20"/>
                </a:cubicBezTo>
                <a:cubicBezTo>
                  <a:pt x="168" y="27"/>
                  <a:pt x="163" y="32"/>
                  <a:pt x="156" y="32"/>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29">
            <a:extLst>
              <a:ext uri="{FF2B5EF4-FFF2-40B4-BE49-F238E27FC236}">
                <a16:creationId xmlns:a16="http://schemas.microsoft.com/office/drawing/2014/main" id="{452587AB-4684-4743-AEDA-4C98F5077B6C}"/>
              </a:ext>
            </a:extLst>
          </p:cNvPr>
          <p:cNvSpPr>
            <a:spLocks noEditPoints="1"/>
          </p:cNvSpPr>
          <p:nvPr userDrawn="1"/>
        </p:nvSpPr>
        <p:spPr bwMode="auto">
          <a:xfrm>
            <a:off x="5441950" y="2617788"/>
            <a:ext cx="506412" cy="557213"/>
          </a:xfrm>
          <a:custGeom>
            <a:avLst/>
            <a:gdLst>
              <a:gd name="T0" fmla="*/ 140 w 160"/>
              <a:gd name="T1" fmla="*/ 136 h 176"/>
              <a:gd name="T2" fmla="*/ 125 w 160"/>
              <a:gd name="T3" fmla="*/ 143 h 176"/>
              <a:gd name="T4" fmla="*/ 39 w 160"/>
              <a:gd name="T5" fmla="*/ 94 h 176"/>
              <a:gd name="T6" fmla="*/ 40 w 160"/>
              <a:gd name="T7" fmla="*/ 88 h 176"/>
              <a:gd name="T8" fmla="*/ 39 w 160"/>
              <a:gd name="T9" fmla="*/ 82 h 176"/>
              <a:gd name="T10" fmla="*/ 125 w 160"/>
              <a:gd name="T11" fmla="*/ 33 h 176"/>
              <a:gd name="T12" fmla="*/ 140 w 160"/>
              <a:gd name="T13" fmla="*/ 40 h 176"/>
              <a:gd name="T14" fmla="*/ 160 w 160"/>
              <a:gd name="T15" fmla="*/ 20 h 176"/>
              <a:gd name="T16" fmla="*/ 140 w 160"/>
              <a:gd name="T17" fmla="*/ 0 h 176"/>
              <a:gd name="T18" fmla="*/ 120 w 160"/>
              <a:gd name="T19" fmla="*/ 20 h 176"/>
              <a:gd name="T20" fmla="*/ 121 w 160"/>
              <a:gd name="T21" fmla="*/ 26 h 176"/>
              <a:gd name="T22" fmla="*/ 35 w 160"/>
              <a:gd name="T23" fmla="*/ 75 h 176"/>
              <a:gd name="T24" fmla="*/ 20 w 160"/>
              <a:gd name="T25" fmla="*/ 68 h 176"/>
              <a:gd name="T26" fmla="*/ 0 w 160"/>
              <a:gd name="T27" fmla="*/ 88 h 176"/>
              <a:gd name="T28" fmla="*/ 20 w 160"/>
              <a:gd name="T29" fmla="*/ 108 h 176"/>
              <a:gd name="T30" fmla="*/ 35 w 160"/>
              <a:gd name="T31" fmla="*/ 101 h 176"/>
              <a:gd name="T32" fmla="*/ 121 w 160"/>
              <a:gd name="T33" fmla="*/ 150 h 176"/>
              <a:gd name="T34" fmla="*/ 120 w 160"/>
              <a:gd name="T35" fmla="*/ 156 h 176"/>
              <a:gd name="T36" fmla="*/ 140 w 160"/>
              <a:gd name="T37" fmla="*/ 176 h 176"/>
              <a:gd name="T38" fmla="*/ 160 w 160"/>
              <a:gd name="T39" fmla="*/ 156 h 176"/>
              <a:gd name="T40" fmla="*/ 140 w 160"/>
              <a:gd name="T41" fmla="*/ 136 h 176"/>
              <a:gd name="T42" fmla="*/ 140 w 160"/>
              <a:gd name="T43" fmla="*/ 8 h 176"/>
              <a:gd name="T44" fmla="*/ 152 w 160"/>
              <a:gd name="T45" fmla="*/ 20 h 176"/>
              <a:gd name="T46" fmla="*/ 140 w 160"/>
              <a:gd name="T47" fmla="*/ 32 h 176"/>
              <a:gd name="T48" fmla="*/ 128 w 160"/>
              <a:gd name="T49" fmla="*/ 20 h 176"/>
              <a:gd name="T50" fmla="*/ 140 w 160"/>
              <a:gd name="T51" fmla="*/ 8 h 176"/>
              <a:gd name="T52" fmla="*/ 20 w 160"/>
              <a:gd name="T53" fmla="*/ 100 h 176"/>
              <a:gd name="T54" fmla="*/ 8 w 160"/>
              <a:gd name="T55" fmla="*/ 88 h 176"/>
              <a:gd name="T56" fmla="*/ 20 w 160"/>
              <a:gd name="T57" fmla="*/ 76 h 176"/>
              <a:gd name="T58" fmla="*/ 32 w 160"/>
              <a:gd name="T59" fmla="*/ 88 h 176"/>
              <a:gd name="T60" fmla="*/ 20 w 160"/>
              <a:gd name="T61" fmla="*/ 100 h 176"/>
              <a:gd name="T62" fmla="*/ 140 w 160"/>
              <a:gd name="T63" fmla="*/ 168 h 176"/>
              <a:gd name="T64" fmla="*/ 128 w 160"/>
              <a:gd name="T65" fmla="*/ 156 h 176"/>
              <a:gd name="T66" fmla="*/ 140 w 160"/>
              <a:gd name="T67" fmla="*/ 144 h 176"/>
              <a:gd name="T68" fmla="*/ 152 w 160"/>
              <a:gd name="T69" fmla="*/ 156 h 176"/>
              <a:gd name="T70" fmla="*/ 140 w 160"/>
              <a:gd name="T71"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176">
                <a:moveTo>
                  <a:pt x="140" y="136"/>
                </a:moveTo>
                <a:cubicBezTo>
                  <a:pt x="134" y="136"/>
                  <a:pt x="129" y="139"/>
                  <a:pt x="125" y="143"/>
                </a:cubicBezTo>
                <a:cubicBezTo>
                  <a:pt x="39" y="94"/>
                  <a:pt x="39" y="94"/>
                  <a:pt x="39" y="94"/>
                </a:cubicBezTo>
                <a:cubicBezTo>
                  <a:pt x="40" y="92"/>
                  <a:pt x="40" y="90"/>
                  <a:pt x="40" y="88"/>
                </a:cubicBezTo>
                <a:cubicBezTo>
                  <a:pt x="40" y="86"/>
                  <a:pt x="40" y="84"/>
                  <a:pt x="39" y="82"/>
                </a:cubicBezTo>
                <a:cubicBezTo>
                  <a:pt x="125" y="33"/>
                  <a:pt x="125" y="33"/>
                  <a:pt x="125" y="33"/>
                </a:cubicBezTo>
                <a:cubicBezTo>
                  <a:pt x="129" y="37"/>
                  <a:pt x="134" y="40"/>
                  <a:pt x="140" y="40"/>
                </a:cubicBezTo>
                <a:cubicBezTo>
                  <a:pt x="151" y="40"/>
                  <a:pt x="160" y="31"/>
                  <a:pt x="160" y="20"/>
                </a:cubicBezTo>
                <a:cubicBezTo>
                  <a:pt x="160" y="9"/>
                  <a:pt x="151" y="0"/>
                  <a:pt x="140" y="0"/>
                </a:cubicBezTo>
                <a:cubicBezTo>
                  <a:pt x="129" y="0"/>
                  <a:pt x="120" y="9"/>
                  <a:pt x="120" y="20"/>
                </a:cubicBezTo>
                <a:cubicBezTo>
                  <a:pt x="120" y="22"/>
                  <a:pt x="120" y="24"/>
                  <a:pt x="121" y="26"/>
                </a:cubicBezTo>
                <a:cubicBezTo>
                  <a:pt x="35" y="75"/>
                  <a:pt x="35" y="75"/>
                  <a:pt x="35" y="75"/>
                </a:cubicBezTo>
                <a:cubicBezTo>
                  <a:pt x="31" y="71"/>
                  <a:pt x="26" y="68"/>
                  <a:pt x="20" y="68"/>
                </a:cubicBezTo>
                <a:cubicBezTo>
                  <a:pt x="9" y="68"/>
                  <a:pt x="0" y="77"/>
                  <a:pt x="0" y="88"/>
                </a:cubicBezTo>
                <a:cubicBezTo>
                  <a:pt x="0" y="99"/>
                  <a:pt x="9" y="108"/>
                  <a:pt x="20" y="108"/>
                </a:cubicBezTo>
                <a:cubicBezTo>
                  <a:pt x="26" y="108"/>
                  <a:pt x="31" y="105"/>
                  <a:pt x="35" y="101"/>
                </a:cubicBezTo>
                <a:cubicBezTo>
                  <a:pt x="121" y="150"/>
                  <a:pt x="121" y="150"/>
                  <a:pt x="121" y="150"/>
                </a:cubicBezTo>
                <a:cubicBezTo>
                  <a:pt x="120" y="152"/>
                  <a:pt x="120" y="154"/>
                  <a:pt x="120" y="156"/>
                </a:cubicBezTo>
                <a:cubicBezTo>
                  <a:pt x="120" y="167"/>
                  <a:pt x="129" y="176"/>
                  <a:pt x="140" y="176"/>
                </a:cubicBezTo>
                <a:cubicBezTo>
                  <a:pt x="151" y="176"/>
                  <a:pt x="160" y="167"/>
                  <a:pt x="160" y="156"/>
                </a:cubicBezTo>
                <a:cubicBezTo>
                  <a:pt x="160" y="145"/>
                  <a:pt x="151" y="136"/>
                  <a:pt x="140" y="136"/>
                </a:cubicBezTo>
                <a:moveTo>
                  <a:pt x="140" y="8"/>
                </a:moveTo>
                <a:cubicBezTo>
                  <a:pt x="147" y="8"/>
                  <a:pt x="152" y="13"/>
                  <a:pt x="152" y="20"/>
                </a:cubicBezTo>
                <a:cubicBezTo>
                  <a:pt x="152" y="27"/>
                  <a:pt x="147" y="32"/>
                  <a:pt x="140" y="32"/>
                </a:cubicBezTo>
                <a:cubicBezTo>
                  <a:pt x="133" y="32"/>
                  <a:pt x="128" y="27"/>
                  <a:pt x="128" y="20"/>
                </a:cubicBezTo>
                <a:cubicBezTo>
                  <a:pt x="128" y="13"/>
                  <a:pt x="133" y="8"/>
                  <a:pt x="140" y="8"/>
                </a:cubicBezTo>
                <a:moveTo>
                  <a:pt x="20" y="100"/>
                </a:moveTo>
                <a:cubicBezTo>
                  <a:pt x="13" y="100"/>
                  <a:pt x="8" y="95"/>
                  <a:pt x="8" y="88"/>
                </a:cubicBezTo>
                <a:cubicBezTo>
                  <a:pt x="8" y="81"/>
                  <a:pt x="13" y="76"/>
                  <a:pt x="20" y="76"/>
                </a:cubicBezTo>
                <a:cubicBezTo>
                  <a:pt x="27" y="76"/>
                  <a:pt x="32" y="81"/>
                  <a:pt x="32" y="88"/>
                </a:cubicBezTo>
                <a:cubicBezTo>
                  <a:pt x="32" y="95"/>
                  <a:pt x="27" y="100"/>
                  <a:pt x="20" y="100"/>
                </a:cubicBezTo>
                <a:moveTo>
                  <a:pt x="140" y="168"/>
                </a:moveTo>
                <a:cubicBezTo>
                  <a:pt x="133" y="168"/>
                  <a:pt x="128" y="163"/>
                  <a:pt x="128" y="156"/>
                </a:cubicBezTo>
                <a:cubicBezTo>
                  <a:pt x="128" y="149"/>
                  <a:pt x="133" y="144"/>
                  <a:pt x="140" y="144"/>
                </a:cubicBezTo>
                <a:cubicBezTo>
                  <a:pt x="147" y="144"/>
                  <a:pt x="152" y="149"/>
                  <a:pt x="152" y="156"/>
                </a:cubicBezTo>
                <a:cubicBezTo>
                  <a:pt x="152" y="163"/>
                  <a:pt x="147" y="168"/>
                  <a:pt x="140" y="16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0">
            <a:extLst>
              <a:ext uri="{FF2B5EF4-FFF2-40B4-BE49-F238E27FC236}">
                <a16:creationId xmlns:a16="http://schemas.microsoft.com/office/drawing/2014/main" id="{CA82F798-E5A2-4E7D-B29B-ACA5680C9846}"/>
              </a:ext>
            </a:extLst>
          </p:cNvPr>
          <p:cNvSpPr>
            <a:spLocks noEditPoints="1"/>
          </p:cNvSpPr>
          <p:nvPr userDrawn="1"/>
        </p:nvSpPr>
        <p:spPr bwMode="auto">
          <a:xfrm>
            <a:off x="6480175" y="2617788"/>
            <a:ext cx="557212" cy="557213"/>
          </a:xfrm>
          <a:custGeom>
            <a:avLst/>
            <a:gdLst>
              <a:gd name="T0" fmla="*/ 151 w 176"/>
              <a:gd name="T1" fmla="*/ 146 h 176"/>
              <a:gd name="T2" fmla="*/ 115 w 176"/>
              <a:gd name="T3" fmla="*/ 166 h 176"/>
              <a:gd name="T4" fmla="*/ 60 w 176"/>
              <a:gd name="T5" fmla="*/ 163 h 176"/>
              <a:gd name="T6" fmla="*/ 15 w 176"/>
              <a:gd name="T7" fmla="*/ 123 h 176"/>
              <a:gd name="T8" fmla="*/ 14 w 176"/>
              <a:gd name="T9" fmla="*/ 56 h 176"/>
              <a:gd name="T10" fmla="*/ 59 w 176"/>
              <a:gd name="T11" fmla="*/ 14 h 176"/>
              <a:gd name="T12" fmla="*/ 123 w 176"/>
              <a:gd name="T13" fmla="*/ 13 h 176"/>
              <a:gd name="T14" fmla="*/ 162 w 176"/>
              <a:gd name="T15" fmla="*/ 47 h 176"/>
              <a:gd name="T16" fmla="*/ 163 w 176"/>
              <a:gd name="T17" fmla="*/ 97 h 176"/>
              <a:gd name="T18" fmla="*/ 136 w 176"/>
              <a:gd name="T19" fmla="*/ 129 h 176"/>
              <a:gd name="T20" fmla="*/ 114 w 176"/>
              <a:gd name="T21" fmla="*/ 132 h 176"/>
              <a:gd name="T22" fmla="*/ 112 w 176"/>
              <a:gd name="T23" fmla="*/ 120 h 176"/>
              <a:gd name="T24" fmla="*/ 144 w 176"/>
              <a:gd name="T25" fmla="*/ 39 h 176"/>
              <a:gd name="T26" fmla="*/ 131 w 176"/>
              <a:gd name="T27" fmla="*/ 53 h 176"/>
              <a:gd name="T28" fmla="*/ 96 w 176"/>
              <a:gd name="T29" fmla="*/ 35 h 176"/>
              <a:gd name="T30" fmla="*/ 51 w 176"/>
              <a:gd name="T31" fmla="*/ 59 h 176"/>
              <a:gd name="T32" fmla="*/ 35 w 176"/>
              <a:gd name="T33" fmla="*/ 106 h 176"/>
              <a:gd name="T34" fmla="*/ 45 w 176"/>
              <a:gd name="T35" fmla="*/ 131 h 176"/>
              <a:gd name="T36" fmla="*/ 89 w 176"/>
              <a:gd name="T37" fmla="*/ 139 h 176"/>
              <a:gd name="T38" fmla="*/ 107 w 176"/>
              <a:gd name="T39" fmla="*/ 137 h 176"/>
              <a:gd name="T40" fmla="*/ 140 w 176"/>
              <a:gd name="T41" fmla="*/ 136 h 176"/>
              <a:gd name="T42" fmla="*/ 171 w 176"/>
              <a:gd name="T43" fmla="*/ 100 h 176"/>
              <a:gd name="T44" fmla="*/ 169 w 176"/>
              <a:gd name="T45" fmla="*/ 43 h 176"/>
              <a:gd name="T46" fmla="*/ 125 w 176"/>
              <a:gd name="T47" fmla="*/ 5 h 176"/>
              <a:gd name="T48" fmla="*/ 57 w 176"/>
              <a:gd name="T49" fmla="*/ 7 h 176"/>
              <a:gd name="T50" fmla="*/ 7 w 176"/>
              <a:gd name="T51" fmla="*/ 52 h 176"/>
              <a:gd name="T52" fmla="*/ 8 w 176"/>
              <a:gd name="T53" fmla="*/ 127 h 176"/>
              <a:gd name="T54" fmla="*/ 59 w 176"/>
              <a:gd name="T55" fmla="*/ 171 h 176"/>
              <a:gd name="T56" fmla="*/ 116 w 176"/>
              <a:gd name="T57" fmla="*/ 173 h 176"/>
              <a:gd name="T58" fmla="*/ 158 w 176"/>
              <a:gd name="T59" fmla="*/ 151 h 176"/>
              <a:gd name="T60" fmla="*/ 175 w 176"/>
              <a:gd name="T61" fmla="*/ 131 h 176"/>
              <a:gd name="T62" fmla="*/ 101 w 176"/>
              <a:gd name="T63" fmla="*/ 120 h 176"/>
              <a:gd name="T64" fmla="*/ 81 w 176"/>
              <a:gd name="T65" fmla="*/ 133 h 176"/>
              <a:gd name="T66" fmla="*/ 51 w 176"/>
              <a:gd name="T67" fmla="*/ 126 h 176"/>
              <a:gd name="T68" fmla="*/ 43 w 176"/>
              <a:gd name="T69" fmla="*/ 106 h 176"/>
              <a:gd name="T70" fmla="*/ 57 w 176"/>
              <a:gd name="T71" fmla="*/ 64 h 176"/>
              <a:gd name="T72" fmla="*/ 95 w 176"/>
              <a:gd name="T73" fmla="*/ 43 h 176"/>
              <a:gd name="T74" fmla="*/ 114 w 176"/>
              <a:gd name="T75" fmla="*/ 47 h 176"/>
              <a:gd name="T76" fmla="*/ 127 w 176"/>
              <a:gd name="T77" fmla="*/ 63 h 176"/>
              <a:gd name="T78" fmla="*/ 101 w 176"/>
              <a:gd name="T79"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165" y="131"/>
                </a:moveTo>
                <a:cubicBezTo>
                  <a:pt x="161" y="136"/>
                  <a:pt x="156" y="141"/>
                  <a:pt x="151" y="146"/>
                </a:cubicBezTo>
                <a:cubicBezTo>
                  <a:pt x="146" y="150"/>
                  <a:pt x="141" y="154"/>
                  <a:pt x="134" y="158"/>
                </a:cubicBezTo>
                <a:cubicBezTo>
                  <a:pt x="128" y="161"/>
                  <a:pt x="122" y="164"/>
                  <a:pt x="115" y="166"/>
                </a:cubicBezTo>
                <a:cubicBezTo>
                  <a:pt x="108" y="167"/>
                  <a:pt x="100" y="168"/>
                  <a:pt x="93" y="168"/>
                </a:cubicBezTo>
                <a:cubicBezTo>
                  <a:pt x="81" y="168"/>
                  <a:pt x="70" y="167"/>
                  <a:pt x="60" y="163"/>
                </a:cubicBezTo>
                <a:cubicBezTo>
                  <a:pt x="50" y="160"/>
                  <a:pt x="41" y="155"/>
                  <a:pt x="33" y="148"/>
                </a:cubicBezTo>
                <a:cubicBezTo>
                  <a:pt x="26" y="141"/>
                  <a:pt x="19" y="133"/>
                  <a:pt x="15" y="123"/>
                </a:cubicBezTo>
                <a:cubicBezTo>
                  <a:pt x="10" y="113"/>
                  <a:pt x="8" y="101"/>
                  <a:pt x="8" y="87"/>
                </a:cubicBezTo>
                <a:cubicBezTo>
                  <a:pt x="8" y="76"/>
                  <a:pt x="10" y="66"/>
                  <a:pt x="14" y="56"/>
                </a:cubicBezTo>
                <a:cubicBezTo>
                  <a:pt x="19" y="47"/>
                  <a:pt x="25" y="38"/>
                  <a:pt x="32" y="31"/>
                </a:cubicBezTo>
                <a:cubicBezTo>
                  <a:pt x="40" y="24"/>
                  <a:pt x="49" y="18"/>
                  <a:pt x="59" y="14"/>
                </a:cubicBezTo>
                <a:cubicBezTo>
                  <a:pt x="69" y="10"/>
                  <a:pt x="81" y="8"/>
                  <a:pt x="93" y="8"/>
                </a:cubicBezTo>
                <a:cubicBezTo>
                  <a:pt x="103" y="8"/>
                  <a:pt x="114" y="9"/>
                  <a:pt x="123" y="13"/>
                </a:cubicBezTo>
                <a:cubicBezTo>
                  <a:pt x="132" y="16"/>
                  <a:pt x="140" y="20"/>
                  <a:pt x="147" y="26"/>
                </a:cubicBezTo>
                <a:cubicBezTo>
                  <a:pt x="153" y="32"/>
                  <a:pt x="159" y="39"/>
                  <a:pt x="162" y="47"/>
                </a:cubicBezTo>
                <a:cubicBezTo>
                  <a:pt x="166" y="55"/>
                  <a:pt x="168" y="64"/>
                  <a:pt x="168" y="74"/>
                </a:cubicBezTo>
                <a:cubicBezTo>
                  <a:pt x="168" y="82"/>
                  <a:pt x="166" y="90"/>
                  <a:pt x="163" y="97"/>
                </a:cubicBezTo>
                <a:cubicBezTo>
                  <a:pt x="160" y="105"/>
                  <a:pt x="156" y="111"/>
                  <a:pt x="152" y="117"/>
                </a:cubicBezTo>
                <a:cubicBezTo>
                  <a:pt x="147" y="122"/>
                  <a:pt x="142" y="126"/>
                  <a:pt x="136" y="129"/>
                </a:cubicBezTo>
                <a:cubicBezTo>
                  <a:pt x="131" y="132"/>
                  <a:pt x="125" y="134"/>
                  <a:pt x="121" y="134"/>
                </a:cubicBezTo>
                <a:cubicBezTo>
                  <a:pt x="118" y="134"/>
                  <a:pt x="115" y="133"/>
                  <a:pt x="114" y="132"/>
                </a:cubicBezTo>
                <a:cubicBezTo>
                  <a:pt x="113" y="131"/>
                  <a:pt x="112" y="130"/>
                  <a:pt x="111" y="128"/>
                </a:cubicBezTo>
                <a:cubicBezTo>
                  <a:pt x="111" y="126"/>
                  <a:pt x="111" y="123"/>
                  <a:pt x="112" y="120"/>
                </a:cubicBezTo>
                <a:cubicBezTo>
                  <a:pt x="113" y="117"/>
                  <a:pt x="114" y="114"/>
                  <a:pt x="116" y="110"/>
                </a:cubicBezTo>
                <a:cubicBezTo>
                  <a:pt x="144" y="39"/>
                  <a:pt x="144" y="39"/>
                  <a:pt x="144" y="39"/>
                </a:cubicBezTo>
                <a:cubicBezTo>
                  <a:pt x="136" y="39"/>
                  <a:pt x="136" y="39"/>
                  <a:pt x="136" y="39"/>
                </a:cubicBezTo>
                <a:cubicBezTo>
                  <a:pt x="131" y="53"/>
                  <a:pt x="131" y="53"/>
                  <a:pt x="131" y="53"/>
                </a:cubicBezTo>
                <a:cubicBezTo>
                  <a:pt x="128" y="48"/>
                  <a:pt x="124" y="44"/>
                  <a:pt x="118" y="41"/>
                </a:cubicBezTo>
                <a:cubicBezTo>
                  <a:pt x="112" y="37"/>
                  <a:pt x="104" y="35"/>
                  <a:pt x="96" y="35"/>
                </a:cubicBezTo>
                <a:cubicBezTo>
                  <a:pt x="87" y="35"/>
                  <a:pt x="78" y="37"/>
                  <a:pt x="71" y="42"/>
                </a:cubicBezTo>
                <a:cubicBezTo>
                  <a:pt x="63" y="46"/>
                  <a:pt x="57" y="52"/>
                  <a:pt x="51" y="59"/>
                </a:cubicBezTo>
                <a:cubicBezTo>
                  <a:pt x="46" y="66"/>
                  <a:pt x="42" y="74"/>
                  <a:pt x="39" y="82"/>
                </a:cubicBezTo>
                <a:cubicBezTo>
                  <a:pt x="36" y="90"/>
                  <a:pt x="35" y="98"/>
                  <a:pt x="35" y="106"/>
                </a:cubicBezTo>
                <a:cubicBezTo>
                  <a:pt x="35" y="111"/>
                  <a:pt x="35" y="115"/>
                  <a:pt x="37" y="120"/>
                </a:cubicBezTo>
                <a:cubicBezTo>
                  <a:pt x="39" y="124"/>
                  <a:pt x="42" y="128"/>
                  <a:pt x="45" y="131"/>
                </a:cubicBezTo>
                <a:cubicBezTo>
                  <a:pt x="48" y="134"/>
                  <a:pt x="52" y="137"/>
                  <a:pt x="56" y="139"/>
                </a:cubicBezTo>
                <a:cubicBezTo>
                  <a:pt x="66" y="143"/>
                  <a:pt x="77" y="142"/>
                  <a:pt x="89" y="139"/>
                </a:cubicBezTo>
                <a:cubicBezTo>
                  <a:pt x="94" y="137"/>
                  <a:pt x="99" y="134"/>
                  <a:pt x="103" y="129"/>
                </a:cubicBezTo>
                <a:cubicBezTo>
                  <a:pt x="104" y="132"/>
                  <a:pt x="105" y="135"/>
                  <a:pt x="107" y="137"/>
                </a:cubicBezTo>
                <a:cubicBezTo>
                  <a:pt x="110" y="140"/>
                  <a:pt x="115" y="142"/>
                  <a:pt x="120" y="142"/>
                </a:cubicBezTo>
                <a:cubicBezTo>
                  <a:pt x="126" y="142"/>
                  <a:pt x="133" y="140"/>
                  <a:pt x="140" y="136"/>
                </a:cubicBezTo>
                <a:cubicBezTo>
                  <a:pt x="146" y="133"/>
                  <a:pt x="152" y="128"/>
                  <a:pt x="158" y="122"/>
                </a:cubicBezTo>
                <a:cubicBezTo>
                  <a:pt x="163" y="116"/>
                  <a:pt x="167" y="108"/>
                  <a:pt x="171" y="100"/>
                </a:cubicBezTo>
                <a:cubicBezTo>
                  <a:pt x="174" y="92"/>
                  <a:pt x="176" y="83"/>
                  <a:pt x="176" y="74"/>
                </a:cubicBezTo>
                <a:cubicBezTo>
                  <a:pt x="176" y="62"/>
                  <a:pt x="174" y="52"/>
                  <a:pt x="169" y="43"/>
                </a:cubicBezTo>
                <a:cubicBezTo>
                  <a:pt x="165" y="34"/>
                  <a:pt x="159" y="26"/>
                  <a:pt x="152" y="20"/>
                </a:cubicBezTo>
                <a:cubicBezTo>
                  <a:pt x="144" y="13"/>
                  <a:pt x="135" y="8"/>
                  <a:pt x="125" y="5"/>
                </a:cubicBezTo>
                <a:cubicBezTo>
                  <a:pt x="115" y="2"/>
                  <a:pt x="104" y="0"/>
                  <a:pt x="93" y="0"/>
                </a:cubicBezTo>
                <a:cubicBezTo>
                  <a:pt x="80" y="0"/>
                  <a:pt x="68" y="2"/>
                  <a:pt x="57" y="7"/>
                </a:cubicBezTo>
                <a:cubicBezTo>
                  <a:pt x="46" y="11"/>
                  <a:pt x="36" y="17"/>
                  <a:pt x="27" y="25"/>
                </a:cubicBezTo>
                <a:cubicBezTo>
                  <a:pt x="19" y="33"/>
                  <a:pt x="12" y="42"/>
                  <a:pt x="7" y="52"/>
                </a:cubicBezTo>
                <a:cubicBezTo>
                  <a:pt x="2" y="63"/>
                  <a:pt x="0" y="75"/>
                  <a:pt x="0" y="87"/>
                </a:cubicBezTo>
                <a:cubicBezTo>
                  <a:pt x="0" y="103"/>
                  <a:pt x="3" y="116"/>
                  <a:pt x="8" y="127"/>
                </a:cubicBezTo>
                <a:cubicBezTo>
                  <a:pt x="13" y="138"/>
                  <a:pt x="21" y="148"/>
                  <a:pt x="29" y="155"/>
                </a:cubicBezTo>
                <a:cubicBezTo>
                  <a:pt x="38" y="162"/>
                  <a:pt x="48" y="168"/>
                  <a:pt x="59" y="171"/>
                </a:cubicBezTo>
                <a:cubicBezTo>
                  <a:pt x="70" y="174"/>
                  <a:pt x="81" y="176"/>
                  <a:pt x="93" y="176"/>
                </a:cubicBezTo>
                <a:cubicBezTo>
                  <a:pt x="101" y="176"/>
                  <a:pt x="109" y="175"/>
                  <a:pt x="116" y="173"/>
                </a:cubicBezTo>
                <a:cubicBezTo>
                  <a:pt x="124" y="171"/>
                  <a:pt x="131" y="168"/>
                  <a:pt x="138" y="164"/>
                </a:cubicBezTo>
                <a:cubicBezTo>
                  <a:pt x="145" y="161"/>
                  <a:pt x="152" y="156"/>
                  <a:pt x="158" y="151"/>
                </a:cubicBezTo>
                <a:cubicBezTo>
                  <a:pt x="164" y="145"/>
                  <a:pt x="169" y="139"/>
                  <a:pt x="173" y="133"/>
                </a:cubicBezTo>
                <a:cubicBezTo>
                  <a:pt x="175" y="131"/>
                  <a:pt x="175" y="131"/>
                  <a:pt x="175" y="131"/>
                </a:cubicBezTo>
                <a:cubicBezTo>
                  <a:pt x="165" y="131"/>
                  <a:pt x="165" y="131"/>
                  <a:pt x="165" y="131"/>
                </a:cubicBezTo>
                <a:close/>
                <a:moveTo>
                  <a:pt x="101" y="120"/>
                </a:moveTo>
                <a:cubicBezTo>
                  <a:pt x="98" y="124"/>
                  <a:pt x="95" y="127"/>
                  <a:pt x="91" y="129"/>
                </a:cubicBezTo>
                <a:cubicBezTo>
                  <a:pt x="88" y="131"/>
                  <a:pt x="85" y="132"/>
                  <a:pt x="81" y="133"/>
                </a:cubicBezTo>
                <a:cubicBezTo>
                  <a:pt x="74" y="135"/>
                  <a:pt x="66" y="134"/>
                  <a:pt x="60" y="132"/>
                </a:cubicBezTo>
                <a:cubicBezTo>
                  <a:pt x="56" y="130"/>
                  <a:pt x="53" y="128"/>
                  <a:pt x="51" y="126"/>
                </a:cubicBezTo>
                <a:cubicBezTo>
                  <a:pt x="48" y="123"/>
                  <a:pt x="46" y="120"/>
                  <a:pt x="45" y="117"/>
                </a:cubicBezTo>
                <a:cubicBezTo>
                  <a:pt x="43" y="113"/>
                  <a:pt x="43" y="110"/>
                  <a:pt x="43" y="106"/>
                </a:cubicBezTo>
                <a:cubicBezTo>
                  <a:pt x="43" y="99"/>
                  <a:pt x="44" y="92"/>
                  <a:pt x="46" y="85"/>
                </a:cubicBezTo>
                <a:cubicBezTo>
                  <a:pt x="49" y="77"/>
                  <a:pt x="53" y="71"/>
                  <a:pt x="57" y="64"/>
                </a:cubicBezTo>
                <a:cubicBezTo>
                  <a:pt x="62" y="58"/>
                  <a:pt x="67" y="53"/>
                  <a:pt x="74" y="49"/>
                </a:cubicBezTo>
                <a:cubicBezTo>
                  <a:pt x="80" y="45"/>
                  <a:pt x="87" y="43"/>
                  <a:pt x="95" y="43"/>
                </a:cubicBezTo>
                <a:cubicBezTo>
                  <a:pt x="98" y="43"/>
                  <a:pt x="101" y="43"/>
                  <a:pt x="104" y="44"/>
                </a:cubicBezTo>
                <a:cubicBezTo>
                  <a:pt x="108" y="44"/>
                  <a:pt x="111" y="46"/>
                  <a:pt x="114" y="47"/>
                </a:cubicBezTo>
                <a:cubicBezTo>
                  <a:pt x="117" y="49"/>
                  <a:pt x="119" y="51"/>
                  <a:pt x="122" y="53"/>
                </a:cubicBezTo>
                <a:cubicBezTo>
                  <a:pt x="124" y="56"/>
                  <a:pt x="125" y="59"/>
                  <a:pt x="127" y="63"/>
                </a:cubicBezTo>
                <a:cubicBezTo>
                  <a:pt x="109" y="106"/>
                  <a:pt x="109" y="106"/>
                  <a:pt x="109" y="106"/>
                </a:cubicBezTo>
                <a:cubicBezTo>
                  <a:pt x="107" y="112"/>
                  <a:pt x="104" y="116"/>
                  <a:pt x="101" y="12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1">
            <a:extLst>
              <a:ext uri="{FF2B5EF4-FFF2-40B4-BE49-F238E27FC236}">
                <a16:creationId xmlns:a16="http://schemas.microsoft.com/office/drawing/2014/main" id="{D9F00A4E-A9DA-44DF-AFAC-2EBC7E784E87}"/>
              </a:ext>
            </a:extLst>
          </p:cNvPr>
          <p:cNvSpPr>
            <a:spLocks noEditPoints="1"/>
          </p:cNvSpPr>
          <p:nvPr userDrawn="1"/>
        </p:nvSpPr>
        <p:spPr bwMode="auto">
          <a:xfrm>
            <a:off x="7543800" y="2617788"/>
            <a:ext cx="557212" cy="557213"/>
          </a:xfrm>
          <a:custGeom>
            <a:avLst/>
            <a:gdLst>
              <a:gd name="T0" fmla="*/ 0 w 176"/>
              <a:gd name="T1" fmla="*/ 88 h 176"/>
              <a:gd name="T2" fmla="*/ 176 w 176"/>
              <a:gd name="T3" fmla="*/ 88 h 176"/>
              <a:gd name="T4" fmla="*/ 132 w 176"/>
              <a:gd name="T5" fmla="*/ 21 h 176"/>
              <a:gd name="T6" fmla="*/ 130 w 176"/>
              <a:gd name="T7" fmla="*/ 48 h 176"/>
              <a:gd name="T8" fmla="*/ 123 w 176"/>
              <a:gd name="T9" fmla="*/ 68 h 176"/>
              <a:gd name="T10" fmla="*/ 85 w 176"/>
              <a:gd name="T11" fmla="*/ 26 h 176"/>
              <a:gd name="T12" fmla="*/ 132 w 176"/>
              <a:gd name="T13" fmla="*/ 21 h 176"/>
              <a:gd name="T14" fmla="*/ 138 w 176"/>
              <a:gd name="T15" fmla="*/ 118 h 176"/>
              <a:gd name="T16" fmla="*/ 100 w 176"/>
              <a:gd name="T17" fmla="*/ 119 h 176"/>
              <a:gd name="T18" fmla="*/ 115 w 176"/>
              <a:gd name="T19" fmla="*/ 100 h 176"/>
              <a:gd name="T20" fmla="*/ 101 w 176"/>
              <a:gd name="T21" fmla="*/ 9 h 176"/>
              <a:gd name="T22" fmla="*/ 84 w 176"/>
              <a:gd name="T23" fmla="*/ 8 h 176"/>
              <a:gd name="T24" fmla="*/ 109 w 176"/>
              <a:gd name="T25" fmla="*/ 94 h 176"/>
              <a:gd name="T26" fmla="*/ 88 w 176"/>
              <a:gd name="T27" fmla="*/ 108 h 176"/>
              <a:gd name="T28" fmla="*/ 32 w 176"/>
              <a:gd name="T29" fmla="*/ 97 h 176"/>
              <a:gd name="T30" fmla="*/ 52 w 176"/>
              <a:gd name="T31" fmla="*/ 60 h 176"/>
              <a:gd name="T32" fmla="*/ 63 w 176"/>
              <a:gd name="T33" fmla="*/ 43 h 176"/>
              <a:gd name="T34" fmla="*/ 109 w 176"/>
              <a:gd name="T35" fmla="*/ 94 h 176"/>
              <a:gd name="T36" fmla="*/ 8 w 176"/>
              <a:gd name="T37" fmla="*/ 90 h 176"/>
              <a:gd name="T38" fmla="*/ 20 w 176"/>
              <a:gd name="T39" fmla="*/ 128 h 176"/>
              <a:gd name="T40" fmla="*/ 25 w 176"/>
              <a:gd name="T41" fmla="*/ 93 h 176"/>
              <a:gd name="T42" fmla="*/ 76 w 176"/>
              <a:gd name="T43" fmla="*/ 9 h 176"/>
              <a:gd name="T44" fmla="*/ 58 w 176"/>
              <a:gd name="T45" fmla="*/ 37 h 176"/>
              <a:gd name="T46" fmla="*/ 40 w 176"/>
              <a:gd name="T47" fmla="*/ 48 h 176"/>
              <a:gd name="T48" fmla="*/ 25 w 176"/>
              <a:gd name="T49" fmla="*/ 93 h 176"/>
              <a:gd name="T50" fmla="*/ 28 w 176"/>
              <a:gd name="T51" fmla="*/ 128 h 176"/>
              <a:gd name="T52" fmla="*/ 77 w 176"/>
              <a:gd name="T53" fmla="*/ 124 h 176"/>
              <a:gd name="T54" fmla="*/ 30 w 176"/>
              <a:gd name="T55" fmla="*/ 143 h 176"/>
              <a:gd name="T56" fmla="*/ 88 w 176"/>
              <a:gd name="T57" fmla="*/ 168 h 176"/>
              <a:gd name="T58" fmla="*/ 83 w 176"/>
              <a:gd name="T59" fmla="*/ 131 h 176"/>
              <a:gd name="T60" fmla="*/ 97 w 176"/>
              <a:gd name="T61" fmla="*/ 127 h 176"/>
              <a:gd name="T62" fmla="*/ 149 w 176"/>
              <a:gd name="T63" fmla="*/ 123 h 176"/>
              <a:gd name="T64" fmla="*/ 88 w 176"/>
              <a:gd name="T65" fmla="*/ 168 h 176"/>
              <a:gd name="T66" fmla="*/ 120 w 176"/>
              <a:gd name="T67" fmla="*/ 93 h 176"/>
              <a:gd name="T68" fmla="*/ 132 w 176"/>
              <a:gd name="T69" fmla="*/ 72 h 176"/>
              <a:gd name="T70" fmla="*/ 137 w 176"/>
              <a:gd name="T71" fmla="*/ 49 h 176"/>
              <a:gd name="T72" fmla="*/ 168 w 176"/>
              <a:gd name="T73" fmla="*/ 88 h 176"/>
              <a:gd name="T74" fmla="*/ 150 w 176"/>
              <a:gd name="T75" fmla="*/ 11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132" y="21"/>
                </a:moveTo>
                <a:cubicBezTo>
                  <a:pt x="132" y="22"/>
                  <a:pt x="132" y="23"/>
                  <a:pt x="132" y="24"/>
                </a:cubicBezTo>
                <a:cubicBezTo>
                  <a:pt x="132" y="32"/>
                  <a:pt x="131" y="40"/>
                  <a:pt x="130" y="48"/>
                </a:cubicBezTo>
                <a:cubicBezTo>
                  <a:pt x="124" y="49"/>
                  <a:pt x="120" y="54"/>
                  <a:pt x="120" y="60"/>
                </a:cubicBezTo>
                <a:cubicBezTo>
                  <a:pt x="120" y="63"/>
                  <a:pt x="121" y="66"/>
                  <a:pt x="123" y="68"/>
                </a:cubicBezTo>
                <a:cubicBezTo>
                  <a:pt x="121" y="75"/>
                  <a:pt x="118" y="81"/>
                  <a:pt x="114" y="87"/>
                </a:cubicBezTo>
                <a:cubicBezTo>
                  <a:pt x="99" y="70"/>
                  <a:pt x="89" y="49"/>
                  <a:pt x="85" y="26"/>
                </a:cubicBezTo>
                <a:cubicBezTo>
                  <a:pt x="94" y="20"/>
                  <a:pt x="104" y="16"/>
                  <a:pt x="115" y="13"/>
                </a:cubicBezTo>
                <a:cubicBezTo>
                  <a:pt x="121" y="15"/>
                  <a:pt x="127" y="18"/>
                  <a:pt x="132" y="21"/>
                </a:cubicBezTo>
                <a:moveTo>
                  <a:pt x="115" y="100"/>
                </a:moveTo>
                <a:cubicBezTo>
                  <a:pt x="122" y="107"/>
                  <a:pt x="130" y="113"/>
                  <a:pt x="138" y="118"/>
                </a:cubicBezTo>
                <a:cubicBezTo>
                  <a:pt x="130" y="119"/>
                  <a:pt x="121" y="120"/>
                  <a:pt x="112" y="120"/>
                </a:cubicBezTo>
                <a:cubicBezTo>
                  <a:pt x="108" y="120"/>
                  <a:pt x="104" y="120"/>
                  <a:pt x="100" y="119"/>
                </a:cubicBezTo>
                <a:cubicBezTo>
                  <a:pt x="100" y="119"/>
                  <a:pt x="100" y="118"/>
                  <a:pt x="100" y="117"/>
                </a:cubicBezTo>
                <a:cubicBezTo>
                  <a:pt x="105" y="112"/>
                  <a:pt x="110" y="106"/>
                  <a:pt x="115" y="100"/>
                </a:cubicBezTo>
                <a:moveTo>
                  <a:pt x="88" y="8"/>
                </a:moveTo>
                <a:cubicBezTo>
                  <a:pt x="92" y="8"/>
                  <a:pt x="97" y="8"/>
                  <a:pt x="101" y="9"/>
                </a:cubicBezTo>
                <a:cubicBezTo>
                  <a:pt x="95" y="11"/>
                  <a:pt x="90" y="14"/>
                  <a:pt x="84" y="17"/>
                </a:cubicBezTo>
                <a:cubicBezTo>
                  <a:pt x="84" y="14"/>
                  <a:pt x="84" y="11"/>
                  <a:pt x="84" y="8"/>
                </a:cubicBezTo>
                <a:cubicBezTo>
                  <a:pt x="85" y="8"/>
                  <a:pt x="87" y="8"/>
                  <a:pt x="88" y="8"/>
                </a:cubicBezTo>
                <a:moveTo>
                  <a:pt x="109" y="94"/>
                </a:moveTo>
                <a:cubicBezTo>
                  <a:pt x="105" y="100"/>
                  <a:pt x="100" y="105"/>
                  <a:pt x="95" y="110"/>
                </a:cubicBezTo>
                <a:cubicBezTo>
                  <a:pt x="93" y="109"/>
                  <a:pt x="91" y="108"/>
                  <a:pt x="88" y="108"/>
                </a:cubicBezTo>
                <a:cubicBezTo>
                  <a:pt x="83" y="108"/>
                  <a:pt x="78" y="111"/>
                  <a:pt x="77" y="116"/>
                </a:cubicBezTo>
                <a:cubicBezTo>
                  <a:pt x="61" y="112"/>
                  <a:pt x="46" y="106"/>
                  <a:pt x="32" y="97"/>
                </a:cubicBezTo>
                <a:cubicBezTo>
                  <a:pt x="36" y="84"/>
                  <a:pt x="42" y="71"/>
                  <a:pt x="49" y="60"/>
                </a:cubicBezTo>
                <a:cubicBezTo>
                  <a:pt x="50" y="60"/>
                  <a:pt x="51" y="60"/>
                  <a:pt x="52" y="60"/>
                </a:cubicBezTo>
                <a:cubicBezTo>
                  <a:pt x="59" y="60"/>
                  <a:pt x="64" y="55"/>
                  <a:pt x="64" y="48"/>
                </a:cubicBezTo>
                <a:cubicBezTo>
                  <a:pt x="64" y="46"/>
                  <a:pt x="64" y="45"/>
                  <a:pt x="63" y="43"/>
                </a:cubicBezTo>
                <a:cubicBezTo>
                  <a:pt x="68" y="39"/>
                  <a:pt x="73" y="34"/>
                  <a:pt x="78" y="31"/>
                </a:cubicBezTo>
                <a:cubicBezTo>
                  <a:pt x="82" y="55"/>
                  <a:pt x="94" y="77"/>
                  <a:pt x="109" y="94"/>
                </a:cubicBezTo>
                <a:moveTo>
                  <a:pt x="20" y="130"/>
                </a:moveTo>
                <a:cubicBezTo>
                  <a:pt x="13" y="118"/>
                  <a:pt x="8" y="104"/>
                  <a:pt x="8" y="90"/>
                </a:cubicBezTo>
                <a:cubicBezTo>
                  <a:pt x="13" y="94"/>
                  <a:pt x="18" y="97"/>
                  <a:pt x="23" y="101"/>
                </a:cubicBezTo>
                <a:cubicBezTo>
                  <a:pt x="21" y="110"/>
                  <a:pt x="20" y="119"/>
                  <a:pt x="20" y="128"/>
                </a:cubicBezTo>
                <a:cubicBezTo>
                  <a:pt x="20" y="129"/>
                  <a:pt x="20" y="129"/>
                  <a:pt x="20" y="130"/>
                </a:cubicBezTo>
                <a:moveTo>
                  <a:pt x="25" y="93"/>
                </a:moveTo>
                <a:cubicBezTo>
                  <a:pt x="19" y="89"/>
                  <a:pt x="14" y="84"/>
                  <a:pt x="9" y="79"/>
                </a:cubicBezTo>
                <a:cubicBezTo>
                  <a:pt x="12" y="43"/>
                  <a:pt x="40" y="14"/>
                  <a:pt x="76" y="9"/>
                </a:cubicBezTo>
                <a:cubicBezTo>
                  <a:pt x="76" y="13"/>
                  <a:pt x="76" y="17"/>
                  <a:pt x="77" y="22"/>
                </a:cubicBezTo>
                <a:cubicBezTo>
                  <a:pt x="70" y="26"/>
                  <a:pt x="63" y="32"/>
                  <a:pt x="58" y="37"/>
                </a:cubicBezTo>
                <a:cubicBezTo>
                  <a:pt x="56" y="37"/>
                  <a:pt x="54" y="36"/>
                  <a:pt x="52" y="36"/>
                </a:cubicBezTo>
                <a:cubicBezTo>
                  <a:pt x="45" y="36"/>
                  <a:pt x="40" y="41"/>
                  <a:pt x="40" y="48"/>
                </a:cubicBezTo>
                <a:cubicBezTo>
                  <a:pt x="40" y="51"/>
                  <a:pt x="41" y="53"/>
                  <a:pt x="43" y="55"/>
                </a:cubicBezTo>
                <a:cubicBezTo>
                  <a:pt x="35" y="67"/>
                  <a:pt x="29" y="79"/>
                  <a:pt x="25" y="93"/>
                </a:cubicBezTo>
                <a:moveTo>
                  <a:pt x="29" y="142"/>
                </a:moveTo>
                <a:cubicBezTo>
                  <a:pt x="28" y="137"/>
                  <a:pt x="28" y="133"/>
                  <a:pt x="28" y="128"/>
                </a:cubicBezTo>
                <a:cubicBezTo>
                  <a:pt x="28" y="120"/>
                  <a:pt x="29" y="113"/>
                  <a:pt x="30" y="105"/>
                </a:cubicBezTo>
                <a:cubicBezTo>
                  <a:pt x="44" y="114"/>
                  <a:pt x="60" y="120"/>
                  <a:pt x="77" y="124"/>
                </a:cubicBezTo>
                <a:cubicBezTo>
                  <a:pt x="77" y="124"/>
                  <a:pt x="77" y="125"/>
                  <a:pt x="77" y="125"/>
                </a:cubicBezTo>
                <a:cubicBezTo>
                  <a:pt x="63" y="134"/>
                  <a:pt x="47" y="140"/>
                  <a:pt x="30" y="143"/>
                </a:cubicBezTo>
                <a:cubicBezTo>
                  <a:pt x="29" y="142"/>
                  <a:pt x="29" y="142"/>
                  <a:pt x="29" y="142"/>
                </a:cubicBezTo>
                <a:moveTo>
                  <a:pt x="88" y="168"/>
                </a:moveTo>
                <a:cubicBezTo>
                  <a:pt x="68" y="168"/>
                  <a:pt x="51" y="161"/>
                  <a:pt x="37" y="149"/>
                </a:cubicBezTo>
                <a:cubicBezTo>
                  <a:pt x="53" y="146"/>
                  <a:pt x="69" y="140"/>
                  <a:pt x="83" y="131"/>
                </a:cubicBezTo>
                <a:cubicBezTo>
                  <a:pt x="84" y="131"/>
                  <a:pt x="86" y="132"/>
                  <a:pt x="88" y="132"/>
                </a:cubicBezTo>
                <a:cubicBezTo>
                  <a:pt x="92" y="132"/>
                  <a:pt x="95" y="130"/>
                  <a:pt x="97" y="127"/>
                </a:cubicBezTo>
                <a:cubicBezTo>
                  <a:pt x="102" y="128"/>
                  <a:pt x="107" y="128"/>
                  <a:pt x="112" y="128"/>
                </a:cubicBezTo>
                <a:cubicBezTo>
                  <a:pt x="125" y="128"/>
                  <a:pt x="137" y="126"/>
                  <a:pt x="149" y="123"/>
                </a:cubicBezTo>
                <a:cubicBezTo>
                  <a:pt x="152" y="125"/>
                  <a:pt x="155" y="126"/>
                  <a:pt x="158" y="127"/>
                </a:cubicBezTo>
                <a:cubicBezTo>
                  <a:pt x="144" y="152"/>
                  <a:pt x="118" y="168"/>
                  <a:pt x="88" y="168"/>
                </a:cubicBezTo>
                <a:moveTo>
                  <a:pt x="150" y="115"/>
                </a:moveTo>
                <a:cubicBezTo>
                  <a:pt x="139" y="109"/>
                  <a:pt x="129" y="102"/>
                  <a:pt x="120" y="93"/>
                </a:cubicBezTo>
                <a:cubicBezTo>
                  <a:pt x="124" y="87"/>
                  <a:pt x="128" y="79"/>
                  <a:pt x="131" y="72"/>
                </a:cubicBezTo>
                <a:cubicBezTo>
                  <a:pt x="131" y="72"/>
                  <a:pt x="132" y="72"/>
                  <a:pt x="132" y="72"/>
                </a:cubicBezTo>
                <a:cubicBezTo>
                  <a:pt x="139" y="72"/>
                  <a:pt x="144" y="67"/>
                  <a:pt x="144" y="60"/>
                </a:cubicBezTo>
                <a:cubicBezTo>
                  <a:pt x="144" y="55"/>
                  <a:pt x="141" y="51"/>
                  <a:pt x="137" y="49"/>
                </a:cubicBezTo>
                <a:cubicBezTo>
                  <a:pt x="139" y="42"/>
                  <a:pt x="140" y="35"/>
                  <a:pt x="140" y="27"/>
                </a:cubicBezTo>
                <a:cubicBezTo>
                  <a:pt x="157" y="42"/>
                  <a:pt x="168" y="64"/>
                  <a:pt x="168" y="88"/>
                </a:cubicBezTo>
                <a:cubicBezTo>
                  <a:pt x="168" y="96"/>
                  <a:pt x="167" y="103"/>
                  <a:pt x="165" y="111"/>
                </a:cubicBezTo>
                <a:cubicBezTo>
                  <a:pt x="160" y="112"/>
                  <a:pt x="155" y="114"/>
                  <a:pt x="150" y="115"/>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2">
            <a:extLst>
              <a:ext uri="{FF2B5EF4-FFF2-40B4-BE49-F238E27FC236}">
                <a16:creationId xmlns:a16="http://schemas.microsoft.com/office/drawing/2014/main" id="{B2B8200E-3505-4304-BACB-21D98F6DCD6B}"/>
              </a:ext>
            </a:extLst>
          </p:cNvPr>
          <p:cNvSpPr>
            <a:spLocks noEditPoints="1"/>
          </p:cNvSpPr>
          <p:nvPr userDrawn="1"/>
        </p:nvSpPr>
        <p:spPr bwMode="auto">
          <a:xfrm>
            <a:off x="8656638" y="2617788"/>
            <a:ext cx="457200" cy="557213"/>
          </a:xfrm>
          <a:custGeom>
            <a:avLst/>
            <a:gdLst>
              <a:gd name="T0" fmla="*/ 144 w 144"/>
              <a:gd name="T1" fmla="*/ 24 h 176"/>
              <a:gd name="T2" fmla="*/ 72 w 144"/>
              <a:gd name="T3" fmla="*/ 0 h 176"/>
              <a:gd name="T4" fmla="*/ 0 w 144"/>
              <a:gd name="T5" fmla="*/ 24 h 176"/>
              <a:gd name="T6" fmla="*/ 0 w 144"/>
              <a:gd name="T7" fmla="*/ 56 h 176"/>
              <a:gd name="T8" fmla="*/ 4 w 144"/>
              <a:gd name="T9" fmla="*/ 64 h 176"/>
              <a:gd name="T10" fmla="*/ 0 w 144"/>
              <a:gd name="T11" fmla="*/ 72 h 176"/>
              <a:gd name="T12" fmla="*/ 0 w 144"/>
              <a:gd name="T13" fmla="*/ 104 h 176"/>
              <a:gd name="T14" fmla="*/ 4 w 144"/>
              <a:gd name="T15" fmla="*/ 112 h 176"/>
              <a:gd name="T16" fmla="*/ 0 w 144"/>
              <a:gd name="T17" fmla="*/ 120 h 176"/>
              <a:gd name="T18" fmla="*/ 0 w 144"/>
              <a:gd name="T19" fmla="*/ 152 h 176"/>
              <a:gd name="T20" fmla="*/ 72 w 144"/>
              <a:gd name="T21" fmla="*/ 176 h 176"/>
              <a:gd name="T22" fmla="*/ 144 w 144"/>
              <a:gd name="T23" fmla="*/ 152 h 176"/>
              <a:gd name="T24" fmla="*/ 144 w 144"/>
              <a:gd name="T25" fmla="*/ 120 h 176"/>
              <a:gd name="T26" fmla="*/ 140 w 144"/>
              <a:gd name="T27" fmla="*/ 112 h 176"/>
              <a:gd name="T28" fmla="*/ 144 w 144"/>
              <a:gd name="T29" fmla="*/ 104 h 176"/>
              <a:gd name="T30" fmla="*/ 144 w 144"/>
              <a:gd name="T31" fmla="*/ 72 h 176"/>
              <a:gd name="T32" fmla="*/ 140 w 144"/>
              <a:gd name="T33" fmla="*/ 64 h 176"/>
              <a:gd name="T34" fmla="*/ 144 w 144"/>
              <a:gd name="T35" fmla="*/ 56 h 176"/>
              <a:gd name="T36" fmla="*/ 144 w 144"/>
              <a:gd name="T37" fmla="*/ 24 h 176"/>
              <a:gd name="T38" fmla="*/ 136 w 144"/>
              <a:gd name="T39" fmla="*/ 152 h 176"/>
              <a:gd name="T40" fmla="*/ 72 w 144"/>
              <a:gd name="T41" fmla="*/ 168 h 176"/>
              <a:gd name="T42" fmla="*/ 8 w 144"/>
              <a:gd name="T43" fmla="*/ 152 h 176"/>
              <a:gd name="T44" fmla="*/ 8 w 144"/>
              <a:gd name="T45" fmla="*/ 131 h 176"/>
              <a:gd name="T46" fmla="*/ 72 w 144"/>
              <a:gd name="T47" fmla="*/ 144 h 176"/>
              <a:gd name="T48" fmla="*/ 136 w 144"/>
              <a:gd name="T49" fmla="*/ 131 h 176"/>
              <a:gd name="T50" fmla="*/ 136 w 144"/>
              <a:gd name="T51" fmla="*/ 152 h 176"/>
              <a:gd name="T52" fmla="*/ 72 w 144"/>
              <a:gd name="T53" fmla="*/ 136 h 176"/>
              <a:gd name="T54" fmla="*/ 8 w 144"/>
              <a:gd name="T55" fmla="*/ 120 h 176"/>
              <a:gd name="T56" fmla="*/ 10 w 144"/>
              <a:gd name="T57" fmla="*/ 116 h 176"/>
              <a:gd name="T58" fmla="*/ 72 w 144"/>
              <a:gd name="T59" fmla="*/ 128 h 176"/>
              <a:gd name="T60" fmla="*/ 134 w 144"/>
              <a:gd name="T61" fmla="*/ 116 h 176"/>
              <a:gd name="T62" fmla="*/ 136 w 144"/>
              <a:gd name="T63" fmla="*/ 120 h 176"/>
              <a:gd name="T64" fmla="*/ 72 w 144"/>
              <a:gd name="T65" fmla="*/ 136 h 176"/>
              <a:gd name="T66" fmla="*/ 136 w 144"/>
              <a:gd name="T67" fmla="*/ 104 h 176"/>
              <a:gd name="T68" fmla="*/ 72 w 144"/>
              <a:gd name="T69" fmla="*/ 120 h 176"/>
              <a:gd name="T70" fmla="*/ 8 w 144"/>
              <a:gd name="T71" fmla="*/ 104 h 176"/>
              <a:gd name="T72" fmla="*/ 8 w 144"/>
              <a:gd name="T73" fmla="*/ 83 h 176"/>
              <a:gd name="T74" fmla="*/ 72 w 144"/>
              <a:gd name="T75" fmla="*/ 96 h 176"/>
              <a:gd name="T76" fmla="*/ 136 w 144"/>
              <a:gd name="T77" fmla="*/ 83 h 176"/>
              <a:gd name="T78" fmla="*/ 136 w 144"/>
              <a:gd name="T79" fmla="*/ 104 h 176"/>
              <a:gd name="T80" fmla="*/ 72 w 144"/>
              <a:gd name="T81" fmla="*/ 88 h 176"/>
              <a:gd name="T82" fmla="*/ 8 w 144"/>
              <a:gd name="T83" fmla="*/ 72 h 176"/>
              <a:gd name="T84" fmla="*/ 10 w 144"/>
              <a:gd name="T85" fmla="*/ 68 h 176"/>
              <a:gd name="T86" fmla="*/ 72 w 144"/>
              <a:gd name="T87" fmla="*/ 80 h 176"/>
              <a:gd name="T88" fmla="*/ 134 w 144"/>
              <a:gd name="T89" fmla="*/ 68 h 176"/>
              <a:gd name="T90" fmla="*/ 136 w 144"/>
              <a:gd name="T91" fmla="*/ 72 h 176"/>
              <a:gd name="T92" fmla="*/ 72 w 144"/>
              <a:gd name="T93" fmla="*/ 88 h 176"/>
              <a:gd name="T94" fmla="*/ 136 w 144"/>
              <a:gd name="T95" fmla="*/ 56 h 176"/>
              <a:gd name="T96" fmla="*/ 72 w 144"/>
              <a:gd name="T97" fmla="*/ 72 h 176"/>
              <a:gd name="T98" fmla="*/ 8 w 144"/>
              <a:gd name="T99" fmla="*/ 56 h 176"/>
              <a:gd name="T100" fmla="*/ 8 w 144"/>
              <a:gd name="T101" fmla="*/ 35 h 176"/>
              <a:gd name="T102" fmla="*/ 72 w 144"/>
              <a:gd name="T103" fmla="*/ 48 h 176"/>
              <a:gd name="T104" fmla="*/ 136 w 144"/>
              <a:gd name="T105" fmla="*/ 35 h 176"/>
              <a:gd name="T106" fmla="*/ 136 w 144"/>
              <a:gd name="T107" fmla="*/ 56 h 176"/>
              <a:gd name="T108" fmla="*/ 72 w 144"/>
              <a:gd name="T109" fmla="*/ 40 h 176"/>
              <a:gd name="T110" fmla="*/ 8 w 144"/>
              <a:gd name="T111" fmla="*/ 24 h 176"/>
              <a:gd name="T112" fmla="*/ 72 w 144"/>
              <a:gd name="T113" fmla="*/ 8 h 176"/>
              <a:gd name="T114" fmla="*/ 136 w 144"/>
              <a:gd name="T115" fmla="*/ 24 h 176"/>
              <a:gd name="T116" fmla="*/ 72 w 144"/>
              <a:gd name="T117" fmla="*/ 4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4" h="176">
                <a:moveTo>
                  <a:pt x="144" y="24"/>
                </a:moveTo>
                <a:cubicBezTo>
                  <a:pt x="144" y="11"/>
                  <a:pt x="112" y="0"/>
                  <a:pt x="72" y="0"/>
                </a:cubicBezTo>
                <a:cubicBezTo>
                  <a:pt x="32" y="0"/>
                  <a:pt x="0" y="11"/>
                  <a:pt x="0" y="24"/>
                </a:cubicBezTo>
                <a:cubicBezTo>
                  <a:pt x="0" y="56"/>
                  <a:pt x="0" y="56"/>
                  <a:pt x="0" y="56"/>
                </a:cubicBezTo>
                <a:cubicBezTo>
                  <a:pt x="0" y="59"/>
                  <a:pt x="2" y="61"/>
                  <a:pt x="4" y="64"/>
                </a:cubicBezTo>
                <a:cubicBezTo>
                  <a:pt x="2" y="67"/>
                  <a:pt x="0" y="69"/>
                  <a:pt x="0" y="72"/>
                </a:cubicBezTo>
                <a:cubicBezTo>
                  <a:pt x="0" y="104"/>
                  <a:pt x="0" y="104"/>
                  <a:pt x="0" y="104"/>
                </a:cubicBezTo>
                <a:cubicBezTo>
                  <a:pt x="0" y="107"/>
                  <a:pt x="2" y="109"/>
                  <a:pt x="4" y="112"/>
                </a:cubicBezTo>
                <a:cubicBezTo>
                  <a:pt x="2" y="115"/>
                  <a:pt x="0" y="117"/>
                  <a:pt x="0" y="120"/>
                </a:cubicBezTo>
                <a:cubicBezTo>
                  <a:pt x="0" y="152"/>
                  <a:pt x="0" y="152"/>
                  <a:pt x="0" y="152"/>
                </a:cubicBezTo>
                <a:cubicBezTo>
                  <a:pt x="0" y="165"/>
                  <a:pt x="32" y="176"/>
                  <a:pt x="72" y="176"/>
                </a:cubicBezTo>
                <a:cubicBezTo>
                  <a:pt x="112" y="176"/>
                  <a:pt x="144" y="165"/>
                  <a:pt x="144" y="152"/>
                </a:cubicBezTo>
                <a:cubicBezTo>
                  <a:pt x="144" y="120"/>
                  <a:pt x="144" y="120"/>
                  <a:pt x="144" y="120"/>
                </a:cubicBezTo>
                <a:cubicBezTo>
                  <a:pt x="144" y="117"/>
                  <a:pt x="142" y="115"/>
                  <a:pt x="140" y="112"/>
                </a:cubicBezTo>
                <a:cubicBezTo>
                  <a:pt x="142" y="109"/>
                  <a:pt x="144" y="107"/>
                  <a:pt x="144" y="104"/>
                </a:cubicBezTo>
                <a:cubicBezTo>
                  <a:pt x="144" y="72"/>
                  <a:pt x="144" y="72"/>
                  <a:pt x="144" y="72"/>
                </a:cubicBezTo>
                <a:cubicBezTo>
                  <a:pt x="144" y="69"/>
                  <a:pt x="142" y="67"/>
                  <a:pt x="140" y="64"/>
                </a:cubicBezTo>
                <a:cubicBezTo>
                  <a:pt x="142" y="61"/>
                  <a:pt x="144" y="59"/>
                  <a:pt x="144" y="56"/>
                </a:cubicBezTo>
                <a:lnTo>
                  <a:pt x="144" y="24"/>
                </a:lnTo>
                <a:close/>
                <a:moveTo>
                  <a:pt x="136" y="152"/>
                </a:moveTo>
                <a:cubicBezTo>
                  <a:pt x="136" y="161"/>
                  <a:pt x="107" y="168"/>
                  <a:pt x="72" y="168"/>
                </a:cubicBezTo>
                <a:cubicBezTo>
                  <a:pt x="37" y="168"/>
                  <a:pt x="8" y="161"/>
                  <a:pt x="8" y="152"/>
                </a:cubicBezTo>
                <a:cubicBezTo>
                  <a:pt x="8" y="131"/>
                  <a:pt x="8" y="131"/>
                  <a:pt x="8" y="131"/>
                </a:cubicBezTo>
                <a:cubicBezTo>
                  <a:pt x="20" y="139"/>
                  <a:pt x="44" y="144"/>
                  <a:pt x="72" y="144"/>
                </a:cubicBezTo>
                <a:cubicBezTo>
                  <a:pt x="100" y="144"/>
                  <a:pt x="124" y="139"/>
                  <a:pt x="136" y="131"/>
                </a:cubicBezTo>
                <a:lnTo>
                  <a:pt x="136" y="152"/>
                </a:lnTo>
                <a:close/>
                <a:moveTo>
                  <a:pt x="72" y="136"/>
                </a:moveTo>
                <a:cubicBezTo>
                  <a:pt x="37" y="136"/>
                  <a:pt x="8" y="129"/>
                  <a:pt x="8" y="120"/>
                </a:cubicBezTo>
                <a:cubicBezTo>
                  <a:pt x="8" y="119"/>
                  <a:pt x="9" y="117"/>
                  <a:pt x="10" y="116"/>
                </a:cubicBezTo>
                <a:cubicBezTo>
                  <a:pt x="22" y="123"/>
                  <a:pt x="46" y="128"/>
                  <a:pt x="72" y="128"/>
                </a:cubicBezTo>
                <a:cubicBezTo>
                  <a:pt x="98" y="128"/>
                  <a:pt x="122" y="123"/>
                  <a:pt x="134" y="116"/>
                </a:cubicBezTo>
                <a:cubicBezTo>
                  <a:pt x="135" y="117"/>
                  <a:pt x="136" y="119"/>
                  <a:pt x="136" y="120"/>
                </a:cubicBezTo>
                <a:cubicBezTo>
                  <a:pt x="136" y="129"/>
                  <a:pt x="107" y="136"/>
                  <a:pt x="72" y="136"/>
                </a:cubicBezTo>
                <a:moveTo>
                  <a:pt x="136" y="104"/>
                </a:moveTo>
                <a:cubicBezTo>
                  <a:pt x="136" y="113"/>
                  <a:pt x="107" y="120"/>
                  <a:pt x="72" y="120"/>
                </a:cubicBezTo>
                <a:cubicBezTo>
                  <a:pt x="37" y="120"/>
                  <a:pt x="8" y="113"/>
                  <a:pt x="8" y="104"/>
                </a:cubicBezTo>
                <a:cubicBezTo>
                  <a:pt x="8" y="83"/>
                  <a:pt x="8" y="83"/>
                  <a:pt x="8" y="83"/>
                </a:cubicBezTo>
                <a:cubicBezTo>
                  <a:pt x="20" y="91"/>
                  <a:pt x="44" y="96"/>
                  <a:pt x="72" y="96"/>
                </a:cubicBezTo>
                <a:cubicBezTo>
                  <a:pt x="100" y="96"/>
                  <a:pt x="124" y="91"/>
                  <a:pt x="136" y="83"/>
                </a:cubicBezTo>
                <a:lnTo>
                  <a:pt x="136" y="104"/>
                </a:lnTo>
                <a:close/>
                <a:moveTo>
                  <a:pt x="72" y="88"/>
                </a:moveTo>
                <a:cubicBezTo>
                  <a:pt x="37" y="88"/>
                  <a:pt x="8" y="81"/>
                  <a:pt x="8" y="72"/>
                </a:cubicBezTo>
                <a:cubicBezTo>
                  <a:pt x="8" y="71"/>
                  <a:pt x="9" y="69"/>
                  <a:pt x="10" y="68"/>
                </a:cubicBezTo>
                <a:cubicBezTo>
                  <a:pt x="22" y="75"/>
                  <a:pt x="46" y="80"/>
                  <a:pt x="72" y="80"/>
                </a:cubicBezTo>
                <a:cubicBezTo>
                  <a:pt x="98" y="80"/>
                  <a:pt x="122" y="75"/>
                  <a:pt x="134" y="68"/>
                </a:cubicBezTo>
                <a:cubicBezTo>
                  <a:pt x="135" y="69"/>
                  <a:pt x="136" y="71"/>
                  <a:pt x="136" y="72"/>
                </a:cubicBezTo>
                <a:cubicBezTo>
                  <a:pt x="136" y="81"/>
                  <a:pt x="107" y="88"/>
                  <a:pt x="72" y="88"/>
                </a:cubicBezTo>
                <a:moveTo>
                  <a:pt x="136" y="56"/>
                </a:moveTo>
                <a:cubicBezTo>
                  <a:pt x="136" y="65"/>
                  <a:pt x="107" y="72"/>
                  <a:pt x="72" y="72"/>
                </a:cubicBezTo>
                <a:cubicBezTo>
                  <a:pt x="37" y="72"/>
                  <a:pt x="8" y="65"/>
                  <a:pt x="8" y="56"/>
                </a:cubicBezTo>
                <a:cubicBezTo>
                  <a:pt x="8" y="35"/>
                  <a:pt x="8" y="35"/>
                  <a:pt x="8" y="35"/>
                </a:cubicBezTo>
                <a:cubicBezTo>
                  <a:pt x="20" y="43"/>
                  <a:pt x="44" y="48"/>
                  <a:pt x="72" y="48"/>
                </a:cubicBezTo>
                <a:cubicBezTo>
                  <a:pt x="100" y="48"/>
                  <a:pt x="124" y="43"/>
                  <a:pt x="136" y="35"/>
                </a:cubicBezTo>
                <a:lnTo>
                  <a:pt x="136" y="56"/>
                </a:lnTo>
                <a:close/>
                <a:moveTo>
                  <a:pt x="72" y="40"/>
                </a:moveTo>
                <a:cubicBezTo>
                  <a:pt x="37" y="40"/>
                  <a:pt x="8" y="33"/>
                  <a:pt x="8" y="24"/>
                </a:cubicBezTo>
                <a:cubicBezTo>
                  <a:pt x="8" y="15"/>
                  <a:pt x="37" y="8"/>
                  <a:pt x="72" y="8"/>
                </a:cubicBezTo>
                <a:cubicBezTo>
                  <a:pt x="107" y="8"/>
                  <a:pt x="136" y="15"/>
                  <a:pt x="136" y="24"/>
                </a:cubicBezTo>
                <a:cubicBezTo>
                  <a:pt x="136" y="33"/>
                  <a:pt x="107" y="40"/>
                  <a:pt x="72" y="4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3">
            <a:extLst>
              <a:ext uri="{FF2B5EF4-FFF2-40B4-BE49-F238E27FC236}">
                <a16:creationId xmlns:a16="http://schemas.microsoft.com/office/drawing/2014/main" id="{368ACD7D-2B4A-4FC9-AFC5-46F95D4E8C74}"/>
              </a:ext>
            </a:extLst>
          </p:cNvPr>
          <p:cNvSpPr>
            <a:spLocks noEditPoints="1"/>
          </p:cNvSpPr>
          <p:nvPr userDrawn="1"/>
        </p:nvSpPr>
        <p:spPr bwMode="auto">
          <a:xfrm>
            <a:off x="9669463" y="2617788"/>
            <a:ext cx="557212" cy="557213"/>
          </a:xfrm>
          <a:custGeom>
            <a:avLst/>
            <a:gdLst>
              <a:gd name="T0" fmla="*/ 130 w 176"/>
              <a:gd name="T1" fmla="*/ 57 h 176"/>
              <a:gd name="T2" fmla="*/ 119 w 176"/>
              <a:gd name="T3" fmla="*/ 61 h 176"/>
              <a:gd name="T4" fmla="*/ 107 w 176"/>
              <a:gd name="T5" fmla="*/ 56 h 176"/>
              <a:gd name="T6" fmla="*/ 91 w 176"/>
              <a:gd name="T7" fmla="*/ 72 h 176"/>
              <a:gd name="T8" fmla="*/ 91 w 176"/>
              <a:gd name="T9" fmla="*/ 76 h 176"/>
              <a:gd name="T10" fmla="*/ 58 w 176"/>
              <a:gd name="T11" fmla="*/ 59 h 176"/>
              <a:gd name="T12" fmla="*/ 55 w 176"/>
              <a:gd name="T13" fmla="*/ 67 h 176"/>
              <a:gd name="T14" fmla="*/ 63 w 176"/>
              <a:gd name="T15" fmla="*/ 81 h 176"/>
              <a:gd name="T16" fmla="*/ 55 w 176"/>
              <a:gd name="T17" fmla="*/ 79 h 176"/>
              <a:gd name="T18" fmla="*/ 55 w 176"/>
              <a:gd name="T19" fmla="*/ 79 h 176"/>
              <a:gd name="T20" fmla="*/ 68 w 176"/>
              <a:gd name="T21" fmla="*/ 95 h 176"/>
              <a:gd name="T22" fmla="*/ 64 w 176"/>
              <a:gd name="T23" fmla="*/ 95 h 176"/>
              <a:gd name="T24" fmla="*/ 61 w 176"/>
              <a:gd name="T25" fmla="*/ 95 h 176"/>
              <a:gd name="T26" fmla="*/ 76 w 176"/>
              <a:gd name="T27" fmla="*/ 106 h 176"/>
              <a:gd name="T28" fmla="*/ 56 w 176"/>
              <a:gd name="T29" fmla="*/ 113 h 176"/>
              <a:gd name="T30" fmla="*/ 52 w 176"/>
              <a:gd name="T31" fmla="*/ 113 h 176"/>
              <a:gd name="T32" fmla="*/ 77 w 176"/>
              <a:gd name="T33" fmla="*/ 120 h 176"/>
              <a:gd name="T34" fmla="*/ 124 w 176"/>
              <a:gd name="T35" fmla="*/ 74 h 176"/>
              <a:gd name="T36" fmla="*/ 124 w 176"/>
              <a:gd name="T37" fmla="*/ 72 h 176"/>
              <a:gd name="T38" fmla="*/ 132 w 176"/>
              <a:gd name="T39" fmla="*/ 64 h 176"/>
              <a:gd name="T40" fmla="*/ 123 w 176"/>
              <a:gd name="T41" fmla="*/ 66 h 176"/>
              <a:gd name="T42" fmla="*/ 130 w 176"/>
              <a:gd name="T43" fmla="*/ 57 h 176"/>
              <a:gd name="T44" fmla="*/ 88 w 176"/>
              <a:gd name="T45" fmla="*/ 0 h 176"/>
              <a:gd name="T46" fmla="*/ 0 w 176"/>
              <a:gd name="T47" fmla="*/ 88 h 176"/>
              <a:gd name="T48" fmla="*/ 88 w 176"/>
              <a:gd name="T49" fmla="*/ 176 h 176"/>
              <a:gd name="T50" fmla="*/ 176 w 176"/>
              <a:gd name="T51" fmla="*/ 88 h 176"/>
              <a:gd name="T52" fmla="*/ 88 w 176"/>
              <a:gd name="T53" fmla="*/ 0 h 176"/>
              <a:gd name="T54" fmla="*/ 88 w 176"/>
              <a:gd name="T55" fmla="*/ 168 h 176"/>
              <a:gd name="T56" fmla="*/ 8 w 176"/>
              <a:gd name="T57" fmla="*/ 88 h 176"/>
              <a:gd name="T58" fmla="*/ 88 w 176"/>
              <a:gd name="T59" fmla="*/ 8 h 176"/>
              <a:gd name="T60" fmla="*/ 168 w 176"/>
              <a:gd name="T61" fmla="*/ 88 h 176"/>
              <a:gd name="T62" fmla="*/ 88 w 176"/>
              <a:gd name="T63"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30" y="57"/>
                </a:moveTo>
                <a:cubicBezTo>
                  <a:pt x="127" y="59"/>
                  <a:pt x="123" y="60"/>
                  <a:pt x="119" y="61"/>
                </a:cubicBezTo>
                <a:cubicBezTo>
                  <a:pt x="116" y="58"/>
                  <a:pt x="112" y="56"/>
                  <a:pt x="107" y="56"/>
                </a:cubicBezTo>
                <a:cubicBezTo>
                  <a:pt x="98" y="56"/>
                  <a:pt x="91" y="63"/>
                  <a:pt x="91" y="72"/>
                </a:cubicBezTo>
                <a:cubicBezTo>
                  <a:pt x="91" y="73"/>
                  <a:pt x="91" y="75"/>
                  <a:pt x="91" y="76"/>
                </a:cubicBezTo>
                <a:cubicBezTo>
                  <a:pt x="78" y="75"/>
                  <a:pt x="66" y="69"/>
                  <a:pt x="58" y="59"/>
                </a:cubicBezTo>
                <a:cubicBezTo>
                  <a:pt x="56" y="61"/>
                  <a:pt x="55" y="64"/>
                  <a:pt x="55" y="67"/>
                </a:cubicBezTo>
                <a:cubicBezTo>
                  <a:pt x="55" y="73"/>
                  <a:pt x="58" y="78"/>
                  <a:pt x="63" y="81"/>
                </a:cubicBezTo>
                <a:cubicBezTo>
                  <a:pt x="60" y="80"/>
                  <a:pt x="57" y="80"/>
                  <a:pt x="55" y="79"/>
                </a:cubicBezTo>
                <a:cubicBezTo>
                  <a:pt x="55" y="79"/>
                  <a:pt x="55" y="79"/>
                  <a:pt x="55" y="79"/>
                </a:cubicBezTo>
                <a:cubicBezTo>
                  <a:pt x="55" y="87"/>
                  <a:pt x="61" y="93"/>
                  <a:pt x="68" y="95"/>
                </a:cubicBezTo>
                <a:cubicBezTo>
                  <a:pt x="67" y="95"/>
                  <a:pt x="66" y="95"/>
                  <a:pt x="64" y="95"/>
                </a:cubicBezTo>
                <a:cubicBezTo>
                  <a:pt x="63" y="95"/>
                  <a:pt x="62" y="95"/>
                  <a:pt x="61" y="95"/>
                </a:cubicBezTo>
                <a:cubicBezTo>
                  <a:pt x="63" y="101"/>
                  <a:pt x="69" y="106"/>
                  <a:pt x="76" y="106"/>
                </a:cubicBezTo>
                <a:cubicBezTo>
                  <a:pt x="71" y="110"/>
                  <a:pt x="64" y="113"/>
                  <a:pt x="56" y="113"/>
                </a:cubicBezTo>
                <a:cubicBezTo>
                  <a:pt x="55" y="113"/>
                  <a:pt x="53" y="113"/>
                  <a:pt x="52" y="113"/>
                </a:cubicBezTo>
                <a:cubicBezTo>
                  <a:pt x="59" y="117"/>
                  <a:pt x="68" y="120"/>
                  <a:pt x="77" y="120"/>
                </a:cubicBezTo>
                <a:cubicBezTo>
                  <a:pt x="107" y="120"/>
                  <a:pt x="124" y="95"/>
                  <a:pt x="124" y="74"/>
                </a:cubicBezTo>
                <a:cubicBezTo>
                  <a:pt x="124" y="73"/>
                  <a:pt x="124" y="73"/>
                  <a:pt x="124" y="72"/>
                </a:cubicBezTo>
                <a:cubicBezTo>
                  <a:pt x="127" y="70"/>
                  <a:pt x="130" y="67"/>
                  <a:pt x="132" y="64"/>
                </a:cubicBezTo>
                <a:cubicBezTo>
                  <a:pt x="129" y="65"/>
                  <a:pt x="126" y="66"/>
                  <a:pt x="123" y="66"/>
                </a:cubicBezTo>
                <a:cubicBezTo>
                  <a:pt x="126" y="64"/>
                  <a:pt x="129" y="61"/>
                  <a:pt x="130" y="57"/>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4">
            <a:extLst>
              <a:ext uri="{FF2B5EF4-FFF2-40B4-BE49-F238E27FC236}">
                <a16:creationId xmlns:a16="http://schemas.microsoft.com/office/drawing/2014/main" id="{8C7F7DDA-8E10-4651-BFF4-E54263BD6C4B}"/>
              </a:ext>
            </a:extLst>
          </p:cNvPr>
          <p:cNvSpPr>
            <a:spLocks noEditPoints="1"/>
          </p:cNvSpPr>
          <p:nvPr userDrawn="1"/>
        </p:nvSpPr>
        <p:spPr bwMode="auto">
          <a:xfrm>
            <a:off x="10733088" y="2617788"/>
            <a:ext cx="557212" cy="557213"/>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8 w 176"/>
              <a:gd name="T13" fmla="*/ 88 h 176"/>
              <a:gd name="T14" fmla="*/ 88 w 176"/>
              <a:gd name="T15" fmla="*/ 8 h 176"/>
              <a:gd name="T16" fmla="*/ 168 w 176"/>
              <a:gd name="T17" fmla="*/ 88 h 176"/>
              <a:gd name="T18" fmla="*/ 88 w 176"/>
              <a:gd name="T19" fmla="*/ 168 h 176"/>
              <a:gd name="T20" fmla="*/ 96 w 176"/>
              <a:gd name="T21" fmla="*/ 69 h 176"/>
              <a:gd name="T22" fmla="*/ 101 w 176"/>
              <a:gd name="T23" fmla="*/ 64 h 176"/>
              <a:gd name="T24" fmla="*/ 108 w 176"/>
              <a:gd name="T25" fmla="*/ 64 h 176"/>
              <a:gd name="T26" fmla="*/ 108 w 176"/>
              <a:gd name="T27" fmla="*/ 52 h 176"/>
              <a:gd name="T28" fmla="*/ 97 w 176"/>
              <a:gd name="T29" fmla="*/ 52 h 176"/>
              <a:gd name="T30" fmla="*/ 80 w 176"/>
              <a:gd name="T31" fmla="*/ 68 h 176"/>
              <a:gd name="T32" fmla="*/ 80 w 176"/>
              <a:gd name="T33" fmla="*/ 76 h 176"/>
              <a:gd name="T34" fmla="*/ 72 w 176"/>
              <a:gd name="T35" fmla="*/ 76 h 176"/>
              <a:gd name="T36" fmla="*/ 72 w 176"/>
              <a:gd name="T37" fmla="*/ 88 h 176"/>
              <a:gd name="T38" fmla="*/ 80 w 176"/>
              <a:gd name="T39" fmla="*/ 88 h 176"/>
              <a:gd name="T40" fmla="*/ 80 w 176"/>
              <a:gd name="T41" fmla="*/ 124 h 176"/>
              <a:gd name="T42" fmla="*/ 96 w 176"/>
              <a:gd name="T43" fmla="*/ 124 h 176"/>
              <a:gd name="T44" fmla="*/ 96 w 176"/>
              <a:gd name="T45" fmla="*/ 88 h 176"/>
              <a:gd name="T46" fmla="*/ 107 w 176"/>
              <a:gd name="T47" fmla="*/ 88 h 176"/>
              <a:gd name="T48" fmla="*/ 108 w 176"/>
              <a:gd name="T49" fmla="*/ 76 h 176"/>
              <a:gd name="T50" fmla="*/ 96 w 176"/>
              <a:gd name="T51" fmla="*/ 76 h 176"/>
              <a:gd name="T52" fmla="*/ 96 w 176"/>
              <a:gd name="T53" fmla="*/ 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96" y="69"/>
                </a:moveTo>
                <a:cubicBezTo>
                  <a:pt x="96" y="66"/>
                  <a:pt x="96" y="64"/>
                  <a:pt x="101" y="64"/>
                </a:cubicBezTo>
                <a:cubicBezTo>
                  <a:pt x="108" y="64"/>
                  <a:pt x="108" y="64"/>
                  <a:pt x="108" y="64"/>
                </a:cubicBezTo>
                <a:cubicBezTo>
                  <a:pt x="108" y="52"/>
                  <a:pt x="108" y="52"/>
                  <a:pt x="108" y="52"/>
                </a:cubicBezTo>
                <a:cubicBezTo>
                  <a:pt x="97" y="52"/>
                  <a:pt x="97" y="52"/>
                  <a:pt x="97" y="52"/>
                </a:cubicBezTo>
                <a:cubicBezTo>
                  <a:pt x="84" y="52"/>
                  <a:pt x="80" y="58"/>
                  <a:pt x="80" y="68"/>
                </a:cubicBezTo>
                <a:cubicBezTo>
                  <a:pt x="80" y="76"/>
                  <a:pt x="80" y="76"/>
                  <a:pt x="80" y="76"/>
                </a:cubicBezTo>
                <a:cubicBezTo>
                  <a:pt x="72" y="76"/>
                  <a:pt x="72" y="76"/>
                  <a:pt x="72" y="76"/>
                </a:cubicBezTo>
                <a:cubicBezTo>
                  <a:pt x="72" y="88"/>
                  <a:pt x="72" y="88"/>
                  <a:pt x="72" y="88"/>
                </a:cubicBezTo>
                <a:cubicBezTo>
                  <a:pt x="80" y="88"/>
                  <a:pt x="80" y="88"/>
                  <a:pt x="80" y="88"/>
                </a:cubicBezTo>
                <a:cubicBezTo>
                  <a:pt x="80" y="124"/>
                  <a:pt x="80" y="124"/>
                  <a:pt x="80" y="124"/>
                </a:cubicBezTo>
                <a:cubicBezTo>
                  <a:pt x="96" y="124"/>
                  <a:pt x="96" y="124"/>
                  <a:pt x="96" y="124"/>
                </a:cubicBezTo>
                <a:cubicBezTo>
                  <a:pt x="96" y="88"/>
                  <a:pt x="96" y="88"/>
                  <a:pt x="96" y="88"/>
                </a:cubicBezTo>
                <a:cubicBezTo>
                  <a:pt x="107" y="88"/>
                  <a:pt x="107" y="88"/>
                  <a:pt x="107" y="88"/>
                </a:cubicBezTo>
                <a:cubicBezTo>
                  <a:pt x="108" y="76"/>
                  <a:pt x="108" y="76"/>
                  <a:pt x="108" y="76"/>
                </a:cubicBezTo>
                <a:cubicBezTo>
                  <a:pt x="96" y="76"/>
                  <a:pt x="96" y="76"/>
                  <a:pt x="96" y="76"/>
                </a:cubicBezTo>
                <a:lnTo>
                  <a:pt x="96" y="6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5">
            <a:extLst>
              <a:ext uri="{FF2B5EF4-FFF2-40B4-BE49-F238E27FC236}">
                <a16:creationId xmlns:a16="http://schemas.microsoft.com/office/drawing/2014/main" id="{74BBE05F-855C-4593-8D79-3DC18158F044}"/>
              </a:ext>
            </a:extLst>
          </p:cNvPr>
          <p:cNvSpPr>
            <a:spLocks noEditPoints="1"/>
          </p:cNvSpPr>
          <p:nvPr userDrawn="1"/>
        </p:nvSpPr>
        <p:spPr bwMode="auto">
          <a:xfrm>
            <a:off x="1163638" y="3683001"/>
            <a:ext cx="557212" cy="557213"/>
          </a:xfrm>
          <a:custGeom>
            <a:avLst/>
            <a:gdLst>
              <a:gd name="T0" fmla="*/ 86 w 176"/>
              <a:gd name="T1" fmla="*/ 72 h 176"/>
              <a:gd name="T2" fmla="*/ 93 w 176"/>
              <a:gd name="T3" fmla="*/ 54 h 176"/>
              <a:gd name="T4" fmla="*/ 84 w 176"/>
              <a:gd name="T5" fmla="*/ 48 h 176"/>
              <a:gd name="T6" fmla="*/ 78 w 176"/>
              <a:gd name="T7" fmla="*/ 65 h 176"/>
              <a:gd name="T8" fmla="*/ 83 w 176"/>
              <a:gd name="T9" fmla="*/ 54 h 176"/>
              <a:gd name="T10" fmla="*/ 88 w 176"/>
              <a:gd name="T11" fmla="*/ 54 h 176"/>
              <a:gd name="T12" fmla="*/ 85 w 176"/>
              <a:gd name="T13" fmla="*/ 68 h 176"/>
              <a:gd name="T14" fmla="*/ 83 w 176"/>
              <a:gd name="T15" fmla="*/ 54 h 176"/>
              <a:gd name="T16" fmla="*/ 107 w 176"/>
              <a:gd name="T17" fmla="*/ 69 h 176"/>
              <a:gd name="T18" fmla="*/ 112 w 176"/>
              <a:gd name="T19" fmla="*/ 71 h 176"/>
              <a:gd name="T20" fmla="*/ 107 w 176"/>
              <a:gd name="T21" fmla="*/ 48 h 176"/>
              <a:gd name="T22" fmla="*/ 104 w 176"/>
              <a:gd name="T23" fmla="*/ 68 h 176"/>
              <a:gd name="T24" fmla="*/ 102 w 176"/>
              <a:gd name="T25" fmla="*/ 48 h 176"/>
              <a:gd name="T26" fmla="*/ 97 w 176"/>
              <a:gd name="T27" fmla="*/ 68 h 176"/>
              <a:gd name="T28" fmla="*/ 65 w 176"/>
              <a:gd name="T29" fmla="*/ 71 h 176"/>
              <a:gd name="T30" fmla="*/ 71 w 176"/>
              <a:gd name="T31" fmla="*/ 59 h 176"/>
              <a:gd name="T32" fmla="*/ 72 w 176"/>
              <a:gd name="T33" fmla="*/ 40 h 176"/>
              <a:gd name="T34" fmla="*/ 64 w 176"/>
              <a:gd name="T35" fmla="*/ 40 h 176"/>
              <a:gd name="T36" fmla="*/ 65 w 176"/>
              <a:gd name="T37" fmla="*/ 59 h 176"/>
              <a:gd name="T38" fmla="*/ 98 w 176"/>
              <a:gd name="T39" fmla="*/ 99 h 176"/>
              <a:gd name="T40" fmla="*/ 95 w 176"/>
              <a:gd name="T41" fmla="*/ 116 h 176"/>
              <a:gd name="T42" fmla="*/ 100 w 176"/>
              <a:gd name="T43" fmla="*/ 115 h 176"/>
              <a:gd name="T44" fmla="*/ 98 w 176"/>
              <a:gd name="T45" fmla="*/ 99 h 176"/>
              <a:gd name="T46" fmla="*/ 0 w 176"/>
              <a:gd name="T47" fmla="*/ 88 h 176"/>
              <a:gd name="T48" fmla="*/ 176 w 176"/>
              <a:gd name="T49" fmla="*/ 88 h 176"/>
              <a:gd name="T50" fmla="*/ 88 w 176"/>
              <a:gd name="T51" fmla="*/ 168 h 176"/>
              <a:gd name="T52" fmla="*/ 88 w 176"/>
              <a:gd name="T53" fmla="*/ 8 h 176"/>
              <a:gd name="T54" fmla="*/ 88 w 176"/>
              <a:gd name="T55" fmla="*/ 168 h 176"/>
              <a:gd name="T56" fmla="*/ 88 w 176"/>
              <a:gd name="T57" fmla="*/ 76 h 176"/>
              <a:gd name="T58" fmla="*/ 45 w 176"/>
              <a:gd name="T59" fmla="*/ 89 h 176"/>
              <a:gd name="T60" fmla="*/ 45 w 176"/>
              <a:gd name="T61" fmla="*/ 119 h 176"/>
              <a:gd name="T62" fmla="*/ 88 w 176"/>
              <a:gd name="T63" fmla="*/ 132 h 176"/>
              <a:gd name="T64" fmla="*/ 131 w 176"/>
              <a:gd name="T65" fmla="*/ 119 h 176"/>
              <a:gd name="T66" fmla="*/ 131 w 176"/>
              <a:gd name="T67" fmla="*/ 89 h 176"/>
              <a:gd name="T68" fmla="*/ 70 w 176"/>
              <a:gd name="T69" fmla="*/ 90 h 176"/>
              <a:gd name="T70" fmla="*/ 64 w 176"/>
              <a:gd name="T71" fmla="*/ 121 h 176"/>
              <a:gd name="T72" fmla="*/ 58 w 176"/>
              <a:gd name="T73" fmla="*/ 90 h 176"/>
              <a:gd name="T74" fmla="*/ 52 w 176"/>
              <a:gd name="T75" fmla="*/ 85 h 176"/>
              <a:gd name="T76" fmla="*/ 70 w 176"/>
              <a:gd name="T77" fmla="*/ 90 h 176"/>
              <a:gd name="T78" fmla="*/ 81 w 176"/>
              <a:gd name="T79" fmla="*/ 121 h 176"/>
              <a:gd name="T80" fmla="*/ 75 w 176"/>
              <a:gd name="T81" fmla="*/ 122 h 176"/>
              <a:gd name="T82" fmla="*/ 71 w 176"/>
              <a:gd name="T83" fmla="*/ 94 h 176"/>
              <a:gd name="T84" fmla="*/ 76 w 176"/>
              <a:gd name="T85" fmla="*/ 117 h 176"/>
              <a:gd name="T86" fmla="*/ 81 w 176"/>
              <a:gd name="T87" fmla="*/ 116 h 176"/>
              <a:gd name="T88" fmla="*/ 86 w 176"/>
              <a:gd name="T89" fmla="*/ 94 h 176"/>
              <a:gd name="T90" fmla="*/ 105 w 176"/>
              <a:gd name="T91" fmla="*/ 115 h 176"/>
              <a:gd name="T92" fmla="*/ 95 w 176"/>
              <a:gd name="T93" fmla="*/ 119 h 176"/>
              <a:gd name="T94" fmla="*/ 90 w 176"/>
              <a:gd name="T95" fmla="*/ 121 h 176"/>
              <a:gd name="T96" fmla="*/ 95 w 176"/>
              <a:gd name="T97" fmla="*/ 85 h 176"/>
              <a:gd name="T98" fmla="*/ 101 w 176"/>
              <a:gd name="T99" fmla="*/ 94 h 176"/>
              <a:gd name="T100" fmla="*/ 105 w 176"/>
              <a:gd name="T101" fmla="*/ 115 h 176"/>
              <a:gd name="T102" fmla="*/ 125 w 176"/>
              <a:gd name="T103" fmla="*/ 109 h 176"/>
              <a:gd name="T104" fmla="*/ 114 w 176"/>
              <a:gd name="T105" fmla="*/ 115 h 176"/>
              <a:gd name="T106" fmla="*/ 119 w 176"/>
              <a:gd name="T107" fmla="*/ 115 h 176"/>
              <a:gd name="T108" fmla="*/ 125 w 176"/>
              <a:gd name="T109" fmla="*/ 112 h 176"/>
              <a:gd name="T110" fmla="*/ 117 w 176"/>
              <a:gd name="T111" fmla="*/ 122 h 176"/>
              <a:gd name="T112" fmla="*/ 109 w 176"/>
              <a:gd name="T113" fmla="*/ 101 h 176"/>
              <a:gd name="T114" fmla="*/ 125 w 176"/>
              <a:gd name="T115" fmla="*/ 101 h 176"/>
              <a:gd name="T116" fmla="*/ 114 w 176"/>
              <a:gd name="T117" fmla="*/ 101 h 176"/>
              <a:gd name="T118" fmla="*/ 119 w 176"/>
              <a:gd name="T119" fmla="*/ 105 h 176"/>
              <a:gd name="T120" fmla="*/ 117 w 176"/>
              <a:gd name="T121" fmla="*/ 9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84" y="72"/>
                </a:moveTo>
                <a:cubicBezTo>
                  <a:pt x="86" y="72"/>
                  <a:pt x="86" y="72"/>
                  <a:pt x="86" y="72"/>
                </a:cubicBezTo>
                <a:cubicBezTo>
                  <a:pt x="90" y="72"/>
                  <a:pt x="93" y="69"/>
                  <a:pt x="93" y="65"/>
                </a:cubicBezTo>
                <a:cubicBezTo>
                  <a:pt x="93" y="54"/>
                  <a:pt x="93" y="54"/>
                  <a:pt x="93" y="54"/>
                </a:cubicBezTo>
                <a:cubicBezTo>
                  <a:pt x="93" y="51"/>
                  <a:pt x="90" y="48"/>
                  <a:pt x="86" y="48"/>
                </a:cubicBezTo>
                <a:cubicBezTo>
                  <a:pt x="84" y="48"/>
                  <a:pt x="84" y="48"/>
                  <a:pt x="84" y="48"/>
                </a:cubicBezTo>
                <a:cubicBezTo>
                  <a:pt x="81" y="48"/>
                  <a:pt x="78" y="51"/>
                  <a:pt x="78" y="54"/>
                </a:cubicBezTo>
                <a:cubicBezTo>
                  <a:pt x="78" y="65"/>
                  <a:pt x="78" y="65"/>
                  <a:pt x="78" y="65"/>
                </a:cubicBezTo>
                <a:cubicBezTo>
                  <a:pt x="78" y="69"/>
                  <a:pt x="81" y="72"/>
                  <a:pt x="84" y="72"/>
                </a:cubicBezTo>
                <a:moveTo>
                  <a:pt x="83" y="54"/>
                </a:moveTo>
                <a:cubicBezTo>
                  <a:pt x="83" y="53"/>
                  <a:pt x="84" y="52"/>
                  <a:pt x="85" y="52"/>
                </a:cubicBezTo>
                <a:cubicBezTo>
                  <a:pt x="87" y="52"/>
                  <a:pt x="88" y="53"/>
                  <a:pt x="88" y="54"/>
                </a:cubicBezTo>
                <a:cubicBezTo>
                  <a:pt x="88" y="66"/>
                  <a:pt x="88" y="66"/>
                  <a:pt x="88" y="66"/>
                </a:cubicBezTo>
                <a:cubicBezTo>
                  <a:pt x="88" y="67"/>
                  <a:pt x="87" y="68"/>
                  <a:pt x="85" y="68"/>
                </a:cubicBezTo>
                <a:cubicBezTo>
                  <a:pt x="84" y="68"/>
                  <a:pt x="83" y="67"/>
                  <a:pt x="83" y="66"/>
                </a:cubicBezTo>
                <a:lnTo>
                  <a:pt x="83" y="54"/>
                </a:lnTo>
                <a:close/>
                <a:moveTo>
                  <a:pt x="101" y="72"/>
                </a:moveTo>
                <a:cubicBezTo>
                  <a:pt x="104" y="72"/>
                  <a:pt x="107" y="69"/>
                  <a:pt x="107" y="69"/>
                </a:cubicBezTo>
                <a:cubicBezTo>
                  <a:pt x="107" y="71"/>
                  <a:pt x="107" y="71"/>
                  <a:pt x="107" y="71"/>
                </a:cubicBezTo>
                <a:cubicBezTo>
                  <a:pt x="112" y="71"/>
                  <a:pt x="112" y="71"/>
                  <a:pt x="112" y="71"/>
                </a:cubicBezTo>
                <a:cubicBezTo>
                  <a:pt x="112" y="48"/>
                  <a:pt x="112" y="48"/>
                  <a:pt x="112" y="48"/>
                </a:cubicBezTo>
                <a:cubicBezTo>
                  <a:pt x="107" y="48"/>
                  <a:pt x="107" y="48"/>
                  <a:pt x="107" y="48"/>
                </a:cubicBezTo>
                <a:cubicBezTo>
                  <a:pt x="107" y="66"/>
                  <a:pt x="107" y="66"/>
                  <a:pt x="107" y="66"/>
                </a:cubicBezTo>
                <a:cubicBezTo>
                  <a:pt x="107" y="66"/>
                  <a:pt x="106" y="68"/>
                  <a:pt x="104" y="68"/>
                </a:cubicBezTo>
                <a:cubicBezTo>
                  <a:pt x="102" y="68"/>
                  <a:pt x="102" y="67"/>
                  <a:pt x="102" y="67"/>
                </a:cubicBezTo>
                <a:cubicBezTo>
                  <a:pt x="102" y="48"/>
                  <a:pt x="102" y="48"/>
                  <a:pt x="102" y="48"/>
                </a:cubicBezTo>
                <a:cubicBezTo>
                  <a:pt x="97" y="48"/>
                  <a:pt x="97" y="48"/>
                  <a:pt x="97" y="48"/>
                </a:cubicBezTo>
                <a:cubicBezTo>
                  <a:pt x="97" y="68"/>
                  <a:pt x="97" y="68"/>
                  <a:pt x="97" y="68"/>
                </a:cubicBezTo>
                <a:cubicBezTo>
                  <a:pt x="97" y="68"/>
                  <a:pt x="98" y="72"/>
                  <a:pt x="101" y="72"/>
                </a:cubicBezTo>
                <a:moveTo>
                  <a:pt x="65" y="71"/>
                </a:moveTo>
                <a:cubicBezTo>
                  <a:pt x="71" y="71"/>
                  <a:pt x="71" y="71"/>
                  <a:pt x="71" y="71"/>
                </a:cubicBezTo>
                <a:cubicBezTo>
                  <a:pt x="71" y="59"/>
                  <a:pt x="71" y="59"/>
                  <a:pt x="71" y="59"/>
                </a:cubicBezTo>
                <a:cubicBezTo>
                  <a:pt x="77" y="40"/>
                  <a:pt x="77" y="40"/>
                  <a:pt x="77" y="40"/>
                </a:cubicBezTo>
                <a:cubicBezTo>
                  <a:pt x="72" y="40"/>
                  <a:pt x="72" y="40"/>
                  <a:pt x="72" y="40"/>
                </a:cubicBezTo>
                <a:cubicBezTo>
                  <a:pt x="68" y="52"/>
                  <a:pt x="68" y="52"/>
                  <a:pt x="68" y="52"/>
                </a:cubicBezTo>
                <a:cubicBezTo>
                  <a:pt x="64" y="40"/>
                  <a:pt x="64" y="40"/>
                  <a:pt x="64" y="40"/>
                </a:cubicBezTo>
                <a:cubicBezTo>
                  <a:pt x="58" y="40"/>
                  <a:pt x="58" y="40"/>
                  <a:pt x="58" y="40"/>
                </a:cubicBezTo>
                <a:cubicBezTo>
                  <a:pt x="65" y="59"/>
                  <a:pt x="65" y="59"/>
                  <a:pt x="65" y="59"/>
                </a:cubicBezTo>
                <a:lnTo>
                  <a:pt x="65" y="71"/>
                </a:lnTo>
                <a:close/>
                <a:moveTo>
                  <a:pt x="98" y="99"/>
                </a:moveTo>
                <a:cubicBezTo>
                  <a:pt x="97" y="99"/>
                  <a:pt x="96" y="99"/>
                  <a:pt x="95" y="100"/>
                </a:cubicBezTo>
                <a:cubicBezTo>
                  <a:pt x="95" y="116"/>
                  <a:pt x="95" y="116"/>
                  <a:pt x="95" y="116"/>
                </a:cubicBezTo>
                <a:cubicBezTo>
                  <a:pt x="96" y="117"/>
                  <a:pt x="97" y="117"/>
                  <a:pt x="98" y="117"/>
                </a:cubicBezTo>
                <a:cubicBezTo>
                  <a:pt x="100" y="117"/>
                  <a:pt x="100" y="115"/>
                  <a:pt x="100" y="115"/>
                </a:cubicBezTo>
                <a:cubicBezTo>
                  <a:pt x="100" y="101"/>
                  <a:pt x="100" y="101"/>
                  <a:pt x="100" y="101"/>
                </a:cubicBezTo>
                <a:cubicBezTo>
                  <a:pt x="100" y="101"/>
                  <a:pt x="100" y="99"/>
                  <a:pt x="98" y="99"/>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18" y="77"/>
                </a:moveTo>
                <a:cubicBezTo>
                  <a:pt x="118" y="77"/>
                  <a:pt x="103" y="76"/>
                  <a:pt x="88" y="76"/>
                </a:cubicBezTo>
                <a:cubicBezTo>
                  <a:pt x="73" y="76"/>
                  <a:pt x="58" y="77"/>
                  <a:pt x="58" y="77"/>
                </a:cubicBezTo>
                <a:cubicBezTo>
                  <a:pt x="51" y="77"/>
                  <a:pt x="45" y="82"/>
                  <a:pt x="45" y="89"/>
                </a:cubicBezTo>
                <a:cubicBezTo>
                  <a:pt x="45" y="89"/>
                  <a:pt x="44" y="96"/>
                  <a:pt x="44" y="104"/>
                </a:cubicBezTo>
                <a:cubicBezTo>
                  <a:pt x="44" y="112"/>
                  <a:pt x="45" y="119"/>
                  <a:pt x="45" y="119"/>
                </a:cubicBezTo>
                <a:cubicBezTo>
                  <a:pt x="45" y="126"/>
                  <a:pt x="51" y="131"/>
                  <a:pt x="58" y="131"/>
                </a:cubicBezTo>
                <a:cubicBezTo>
                  <a:pt x="58" y="131"/>
                  <a:pt x="73" y="132"/>
                  <a:pt x="88" y="132"/>
                </a:cubicBezTo>
                <a:cubicBezTo>
                  <a:pt x="103" y="132"/>
                  <a:pt x="118" y="131"/>
                  <a:pt x="118" y="131"/>
                </a:cubicBezTo>
                <a:cubicBezTo>
                  <a:pt x="125" y="131"/>
                  <a:pt x="131" y="126"/>
                  <a:pt x="131" y="119"/>
                </a:cubicBezTo>
                <a:cubicBezTo>
                  <a:pt x="131" y="119"/>
                  <a:pt x="132" y="112"/>
                  <a:pt x="132" y="104"/>
                </a:cubicBezTo>
                <a:cubicBezTo>
                  <a:pt x="132" y="96"/>
                  <a:pt x="131" y="89"/>
                  <a:pt x="131" y="89"/>
                </a:cubicBezTo>
                <a:cubicBezTo>
                  <a:pt x="131" y="82"/>
                  <a:pt x="125" y="77"/>
                  <a:pt x="118" y="77"/>
                </a:cubicBezTo>
                <a:moveTo>
                  <a:pt x="70" y="90"/>
                </a:moveTo>
                <a:cubicBezTo>
                  <a:pt x="64" y="90"/>
                  <a:pt x="64" y="90"/>
                  <a:pt x="64" y="90"/>
                </a:cubicBezTo>
                <a:cubicBezTo>
                  <a:pt x="64" y="121"/>
                  <a:pt x="64" y="121"/>
                  <a:pt x="64" y="121"/>
                </a:cubicBezTo>
                <a:cubicBezTo>
                  <a:pt x="58" y="121"/>
                  <a:pt x="58" y="121"/>
                  <a:pt x="58" y="121"/>
                </a:cubicBezTo>
                <a:cubicBezTo>
                  <a:pt x="58" y="90"/>
                  <a:pt x="58" y="90"/>
                  <a:pt x="58" y="90"/>
                </a:cubicBezTo>
                <a:cubicBezTo>
                  <a:pt x="52" y="90"/>
                  <a:pt x="52" y="90"/>
                  <a:pt x="52" y="90"/>
                </a:cubicBezTo>
                <a:cubicBezTo>
                  <a:pt x="52" y="85"/>
                  <a:pt x="52" y="85"/>
                  <a:pt x="52" y="85"/>
                </a:cubicBezTo>
                <a:cubicBezTo>
                  <a:pt x="70" y="85"/>
                  <a:pt x="70" y="85"/>
                  <a:pt x="70" y="85"/>
                </a:cubicBezTo>
                <a:lnTo>
                  <a:pt x="70" y="90"/>
                </a:lnTo>
                <a:close/>
                <a:moveTo>
                  <a:pt x="86" y="121"/>
                </a:moveTo>
                <a:cubicBezTo>
                  <a:pt x="81" y="121"/>
                  <a:pt x="81" y="121"/>
                  <a:pt x="81" y="121"/>
                </a:cubicBezTo>
                <a:cubicBezTo>
                  <a:pt x="81" y="119"/>
                  <a:pt x="81" y="119"/>
                  <a:pt x="81" y="119"/>
                </a:cubicBezTo>
                <a:cubicBezTo>
                  <a:pt x="81" y="119"/>
                  <a:pt x="78" y="122"/>
                  <a:pt x="75" y="122"/>
                </a:cubicBezTo>
                <a:cubicBezTo>
                  <a:pt x="71" y="122"/>
                  <a:pt x="71" y="119"/>
                  <a:pt x="71" y="119"/>
                </a:cubicBezTo>
                <a:cubicBezTo>
                  <a:pt x="71" y="94"/>
                  <a:pt x="71" y="94"/>
                  <a:pt x="71" y="94"/>
                </a:cubicBezTo>
                <a:cubicBezTo>
                  <a:pt x="76" y="94"/>
                  <a:pt x="76" y="94"/>
                  <a:pt x="76" y="94"/>
                </a:cubicBezTo>
                <a:cubicBezTo>
                  <a:pt x="76" y="117"/>
                  <a:pt x="76" y="117"/>
                  <a:pt x="76" y="117"/>
                </a:cubicBezTo>
                <a:cubicBezTo>
                  <a:pt x="76" y="117"/>
                  <a:pt x="76" y="118"/>
                  <a:pt x="77" y="118"/>
                </a:cubicBezTo>
                <a:cubicBezTo>
                  <a:pt x="79" y="118"/>
                  <a:pt x="81" y="116"/>
                  <a:pt x="81" y="116"/>
                </a:cubicBezTo>
                <a:cubicBezTo>
                  <a:pt x="81" y="94"/>
                  <a:pt x="81" y="94"/>
                  <a:pt x="81" y="94"/>
                </a:cubicBezTo>
                <a:cubicBezTo>
                  <a:pt x="86" y="94"/>
                  <a:pt x="86" y="94"/>
                  <a:pt x="86" y="94"/>
                </a:cubicBezTo>
                <a:lnTo>
                  <a:pt x="86" y="121"/>
                </a:lnTo>
                <a:close/>
                <a:moveTo>
                  <a:pt x="105" y="115"/>
                </a:moveTo>
                <a:cubicBezTo>
                  <a:pt x="105" y="115"/>
                  <a:pt x="105" y="122"/>
                  <a:pt x="101" y="122"/>
                </a:cubicBezTo>
                <a:cubicBezTo>
                  <a:pt x="98" y="122"/>
                  <a:pt x="96" y="120"/>
                  <a:pt x="95" y="119"/>
                </a:cubicBezTo>
                <a:cubicBezTo>
                  <a:pt x="95" y="121"/>
                  <a:pt x="95" y="121"/>
                  <a:pt x="95" y="121"/>
                </a:cubicBezTo>
                <a:cubicBezTo>
                  <a:pt x="90" y="121"/>
                  <a:pt x="90" y="121"/>
                  <a:pt x="90" y="121"/>
                </a:cubicBezTo>
                <a:cubicBezTo>
                  <a:pt x="90" y="85"/>
                  <a:pt x="90" y="85"/>
                  <a:pt x="90" y="85"/>
                </a:cubicBezTo>
                <a:cubicBezTo>
                  <a:pt x="95" y="85"/>
                  <a:pt x="95" y="85"/>
                  <a:pt x="95" y="85"/>
                </a:cubicBezTo>
                <a:cubicBezTo>
                  <a:pt x="95" y="97"/>
                  <a:pt x="95" y="97"/>
                  <a:pt x="95" y="97"/>
                </a:cubicBezTo>
                <a:cubicBezTo>
                  <a:pt x="96" y="96"/>
                  <a:pt x="98" y="94"/>
                  <a:pt x="101" y="94"/>
                </a:cubicBezTo>
                <a:cubicBezTo>
                  <a:pt x="104" y="94"/>
                  <a:pt x="105" y="97"/>
                  <a:pt x="105" y="100"/>
                </a:cubicBezTo>
                <a:lnTo>
                  <a:pt x="105" y="115"/>
                </a:lnTo>
                <a:close/>
                <a:moveTo>
                  <a:pt x="125" y="101"/>
                </a:moveTo>
                <a:cubicBezTo>
                  <a:pt x="125" y="109"/>
                  <a:pt x="125" y="109"/>
                  <a:pt x="125" y="109"/>
                </a:cubicBezTo>
                <a:cubicBezTo>
                  <a:pt x="114" y="109"/>
                  <a:pt x="114" y="109"/>
                  <a:pt x="114" y="109"/>
                </a:cubicBezTo>
                <a:cubicBezTo>
                  <a:pt x="114" y="115"/>
                  <a:pt x="114" y="115"/>
                  <a:pt x="114" y="115"/>
                </a:cubicBezTo>
                <a:cubicBezTo>
                  <a:pt x="114" y="115"/>
                  <a:pt x="114" y="117"/>
                  <a:pt x="117" y="117"/>
                </a:cubicBezTo>
                <a:cubicBezTo>
                  <a:pt x="119" y="117"/>
                  <a:pt x="119" y="115"/>
                  <a:pt x="119" y="115"/>
                </a:cubicBezTo>
                <a:cubicBezTo>
                  <a:pt x="119" y="112"/>
                  <a:pt x="119" y="112"/>
                  <a:pt x="119" y="112"/>
                </a:cubicBezTo>
                <a:cubicBezTo>
                  <a:pt x="125" y="112"/>
                  <a:pt x="125" y="112"/>
                  <a:pt x="125" y="112"/>
                </a:cubicBezTo>
                <a:cubicBezTo>
                  <a:pt x="125" y="116"/>
                  <a:pt x="125" y="116"/>
                  <a:pt x="125" y="116"/>
                </a:cubicBezTo>
                <a:cubicBezTo>
                  <a:pt x="125" y="116"/>
                  <a:pt x="124" y="122"/>
                  <a:pt x="117" y="122"/>
                </a:cubicBezTo>
                <a:cubicBezTo>
                  <a:pt x="111" y="122"/>
                  <a:pt x="109" y="116"/>
                  <a:pt x="109" y="116"/>
                </a:cubicBezTo>
                <a:cubicBezTo>
                  <a:pt x="109" y="101"/>
                  <a:pt x="109" y="101"/>
                  <a:pt x="109" y="101"/>
                </a:cubicBezTo>
                <a:cubicBezTo>
                  <a:pt x="109" y="101"/>
                  <a:pt x="109" y="94"/>
                  <a:pt x="117" y="94"/>
                </a:cubicBezTo>
                <a:cubicBezTo>
                  <a:pt x="125" y="94"/>
                  <a:pt x="125" y="101"/>
                  <a:pt x="125" y="101"/>
                </a:cubicBezTo>
                <a:moveTo>
                  <a:pt x="117" y="99"/>
                </a:moveTo>
                <a:cubicBezTo>
                  <a:pt x="114" y="99"/>
                  <a:pt x="114" y="101"/>
                  <a:pt x="114" y="101"/>
                </a:cubicBezTo>
                <a:cubicBezTo>
                  <a:pt x="114" y="105"/>
                  <a:pt x="114" y="105"/>
                  <a:pt x="114" y="105"/>
                </a:cubicBezTo>
                <a:cubicBezTo>
                  <a:pt x="119" y="105"/>
                  <a:pt x="119" y="105"/>
                  <a:pt x="119" y="105"/>
                </a:cubicBezTo>
                <a:cubicBezTo>
                  <a:pt x="119" y="101"/>
                  <a:pt x="119" y="101"/>
                  <a:pt x="119" y="101"/>
                </a:cubicBezTo>
                <a:cubicBezTo>
                  <a:pt x="119" y="101"/>
                  <a:pt x="119" y="99"/>
                  <a:pt x="117" y="99"/>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6">
            <a:extLst>
              <a:ext uri="{FF2B5EF4-FFF2-40B4-BE49-F238E27FC236}">
                <a16:creationId xmlns:a16="http://schemas.microsoft.com/office/drawing/2014/main" id="{68B7B7EA-8404-4E46-A8C1-96AAD3856545}"/>
              </a:ext>
            </a:extLst>
          </p:cNvPr>
          <p:cNvSpPr>
            <a:spLocks noEditPoints="1"/>
          </p:cNvSpPr>
          <p:nvPr userDrawn="1"/>
        </p:nvSpPr>
        <p:spPr bwMode="auto">
          <a:xfrm>
            <a:off x="2227263" y="3683001"/>
            <a:ext cx="557212" cy="557213"/>
          </a:xfrm>
          <a:custGeom>
            <a:avLst/>
            <a:gdLst>
              <a:gd name="T0" fmla="*/ 87 w 176"/>
              <a:gd name="T1" fmla="*/ 52 h 176"/>
              <a:gd name="T2" fmla="*/ 82 w 176"/>
              <a:gd name="T3" fmla="*/ 53 h 176"/>
              <a:gd name="T4" fmla="*/ 73 w 176"/>
              <a:gd name="T5" fmla="*/ 56 h 176"/>
              <a:gd name="T6" fmla="*/ 58 w 176"/>
              <a:gd name="T7" fmla="*/ 72 h 176"/>
              <a:gd name="T8" fmla="*/ 57 w 176"/>
              <a:gd name="T9" fmla="*/ 76 h 176"/>
              <a:gd name="T10" fmla="*/ 64 w 176"/>
              <a:gd name="T11" fmla="*/ 97 h 176"/>
              <a:gd name="T12" fmla="*/ 68 w 176"/>
              <a:gd name="T13" fmla="*/ 98 h 176"/>
              <a:gd name="T14" fmla="*/ 69 w 176"/>
              <a:gd name="T15" fmla="*/ 95 h 176"/>
              <a:gd name="T16" fmla="*/ 69 w 176"/>
              <a:gd name="T17" fmla="*/ 92 h 176"/>
              <a:gd name="T18" fmla="*/ 67 w 176"/>
              <a:gd name="T19" fmla="*/ 89 h 176"/>
              <a:gd name="T20" fmla="*/ 65 w 176"/>
              <a:gd name="T21" fmla="*/ 82 h 176"/>
              <a:gd name="T22" fmla="*/ 65 w 176"/>
              <a:gd name="T23" fmla="*/ 81 h 176"/>
              <a:gd name="T24" fmla="*/ 67 w 176"/>
              <a:gd name="T25" fmla="*/ 73 h 176"/>
              <a:gd name="T26" fmla="*/ 82 w 176"/>
              <a:gd name="T27" fmla="*/ 61 h 176"/>
              <a:gd name="T28" fmla="*/ 91 w 176"/>
              <a:gd name="T29" fmla="*/ 60 h 176"/>
              <a:gd name="T30" fmla="*/ 96 w 176"/>
              <a:gd name="T31" fmla="*/ 61 h 176"/>
              <a:gd name="T32" fmla="*/ 107 w 176"/>
              <a:gd name="T33" fmla="*/ 70 h 176"/>
              <a:gd name="T34" fmla="*/ 108 w 176"/>
              <a:gd name="T35" fmla="*/ 83 h 176"/>
              <a:gd name="T36" fmla="*/ 107 w 176"/>
              <a:gd name="T37" fmla="*/ 88 h 176"/>
              <a:gd name="T38" fmla="*/ 95 w 176"/>
              <a:gd name="T39" fmla="*/ 102 h 176"/>
              <a:gd name="T40" fmla="*/ 86 w 176"/>
              <a:gd name="T41" fmla="*/ 97 h 176"/>
              <a:gd name="T42" fmla="*/ 86 w 176"/>
              <a:gd name="T43" fmla="*/ 94 h 176"/>
              <a:gd name="T44" fmla="*/ 90 w 176"/>
              <a:gd name="T45" fmla="*/ 79 h 176"/>
              <a:gd name="T46" fmla="*/ 85 w 176"/>
              <a:gd name="T47" fmla="*/ 70 h 176"/>
              <a:gd name="T48" fmla="*/ 76 w 176"/>
              <a:gd name="T49" fmla="*/ 76 h 176"/>
              <a:gd name="T50" fmla="*/ 75 w 176"/>
              <a:gd name="T51" fmla="*/ 85 h 176"/>
              <a:gd name="T52" fmla="*/ 76 w 176"/>
              <a:gd name="T53" fmla="*/ 90 h 176"/>
              <a:gd name="T54" fmla="*/ 73 w 176"/>
              <a:gd name="T55" fmla="*/ 101 h 176"/>
              <a:gd name="T56" fmla="*/ 70 w 176"/>
              <a:gd name="T57" fmla="*/ 113 h 176"/>
              <a:gd name="T58" fmla="*/ 69 w 176"/>
              <a:gd name="T59" fmla="*/ 119 h 176"/>
              <a:gd name="T60" fmla="*/ 69 w 176"/>
              <a:gd name="T61" fmla="*/ 121 h 176"/>
              <a:gd name="T62" fmla="*/ 69 w 176"/>
              <a:gd name="T63" fmla="*/ 128 h 176"/>
              <a:gd name="T64" fmla="*/ 70 w 176"/>
              <a:gd name="T65" fmla="*/ 131 h 176"/>
              <a:gd name="T66" fmla="*/ 70 w 176"/>
              <a:gd name="T67" fmla="*/ 132 h 176"/>
              <a:gd name="T68" fmla="*/ 75 w 176"/>
              <a:gd name="T69" fmla="*/ 126 h 176"/>
              <a:gd name="T70" fmla="*/ 79 w 176"/>
              <a:gd name="T71" fmla="*/ 119 h 176"/>
              <a:gd name="T72" fmla="*/ 81 w 176"/>
              <a:gd name="T73" fmla="*/ 111 h 176"/>
              <a:gd name="T74" fmla="*/ 83 w 176"/>
              <a:gd name="T75" fmla="*/ 104 h 176"/>
              <a:gd name="T76" fmla="*/ 83 w 176"/>
              <a:gd name="T77" fmla="*/ 104 h 176"/>
              <a:gd name="T78" fmla="*/ 85 w 176"/>
              <a:gd name="T79" fmla="*/ 107 h 176"/>
              <a:gd name="T80" fmla="*/ 99 w 176"/>
              <a:gd name="T81" fmla="*/ 110 h 176"/>
              <a:gd name="T82" fmla="*/ 113 w 176"/>
              <a:gd name="T83" fmla="*/ 101 h 176"/>
              <a:gd name="T84" fmla="*/ 118 w 176"/>
              <a:gd name="T85" fmla="*/ 90 h 176"/>
              <a:gd name="T86" fmla="*/ 120 w 176"/>
              <a:gd name="T87" fmla="*/ 84 h 176"/>
              <a:gd name="T88" fmla="*/ 118 w 176"/>
              <a:gd name="T89" fmla="*/ 68 h 176"/>
              <a:gd name="T90" fmla="*/ 87 w 176"/>
              <a:gd name="T91" fmla="*/ 52 h 176"/>
              <a:gd name="T92" fmla="*/ 88 w 176"/>
              <a:gd name="T93" fmla="*/ 0 h 176"/>
              <a:gd name="T94" fmla="*/ 0 w 176"/>
              <a:gd name="T95" fmla="*/ 88 h 176"/>
              <a:gd name="T96" fmla="*/ 88 w 176"/>
              <a:gd name="T97" fmla="*/ 176 h 176"/>
              <a:gd name="T98" fmla="*/ 176 w 176"/>
              <a:gd name="T99" fmla="*/ 88 h 176"/>
              <a:gd name="T100" fmla="*/ 88 w 176"/>
              <a:gd name="T101" fmla="*/ 0 h 176"/>
              <a:gd name="T102" fmla="*/ 88 w 176"/>
              <a:gd name="T103" fmla="*/ 168 h 176"/>
              <a:gd name="T104" fmla="*/ 8 w 176"/>
              <a:gd name="T105" fmla="*/ 88 h 176"/>
              <a:gd name="T106" fmla="*/ 88 w 176"/>
              <a:gd name="T107" fmla="*/ 8 h 176"/>
              <a:gd name="T108" fmla="*/ 168 w 176"/>
              <a:gd name="T109" fmla="*/ 88 h 176"/>
              <a:gd name="T110" fmla="*/ 88 w 176"/>
              <a:gd name="T111"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76">
                <a:moveTo>
                  <a:pt x="87" y="52"/>
                </a:moveTo>
                <a:cubicBezTo>
                  <a:pt x="85" y="52"/>
                  <a:pt x="84" y="52"/>
                  <a:pt x="82" y="53"/>
                </a:cubicBezTo>
                <a:cubicBezTo>
                  <a:pt x="79" y="53"/>
                  <a:pt x="75" y="54"/>
                  <a:pt x="73" y="56"/>
                </a:cubicBezTo>
                <a:cubicBezTo>
                  <a:pt x="66" y="60"/>
                  <a:pt x="61" y="64"/>
                  <a:pt x="58" y="72"/>
                </a:cubicBezTo>
                <a:cubicBezTo>
                  <a:pt x="57" y="73"/>
                  <a:pt x="57" y="75"/>
                  <a:pt x="57" y="76"/>
                </a:cubicBezTo>
                <a:cubicBezTo>
                  <a:pt x="54" y="85"/>
                  <a:pt x="59" y="94"/>
                  <a:pt x="64" y="97"/>
                </a:cubicBezTo>
                <a:cubicBezTo>
                  <a:pt x="65" y="98"/>
                  <a:pt x="67" y="99"/>
                  <a:pt x="68" y="98"/>
                </a:cubicBezTo>
                <a:cubicBezTo>
                  <a:pt x="69" y="97"/>
                  <a:pt x="68" y="96"/>
                  <a:pt x="69" y="95"/>
                </a:cubicBezTo>
                <a:cubicBezTo>
                  <a:pt x="69" y="94"/>
                  <a:pt x="70" y="93"/>
                  <a:pt x="69" y="92"/>
                </a:cubicBezTo>
                <a:cubicBezTo>
                  <a:pt x="69" y="91"/>
                  <a:pt x="68" y="90"/>
                  <a:pt x="67" y="89"/>
                </a:cubicBezTo>
                <a:cubicBezTo>
                  <a:pt x="66" y="87"/>
                  <a:pt x="66" y="85"/>
                  <a:pt x="65" y="82"/>
                </a:cubicBezTo>
                <a:cubicBezTo>
                  <a:pt x="65" y="82"/>
                  <a:pt x="65" y="81"/>
                  <a:pt x="65" y="81"/>
                </a:cubicBezTo>
                <a:cubicBezTo>
                  <a:pt x="66" y="78"/>
                  <a:pt x="66" y="76"/>
                  <a:pt x="67" y="73"/>
                </a:cubicBezTo>
                <a:cubicBezTo>
                  <a:pt x="70" y="67"/>
                  <a:pt x="75" y="63"/>
                  <a:pt x="82" y="61"/>
                </a:cubicBezTo>
                <a:cubicBezTo>
                  <a:pt x="84" y="60"/>
                  <a:pt x="89" y="59"/>
                  <a:pt x="91" y="60"/>
                </a:cubicBezTo>
                <a:cubicBezTo>
                  <a:pt x="93" y="60"/>
                  <a:pt x="94" y="60"/>
                  <a:pt x="96" y="61"/>
                </a:cubicBezTo>
                <a:cubicBezTo>
                  <a:pt x="101" y="62"/>
                  <a:pt x="105" y="65"/>
                  <a:pt x="107" y="70"/>
                </a:cubicBezTo>
                <a:cubicBezTo>
                  <a:pt x="108" y="73"/>
                  <a:pt x="109" y="79"/>
                  <a:pt x="108" y="83"/>
                </a:cubicBezTo>
                <a:cubicBezTo>
                  <a:pt x="107" y="85"/>
                  <a:pt x="107" y="87"/>
                  <a:pt x="107" y="88"/>
                </a:cubicBezTo>
                <a:cubicBezTo>
                  <a:pt x="105" y="94"/>
                  <a:pt x="102" y="100"/>
                  <a:pt x="95" y="102"/>
                </a:cubicBezTo>
                <a:cubicBezTo>
                  <a:pt x="91" y="103"/>
                  <a:pt x="87" y="100"/>
                  <a:pt x="86" y="97"/>
                </a:cubicBezTo>
                <a:cubicBezTo>
                  <a:pt x="86" y="97"/>
                  <a:pt x="85" y="95"/>
                  <a:pt x="86" y="94"/>
                </a:cubicBezTo>
                <a:cubicBezTo>
                  <a:pt x="87" y="89"/>
                  <a:pt x="89" y="84"/>
                  <a:pt x="90" y="79"/>
                </a:cubicBezTo>
                <a:cubicBezTo>
                  <a:pt x="91" y="75"/>
                  <a:pt x="89" y="71"/>
                  <a:pt x="85" y="70"/>
                </a:cubicBezTo>
                <a:cubicBezTo>
                  <a:pt x="80" y="69"/>
                  <a:pt x="77" y="73"/>
                  <a:pt x="76" y="76"/>
                </a:cubicBezTo>
                <a:cubicBezTo>
                  <a:pt x="75" y="78"/>
                  <a:pt x="74" y="82"/>
                  <a:pt x="75" y="85"/>
                </a:cubicBezTo>
                <a:cubicBezTo>
                  <a:pt x="75" y="86"/>
                  <a:pt x="76" y="89"/>
                  <a:pt x="76" y="90"/>
                </a:cubicBezTo>
                <a:cubicBezTo>
                  <a:pt x="75" y="93"/>
                  <a:pt x="74" y="98"/>
                  <a:pt x="73" y="101"/>
                </a:cubicBezTo>
                <a:cubicBezTo>
                  <a:pt x="72" y="105"/>
                  <a:pt x="71" y="109"/>
                  <a:pt x="70" y="113"/>
                </a:cubicBezTo>
                <a:cubicBezTo>
                  <a:pt x="70" y="115"/>
                  <a:pt x="70" y="117"/>
                  <a:pt x="69" y="119"/>
                </a:cubicBezTo>
                <a:cubicBezTo>
                  <a:pt x="69" y="121"/>
                  <a:pt x="69" y="121"/>
                  <a:pt x="69" y="121"/>
                </a:cubicBezTo>
                <a:cubicBezTo>
                  <a:pt x="69" y="123"/>
                  <a:pt x="69" y="126"/>
                  <a:pt x="69" y="128"/>
                </a:cubicBezTo>
                <a:cubicBezTo>
                  <a:pt x="70" y="129"/>
                  <a:pt x="69" y="130"/>
                  <a:pt x="70" y="131"/>
                </a:cubicBezTo>
                <a:cubicBezTo>
                  <a:pt x="70" y="132"/>
                  <a:pt x="70" y="132"/>
                  <a:pt x="70" y="132"/>
                </a:cubicBezTo>
                <a:cubicBezTo>
                  <a:pt x="72" y="132"/>
                  <a:pt x="74" y="128"/>
                  <a:pt x="75" y="126"/>
                </a:cubicBezTo>
                <a:cubicBezTo>
                  <a:pt x="76" y="124"/>
                  <a:pt x="78" y="121"/>
                  <a:pt x="79" y="119"/>
                </a:cubicBezTo>
                <a:cubicBezTo>
                  <a:pt x="80" y="116"/>
                  <a:pt x="80" y="113"/>
                  <a:pt x="81" y="111"/>
                </a:cubicBezTo>
                <a:cubicBezTo>
                  <a:pt x="82" y="109"/>
                  <a:pt x="83" y="106"/>
                  <a:pt x="83" y="104"/>
                </a:cubicBezTo>
                <a:cubicBezTo>
                  <a:pt x="83" y="104"/>
                  <a:pt x="83" y="104"/>
                  <a:pt x="83" y="104"/>
                </a:cubicBezTo>
                <a:cubicBezTo>
                  <a:pt x="83" y="105"/>
                  <a:pt x="84" y="106"/>
                  <a:pt x="85" y="107"/>
                </a:cubicBezTo>
                <a:cubicBezTo>
                  <a:pt x="88" y="109"/>
                  <a:pt x="93" y="111"/>
                  <a:pt x="99" y="110"/>
                </a:cubicBezTo>
                <a:cubicBezTo>
                  <a:pt x="105" y="108"/>
                  <a:pt x="110" y="105"/>
                  <a:pt x="113" y="101"/>
                </a:cubicBezTo>
                <a:cubicBezTo>
                  <a:pt x="115" y="98"/>
                  <a:pt x="117" y="94"/>
                  <a:pt x="118" y="90"/>
                </a:cubicBezTo>
                <a:cubicBezTo>
                  <a:pt x="119" y="88"/>
                  <a:pt x="119" y="86"/>
                  <a:pt x="120" y="84"/>
                </a:cubicBezTo>
                <a:cubicBezTo>
                  <a:pt x="121" y="78"/>
                  <a:pt x="119" y="72"/>
                  <a:pt x="118" y="68"/>
                </a:cubicBezTo>
                <a:cubicBezTo>
                  <a:pt x="113" y="58"/>
                  <a:pt x="103" y="52"/>
                  <a:pt x="87" y="52"/>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7">
            <a:extLst>
              <a:ext uri="{FF2B5EF4-FFF2-40B4-BE49-F238E27FC236}">
                <a16:creationId xmlns:a16="http://schemas.microsoft.com/office/drawing/2014/main" id="{7CDCD000-3E97-411C-8BAB-9001B150E804}"/>
              </a:ext>
            </a:extLst>
          </p:cNvPr>
          <p:cNvSpPr>
            <a:spLocks noEditPoints="1"/>
          </p:cNvSpPr>
          <p:nvPr userDrawn="1"/>
        </p:nvSpPr>
        <p:spPr bwMode="auto">
          <a:xfrm>
            <a:off x="3290888" y="3683001"/>
            <a:ext cx="555625" cy="557213"/>
          </a:xfrm>
          <a:custGeom>
            <a:avLst/>
            <a:gdLst>
              <a:gd name="T0" fmla="*/ 116 w 176"/>
              <a:gd name="T1" fmla="*/ 56 h 176"/>
              <a:gd name="T2" fmla="*/ 94 w 176"/>
              <a:gd name="T3" fmla="*/ 73 h 176"/>
              <a:gd name="T4" fmla="*/ 100 w 176"/>
              <a:gd name="T5" fmla="*/ 72 h 176"/>
              <a:gd name="T6" fmla="*/ 105 w 176"/>
              <a:gd name="T7" fmla="*/ 78 h 176"/>
              <a:gd name="T8" fmla="*/ 100 w 176"/>
              <a:gd name="T9" fmla="*/ 90 h 176"/>
              <a:gd name="T10" fmla="*/ 92 w 176"/>
              <a:gd name="T11" fmla="*/ 97 h 176"/>
              <a:gd name="T12" fmla="*/ 86 w 176"/>
              <a:gd name="T13" fmla="*/ 86 h 176"/>
              <a:gd name="T14" fmla="*/ 83 w 176"/>
              <a:gd name="T15" fmla="*/ 69 h 176"/>
              <a:gd name="T16" fmla="*/ 71 w 176"/>
              <a:gd name="T17" fmla="*/ 57 h 176"/>
              <a:gd name="T18" fmla="*/ 60 w 176"/>
              <a:gd name="T19" fmla="*/ 63 h 176"/>
              <a:gd name="T20" fmla="*/ 48 w 176"/>
              <a:gd name="T21" fmla="*/ 73 h 176"/>
              <a:gd name="T22" fmla="*/ 52 w 176"/>
              <a:gd name="T23" fmla="*/ 78 h 176"/>
              <a:gd name="T24" fmla="*/ 58 w 176"/>
              <a:gd name="T25" fmla="*/ 74 h 176"/>
              <a:gd name="T26" fmla="*/ 66 w 176"/>
              <a:gd name="T27" fmla="*/ 86 h 176"/>
              <a:gd name="T28" fmla="*/ 72 w 176"/>
              <a:gd name="T29" fmla="*/ 108 h 176"/>
              <a:gd name="T30" fmla="*/ 84 w 176"/>
              <a:gd name="T31" fmla="*/ 120 h 176"/>
              <a:gd name="T32" fmla="*/ 112 w 176"/>
              <a:gd name="T33" fmla="*/ 100 h 176"/>
              <a:gd name="T34" fmla="*/ 128 w 176"/>
              <a:gd name="T35" fmla="*/ 71 h 176"/>
              <a:gd name="T36" fmla="*/ 116 w 176"/>
              <a:gd name="T37" fmla="*/ 56 h 176"/>
              <a:gd name="T38" fmla="*/ 88 w 176"/>
              <a:gd name="T39" fmla="*/ 0 h 176"/>
              <a:gd name="T40" fmla="*/ 0 w 176"/>
              <a:gd name="T41" fmla="*/ 88 h 176"/>
              <a:gd name="T42" fmla="*/ 88 w 176"/>
              <a:gd name="T43" fmla="*/ 176 h 176"/>
              <a:gd name="T44" fmla="*/ 176 w 176"/>
              <a:gd name="T45" fmla="*/ 88 h 176"/>
              <a:gd name="T46" fmla="*/ 88 w 176"/>
              <a:gd name="T47" fmla="*/ 0 h 176"/>
              <a:gd name="T48" fmla="*/ 88 w 176"/>
              <a:gd name="T49" fmla="*/ 168 h 176"/>
              <a:gd name="T50" fmla="*/ 8 w 176"/>
              <a:gd name="T51" fmla="*/ 88 h 176"/>
              <a:gd name="T52" fmla="*/ 88 w 176"/>
              <a:gd name="T53" fmla="*/ 8 h 176"/>
              <a:gd name="T54" fmla="*/ 168 w 176"/>
              <a:gd name="T55" fmla="*/ 88 h 176"/>
              <a:gd name="T56" fmla="*/ 88 w 176"/>
              <a:gd name="T57"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6" h="176">
                <a:moveTo>
                  <a:pt x="116" y="56"/>
                </a:moveTo>
                <a:cubicBezTo>
                  <a:pt x="105" y="56"/>
                  <a:pt x="98" y="61"/>
                  <a:pt x="94" y="73"/>
                </a:cubicBezTo>
                <a:cubicBezTo>
                  <a:pt x="96" y="72"/>
                  <a:pt x="98" y="72"/>
                  <a:pt x="100" y="72"/>
                </a:cubicBezTo>
                <a:cubicBezTo>
                  <a:pt x="104" y="72"/>
                  <a:pt x="106" y="74"/>
                  <a:pt x="105" y="78"/>
                </a:cubicBezTo>
                <a:cubicBezTo>
                  <a:pt x="105" y="81"/>
                  <a:pt x="103" y="85"/>
                  <a:pt x="100" y="90"/>
                </a:cubicBezTo>
                <a:cubicBezTo>
                  <a:pt x="96" y="94"/>
                  <a:pt x="94" y="97"/>
                  <a:pt x="92" y="97"/>
                </a:cubicBezTo>
                <a:cubicBezTo>
                  <a:pt x="90" y="97"/>
                  <a:pt x="88" y="93"/>
                  <a:pt x="86" y="86"/>
                </a:cubicBezTo>
                <a:cubicBezTo>
                  <a:pt x="86" y="83"/>
                  <a:pt x="85" y="78"/>
                  <a:pt x="83" y="69"/>
                </a:cubicBezTo>
                <a:cubicBezTo>
                  <a:pt x="82" y="60"/>
                  <a:pt x="78" y="56"/>
                  <a:pt x="71" y="57"/>
                </a:cubicBezTo>
                <a:cubicBezTo>
                  <a:pt x="69" y="57"/>
                  <a:pt x="65" y="59"/>
                  <a:pt x="60" y="63"/>
                </a:cubicBezTo>
                <a:cubicBezTo>
                  <a:pt x="56" y="67"/>
                  <a:pt x="52" y="70"/>
                  <a:pt x="48" y="73"/>
                </a:cubicBezTo>
                <a:cubicBezTo>
                  <a:pt x="52" y="78"/>
                  <a:pt x="52" y="78"/>
                  <a:pt x="52" y="78"/>
                </a:cubicBezTo>
                <a:cubicBezTo>
                  <a:pt x="55" y="75"/>
                  <a:pt x="57" y="74"/>
                  <a:pt x="58" y="74"/>
                </a:cubicBezTo>
                <a:cubicBezTo>
                  <a:pt x="61" y="74"/>
                  <a:pt x="63" y="78"/>
                  <a:pt x="66" y="86"/>
                </a:cubicBezTo>
                <a:cubicBezTo>
                  <a:pt x="68" y="93"/>
                  <a:pt x="70" y="101"/>
                  <a:pt x="72" y="108"/>
                </a:cubicBezTo>
                <a:cubicBezTo>
                  <a:pt x="75" y="116"/>
                  <a:pt x="79" y="120"/>
                  <a:pt x="84" y="120"/>
                </a:cubicBezTo>
                <a:cubicBezTo>
                  <a:pt x="92" y="120"/>
                  <a:pt x="101" y="113"/>
                  <a:pt x="112" y="100"/>
                </a:cubicBezTo>
                <a:cubicBezTo>
                  <a:pt x="122" y="88"/>
                  <a:pt x="128" y="78"/>
                  <a:pt x="128" y="71"/>
                </a:cubicBezTo>
                <a:cubicBezTo>
                  <a:pt x="129" y="61"/>
                  <a:pt x="125" y="56"/>
                  <a:pt x="116" y="56"/>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38">
            <a:extLst>
              <a:ext uri="{FF2B5EF4-FFF2-40B4-BE49-F238E27FC236}">
                <a16:creationId xmlns:a16="http://schemas.microsoft.com/office/drawing/2014/main" id="{FA2363B9-626C-4591-8F6B-B12FE5843E98}"/>
              </a:ext>
            </a:extLst>
          </p:cNvPr>
          <p:cNvSpPr>
            <a:spLocks noEditPoints="1"/>
          </p:cNvSpPr>
          <p:nvPr userDrawn="1"/>
        </p:nvSpPr>
        <p:spPr bwMode="auto">
          <a:xfrm>
            <a:off x="4352925" y="3683001"/>
            <a:ext cx="557212" cy="557213"/>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8 w 176"/>
              <a:gd name="T13" fmla="*/ 88 h 176"/>
              <a:gd name="T14" fmla="*/ 88 w 176"/>
              <a:gd name="T15" fmla="*/ 8 h 176"/>
              <a:gd name="T16" fmla="*/ 168 w 176"/>
              <a:gd name="T17" fmla="*/ 88 h 176"/>
              <a:gd name="T18" fmla="*/ 88 w 176"/>
              <a:gd name="T19" fmla="*/ 168 h 176"/>
              <a:gd name="T20" fmla="*/ 88 w 176"/>
              <a:gd name="T21" fmla="*/ 91 h 176"/>
              <a:gd name="T22" fmla="*/ 84 w 176"/>
              <a:gd name="T23" fmla="*/ 87 h 176"/>
              <a:gd name="T24" fmla="*/ 87 w 176"/>
              <a:gd name="T25" fmla="*/ 83 h 176"/>
              <a:gd name="T26" fmla="*/ 93 w 176"/>
              <a:gd name="T27" fmla="*/ 72 h 176"/>
              <a:gd name="T28" fmla="*/ 90 w 176"/>
              <a:gd name="T29" fmla="*/ 62 h 176"/>
              <a:gd name="T30" fmla="*/ 92 w 176"/>
              <a:gd name="T31" fmla="*/ 62 h 176"/>
              <a:gd name="T32" fmla="*/ 100 w 176"/>
              <a:gd name="T33" fmla="*/ 56 h 176"/>
              <a:gd name="T34" fmla="*/ 77 w 176"/>
              <a:gd name="T35" fmla="*/ 56 h 176"/>
              <a:gd name="T36" fmla="*/ 60 w 176"/>
              <a:gd name="T37" fmla="*/ 71 h 176"/>
              <a:gd name="T38" fmla="*/ 74 w 176"/>
              <a:gd name="T39" fmla="*/ 87 h 176"/>
              <a:gd name="T40" fmla="*/ 74 w 176"/>
              <a:gd name="T41" fmla="*/ 89 h 176"/>
              <a:gd name="T42" fmla="*/ 75 w 176"/>
              <a:gd name="T43" fmla="*/ 92 h 176"/>
              <a:gd name="T44" fmla="*/ 56 w 176"/>
              <a:gd name="T45" fmla="*/ 107 h 176"/>
              <a:gd name="T46" fmla="*/ 76 w 176"/>
              <a:gd name="T47" fmla="*/ 120 h 176"/>
              <a:gd name="T48" fmla="*/ 95 w 176"/>
              <a:gd name="T49" fmla="*/ 105 h 176"/>
              <a:gd name="T50" fmla="*/ 88 w 176"/>
              <a:gd name="T51" fmla="*/ 91 h 176"/>
              <a:gd name="T52" fmla="*/ 70 w 176"/>
              <a:gd name="T53" fmla="*/ 71 h 176"/>
              <a:gd name="T54" fmla="*/ 71 w 176"/>
              <a:gd name="T55" fmla="*/ 64 h 176"/>
              <a:gd name="T56" fmla="*/ 75 w 176"/>
              <a:gd name="T57" fmla="*/ 62 h 176"/>
              <a:gd name="T58" fmla="*/ 75 w 176"/>
              <a:gd name="T59" fmla="*/ 60 h 176"/>
              <a:gd name="T60" fmla="*/ 75 w 176"/>
              <a:gd name="T61" fmla="*/ 62 h 176"/>
              <a:gd name="T62" fmla="*/ 83 w 176"/>
              <a:gd name="T63" fmla="*/ 72 h 176"/>
              <a:gd name="T64" fmla="*/ 81 w 176"/>
              <a:gd name="T65" fmla="*/ 80 h 176"/>
              <a:gd name="T66" fmla="*/ 78 w 176"/>
              <a:gd name="T67" fmla="*/ 81 h 176"/>
              <a:gd name="T68" fmla="*/ 78 w 176"/>
              <a:gd name="T69" fmla="*/ 81 h 176"/>
              <a:gd name="T70" fmla="*/ 70 w 176"/>
              <a:gd name="T71" fmla="*/ 71 h 176"/>
              <a:gd name="T72" fmla="*/ 76 w 176"/>
              <a:gd name="T73" fmla="*/ 114 h 176"/>
              <a:gd name="T74" fmla="*/ 66 w 176"/>
              <a:gd name="T75" fmla="*/ 105 h 176"/>
              <a:gd name="T76" fmla="*/ 77 w 176"/>
              <a:gd name="T77" fmla="*/ 97 h 176"/>
              <a:gd name="T78" fmla="*/ 77 w 176"/>
              <a:gd name="T79" fmla="*/ 96 h 176"/>
              <a:gd name="T80" fmla="*/ 77 w 176"/>
              <a:gd name="T81" fmla="*/ 96 h 176"/>
              <a:gd name="T82" fmla="*/ 77 w 176"/>
              <a:gd name="T83" fmla="*/ 97 h 176"/>
              <a:gd name="T84" fmla="*/ 81 w 176"/>
              <a:gd name="T85" fmla="*/ 98 h 176"/>
              <a:gd name="T86" fmla="*/ 82 w 176"/>
              <a:gd name="T87" fmla="*/ 99 h 176"/>
              <a:gd name="T88" fmla="*/ 87 w 176"/>
              <a:gd name="T89" fmla="*/ 104 h 176"/>
              <a:gd name="T90" fmla="*/ 87 w 176"/>
              <a:gd name="T91" fmla="*/ 106 h 176"/>
              <a:gd name="T92" fmla="*/ 76 w 176"/>
              <a:gd name="T93" fmla="*/ 114 h 176"/>
              <a:gd name="T94" fmla="*/ 120 w 176"/>
              <a:gd name="T95" fmla="*/ 60 h 176"/>
              <a:gd name="T96" fmla="*/ 112 w 176"/>
              <a:gd name="T97" fmla="*/ 60 h 176"/>
              <a:gd name="T98" fmla="*/ 112 w 176"/>
              <a:gd name="T99" fmla="*/ 72 h 176"/>
              <a:gd name="T100" fmla="*/ 100 w 176"/>
              <a:gd name="T101" fmla="*/ 72 h 176"/>
              <a:gd name="T102" fmla="*/ 100 w 176"/>
              <a:gd name="T103" fmla="*/ 80 h 176"/>
              <a:gd name="T104" fmla="*/ 112 w 176"/>
              <a:gd name="T105" fmla="*/ 80 h 176"/>
              <a:gd name="T106" fmla="*/ 112 w 176"/>
              <a:gd name="T107" fmla="*/ 92 h 176"/>
              <a:gd name="T108" fmla="*/ 120 w 176"/>
              <a:gd name="T109" fmla="*/ 92 h 176"/>
              <a:gd name="T110" fmla="*/ 120 w 176"/>
              <a:gd name="T111" fmla="*/ 80 h 176"/>
              <a:gd name="T112" fmla="*/ 132 w 176"/>
              <a:gd name="T113" fmla="*/ 80 h 176"/>
              <a:gd name="T114" fmla="*/ 132 w 176"/>
              <a:gd name="T115" fmla="*/ 72 h 176"/>
              <a:gd name="T116" fmla="*/ 120 w 176"/>
              <a:gd name="T117" fmla="*/ 72 h 176"/>
              <a:gd name="T118" fmla="*/ 120 w 176"/>
              <a:gd name="T119" fmla="*/ 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88" y="91"/>
                </a:moveTo>
                <a:cubicBezTo>
                  <a:pt x="86" y="90"/>
                  <a:pt x="84" y="87"/>
                  <a:pt x="84" y="87"/>
                </a:cubicBezTo>
                <a:cubicBezTo>
                  <a:pt x="84" y="86"/>
                  <a:pt x="84" y="85"/>
                  <a:pt x="87" y="83"/>
                </a:cubicBezTo>
                <a:cubicBezTo>
                  <a:pt x="91" y="80"/>
                  <a:pt x="93" y="76"/>
                  <a:pt x="93" y="72"/>
                </a:cubicBezTo>
                <a:cubicBezTo>
                  <a:pt x="93" y="68"/>
                  <a:pt x="92" y="65"/>
                  <a:pt x="90" y="62"/>
                </a:cubicBezTo>
                <a:cubicBezTo>
                  <a:pt x="92" y="62"/>
                  <a:pt x="92" y="62"/>
                  <a:pt x="92" y="62"/>
                </a:cubicBezTo>
                <a:cubicBezTo>
                  <a:pt x="100" y="56"/>
                  <a:pt x="100" y="56"/>
                  <a:pt x="100" y="56"/>
                </a:cubicBezTo>
                <a:cubicBezTo>
                  <a:pt x="77" y="56"/>
                  <a:pt x="77" y="56"/>
                  <a:pt x="77" y="56"/>
                </a:cubicBezTo>
                <a:cubicBezTo>
                  <a:pt x="68" y="56"/>
                  <a:pt x="60" y="63"/>
                  <a:pt x="60" y="71"/>
                </a:cubicBezTo>
                <a:cubicBezTo>
                  <a:pt x="60" y="80"/>
                  <a:pt x="66" y="86"/>
                  <a:pt x="74" y="87"/>
                </a:cubicBezTo>
                <a:cubicBezTo>
                  <a:pt x="74" y="87"/>
                  <a:pt x="74" y="88"/>
                  <a:pt x="74" y="89"/>
                </a:cubicBezTo>
                <a:cubicBezTo>
                  <a:pt x="74" y="90"/>
                  <a:pt x="75" y="91"/>
                  <a:pt x="75" y="92"/>
                </a:cubicBezTo>
                <a:cubicBezTo>
                  <a:pt x="65" y="92"/>
                  <a:pt x="56" y="99"/>
                  <a:pt x="56" y="107"/>
                </a:cubicBezTo>
                <a:cubicBezTo>
                  <a:pt x="56" y="115"/>
                  <a:pt x="64" y="120"/>
                  <a:pt x="76" y="120"/>
                </a:cubicBezTo>
                <a:cubicBezTo>
                  <a:pt x="88" y="120"/>
                  <a:pt x="95" y="112"/>
                  <a:pt x="95" y="105"/>
                </a:cubicBezTo>
                <a:cubicBezTo>
                  <a:pt x="95" y="99"/>
                  <a:pt x="93" y="95"/>
                  <a:pt x="88" y="91"/>
                </a:cubicBezTo>
                <a:moveTo>
                  <a:pt x="70" y="71"/>
                </a:moveTo>
                <a:cubicBezTo>
                  <a:pt x="69" y="68"/>
                  <a:pt x="70" y="65"/>
                  <a:pt x="71" y="64"/>
                </a:cubicBezTo>
                <a:cubicBezTo>
                  <a:pt x="72" y="63"/>
                  <a:pt x="73" y="62"/>
                  <a:pt x="75" y="62"/>
                </a:cubicBezTo>
                <a:cubicBezTo>
                  <a:pt x="75" y="60"/>
                  <a:pt x="75" y="60"/>
                  <a:pt x="75" y="60"/>
                </a:cubicBezTo>
                <a:cubicBezTo>
                  <a:pt x="75" y="62"/>
                  <a:pt x="75" y="62"/>
                  <a:pt x="75" y="62"/>
                </a:cubicBezTo>
                <a:cubicBezTo>
                  <a:pt x="79" y="62"/>
                  <a:pt x="82" y="67"/>
                  <a:pt x="83" y="72"/>
                </a:cubicBezTo>
                <a:cubicBezTo>
                  <a:pt x="83" y="75"/>
                  <a:pt x="83" y="78"/>
                  <a:pt x="81" y="80"/>
                </a:cubicBezTo>
                <a:cubicBezTo>
                  <a:pt x="80" y="81"/>
                  <a:pt x="79" y="81"/>
                  <a:pt x="78" y="81"/>
                </a:cubicBezTo>
                <a:cubicBezTo>
                  <a:pt x="78" y="81"/>
                  <a:pt x="78" y="81"/>
                  <a:pt x="78" y="81"/>
                </a:cubicBezTo>
                <a:cubicBezTo>
                  <a:pt x="74" y="81"/>
                  <a:pt x="70" y="77"/>
                  <a:pt x="70" y="71"/>
                </a:cubicBezTo>
                <a:moveTo>
                  <a:pt x="76" y="114"/>
                </a:moveTo>
                <a:cubicBezTo>
                  <a:pt x="70" y="114"/>
                  <a:pt x="66" y="110"/>
                  <a:pt x="66" y="105"/>
                </a:cubicBezTo>
                <a:cubicBezTo>
                  <a:pt x="66" y="101"/>
                  <a:pt x="71" y="97"/>
                  <a:pt x="77" y="97"/>
                </a:cubicBezTo>
                <a:cubicBezTo>
                  <a:pt x="77" y="96"/>
                  <a:pt x="77" y="96"/>
                  <a:pt x="77" y="96"/>
                </a:cubicBezTo>
                <a:cubicBezTo>
                  <a:pt x="77" y="96"/>
                  <a:pt x="77" y="96"/>
                  <a:pt x="77" y="96"/>
                </a:cubicBezTo>
                <a:cubicBezTo>
                  <a:pt x="77" y="97"/>
                  <a:pt x="77" y="97"/>
                  <a:pt x="77" y="97"/>
                </a:cubicBezTo>
                <a:cubicBezTo>
                  <a:pt x="78" y="97"/>
                  <a:pt x="80" y="97"/>
                  <a:pt x="81" y="98"/>
                </a:cubicBezTo>
                <a:cubicBezTo>
                  <a:pt x="82" y="99"/>
                  <a:pt x="82" y="99"/>
                  <a:pt x="82" y="99"/>
                </a:cubicBezTo>
                <a:cubicBezTo>
                  <a:pt x="85" y="101"/>
                  <a:pt x="87" y="102"/>
                  <a:pt x="87" y="104"/>
                </a:cubicBezTo>
                <a:cubicBezTo>
                  <a:pt x="87" y="105"/>
                  <a:pt x="87" y="105"/>
                  <a:pt x="87" y="106"/>
                </a:cubicBezTo>
                <a:cubicBezTo>
                  <a:pt x="87" y="111"/>
                  <a:pt x="83" y="114"/>
                  <a:pt x="76" y="114"/>
                </a:cubicBezTo>
                <a:moveTo>
                  <a:pt x="120" y="60"/>
                </a:moveTo>
                <a:cubicBezTo>
                  <a:pt x="112" y="60"/>
                  <a:pt x="112" y="60"/>
                  <a:pt x="112" y="60"/>
                </a:cubicBezTo>
                <a:cubicBezTo>
                  <a:pt x="112" y="72"/>
                  <a:pt x="112" y="72"/>
                  <a:pt x="112" y="72"/>
                </a:cubicBezTo>
                <a:cubicBezTo>
                  <a:pt x="100" y="72"/>
                  <a:pt x="100" y="72"/>
                  <a:pt x="100" y="72"/>
                </a:cubicBezTo>
                <a:cubicBezTo>
                  <a:pt x="100" y="80"/>
                  <a:pt x="100" y="80"/>
                  <a:pt x="100" y="80"/>
                </a:cubicBezTo>
                <a:cubicBezTo>
                  <a:pt x="112" y="80"/>
                  <a:pt x="112" y="80"/>
                  <a:pt x="112" y="80"/>
                </a:cubicBezTo>
                <a:cubicBezTo>
                  <a:pt x="112" y="92"/>
                  <a:pt x="112" y="92"/>
                  <a:pt x="112" y="92"/>
                </a:cubicBezTo>
                <a:cubicBezTo>
                  <a:pt x="120" y="92"/>
                  <a:pt x="120" y="92"/>
                  <a:pt x="120" y="92"/>
                </a:cubicBezTo>
                <a:cubicBezTo>
                  <a:pt x="120" y="80"/>
                  <a:pt x="120" y="80"/>
                  <a:pt x="120" y="80"/>
                </a:cubicBezTo>
                <a:cubicBezTo>
                  <a:pt x="132" y="80"/>
                  <a:pt x="132" y="80"/>
                  <a:pt x="132" y="80"/>
                </a:cubicBezTo>
                <a:cubicBezTo>
                  <a:pt x="132" y="72"/>
                  <a:pt x="132" y="72"/>
                  <a:pt x="132" y="72"/>
                </a:cubicBezTo>
                <a:cubicBezTo>
                  <a:pt x="120" y="72"/>
                  <a:pt x="120" y="72"/>
                  <a:pt x="120" y="72"/>
                </a:cubicBezTo>
                <a:lnTo>
                  <a:pt x="120" y="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39">
            <a:extLst>
              <a:ext uri="{FF2B5EF4-FFF2-40B4-BE49-F238E27FC236}">
                <a16:creationId xmlns:a16="http://schemas.microsoft.com/office/drawing/2014/main" id="{3D1473EC-342D-43CA-8FBC-17FE0787F507}"/>
              </a:ext>
            </a:extLst>
          </p:cNvPr>
          <p:cNvSpPr>
            <a:spLocks noEditPoints="1"/>
          </p:cNvSpPr>
          <p:nvPr userDrawn="1"/>
        </p:nvSpPr>
        <p:spPr bwMode="auto">
          <a:xfrm>
            <a:off x="5416550" y="3683001"/>
            <a:ext cx="557212" cy="557213"/>
          </a:xfrm>
          <a:custGeom>
            <a:avLst/>
            <a:gdLst>
              <a:gd name="T0" fmla="*/ 64 w 176"/>
              <a:gd name="T1" fmla="*/ 56 h 176"/>
              <a:gd name="T2" fmla="*/ 56 w 176"/>
              <a:gd name="T3" fmla="*/ 64 h 176"/>
              <a:gd name="T4" fmla="*/ 64 w 176"/>
              <a:gd name="T5" fmla="*/ 72 h 176"/>
              <a:gd name="T6" fmla="*/ 72 w 176"/>
              <a:gd name="T7" fmla="*/ 64 h 176"/>
              <a:gd name="T8" fmla="*/ 64 w 176"/>
              <a:gd name="T9" fmla="*/ 56 h 176"/>
              <a:gd name="T10" fmla="*/ 56 w 176"/>
              <a:gd name="T11" fmla="*/ 120 h 176"/>
              <a:gd name="T12" fmla="*/ 72 w 176"/>
              <a:gd name="T13" fmla="*/ 120 h 176"/>
              <a:gd name="T14" fmla="*/ 72 w 176"/>
              <a:gd name="T15" fmla="*/ 76 h 176"/>
              <a:gd name="T16" fmla="*/ 56 w 176"/>
              <a:gd name="T17" fmla="*/ 76 h 176"/>
              <a:gd name="T18" fmla="*/ 56 w 176"/>
              <a:gd name="T19" fmla="*/ 120 h 176"/>
              <a:gd name="T20" fmla="*/ 109 w 176"/>
              <a:gd name="T21" fmla="*/ 76 h 176"/>
              <a:gd name="T22" fmla="*/ 96 w 176"/>
              <a:gd name="T23" fmla="*/ 83 h 176"/>
              <a:gd name="T24" fmla="*/ 96 w 176"/>
              <a:gd name="T25" fmla="*/ 76 h 176"/>
              <a:gd name="T26" fmla="*/ 80 w 176"/>
              <a:gd name="T27" fmla="*/ 76 h 176"/>
              <a:gd name="T28" fmla="*/ 80 w 176"/>
              <a:gd name="T29" fmla="*/ 120 h 176"/>
              <a:gd name="T30" fmla="*/ 96 w 176"/>
              <a:gd name="T31" fmla="*/ 120 h 176"/>
              <a:gd name="T32" fmla="*/ 96 w 176"/>
              <a:gd name="T33" fmla="*/ 96 h 176"/>
              <a:gd name="T34" fmla="*/ 103 w 176"/>
              <a:gd name="T35" fmla="*/ 88 h 176"/>
              <a:gd name="T36" fmla="*/ 108 w 176"/>
              <a:gd name="T37" fmla="*/ 96 h 176"/>
              <a:gd name="T38" fmla="*/ 108 w 176"/>
              <a:gd name="T39" fmla="*/ 120 h 176"/>
              <a:gd name="T40" fmla="*/ 124 w 176"/>
              <a:gd name="T41" fmla="*/ 120 h 176"/>
              <a:gd name="T42" fmla="*/ 124 w 176"/>
              <a:gd name="T43" fmla="*/ 96 h 176"/>
              <a:gd name="T44" fmla="*/ 109 w 176"/>
              <a:gd name="T45" fmla="*/ 76 h 176"/>
              <a:gd name="T46" fmla="*/ 88 w 176"/>
              <a:gd name="T47" fmla="*/ 0 h 176"/>
              <a:gd name="T48" fmla="*/ 0 w 176"/>
              <a:gd name="T49" fmla="*/ 88 h 176"/>
              <a:gd name="T50" fmla="*/ 88 w 176"/>
              <a:gd name="T51" fmla="*/ 176 h 176"/>
              <a:gd name="T52" fmla="*/ 176 w 176"/>
              <a:gd name="T53" fmla="*/ 88 h 176"/>
              <a:gd name="T54" fmla="*/ 88 w 176"/>
              <a:gd name="T55" fmla="*/ 0 h 176"/>
              <a:gd name="T56" fmla="*/ 88 w 176"/>
              <a:gd name="T57" fmla="*/ 168 h 176"/>
              <a:gd name="T58" fmla="*/ 8 w 176"/>
              <a:gd name="T59" fmla="*/ 88 h 176"/>
              <a:gd name="T60" fmla="*/ 88 w 176"/>
              <a:gd name="T61" fmla="*/ 8 h 176"/>
              <a:gd name="T62" fmla="*/ 168 w 176"/>
              <a:gd name="T63" fmla="*/ 88 h 176"/>
              <a:gd name="T64" fmla="*/ 88 w 176"/>
              <a:gd name="T65"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64" y="56"/>
                </a:moveTo>
                <a:cubicBezTo>
                  <a:pt x="60" y="56"/>
                  <a:pt x="56" y="60"/>
                  <a:pt x="56" y="64"/>
                </a:cubicBezTo>
                <a:cubicBezTo>
                  <a:pt x="56" y="68"/>
                  <a:pt x="60" y="72"/>
                  <a:pt x="64" y="72"/>
                </a:cubicBezTo>
                <a:cubicBezTo>
                  <a:pt x="68" y="72"/>
                  <a:pt x="72" y="68"/>
                  <a:pt x="72" y="64"/>
                </a:cubicBezTo>
                <a:cubicBezTo>
                  <a:pt x="72" y="60"/>
                  <a:pt x="68" y="56"/>
                  <a:pt x="64" y="56"/>
                </a:cubicBezTo>
                <a:moveTo>
                  <a:pt x="56" y="120"/>
                </a:moveTo>
                <a:cubicBezTo>
                  <a:pt x="72" y="120"/>
                  <a:pt x="72" y="120"/>
                  <a:pt x="72" y="120"/>
                </a:cubicBezTo>
                <a:cubicBezTo>
                  <a:pt x="72" y="76"/>
                  <a:pt x="72" y="76"/>
                  <a:pt x="72" y="76"/>
                </a:cubicBezTo>
                <a:cubicBezTo>
                  <a:pt x="56" y="76"/>
                  <a:pt x="56" y="76"/>
                  <a:pt x="56" y="76"/>
                </a:cubicBezTo>
                <a:lnTo>
                  <a:pt x="56" y="120"/>
                </a:lnTo>
                <a:close/>
                <a:moveTo>
                  <a:pt x="109" y="76"/>
                </a:moveTo>
                <a:cubicBezTo>
                  <a:pt x="98" y="76"/>
                  <a:pt x="96" y="83"/>
                  <a:pt x="96" y="83"/>
                </a:cubicBezTo>
                <a:cubicBezTo>
                  <a:pt x="96" y="76"/>
                  <a:pt x="96" y="76"/>
                  <a:pt x="96" y="76"/>
                </a:cubicBezTo>
                <a:cubicBezTo>
                  <a:pt x="80" y="76"/>
                  <a:pt x="80" y="76"/>
                  <a:pt x="80" y="76"/>
                </a:cubicBezTo>
                <a:cubicBezTo>
                  <a:pt x="80" y="120"/>
                  <a:pt x="80" y="120"/>
                  <a:pt x="80" y="120"/>
                </a:cubicBezTo>
                <a:cubicBezTo>
                  <a:pt x="96" y="120"/>
                  <a:pt x="96" y="120"/>
                  <a:pt x="96" y="120"/>
                </a:cubicBezTo>
                <a:cubicBezTo>
                  <a:pt x="96" y="96"/>
                  <a:pt x="96" y="96"/>
                  <a:pt x="96" y="96"/>
                </a:cubicBezTo>
                <a:cubicBezTo>
                  <a:pt x="96" y="96"/>
                  <a:pt x="96" y="88"/>
                  <a:pt x="103" y="88"/>
                </a:cubicBezTo>
                <a:cubicBezTo>
                  <a:pt x="107" y="88"/>
                  <a:pt x="108" y="92"/>
                  <a:pt x="108" y="96"/>
                </a:cubicBezTo>
                <a:cubicBezTo>
                  <a:pt x="108" y="120"/>
                  <a:pt x="108" y="120"/>
                  <a:pt x="108" y="120"/>
                </a:cubicBezTo>
                <a:cubicBezTo>
                  <a:pt x="124" y="120"/>
                  <a:pt x="124" y="120"/>
                  <a:pt x="124" y="120"/>
                </a:cubicBezTo>
                <a:cubicBezTo>
                  <a:pt x="124" y="96"/>
                  <a:pt x="124" y="96"/>
                  <a:pt x="124" y="96"/>
                </a:cubicBezTo>
                <a:cubicBezTo>
                  <a:pt x="124" y="83"/>
                  <a:pt x="119" y="76"/>
                  <a:pt x="109" y="76"/>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0">
            <a:extLst>
              <a:ext uri="{FF2B5EF4-FFF2-40B4-BE49-F238E27FC236}">
                <a16:creationId xmlns:a16="http://schemas.microsoft.com/office/drawing/2014/main" id="{CEB2DE45-42FA-40AA-AFBC-60AF15CEE395}"/>
              </a:ext>
            </a:extLst>
          </p:cNvPr>
          <p:cNvSpPr>
            <a:spLocks noEditPoints="1"/>
          </p:cNvSpPr>
          <p:nvPr userDrawn="1"/>
        </p:nvSpPr>
        <p:spPr bwMode="auto">
          <a:xfrm>
            <a:off x="6480175" y="3683001"/>
            <a:ext cx="557212" cy="557213"/>
          </a:xfrm>
          <a:custGeom>
            <a:avLst/>
            <a:gdLst>
              <a:gd name="T0" fmla="*/ 94 w 176"/>
              <a:gd name="T1" fmla="*/ 108 h 176"/>
              <a:gd name="T2" fmla="*/ 92 w 176"/>
              <a:gd name="T3" fmla="*/ 106 h 176"/>
              <a:gd name="T4" fmla="*/ 92 w 176"/>
              <a:gd name="T5" fmla="*/ 84 h 176"/>
              <a:gd name="T6" fmla="*/ 108 w 176"/>
              <a:gd name="T7" fmla="*/ 84 h 176"/>
              <a:gd name="T8" fmla="*/ 108 w 176"/>
              <a:gd name="T9" fmla="*/ 72 h 176"/>
              <a:gd name="T10" fmla="*/ 92 w 176"/>
              <a:gd name="T11" fmla="*/ 72 h 176"/>
              <a:gd name="T12" fmla="*/ 92 w 176"/>
              <a:gd name="T13" fmla="*/ 56 h 176"/>
              <a:gd name="T14" fmla="*/ 82 w 176"/>
              <a:gd name="T15" fmla="*/ 56 h 176"/>
              <a:gd name="T16" fmla="*/ 79 w 176"/>
              <a:gd name="T17" fmla="*/ 64 h 176"/>
              <a:gd name="T18" fmla="*/ 75 w 176"/>
              <a:gd name="T19" fmla="*/ 70 h 176"/>
              <a:gd name="T20" fmla="*/ 68 w 176"/>
              <a:gd name="T21" fmla="*/ 73 h 176"/>
              <a:gd name="T22" fmla="*/ 68 w 176"/>
              <a:gd name="T23" fmla="*/ 84 h 176"/>
              <a:gd name="T24" fmla="*/ 76 w 176"/>
              <a:gd name="T25" fmla="*/ 84 h 176"/>
              <a:gd name="T26" fmla="*/ 76 w 176"/>
              <a:gd name="T27" fmla="*/ 105 h 176"/>
              <a:gd name="T28" fmla="*/ 77 w 176"/>
              <a:gd name="T29" fmla="*/ 111 h 176"/>
              <a:gd name="T30" fmla="*/ 80 w 176"/>
              <a:gd name="T31" fmla="*/ 116 h 176"/>
              <a:gd name="T32" fmla="*/ 87 w 176"/>
              <a:gd name="T33" fmla="*/ 119 h 176"/>
              <a:gd name="T34" fmla="*/ 95 w 176"/>
              <a:gd name="T35" fmla="*/ 120 h 176"/>
              <a:gd name="T36" fmla="*/ 102 w 176"/>
              <a:gd name="T37" fmla="*/ 119 h 176"/>
              <a:gd name="T38" fmla="*/ 111 w 176"/>
              <a:gd name="T39" fmla="*/ 116 h 176"/>
              <a:gd name="T40" fmla="*/ 111 w 176"/>
              <a:gd name="T41" fmla="*/ 107 h 176"/>
              <a:gd name="T42" fmla="*/ 100 w 176"/>
              <a:gd name="T43" fmla="*/ 110 h 176"/>
              <a:gd name="T44" fmla="*/ 94 w 176"/>
              <a:gd name="T45" fmla="*/ 108 h 176"/>
              <a:gd name="T46" fmla="*/ 88 w 176"/>
              <a:gd name="T47" fmla="*/ 0 h 176"/>
              <a:gd name="T48" fmla="*/ 0 w 176"/>
              <a:gd name="T49" fmla="*/ 88 h 176"/>
              <a:gd name="T50" fmla="*/ 88 w 176"/>
              <a:gd name="T51" fmla="*/ 176 h 176"/>
              <a:gd name="T52" fmla="*/ 176 w 176"/>
              <a:gd name="T53" fmla="*/ 88 h 176"/>
              <a:gd name="T54" fmla="*/ 88 w 176"/>
              <a:gd name="T55" fmla="*/ 0 h 176"/>
              <a:gd name="T56" fmla="*/ 88 w 176"/>
              <a:gd name="T57" fmla="*/ 168 h 176"/>
              <a:gd name="T58" fmla="*/ 8 w 176"/>
              <a:gd name="T59" fmla="*/ 88 h 176"/>
              <a:gd name="T60" fmla="*/ 88 w 176"/>
              <a:gd name="T61" fmla="*/ 8 h 176"/>
              <a:gd name="T62" fmla="*/ 168 w 176"/>
              <a:gd name="T63" fmla="*/ 88 h 176"/>
              <a:gd name="T64" fmla="*/ 88 w 176"/>
              <a:gd name="T65"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94" y="108"/>
                </a:moveTo>
                <a:cubicBezTo>
                  <a:pt x="93" y="108"/>
                  <a:pt x="92" y="107"/>
                  <a:pt x="92" y="106"/>
                </a:cubicBezTo>
                <a:cubicBezTo>
                  <a:pt x="92" y="106"/>
                  <a:pt x="92" y="84"/>
                  <a:pt x="92" y="84"/>
                </a:cubicBezTo>
                <a:cubicBezTo>
                  <a:pt x="108" y="84"/>
                  <a:pt x="108" y="84"/>
                  <a:pt x="108" y="84"/>
                </a:cubicBezTo>
                <a:cubicBezTo>
                  <a:pt x="108" y="72"/>
                  <a:pt x="108" y="72"/>
                  <a:pt x="108" y="72"/>
                </a:cubicBezTo>
                <a:cubicBezTo>
                  <a:pt x="92" y="72"/>
                  <a:pt x="92" y="72"/>
                  <a:pt x="92" y="72"/>
                </a:cubicBezTo>
                <a:cubicBezTo>
                  <a:pt x="92" y="56"/>
                  <a:pt x="92" y="56"/>
                  <a:pt x="92" y="56"/>
                </a:cubicBezTo>
                <a:cubicBezTo>
                  <a:pt x="82" y="56"/>
                  <a:pt x="82" y="56"/>
                  <a:pt x="82" y="56"/>
                </a:cubicBezTo>
                <a:cubicBezTo>
                  <a:pt x="81" y="59"/>
                  <a:pt x="81" y="62"/>
                  <a:pt x="79" y="64"/>
                </a:cubicBezTo>
                <a:cubicBezTo>
                  <a:pt x="78" y="66"/>
                  <a:pt x="77" y="68"/>
                  <a:pt x="75" y="70"/>
                </a:cubicBezTo>
                <a:cubicBezTo>
                  <a:pt x="73" y="71"/>
                  <a:pt x="71" y="72"/>
                  <a:pt x="68" y="73"/>
                </a:cubicBezTo>
                <a:cubicBezTo>
                  <a:pt x="68" y="84"/>
                  <a:pt x="68" y="84"/>
                  <a:pt x="68" y="84"/>
                </a:cubicBezTo>
                <a:cubicBezTo>
                  <a:pt x="76" y="84"/>
                  <a:pt x="76" y="84"/>
                  <a:pt x="76" y="84"/>
                </a:cubicBezTo>
                <a:cubicBezTo>
                  <a:pt x="76" y="105"/>
                  <a:pt x="76" y="105"/>
                  <a:pt x="76" y="105"/>
                </a:cubicBezTo>
                <a:cubicBezTo>
                  <a:pt x="76" y="108"/>
                  <a:pt x="76" y="110"/>
                  <a:pt x="77" y="111"/>
                </a:cubicBezTo>
                <a:cubicBezTo>
                  <a:pt x="78" y="113"/>
                  <a:pt x="79" y="114"/>
                  <a:pt x="80" y="116"/>
                </a:cubicBezTo>
                <a:cubicBezTo>
                  <a:pt x="82" y="117"/>
                  <a:pt x="84" y="118"/>
                  <a:pt x="87" y="119"/>
                </a:cubicBezTo>
                <a:cubicBezTo>
                  <a:pt x="89" y="120"/>
                  <a:pt x="92" y="120"/>
                  <a:pt x="95" y="120"/>
                </a:cubicBezTo>
                <a:cubicBezTo>
                  <a:pt x="97" y="120"/>
                  <a:pt x="100" y="120"/>
                  <a:pt x="102" y="119"/>
                </a:cubicBezTo>
                <a:cubicBezTo>
                  <a:pt x="104" y="119"/>
                  <a:pt x="108" y="118"/>
                  <a:pt x="111" y="116"/>
                </a:cubicBezTo>
                <a:cubicBezTo>
                  <a:pt x="111" y="107"/>
                  <a:pt x="111" y="107"/>
                  <a:pt x="111" y="107"/>
                </a:cubicBezTo>
                <a:cubicBezTo>
                  <a:pt x="107" y="109"/>
                  <a:pt x="103" y="110"/>
                  <a:pt x="100" y="110"/>
                </a:cubicBezTo>
                <a:cubicBezTo>
                  <a:pt x="98" y="110"/>
                  <a:pt x="96" y="109"/>
                  <a:pt x="94" y="108"/>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1">
            <a:extLst>
              <a:ext uri="{FF2B5EF4-FFF2-40B4-BE49-F238E27FC236}">
                <a16:creationId xmlns:a16="http://schemas.microsoft.com/office/drawing/2014/main" id="{CF23DF85-8F7C-44AC-8DD3-A971298AB44F}"/>
              </a:ext>
            </a:extLst>
          </p:cNvPr>
          <p:cNvSpPr>
            <a:spLocks noEditPoints="1"/>
          </p:cNvSpPr>
          <p:nvPr userDrawn="1"/>
        </p:nvSpPr>
        <p:spPr bwMode="auto">
          <a:xfrm>
            <a:off x="7543800" y="3683001"/>
            <a:ext cx="557212" cy="557213"/>
          </a:xfrm>
          <a:custGeom>
            <a:avLst/>
            <a:gdLst>
              <a:gd name="T0" fmla="*/ 107 w 176"/>
              <a:gd name="T1" fmla="*/ 56 h 176"/>
              <a:gd name="T2" fmla="*/ 105 w 176"/>
              <a:gd name="T3" fmla="*/ 56 h 176"/>
              <a:gd name="T4" fmla="*/ 105 w 176"/>
              <a:gd name="T5" fmla="*/ 56 h 176"/>
              <a:gd name="T6" fmla="*/ 98 w 176"/>
              <a:gd name="T7" fmla="*/ 56 h 176"/>
              <a:gd name="T8" fmla="*/ 97 w 176"/>
              <a:gd name="T9" fmla="*/ 56 h 176"/>
              <a:gd name="T10" fmla="*/ 81 w 176"/>
              <a:gd name="T11" fmla="*/ 83 h 176"/>
              <a:gd name="T12" fmla="*/ 66 w 176"/>
              <a:gd name="T13" fmla="*/ 56 h 176"/>
              <a:gd name="T14" fmla="*/ 65 w 176"/>
              <a:gd name="T15" fmla="*/ 56 h 176"/>
              <a:gd name="T16" fmla="*/ 58 w 176"/>
              <a:gd name="T17" fmla="*/ 56 h 176"/>
              <a:gd name="T18" fmla="*/ 56 w 176"/>
              <a:gd name="T19" fmla="*/ 56 h 176"/>
              <a:gd name="T20" fmla="*/ 77 w 176"/>
              <a:gd name="T21" fmla="*/ 93 h 176"/>
              <a:gd name="T22" fmla="*/ 77 w 176"/>
              <a:gd name="T23" fmla="*/ 119 h 176"/>
              <a:gd name="T24" fmla="*/ 77 w 176"/>
              <a:gd name="T25" fmla="*/ 120 h 176"/>
              <a:gd name="T26" fmla="*/ 77 w 176"/>
              <a:gd name="T27" fmla="*/ 120 h 176"/>
              <a:gd name="T28" fmla="*/ 78 w 176"/>
              <a:gd name="T29" fmla="*/ 120 h 176"/>
              <a:gd name="T30" fmla="*/ 85 w 176"/>
              <a:gd name="T31" fmla="*/ 120 h 176"/>
              <a:gd name="T32" fmla="*/ 86 w 176"/>
              <a:gd name="T33" fmla="*/ 120 h 176"/>
              <a:gd name="T34" fmla="*/ 86 w 176"/>
              <a:gd name="T35" fmla="*/ 93 h 176"/>
              <a:gd name="T36" fmla="*/ 96 w 176"/>
              <a:gd name="T37" fmla="*/ 75 h 176"/>
              <a:gd name="T38" fmla="*/ 106 w 176"/>
              <a:gd name="T39" fmla="*/ 57 h 176"/>
              <a:gd name="T40" fmla="*/ 107 w 176"/>
              <a:gd name="T41" fmla="*/ 56 h 176"/>
              <a:gd name="T42" fmla="*/ 88 w 176"/>
              <a:gd name="T43" fmla="*/ 0 h 176"/>
              <a:gd name="T44" fmla="*/ 0 w 176"/>
              <a:gd name="T45" fmla="*/ 88 h 176"/>
              <a:gd name="T46" fmla="*/ 88 w 176"/>
              <a:gd name="T47" fmla="*/ 176 h 176"/>
              <a:gd name="T48" fmla="*/ 176 w 176"/>
              <a:gd name="T49" fmla="*/ 88 h 176"/>
              <a:gd name="T50" fmla="*/ 88 w 176"/>
              <a:gd name="T51" fmla="*/ 0 h 176"/>
              <a:gd name="T52" fmla="*/ 88 w 176"/>
              <a:gd name="T53" fmla="*/ 168 h 176"/>
              <a:gd name="T54" fmla="*/ 8 w 176"/>
              <a:gd name="T55" fmla="*/ 88 h 176"/>
              <a:gd name="T56" fmla="*/ 88 w 176"/>
              <a:gd name="T57" fmla="*/ 8 h 176"/>
              <a:gd name="T58" fmla="*/ 168 w 176"/>
              <a:gd name="T59" fmla="*/ 88 h 176"/>
              <a:gd name="T60" fmla="*/ 88 w 176"/>
              <a:gd name="T61" fmla="*/ 168 h 176"/>
              <a:gd name="T62" fmla="*/ 108 w 176"/>
              <a:gd name="T63" fmla="*/ 111 h 176"/>
              <a:gd name="T64" fmla="*/ 102 w 176"/>
              <a:gd name="T65" fmla="*/ 114 h 176"/>
              <a:gd name="T66" fmla="*/ 103 w 176"/>
              <a:gd name="T67" fmla="*/ 118 h 176"/>
              <a:gd name="T68" fmla="*/ 106 w 176"/>
              <a:gd name="T69" fmla="*/ 120 h 176"/>
              <a:gd name="T70" fmla="*/ 107 w 176"/>
              <a:gd name="T71" fmla="*/ 120 h 176"/>
              <a:gd name="T72" fmla="*/ 112 w 176"/>
              <a:gd name="T73" fmla="*/ 117 h 176"/>
              <a:gd name="T74" fmla="*/ 111 w 176"/>
              <a:gd name="T75" fmla="*/ 113 h 176"/>
              <a:gd name="T76" fmla="*/ 108 w 176"/>
              <a:gd name="T77" fmla="*/ 111 h 176"/>
              <a:gd name="T78" fmla="*/ 116 w 176"/>
              <a:gd name="T79" fmla="*/ 57 h 176"/>
              <a:gd name="T80" fmla="*/ 115 w 176"/>
              <a:gd name="T81" fmla="*/ 57 h 176"/>
              <a:gd name="T82" fmla="*/ 111 w 176"/>
              <a:gd name="T83" fmla="*/ 61 h 176"/>
              <a:gd name="T84" fmla="*/ 106 w 176"/>
              <a:gd name="T85" fmla="*/ 105 h 176"/>
              <a:gd name="T86" fmla="*/ 106 w 176"/>
              <a:gd name="T87" fmla="*/ 106 h 176"/>
              <a:gd name="T88" fmla="*/ 107 w 176"/>
              <a:gd name="T89" fmla="*/ 106 h 176"/>
              <a:gd name="T90" fmla="*/ 107 w 176"/>
              <a:gd name="T91" fmla="*/ 106 h 176"/>
              <a:gd name="T92" fmla="*/ 110 w 176"/>
              <a:gd name="T93" fmla="*/ 107 h 176"/>
              <a:gd name="T94" fmla="*/ 111 w 176"/>
              <a:gd name="T95" fmla="*/ 107 h 176"/>
              <a:gd name="T96" fmla="*/ 111 w 176"/>
              <a:gd name="T97" fmla="*/ 106 h 176"/>
              <a:gd name="T98" fmla="*/ 118 w 176"/>
              <a:gd name="T99" fmla="*/ 69 h 176"/>
              <a:gd name="T100" fmla="*/ 120 w 176"/>
              <a:gd name="T101" fmla="*/ 63 h 176"/>
              <a:gd name="T102" fmla="*/ 119 w 176"/>
              <a:gd name="T103" fmla="*/ 59 h 176"/>
              <a:gd name="T104" fmla="*/ 116 w 176"/>
              <a:gd name="T105" fmla="*/ 5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76">
                <a:moveTo>
                  <a:pt x="107" y="56"/>
                </a:moveTo>
                <a:cubicBezTo>
                  <a:pt x="105" y="56"/>
                  <a:pt x="105" y="56"/>
                  <a:pt x="105" y="56"/>
                </a:cubicBezTo>
                <a:cubicBezTo>
                  <a:pt x="105" y="56"/>
                  <a:pt x="105" y="56"/>
                  <a:pt x="105" y="56"/>
                </a:cubicBezTo>
                <a:cubicBezTo>
                  <a:pt x="103" y="57"/>
                  <a:pt x="100" y="57"/>
                  <a:pt x="98" y="56"/>
                </a:cubicBezTo>
                <a:cubicBezTo>
                  <a:pt x="97" y="56"/>
                  <a:pt x="97" y="56"/>
                  <a:pt x="97" y="56"/>
                </a:cubicBezTo>
                <a:cubicBezTo>
                  <a:pt x="81" y="83"/>
                  <a:pt x="81" y="83"/>
                  <a:pt x="81" y="83"/>
                </a:cubicBezTo>
                <a:cubicBezTo>
                  <a:pt x="66" y="56"/>
                  <a:pt x="66" y="56"/>
                  <a:pt x="66" y="56"/>
                </a:cubicBezTo>
                <a:cubicBezTo>
                  <a:pt x="65" y="56"/>
                  <a:pt x="65" y="56"/>
                  <a:pt x="65" y="56"/>
                </a:cubicBezTo>
                <a:cubicBezTo>
                  <a:pt x="63" y="57"/>
                  <a:pt x="60" y="57"/>
                  <a:pt x="58" y="56"/>
                </a:cubicBezTo>
                <a:cubicBezTo>
                  <a:pt x="56" y="56"/>
                  <a:pt x="56" y="56"/>
                  <a:pt x="56" y="56"/>
                </a:cubicBezTo>
                <a:cubicBezTo>
                  <a:pt x="77" y="93"/>
                  <a:pt x="77" y="93"/>
                  <a:pt x="77" y="93"/>
                </a:cubicBezTo>
                <a:cubicBezTo>
                  <a:pt x="77" y="119"/>
                  <a:pt x="77" y="119"/>
                  <a:pt x="77" y="119"/>
                </a:cubicBezTo>
                <a:cubicBezTo>
                  <a:pt x="77" y="120"/>
                  <a:pt x="77" y="120"/>
                  <a:pt x="77" y="120"/>
                </a:cubicBezTo>
                <a:cubicBezTo>
                  <a:pt x="77" y="120"/>
                  <a:pt x="77" y="120"/>
                  <a:pt x="77" y="120"/>
                </a:cubicBezTo>
                <a:cubicBezTo>
                  <a:pt x="78" y="120"/>
                  <a:pt x="78" y="120"/>
                  <a:pt x="78" y="120"/>
                </a:cubicBezTo>
                <a:cubicBezTo>
                  <a:pt x="80" y="119"/>
                  <a:pt x="83" y="119"/>
                  <a:pt x="85" y="120"/>
                </a:cubicBezTo>
                <a:cubicBezTo>
                  <a:pt x="86" y="120"/>
                  <a:pt x="86" y="120"/>
                  <a:pt x="86" y="120"/>
                </a:cubicBezTo>
                <a:cubicBezTo>
                  <a:pt x="86" y="93"/>
                  <a:pt x="86" y="93"/>
                  <a:pt x="86" y="93"/>
                </a:cubicBezTo>
                <a:cubicBezTo>
                  <a:pt x="86" y="91"/>
                  <a:pt x="91" y="83"/>
                  <a:pt x="96" y="75"/>
                </a:cubicBezTo>
                <a:cubicBezTo>
                  <a:pt x="101" y="66"/>
                  <a:pt x="106" y="57"/>
                  <a:pt x="106" y="57"/>
                </a:cubicBezTo>
                <a:lnTo>
                  <a:pt x="107" y="56"/>
                </a:lnTo>
                <a:close/>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08" y="111"/>
                </a:moveTo>
                <a:cubicBezTo>
                  <a:pt x="105" y="110"/>
                  <a:pt x="103" y="111"/>
                  <a:pt x="102" y="114"/>
                </a:cubicBezTo>
                <a:cubicBezTo>
                  <a:pt x="102" y="116"/>
                  <a:pt x="102" y="117"/>
                  <a:pt x="103" y="118"/>
                </a:cubicBezTo>
                <a:cubicBezTo>
                  <a:pt x="104" y="119"/>
                  <a:pt x="105" y="119"/>
                  <a:pt x="106" y="120"/>
                </a:cubicBezTo>
                <a:cubicBezTo>
                  <a:pt x="106" y="120"/>
                  <a:pt x="107" y="120"/>
                  <a:pt x="107" y="120"/>
                </a:cubicBezTo>
                <a:cubicBezTo>
                  <a:pt x="109" y="120"/>
                  <a:pt x="111" y="119"/>
                  <a:pt x="112" y="117"/>
                </a:cubicBezTo>
                <a:cubicBezTo>
                  <a:pt x="112" y="115"/>
                  <a:pt x="112" y="114"/>
                  <a:pt x="111" y="113"/>
                </a:cubicBezTo>
                <a:cubicBezTo>
                  <a:pt x="111" y="112"/>
                  <a:pt x="110" y="111"/>
                  <a:pt x="108" y="111"/>
                </a:cubicBezTo>
                <a:moveTo>
                  <a:pt x="116" y="57"/>
                </a:moveTo>
                <a:cubicBezTo>
                  <a:pt x="116" y="57"/>
                  <a:pt x="116" y="57"/>
                  <a:pt x="115" y="57"/>
                </a:cubicBezTo>
                <a:cubicBezTo>
                  <a:pt x="113" y="57"/>
                  <a:pt x="111" y="58"/>
                  <a:pt x="111" y="61"/>
                </a:cubicBezTo>
                <a:cubicBezTo>
                  <a:pt x="108" y="95"/>
                  <a:pt x="106" y="105"/>
                  <a:pt x="106" y="105"/>
                </a:cubicBezTo>
                <a:cubicBezTo>
                  <a:pt x="106" y="106"/>
                  <a:pt x="106" y="106"/>
                  <a:pt x="106" y="106"/>
                </a:cubicBezTo>
                <a:cubicBezTo>
                  <a:pt x="107" y="106"/>
                  <a:pt x="107" y="106"/>
                  <a:pt x="107" y="106"/>
                </a:cubicBezTo>
                <a:cubicBezTo>
                  <a:pt x="107" y="106"/>
                  <a:pt x="107" y="106"/>
                  <a:pt x="107" y="106"/>
                </a:cubicBezTo>
                <a:cubicBezTo>
                  <a:pt x="108" y="106"/>
                  <a:pt x="109" y="106"/>
                  <a:pt x="110" y="107"/>
                </a:cubicBezTo>
                <a:cubicBezTo>
                  <a:pt x="111" y="107"/>
                  <a:pt x="111" y="107"/>
                  <a:pt x="111" y="107"/>
                </a:cubicBezTo>
                <a:cubicBezTo>
                  <a:pt x="111" y="106"/>
                  <a:pt x="111" y="106"/>
                  <a:pt x="111" y="106"/>
                </a:cubicBezTo>
                <a:cubicBezTo>
                  <a:pt x="113" y="94"/>
                  <a:pt x="116" y="78"/>
                  <a:pt x="118" y="69"/>
                </a:cubicBezTo>
                <a:cubicBezTo>
                  <a:pt x="119" y="66"/>
                  <a:pt x="120" y="64"/>
                  <a:pt x="120" y="63"/>
                </a:cubicBezTo>
                <a:cubicBezTo>
                  <a:pt x="120" y="61"/>
                  <a:pt x="120" y="60"/>
                  <a:pt x="119" y="59"/>
                </a:cubicBezTo>
                <a:cubicBezTo>
                  <a:pt x="119" y="58"/>
                  <a:pt x="118" y="57"/>
                  <a:pt x="116" y="5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2">
            <a:extLst>
              <a:ext uri="{FF2B5EF4-FFF2-40B4-BE49-F238E27FC236}">
                <a16:creationId xmlns:a16="http://schemas.microsoft.com/office/drawing/2014/main" id="{8DB1DCE1-2CE5-4AED-82C1-06632AC08042}"/>
              </a:ext>
            </a:extLst>
          </p:cNvPr>
          <p:cNvSpPr>
            <a:spLocks noEditPoints="1"/>
          </p:cNvSpPr>
          <p:nvPr userDrawn="1"/>
        </p:nvSpPr>
        <p:spPr bwMode="auto">
          <a:xfrm>
            <a:off x="8607425" y="3683001"/>
            <a:ext cx="555625" cy="557213"/>
          </a:xfrm>
          <a:custGeom>
            <a:avLst/>
            <a:gdLst>
              <a:gd name="T0" fmla="*/ 113 w 176"/>
              <a:gd name="T1" fmla="*/ 79 h 176"/>
              <a:gd name="T2" fmla="*/ 113 w 176"/>
              <a:gd name="T3" fmla="*/ 79 h 176"/>
              <a:gd name="T4" fmla="*/ 113 w 176"/>
              <a:gd name="T5" fmla="*/ 79 h 176"/>
              <a:gd name="T6" fmla="*/ 113 w 176"/>
              <a:gd name="T7" fmla="*/ 79 h 176"/>
              <a:gd name="T8" fmla="*/ 62 w 176"/>
              <a:gd name="T9" fmla="*/ 80 h 176"/>
              <a:gd name="T10" fmla="*/ 44 w 176"/>
              <a:gd name="T11" fmla="*/ 94 h 176"/>
              <a:gd name="T12" fmla="*/ 60 w 176"/>
              <a:gd name="T13" fmla="*/ 104 h 176"/>
              <a:gd name="T14" fmla="*/ 60 w 176"/>
              <a:gd name="T15" fmla="*/ 104 h 176"/>
              <a:gd name="T16" fmla="*/ 63 w 176"/>
              <a:gd name="T17" fmla="*/ 106 h 176"/>
              <a:gd name="T18" fmla="*/ 70 w 176"/>
              <a:gd name="T19" fmla="*/ 110 h 176"/>
              <a:gd name="T20" fmla="*/ 82 w 176"/>
              <a:gd name="T21" fmla="*/ 101 h 176"/>
              <a:gd name="T22" fmla="*/ 88 w 176"/>
              <a:gd name="T23" fmla="*/ 97 h 176"/>
              <a:gd name="T24" fmla="*/ 88 w 176"/>
              <a:gd name="T25" fmla="*/ 97 h 176"/>
              <a:gd name="T26" fmla="*/ 88 w 176"/>
              <a:gd name="T27" fmla="*/ 97 h 176"/>
              <a:gd name="T28" fmla="*/ 88 w 176"/>
              <a:gd name="T29" fmla="*/ 97 h 176"/>
              <a:gd name="T30" fmla="*/ 88 w 176"/>
              <a:gd name="T31" fmla="*/ 97 h 176"/>
              <a:gd name="T32" fmla="*/ 102 w 176"/>
              <a:gd name="T33" fmla="*/ 107 h 176"/>
              <a:gd name="T34" fmla="*/ 106 w 176"/>
              <a:gd name="T35" fmla="*/ 110 h 176"/>
              <a:gd name="T36" fmla="*/ 132 w 176"/>
              <a:gd name="T37" fmla="*/ 94 h 176"/>
              <a:gd name="T38" fmla="*/ 113 w 176"/>
              <a:gd name="T39" fmla="*/ 79 h 176"/>
              <a:gd name="T40" fmla="*/ 88 w 176"/>
              <a:gd name="T41" fmla="*/ 95 h 176"/>
              <a:gd name="T42" fmla="*/ 62 w 176"/>
              <a:gd name="T43" fmla="*/ 80 h 176"/>
              <a:gd name="T44" fmla="*/ 106 w 176"/>
              <a:gd name="T45" fmla="*/ 120 h 176"/>
              <a:gd name="T46" fmla="*/ 106 w 176"/>
              <a:gd name="T47" fmla="*/ 120 h 176"/>
              <a:gd name="T48" fmla="*/ 88 w 176"/>
              <a:gd name="T49" fmla="*/ 107 h 176"/>
              <a:gd name="T50" fmla="*/ 71 w 176"/>
              <a:gd name="T51" fmla="*/ 120 h 176"/>
              <a:gd name="T52" fmla="*/ 71 w 176"/>
              <a:gd name="T53" fmla="*/ 120 h 176"/>
              <a:gd name="T54" fmla="*/ 62 w 176"/>
              <a:gd name="T55" fmla="*/ 114 h 176"/>
              <a:gd name="T56" fmla="*/ 62 w 176"/>
              <a:gd name="T57" fmla="*/ 119 h 176"/>
              <a:gd name="T58" fmla="*/ 88 w 176"/>
              <a:gd name="T59" fmla="*/ 136 h 176"/>
              <a:gd name="T60" fmla="*/ 114 w 176"/>
              <a:gd name="T61" fmla="*/ 119 h 176"/>
              <a:gd name="T62" fmla="*/ 114 w 176"/>
              <a:gd name="T63" fmla="*/ 115 h 176"/>
              <a:gd name="T64" fmla="*/ 106 w 176"/>
              <a:gd name="T65" fmla="*/ 120 h 176"/>
              <a:gd name="T66" fmla="*/ 44 w 176"/>
              <a:gd name="T67" fmla="*/ 65 h 176"/>
              <a:gd name="T68" fmla="*/ 62 w 176"/>
              <a:gd name="T69" fmla="*/ 80 h 176"/>
              <a:gd name="T70" fmla="*/ 88 w 176"/>
              <a:gd name="T71" fmla="*/ 63 h 176"/>
              <a:gd name="T72" fmla="*/ 70 w 176"/>
              <a:gd name="T73" fmla="*/ 48 h 176"/>
              <a:gd name="T74" fmla="*/ 44 w 176"/>
              <a:gd name="T75" fmla="*/ 65 h 176"/>
              <a:gd name="T76" fmla="*/ 106 w 176"/>
              <a:gd name="T77" fmla="*/ 48 h 176"/>
              <a:gd name="T78" fmla="*/ 88 w 176"/>
              <a:gd name="T79" fmla="*/ 63 h 176"/>
              <a:gd name="T80" fmla="*/ 113 w 176"/>
              <a:gd name="T81" fmla="*/ 79 h 176"/>
              <a:gd name="T82" fmla="*/ 132 w 176"/>
              <a:gd name="T83" fmla="*/ 65 h 176"/>
              <a:gd name="T84" fmla="*/ 106 w 176"/>
              <a:gd name="T85" fmla="*/ 48 h 176"/>
              <a:gd name="T86" fmla="*/ 88 w 176"/>
              <a:gd name="T87" fmla="*/ 0 h 176"/>
              <a:gd name="T88" fmla="*/ 0 w 176"/>
              <a:gd name="T89" fmla="*/ 88 h 176"/>
              <a:gd name="T90" fmla="*/ 88 w 176"/>
              <a:gd name="T91" fmla="*/ 176 h 176"/>
              <a:gd name="T92" fmla="*/ 176 w 176"/>
              <a:gd name="T93" fmla="*/ 88 h 176"/>
              <a:gd name="T94" fmla="*/ 88 w 176"/>
              <a:gd name="T95" fmla="*/ 0 h 176"/>
              <a:gd name="T96" fmla="*/ 88 w 176"/>
              <a:gd name="T97" fmla="*/ 168 h 176"/>
              <a:gd name="T98" fmla="*/ 8 w 176"/>
              <a:gd name="T99" fmla="*/ 88 h 176"/>
              <a:gd name="T100" fmla="*/ 88 w 176"/>
              <a:gd name="T101" fmla="*/ 8 h 176"/>
              <a:gd name="T102" fmla="*/ 168 w 176"/>
              <a:gd name="T103" fmla="*/ 88 h 176"/>
              <a:gd name="T104" fmla="*/ 88 w 176"/>
              <a:gd name="T105"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76">
                <a:moveTo>
                  <a:pt x="113" y="79"/>
                </a:moveTo>
                <a:cubicBezTo>
                  <a:pt x="113" y="79"/>
                  <a:pt x="113" y="79"/>
                  <a:pt x="113" y="79"/>
                </a:cubicBezTo>
                <a:cubicBezTo>
                  <a:pt x="113" y="79"/>
                  <a:pt x="113" y="79"/>
                  <a:pt x="113" y="79"/>
                </a:cubicBezTo>
                <a:cubicBezTo>
                  <a:pt x="113" y="79"/>
                  <a:pt x="113" y="79"/>
                  <a:pt x="113" y="79"/>
                </a:cubicBezTo>
                <a:close/>
                <a:moveTo>
                  <a:pt x="62" y="80"/>
                </a:moveTo>
                <a:cubicBezTo>
                  <a:pt x="44" y="94"/>
                  <a:pt x="44" y="94"/>
                  <a:pt x="44" y="94"/>
                </a:cubicBezTo>
                <a:cubicBezTo>
                  <a:pt x="60" y="104"/>
                  <a:pt x="60" y="104"/>
                  <a:pt x="60" y="104"/>
                </a:cubicBezTo>
                <a:cubicBezTo>
                  <a:pt x="60" y="104"/>
                  <a:pt x="60" y="104"/>
                  <a:pt x="60" y="104"/>
                </a:cubicBezTo>
                <a:cubicBezTo>
                  <a:pt x="63" y="106"/>
                  <a:pt x="63" y="106"/>
                  <a:pt x="63" y="106"/>
                </a:cubicBezTo>
                <a:cubicBezTo>
                  <a:pt x="70" y="110"/>
                  <a:pt x="70" y="110"/>
                  <a:pt x="70" y="110"/>
                </a:cubicBezTo>
                <a:cubicBezTo>
                  <a:pt x="82" y="101"/>
                  <a:pt x="82" y="101"/>
                  <a:pt x="82" y="101"/>
                </a:cubicBezTo>
                <a:cubicBezTo>
                  <a:pt x="88" y="97"/>
                  <a:pt x="88" y="97"/>
                  <a:pt x="88" y="97"/>
                </a:cubicBezTo>
                <a:cubicBezTo>
                  <a:pt x="88" y="97"/>
                  <a:pt x="88" y="97"/>
                  <a:pt x="88" y="97"/>
                </a:cubicBezTo>
                <a:cubicBezTo>
                  <a:pt x="88" y="97"/>
                  <a:pt x="88" y="97"/>
                  <a:pt x="88" y="97"/>
                </a:cubicBezTo>
                <a:cubicBezTo>
                  <a:pt x="88" y="97"/>
                  <a:pt x="88" y="97"/>
                  <a:pt x="88" y="97"/>
                </a:cubicBezTo>
                <a:cubicBezTo>
                  <a:pt x="88" y="97"/>
                  <a:pt x="88" y="97"/>
                  <a:pt x="88" y="97"/>
                </a:cubicBezTo>
                <a:cubicBezTo>
                  <a:pt x="102" y="107"/>
                  <a:pt x="102" y="107"/>
                  <a:pt x="102" y="107"/>
                </a:cubicBezTo>
                <a:cubicBezTo>
                  <a:pt x="106" y="110"/>
                  <a:pt x="106" y="110"/>
                  <a:pt x="106" y="110"/>
                </a:cubicBezTo>
                <a:cubicBezTo>
                  <a:pt x="132" y="94"/>
                  <a:pt x="132" y="94"/>
                  <a:pt x="132" y="94"/>
                </a:cubicBezTo>
                <a:cubicBezTo>
                  <a:pt x="113" y="79"/>
                  <a:pt x="113" y="79"/>
                  <a:pt x="113" y="79"/>
                </a:cubicBezTo>
                <a:cubicBezTo>
                  <a:pt x="88" y="95"/>
                  <a:pt x="88" y="95"/>
                  <a:pt x="88" y="95"/>
                </a:cubicBezTo>
                <a:lnTo>
                  <a:pt x="62" y="80"/>
                </a:lnTo>
                <a:close/>
                <a:moveTo>
                  <a:pt x="106" y="120"/>
                </a:moveTo>
                <a:cubicBezTo>
                  <a:pt x="106" y="120"/>
                  <a:pt x="106" y="120"/>
                  <a:pt x="106" y="120"/>
                </a:cubicBezTo>
                <a:cubicBezTo>
                  <a:pt x="88" y="107"/>
                  <a:pt x="88" y="107"/>
                  <a:pt x="88" y="107"/>
                </a:cubicBezTo>
                <a:cubicBezTo>
                  <a:pt x="71" y="120"/>
                  <a:pt x="71" y="120"/>
                  <a:pt x="71" y="120"/>
                </a:cubicBezTo>
                <a:cubicBezTo>
                  <a:pt x="71" y="120"/>
                  <a:pt x="71" y="120"/>
                  <a:pt x="71" y="120"/>
                </a:cubicBezTo>
                <a:cubicBezTo>
                  <a:pt x="62" y="114"/>
                  <a:pt x="62" y="114"/>
                  <a:pt x="62" y="114"/>
                </a:cubicBezTo>
                <a:cubicBezTo>
                  <a:pt x="62" y="119"/>
                  <a:pt x="62" y="119"/>
                  <a:pt x="62" y="119"/>
                </a:cubicBezTo>
                <a:cubicBezTo>
                  <a:pt x="88" y="136"/>
                  <a:pt x="88" y="136"/>
                  <a:pt x="88" y="136"/>
                </a:cubicBezTo>
                <a:cubicBezTo>
                  <a:pt x="114" y="119"/>
                  <a:pt x="114" y="119"/>
                  <a:pt x="114" y="119"/>
                </a:cubicBezTo>
                <a:cubicBezTo>
                  <a:pt x="114" y="115"/>
                  <a:pt x="114" y="115"/>
                  <a:pt x="114" y="115"/>
                </a:cubicBezTo>
                <a:cubicBezTo>
                  <a:pt x="106" y="120"/>
                  <a:pt x="106" y="120"/>
                  <a:pt x="106" y="120"/>
                </a:cubicBezTo>
                <a:close/>
                <a:moveTo>
                  <a:pt x="44" y="65"/>
                </a:moveTo>
                <a:cubicBezTo>
                  <a:pt x="62" y="80"/>
                  <a:pt x="62" y="80"/>
                  <a:pt x="62" y="80"/>
                </a:cubicBezTo>
                <a:cubicBezTo>
                  <a:pt x="88" y="63"/>
                  <a:pt x="88" y="63"/>
                  <a:pt x="88" y="63"/>
                </a:cubicBezTo>
                <a:cubicBezTo>
                  <a:pt x="70" y="48"/>
                  <a:pt x="70" y="48"/>
                  <a:pt x="70" y="48"/>
                </a:cubicBezTo>
                <a:lnTo>
                  <a:pt x="44" y="65"/>
                </a:lnTo>
                <a:close/>
                <a:moveTo>
                  <a:pt x="106" y="48"/>
                </a:moveTo>
                <a:cubicBezTo>
                  <a:pt x="88" y="63"/>
                  <a:pt x="88" y="63"/>
                  <a:pt x="88" y="63"/>
                </a:cubicBezTo>
                <a:cubicBezTo>
                  <a:pt x="113" y="79"/>
                  <a:pt x="113" y="79"/>
                  <a:pt x="113" y="79"/>
                </a:cubicBezTo>
                <a:cubicBezTo>
                  <a:pt x="132" y="65"/>
                  <a:pt x="132" y="65"/>
                  <a:pt x="132" y="65"/>
                </a:cubicBezTo>
                <a:lnTo>
                  <a:pt x="106" y="48"/>
                </a:lnTo>
                <a:close/>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3">
            <a:extLst>
              <a:ext uri="{FF2B5EF4-FFF2-40B4-BE49-F238E27FC236}">
                <a16:creationId xmlns:a16="http://schemas.microsoft.com/office/drawing/2014/main" id="{C40E4121-51A3-49BF-A602-D3FB1F2A08B3}"/>
              </a:ext>
            </a:extLst>
          </p:cNvPr>
          <p:cNvSpPr>
            <a:spLocks noEditPoints="1"/>
          </p:cNvSpPr>
          <p:nvPr userDrawn="1"/>
        </p:nvSpPr>
        <p:spPr bwMode="auto">
          <a:xfrm>
            <a:off x="9669463" y="3683001"/>
            <a:ext cx="557212" cy="557213"/>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8 w 176"/>
              <a:gd name="T13" fmla="*/ 88 h 176"/>
              <a:gd name="T14" fmla="*/ 88 w 176"/>
              <a:gd name="T15" fmla="*/ 8 h 176"/>
              <a:gd name="T16" fmla="*/ 168 w 176"/>
              <a:gd name="T17" fmla="*/ 88 h 176"/>
              <a:gd name="T18" fmla="*/ 88 w 176"/>
              <a:gd name="T19" fmla="*/ 168 h 176"/>
              <a:gd name="T20" fmla="*/ 112 w 176"/>
              <a:gd name="T21" fmla="*/ 48 h 176"/>
              <a:gd name="T22" fmla="*/ 64 w 176"/>
              <a:gd name="T23" fmla="*/ 48 h 176"/>
              <a:gd name="T24" fmla="*/ 48 w 176"/>
              <a:gd name="T25" fmla="*/ 64 h 176"/>
              <a:gd name="T26" fmla="*/ 48 w 176"/>
              <a:gd name="T27" fmla="*/ 112 h 176"/>
              <a:gd name="T28" fmla="*/ 64 w 176"/>
              <a:gd name="T29" fmla="*/ 128 h 176"/>
              <a:gd name="T30" fmla="*/ 112 w 176"/>
              <a:gd name="T31" fmla="*/ 128 h 176"/>
              <a:gd name="T32" fmla="*/ 128 w 176"/>
              <a:gd name="T33" fmla="*/ 112 h 176"/>
              <a:gd name="T34" fmla="*/ 128 w 176"/>
              <a:gd name="T35" fmla="*/ 64 h 176"/>
              <a:gd name="T36" fmla="*/ 112 w 176"/>
              <a:gd name="T37" fmla="*/ 48 h 176"/>
              <a:gd name="T38" fmla="*/ 104 w 176"/>
              <a:gd name="T39" fmla="*/ 60 h 176"/>
              <a:gd name="T40" fmla="*/ 116 w 176"/>
              <a:gd name="T41" fmla="*/ 60 h 176"/>
              <a:gd name="T42" fmla="*/ 116 w 176"/>
              <a:gd name="T43" fmla="*/ 72 h 176"/>
              <a:gd name="T44" fmla="*/ 104 w 176"/>
              <a:gd name="T45" fmla="*/ 72 h 176"/>
              <a:gd name="T46" fmla="*/ 104 w 176"/>
              <a:gd name="T47" fmla="*/ 60 h 176"/>
              <a:gd name="T48" fmla="*/ 88 w 176"/>
              <a:gd name="T49" fmla="*/ 72 h 176"/>
              <a:gd name="T50" fmla="*/ 104 w 176"/>
              <a:gd name="T51" fmla="*/ 88 h 176"/>
              <a:gd name="T52" fmla="*/ 88 w 176"/>
              <a:gd name="T53" fmla="*/ 104 h 176"/>
              <a:gd name="T54" fmla="*/ 72 w 176"/>
              <a:gd name="T55" fmla="*/ 88 h 176"/>
              <a:gd name="T56" fmla="*/ 88 w 176"/>
              <a:gd name="T57" fmla="*/ 72 h 176"/>
              <a:gd name="T58" fmla="*/ 120 w 176"/>
              <a:gd name="T59" fmla="*/ 112 h 176"/>
              <a:gd name="T60" fmla="*/ 112 w 176"/>
              <a:gd name="T61" fmla="*/ 120 h 176"/>
              <a:gd name="T62" fmla="*/ 64 w 176"/>
              <a:gd name="T63" fmla="*/ 120 h 176"/>
              <a:gd name="T64" fmla="*/ 56 w 176"/>
              <a:gd name="T65" fmla="*/ 112 h 176"/>
              <a:gd name="T66" fmla="*/ 56 w 176"/>
              <a:gd name="T67" fmla="*/ 84 h 176"/>
              <a:gd name="T68" fmla="*/ 64 w 176"/>
              <a:gd name="T69" fmla="*/ 84 h 176"/>
              <a:gd name="T70" fmla="*/ 64 w 176"/>
              <a:gd name="T71" fmla="*/ 88 h 176"/>
              <a:gd name="T72" fmla="*/ 88 w 176"/>
              <a:gd name="T73" fmla="*/ 112 h 176"/>
              <a:gd name="T74" fmla="*/ 112 w 176"/>
              <a:gd name="T75" fmla="*/ 88 h 176"/>
              <a:gd name="T76" fmla="*/ 112 w 176"/>
              <a:gd name="T77" fmla="*/ 84 h 176"/>
              <a:gd name="T78" fmla="*/ 120 w 176"/>
              <a:gd name="T79" fmla="*/ 84 h 176"/>
              <a:gd name="T80" fmla="*/ 120 w 176"/>
              <a:gd name="T81" fmla="*/ 11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12" y="48"/>
                </a:moveTo>
                <a:cubicBezTo>
                  <a:pt x="64" y="48"/>
                  <a:pt x="64" y="48"/>
                  <a:pt x="64" y="48"/>
                </a:cubicBezTo>
                <a:cubicBezTo>
                  <a:pt x="55" y="48"/>
                  <a:pt x="48" y="55"/>
                  <a:pt x="48" y="64"/>
                </a:cubicBezTo>
                <a:cubicBezTo>
                  <a:pt x="48" y="112"/>
                  <a:pt x="48" y="112"/>
                  <a:pt x="48" y="112"/>
                </a:cubicBezTo>
                <a:cubicBezTo>
                  <a:pt x="48" y="121"/>
                  <a:pt x="55" y="128"/>
                  <a:pt x="64" y="128"/>
                </a:cubicBezTo>
                <a:cubicBezTo>
                  <a:pt x="112" y="128"/>
                  <a:pt x="112" y="128"/>
                  <a:pt x="112" y="128"/>
                </a:cubicBezTo>
                <a:cubicBezTo>
                  <a:pt x="121" y="128"/>
                  <a:pt x="128" y="121"/>
                  <a:pt x="128" y="112"/>
                </a:cubicBezTo>
                <a:cubicBezTo>
                  <a:pt x="128" y="64"/>
                  <a:pt x="128" y="64"/>
                  <a:pt x="128" y="64"/>
                </a:cubicBezTo>
                <a:cubicBezTo>
                  <a:pt x="128" y="55"/>
                  <a:pt x="121" y="48"/>
                  <a:pt x="112" y="48"/>
                </a:cubicBezTo>
                <a:moveTo>
                  <a:pt x="104" y="60"/>
                </a:moveTo>
                <a:cubicBezTo>
                  <a:pt x="116" y="60"/>
                  <a:pt x="116" y="60"/>
                  <a:pt x="116" y="60"/>
                </a:cubicBezTo>
                <a:cubicBezTo>
                  <a:pt x="116" y="72"/>
                  <a:pt x="116" y="72"/>
                  <a:pt x="116" y="72"/>
                </a:cubicBezTo>
                <a:cubicBezTo>
                  <a:pt x="104" y="72"/>
                  <a:pt x="104" y="72"/>
                  <a:pt x="104" y="72"/>
                </a:cubicBezTo>
                <a:lnTo>
                  <a:pt x="104" y="60"/>
                </a:lnTo>
                <a:close/>
                <a:moveTo>
                  <a:pt x="88" y="72"/>
                </a:moveTo>
                <a:cubicBezTo>
                  <a:pt x="97" y="72"/>
                  <a:pt x="104" y="79"/>
                  <a:pt x="104" y="88"/>
                </a:cubicBezTo>
                <a:cubicBezTo>
                  <a:pt x="104" y="97"/>
                  <a:pt x="97" y="104"/>
                  <a:pt x="88" y="104"/>
                </a:cubicBezTo>
                <a:cubicBezTo>
                  <a:pt x="79" y="104"/>
                  <a:pt x="72" y="97"/>
                  <a:pt x="72" y="88"/>
                </a:cubicBezTo>
                <a:cubicBezTo>
                  <a:pt x="72" y="79"/>
                  <a:pt x="79" y="72"/>
                  <a:pt x="88" y="72"/>
                </a:cubicBezTo>
                <a:moveTo>
                  <a:pt x="120" y="112"/>
                </a:moveTo>
                <a:cubicBezTo>
                  <a:pt x="120" y="116"/>
                  <a:pt x="116" y="120"/>
                  <a:pt x="112" y="120"/>
                </a:cubicBezTo>
                <a:cubicBezTo>
                  <a:pt x="64" y="120"/>
                  <a:pt x="64" y="120"/>
                  <a:pt x="64" y="120"/>
                </a:cubicBezTo>
                <a:cubicBezTo>
                  <a:pt x="60" y="120"/>
                  <a:pt x="56" y="116"/>
                  <a:pt x="56" y="112"/>
                </a:cubicBezTo>
                <a:cubicBezTo>
                  <a:pt x="56" y="84"/>
                  <a:pt x="56" y="84"/>
                  <a:pt x="56" y="84"/>
                </a:cubicBezTo>
                <a:cubicBezTo>
                  <a:pt x="64" y="84"/>
                  <a:pt x="64" y="84"/>
                  <a:pt x="64" y="84"/>
                </a:cubicBezTo>
                <a:cubicBezTo>
                  <a:pt x="64" y="85"/>
                  <a:pt x="64" y="87"/>
                  <a:pt x="64" y="88"/>
                </a:cubicBezTo>
                <a:cubicBezTo>
                  <a:pt x="64" y="101"/>
                  <a:pt x="75" y="112"/>
                  <a:pt x="88" y="112"/>
                </a:cubicBezTo>
                <a:cubicBezTo>
                  <a:pt x="101" y="112"/>
                  <a:pt x="112" y="101"/>
                  <a:pt x="112" y="88"/>
                </a:cubicBezTo>
                <a:cubicBezTo>
                  <a:pt x="112" y="87"/>
                  <a:pt x="112" y="85"/>
                  <a:pt x="112" y="84"/>
                </a:cubicBezTo>
                <a:cubicBezTo>
                  <a:pt x="120" y="84"/>
                  <a:pt x="120" y="84"/>
                  <a:pt x="120" y="84"/>
                </a:cubicBezTo>
                <a:lnTo>
                  <a:pt x="120" y="1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4">
            <a:extLst>
              <a:ext uri="{FF2B5EF4-FFF2-40B4-BE49-F238E27FC236}">
                <a16:creationId xmlns:a16="http://schemas.microsoft.com/office/drawing/2014/main" id="{67B64840-40B8-4603-8D9B-5A7B0D32E8A6}"/>
              </a:ext>
            </a:extLst>
          </p:cNvPr>
          <p:cNvSpPr>
            <a:spLocks noEditPoints="1"/>
          </p:cNvSpPr>
          <p:nvPr userDrawn="1"/>
        </p:nvSpPr>
        <p:spPr bwMode="auto">
          <a:xfrm>
            <a:off x="10733088" y="3683001"/>
            <a:ext cx="557212" cy="557213"/>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8 w 176"/>
              <a:gd name="T13" fmla="*/ 88 h 176"/>
              <a:gd name="T14" fmla="*/ 88 w 176"/>
              <a:gd name="T15" fmla="*/ 8 h 176"/>
              <a:gd name="T16" fmla="*/ 168 w 176"/>
              <a:gd name="T17" fmla="*/ 88 h 176"/>
              <a:gd name="T18" fmla="*/ 88 w 176"/>
              <a:gd name="T19" fmla="*/ 168 h 176"/>
              <a:gd name="T20" fmla="*/ 88 w 176"/>
              <a:gd name="T21" fmla="*/ 40 h 176"/>
              <a:gd name="T22" fmla="*/ 40 w 176"/>
              <a:gd name="T23" fmla="*/ 88 h 176"/>
              <a:gd name="T24" fmla="*/ 88 w 176"/>
              <a:gd name="T25" fmla="*/ 136 h 176"/>
              <a:gd name="T26" fmla="*/ 136 w 176"/>
              <a:gd name="T27" fmla="*/ 88 h 176"/>
              <a:gd name="T28" fmla="*/ 88 w 176"/>
              <a:gd name="T29" fmla="*/ 40 h 176"/>
              <a:gd name="T30" fmla="*/ 48 w 176"/>
              <a:gd name="T31" fmla="*/ 88 h 176"/>
              <a:gd name="T32" fmla="*/ 51 w 176"/>
              <a:gd name="T33" fmla="*/ 72 h 176"/>
              <a:gd name="T34" fmla="*/ 70 w 176"/>
              <a:gd name="T35" fmla="*/ 124 h 176"/>
              <a:gd name="T36" fmla="*/ 48 w 176"/>
              <a:gd name="T37" fmla="*/ 88 h 176"/>
              <a:gd name="T38" fmla="*/ 88 w 176"/>
              <a:gd name="T39" fmla="*/ 128 h 176"/>
              <a:gd name="T40" fmla="*/ 77 w 176"/>
              <a:gd name="T41" fmla="*/ 126 h 176"/>
              <a:gd name="T42" fmla="*/ 89 w 176"/>
              <a:gd name="T43" fmla="*/ 92 h 176"/>
              <a:gd name="T44" fmla="*/ 101 w 176"/>
              <a:gd name="T45" fmla="*/ 126 h 176"/>
              <a:gd name="T46" fmla="*/ 88 w 176"/>
              <a:gd name="T47" fmla="*/ 128 h 176"/>
              <a:gd name="T48" fmla="*/ 94 w 176"/>
              <a:gd name="T49" fmla="*/ 69 h 176"/>
              <a:gd name="T50" fmla="*/ 98 w 176"/>
              <a:gd name="T51" fmla="*/ 69 h 176"/>
              <a:gd name="T52" fmla="*/ 98 w 176"/>
              <a:gd name="T53" fmla="*/ 65 h 176"/>
              <a:gd name="T54" fmla="*/ 87 w 176"/>
              <a:gd name="T55" fmla="*/ 66 h 176"/>
              <a:gd name="T56" fmla="*/ 76 w 176"/>
              <a:gd name="T57" fmla="*/ 65 h 176"/>
              <a:gd name="T58" fmla="*/ 76 w 176"/>
              <a:gd name="T59" fmla="*/ 69 h 176"/>
              <a:gd name="T60" fmla="*/ 80 w 176"/>
              <a:gd name="T61" fmla="*/ 69 h 176"/>
              <a:gd name="T62" fmla="*/ 87 w 176"/>
              <a:gd name="T63" fmla="*/ 86 h 176"/>
              <a:gd name="T64" fmla="*/ 78 w 176"/>
              <a:gd name="T65" fmla="*/ 113 h 176"/>
              <a:gd name="T66" fmla="*/ 63 w 176"/>
              <a:gd name="T67" fmla="*/ 69 h 176"/>
              <a:gd name="T68" fmla="*/ 68 w 176"/>
              <a:gd name="T69" fmla="*/ 69 h 176"/>
              <a:gd name="T70" fmla="*/ 67 w 176"/>
              <a:gd name="T71" fmla="*/ 65 h 176"/>
              <a:gd name="T72" fmla="*/ 57 w 176"/>
              <a:gd name="T73" fmla="*/ 66 h 176"/>
              <a:gd name="T74" fmla="*/ 55 w 176"/>
              <a:gd name="T75" fmla="*/ 66 h 176"/>
              <a:gd name="T76" fmla="*/ 88 w 176"/>
              <a:gd name="T77" fmla="*/ 48 h 176"/>
              <a:gd name="T78" fmla="*/ 114 w 176"/>
              <a:gd name="T79" fmla="*/ 58 h 176"/>
              <a:gd name="T80" fmla="*/ 108 w 176"/>
              <a:gd name="T81" fmla="*/ 65 h 176"/>
              <a:gd name="T82" fmla="*/ 112 w 176"/>
              <a:gd name="T83" fmla="*/ 75 h 176"/>
              <a:gd name="T84" fmla="*/ 115 w 176"/>
              <a:gd name="T85" fmla="*/ 86 h 176"/>
              <a:gd name="T86" fmla="*/ 112 w 176"/>
              <a:gd name="T87" fmla="*/ 99 h 176"/>
              <a:gd name="T88" fmla="*/ 108 w 176"/>
              <a:gd name="T89" fmla="*/ 113 h 176"/>
              <a:gd name="T90" fmla="*/ 94 w 176"/>
              <a:gd name="T91" fmla="*/ 69 h 176"/>
              <a:gd name="T92" fmla="*/ 128 w 176"/>
              <a:gd name="T93" fmla="*/ 88 h 176"/>
              <a:gd name="T94" fmla="*/ 109 w 176"/>
              <a:gd name="T95" fmla="*/ 122 h 176"/>
              <a:gd name="T96" fmla="*/ 121 w 176"/>
              <a:gd name="T97" fmla="*/ 87 h 176"/>
              <a:gd name="T98" fmla="*/ 124 w 176"/>
              <a:gd name="T99" fmla="*/ 73 h 176"/>
              <a:gd name="T100" fmla="*/ 124 w 176"/>
              <a:gd name="T101" fmla="*/ 70 h 176"/>
              <a:gd name="T102" fmla="*/ 128 w 176"/>
              <a:gd name="T103"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48" y="88"/>
                </a:moveTo>
                <a:cubicBezTo>
                  <a:pt x="48" y="82"/>
                  <a:pt x="49" y="77"/>
                  <a:pt x="51" y="72"/>
                </a:cubicBezTo>
                <a:cubicBezTo>
                  <a:pt x="70" y="124"/>
                  <a:pt x="70" y="124"/>
                  <a:pt x="70" y="124"/>
                </a:cubicBezTo>
                <a:cubicBezTo>
                  <a:pt x="57" y="117"/>
                  <a:pt x="48" y="104"/>
                  <a:pt x="48" y="88"/>
                </a:cubicBezTo>
                <a:moveTo>
                  <a:pt x="88" y="128"/>
                </a:moveTo>
                <a:cubicBezTo>
                  <a:pt x="84" y="128"/>
                  <a:pt x="80" y="127"/>
                  <a:pt x="77" y="126"/>
                </a:cubicBezTo>
                <a:cubicBezTo>
                  <a:pt x="89" y="92"/>
                  <a:pt x="89" y="92"/>
                  <a:pt x="89" y="92"/>
                </a:cubicBezTo>
                <a:cubicBezTo>
                  <a:pt x="89" y="92"/>
                  <a:pt x="100" y="121"/>
                  <a:pt x="101" y="126"/>
                </a:cubicBezTo>
                <a:cubicBezTo>
                  <a:pt x="97" y="127"/>
                  <a:pt x="93" y="128"/>
                  <a:pt x="88" y="128"/>
                </a:cubicBezTo>
                <a:moveTo>
                  <a:pt x="94" y="69"/>
                </a:moveTo>
                <a:cubicBezTo>
                  <a:pt x="96" y="69"/>
                  <a:pt x="98" y="69"/>
                  <a:pt x="98" y="69"/>
                </a:cubicBezTo>
                <a:cubicBezTo>
                  <a:pt x="100" y="68"/>
                  <a:pt x="100" y="65"/>
                  <a:pt x="98" y="65"/>
                </a:cubicBezTo>
                <a:cubicBezTo>
                  <a:pt x="98" y="65"/>
                  <a:pt x="91" y="66"/>
                  <a:pt x="87" y="66"/>
                </a:cubicBezTo>
                <a:cubicBezTo>
                  <a:pt x="83" y="66"/>
                  <a:pt x="76" y="65"/>
                  <a:pt x="76" y="65"/>
                </a:cubicBezTo>
                <a:cubicBezTo>
                  <a:pt x="74" y="65"/>
                  <a:pt x="74" y="68"/>
                  <a:pt x="76" y="69"/>
                </a:cubicBezTo>
                <a:cubicBezTo>
                  <a:pt x="76" y="69"/>
                  <a:pt x="78" y="69"/>
                  <a:pt x="80" y="69"/>
                </a:cubicBezTo>
                <a:cubicBezTo>
                  <a:pt x="87" y="86"/>
                  <a:pt x="87" y="86"/>
                  <a:pt x="87" y="86"/>
                </a:cubicBezTo>
                <a:cubicBezTo>
                  <a:pt x="78" y="113"/>
                  <a:pt x="78" y="113"/>
                  <a:pt x="78" y="113"/>
                </a:cubicBezTo>
                <a:cubicBezTo>
                  <a:pt x="63" y="69"/>
                  <a:pt x="63" y="69"/>
                  <a:pt x="63" y="69"/>
                </a:cubicBezTo>
                <a:cubicBezTo>
                  <a:pt x="66" y="69"/>
                  <a:pt x="68" y="69"/>
                  <a:pt x="68" y="69"/>
                </a:cubicBezTo>
                <a:cubicBezTo>
                  <a:pt x="70" y="68"/>
                  <a:pt x="70" y="65"/>
                  <a:pt x="67" y="65"/>
                </a:cubicBezTo>
                <a:cubicBezTo>
                  <a:pt x="67" y="65"/>
                  <a:pt x="61" y="66"/>
                  <a:pt x="57" y="66"/>
                </a:cubicBezTo>
                <a:cubicBezTo>
                  <a:pt x="56" y="66"/>
                  <a:pt x="55" y="66"/>
                  <a:pt x="55" y="66"/>
                </a:cubicBezTo>
                <a:cubicBezTo>
                  <a:pt x="62" y="55"/>
                  <a:pt x="74" y="48"/>
                  <a:pt x="88" y="48"/>
                </a:cubicBezTo>
                <a:cubicBezTo>
                  <a:pt x="98" y="48"/>
                  <a:pt x="107" y="52"/>
                  <a:pt x="114" y="58"/>
                </a:cubicBezTo>
                <a:cubicBezTo>
                  <a:pt x="111" y="58"/>
                  <a:pt x="108" y="62"/>
                  <a:pt x="108" y="65"/>
                </a:cubicBezTo>
                <a:cubicBezTo>
                  <a:pt x="108" y="69"/>
                  <a:pt x="110" y="71"/>
                  <a:pt x="112" y="75"/>
                </a:cubicBezTo>
                <a:cubicBezTo>
                  <a:pt x="114" y="77"/>
                  <a:pt x="115" y="81"/>
                  <a:pt x="115" y="86"/>
                </a:cubicBezTo>
                <a:cubicBezTo>
                  <a:pt x="115" y="89"/>
                  <a:pt x="114" y="93"/>
                  <a:pt x="112" y="99"/>
                </a:cubicBezTo>
                <a:cubicBezTo>
                  <a:pt x="108" y="113"/>
                  <a:pt x="108" y="113"/>
                  <a:pt x="108" y="113"/>
                </a:cubicBezTo>
                <a:lnTo>
                  <a:pt x="94" y="69"/>
                </a:lnTo>
                <a:close/>
                <a:moveTo>
                  <a:pt x="128" y="88"/>
                </a:moveTo>
                <a:cubicBezTo>
                  <a:pt x="128" y="102"/>
                  <a:pt x="120" y="115"/>
                  <a:pt x="109" y="122"/>
                </a:cubicBezTo>
                <a:cubicBezTo>
                  <a:pt x="121" y="87"/>
                  <a:pt x="121" y="87"/>
                  <a:pt x="121" y="87"/>
                </a:cubicBezTo>
                <a:cubicBezTo>
                  <a:pt x="123" y="81"/>
                  <a:pt x="124" y="77"/>
                  <a:pt x="124" y="73"/>
                </a:cubicBezTo>
                <a:cubicBezTo>
                  <a:pt x="124" y="72"/>
                  <a:pt x="124" y="71"/>
                  <a:pt x="124" y="70"/>
                </a:cubicBezTo>
                <a:cubicBezTo>
                  <a:pt x="126" y="76"/>
                  <a:pt x="128" y="82"/>
                  <a:pt x="128" y="8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5">
            <a:extLst>
              <a:ext uri="{FF2B5EF4-FFF2-40B4-BE49-F238E27FC236}">
                <a16:creationId xmlns:a16="http://schemas.microsoft.com/office/drawing/2014/main" id="{AB9DD24E-5916-4968-A81A-9F16FF45FD0E}"/>
              </a:ext>
            </a:extLst>
          </p:cNvPr>
          <p:cNvSpPr>
            <a:spLocks noEditPoints="1"/>
          </p:cNvSpPr>
          <p:nvPr userDrawn="1"/>
        </p:nvSpPr>
        <p:spPr bwMode="auto">
          <a:xfrm>
            <a:off x="1163638" y="4746626"/>
            <a:ext cx="557212" cy="557213"/>
          </a:xfrm>
          <a:custGeom>
            <a:avLst/>
            <a:gdLst>
              <a:gd name="T0" fmla="*/ 88 w 176"/>
              <a:gd name="T1" fmla="*/ 40 h 176"/>
              <a:gd name="T2" fmla="*/ 40 w 176"/>
              <a:gd name="T3" fmla="*/ 88 h 176"/>
              <a:gd name="T4" fmla="*/ 88 w 176"/>
              <a:gd name="T5" fmla="*/ 136 h 176"/>
              <a:gd name="T6" fmla="*/ 136 w 176"/>
              <a:gd name="T7" fmla="*/ 88 h 176"/>
              <a:gd name="T8" fmla="*/ 88 w 176"/>
              <a:gd name="T9" fmla="*/ 40 h 176"/>
              <a:gd name="T10" fmla="*/ 88 w 176"/>
              <a:gd name="T11" fmla="*/ 48 h 176"/>
              <a:gd name="T12" fmla="*/ 113 w 176"/>
              <a:gd name="T13" fmla="*/ 57 h 176"/>
              <a:gd name="T14" fmla="*/ 92 w 176"/>
              <a:gd name="T15" fmla="*/ 70 h 176"/>
              <a:gd name="T16" fmla="*/ 76 w 176"/>
              <a:gd name="T17" fmla="*/ 50 h 176"/>
              <a:gd name="T18" fmla="*/ 88 w 176"/>
              <a:gd name="T19" fmla="*/ 48 h 176"/>
              <a:gd name="T20" fmla="*/ 68 w 176"/>
              <a:gd name="T21" fmla="*/ 53 h 176"/>
              <a:gd name="T22" fmla="*/ 84 w 176"/>
              <a:gd name="T23" fmla="*/ 73 h 176"/>
              <a:gd name="T24" fmla="*/ 49 w 176"/>
              <a:gd name="T25" fmla="*/ 80 h 176"/>
              <a:gd name="T26" fmla="*/ 68 w 176"/>
              <a:gd name="T27" fmla="*/ 53 h 176"/>
              <a:gd name="T28" fmla="*/ 48 w 176"/>
              <a:gd name="T29" fmla="*/ 88 h 176"/>
              <a:gd name="T30" fmla="*/ 88 w 176"/>
              <a:gd name="T31" fmla="*/ 80 h 176"/>
              <a:gd name="T32" fmla="*/ 92 w 176"/>
              <a:gd name="T33" fmla="*/ 88 h 176"/>
              <a:gd name="T34" fmla="*/ 59 w 176"/>
              <a:gd name="T35" fmla="*/ 115 h 176"/>
              <a:gd name="T36" fmla="*/ 48 w 176"/>
              <a:gd name="T37" fmla="*/ 88 h 176"/>
              <a:gd name="T38" fmla="*/ 88 w 176"/>
              <a:gd name="T39" fmla="*/ 128 h 176"/>
              <a:gd name="T40" fmla="*/ 65 w 176"/>
              <a:gd name="T41" fmla="*/ 121 h 176"/>
              <a:gd name="T42" fmla="*/ 95 w 176"/>
              <a:gd name="T43" fmla="*/ 96 h 176"/>
              <a:gd name="T44" fmla="*/ 100 w 176"/>
              <a:gd name="T45" fmla="*/ 126 h 176"/>
              <a:gd name="T46" fmla="*/ 88 w 176"/>
              <a:gd name="T47" fmla="*/ 128 h 176"/>
              <a:gd name="T48" fmla="*/ 108 w 176"/>
              <a:gd name="T49" fmla="*/ 123 h 176"/>
              <a:gd name="T50" fmla="*/ 103 w 176"/>
              <a:gd name="T51" fmla="*/ 94 h 176"/>
              <a:gd name="T52" fmla="*/ 116 w 176"/>
              <a:gd name="T53" fmla="*/ 92 h 176"/>
              <a:gd name="T54" fmla="*/ 128 w 176"/>
              <a:gd name="T55" fmla="*/ 93 h 176"/>
              <a:gd name="T56" fmla="*/ 108 w 176"/>
              <a:gd name="T57" fmla="*/ 123 h 176"/>
              <a:gd name="T58" fmla="*/ 116 w 176"/>
              <a:gd name="T59" fmla="*/ 84 h 176"/>
              <a:gd name="T60" fmla="*/ 100 w 176"/>
              <a:gd name="T61" fmla="*/ 86 h 176"/>
              <a:gd name="T62" fmla="*/ 96 w 176"/>
              <a:gd name="T63" fmla="*/ 77 h 176"/>
              <a:gd name="T64" fmla="*/ 119 w 176"/>
              <a:gd name="T65" fmla="*/ 63 h 176"/>
              <a:gd name="T66" fmla="*/ 128 w 176"/>
              <a:gd name="T67" fmla="*/ 85 h 176"/>
              <a:gd name="T68" fmla="*/ 116 w 176"/>
              <a:gd name="T69" fmla="*/ 84 h 176"/>
              <a:gd name="T70" fmla="*/ 88 w 176"/>
              <a:gd name="T71" fmla="*/ 0 h 176"/>
              <a:gd name="T72" fmla="*/ 0 w 176"/>
              <a:gd name="T73" fmla="*/ 88 h 176"/>
              <a:gd name="T74" fmla="*/ 88 w 176"/>
              <a:gd name="T75" fmla="*/ 176 h 176"/>
              <a:gd name="T76" fmla="*/ 176 w 176"/>
              <a:gd name="T77" fmla="*/ 88 h 176"/>
              <a:gd name="T78" fmla="*/ 88 w 176"/>
              <a:gd name="T79" fmla="*/ 0 h 176"/>
              <a:gd name="T80" fmla="*/ 88 w 176"/>
              <a:gd name="T81" fmla="*/ 168 h 176"/>
              <a:gd name="T82" fmla="*/ 8 w 176"/>
              <a:gd name="T83" fmla="*/ 88 h 176"/>
              <a:gd name="T84" fmla="*/ 88 w 176"/>
              <a:gd name="T85" fmla="*/ 8 h 176"/>
              <a:gd name="T86" fmla="*/ 168 w 176"/>
              <a:gd name="T87" fmla="*/ 88 h 176"/>
              <a:gd name="T88" fmla="*/ 88 w 176"/>
              <a:gd name="T89"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6" h="176">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48"/>
                </a:moveTo>
                <a:cubicBezTo>
                  <a:pt x="98" y="48"/>
                  <a:pt x="106" y="51"/>
                  <a:pt x="113" y="57"/>
                </a:cubicBezTo>
                <a:cubicBezTo>
                  <a:pt x="107" y="62"/>
                  <a:pt x="100" y="67"/>
                  <a:pt x="92" y="70"/>
                </a:cubicBezTo>
                <a:cubicBezTo>
                  <a:pt x="87" y="63"/>
                  <a:pt x="82" y="56"/>
                  <a:pt x="76" y="50"/>
                </a:cubicBezTo>
                <a:cubicBezTo>
                  <a:pt x="80" y="49"/>
                  <a:pt x="84" y="48"/>
                  <a:pt x="88" y="48"/>
                </a:cubicBezTo>
                <a:moveTo>
                  <a:pt x="68" y="53"/>
                </a:moveTo>
                <a:cubicBezTo>
                  <a:pt x="74" y="59"/>
                  <a:pt x="80" y="66"/>
                  <a:pt x="84" y="73"/>
                </a:cubicBezTo>
                <a:cubicBezTo>
                  <a:pt x="73" y="77"/>
                  <a:pt x="61" y="80"/>
                  <a:pt x="49" y="80"/>
                </a:cubicBezTo>
                <a:cubicBezTo>
                  <a:pt x="51" y="69"/>
                  <a:pt x="58" y="59"/>
                  <a:pt x="68" y="53"/>
                </a:cubicBezTo>
                <a:moveTo>
                  <a:pt x="48" y="88"/>
                </a:moveTo>
                <a:cubicBezTo>
                  <a:pt x="62" y="88"/>
                  <a:pt x="76" y="85"/>
                  <a:pt x="88" y="80"/>
                </a:cubicBezTo>
                <a:cubicBezTo>
                  <a:pt x="90" y="83"/>
                  <a:pt x="91" y="86"/>
                  <a:pt x="92" y="88"/>
                </a:cubicBezTo>
                <a:cubicBezTo>
                  <a:pt x="78" y="94"/>
                  <a:pt x="67" y="103"/>
                  <a:pt x="59" y="115"/>
                </a:cubicBezTo>
                <a:cubicBezTo>
                  <a:pt x="52" y="108"/>
                  <a:pt x="48" y="99"/>
                  <a:pt x="48" y="88"/>
                </a:cubicBezTo>
                <a:moveTo>
                  <a:pt x="88" y="128"/>
                </a:moveTo>
                <a:cubicBezTo>
                  <a:pt x="79" y="128"/>
                  <a:pt x="71" y="125"/>
                  <a:pt x="65" y="121"/>
                </a:cubicBezTo>
                <a:cubicBezTo>
                  <a:pt x="72" y="109"/>
                  <a:pt x="82" y="101"/>
                  <a:pt x="95" y="96"/>
                </a:cubicBezTo>
                <a:cubicBezTo>
                  <a:pt x="98" y="105"/>
                  <a:pt x="100" y="116"/>
                  <a:pt x="100" y="126"/>
                </a:cubicBezTo>
                <a:cubicBezTo>
                  <a:pt x="96" y="127"/>
                  <a:pt x="92" y="128"/>
                  <a:pt x="88" y="128"/>
                </a:cubicBezTo>
                <a:moveTo>
                  <a:pt x="108" y="123"/>
                </a:moveTo>
                <a:cubicBezTo>
                  <a:pt x="107" y="113"/>
                  <a:pt x="106" y="103"/>
                  <a:pt x="103" y="94"/>
                </a:cubicBezTo>
                <a:cubicBezTo>
                  <a:pt x="107" y="93"/>
                  <a:pt x="111" y="92"/>
                  <a:pt x="116" y="92"/>
                </a:cubicBezTo>
                <a:cubicBezTo>
                  <a:pt x="120" y="92"/>
                  <a:pt x="124" y="93"/>
                  <a:pt x="128" y="93"/>
                </a:cubicBezTo>
                <a:cubicBezTo>
                  <a:pt x="126" y="106"/>
                  <a:pt x="118" y="117"/>
                  <a:pt x="108" y="123"/>
                </a:cubicBezTo>
                <a:moveTo>
                  <a:pt x="116" y="84"/>
                </a:moveTo>
                <a:cubicBezTo>
                  <a:pt x="110" y="84"/>
                  <a:pt x="105" y="85"/>
                  <a:pt x="100" y="86"/>
                </a:cubicBezTo>
                <a:cubicBezTo>
                  <a:pt x="99" y="83"/>
                  <a:pt x="97" y="80"/>
                  <a:pt x="96" y="77"/>
                </a:cubicBezTo>
                <a:cubicBezTo>
                  <a:pt x="104" y="73"/>
                  <a:pt x="112" y="68"/>
                  <a:pt x="119" y="63"/>
                </a:cubicBezTo>
                <a:cubicBezTo>
                  <a:pt x="124" y="69"/>
                  <a:pt x="127" y="77"/>
                  <a:pt x="128" y="85"/>
                </a:cubicBezTo>
                <a:cubicBezTo>
                  <a:pt x="124" y="84"/>
                  <a:pt x="120" y="84"/>
                  <a:pt x="116" y="84"/>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6">
            <a:extLst>
              <a:ext uri="{FF2B5EF4-FFF2-40B4-BE49-F238E27FC236}">
                <a16:creationId xmlns:a16="http://schemas.microsoft.com/office/drawing/2014/main" id="{792AE81F-E0F5-4FAD-A07C-320D88C923EE}"/>
              </a:ext>
            </a:extLst>
          </p:cNvPr>
          <p:cNvSpPr>
            <a:spLocks noEditPoints="1"/>
          </p:cNvSpPr>
          <p:nvPr userDrawn="1"/>
        </p:nvSpPr>
        <p:spPr bwMode="auto">
          <a:xfrm>
            <a:off x="2227263" y="4746626"/>
            <a:ext cx="557212" cy="557213"/>
          </a:xfrm>
          <a:custGeom>
            <a:avLst/>
            <a:gdLst>
              <a:gd name="T0" fmla="*/ 130 w 176"/>
              <a:gd name="T1" fmla="*/ 57 h 176"/>
              <a:gd name="T2" fmla="*/ 119 w 176"/>
              <a:gd name="T3" fmla="*/ 61 h 176"/>
              <a:gd name="T4" fmla="*/ 107 w 176"/>
              <a:gd name="T5" fmla="*/ 56 h 176"/>
              <a:gd name="T6" fmla="*/ 91 w 176"/>
              <a:gd name="T7" fmla="*/ 72 h 176"/>
              <a:gd name="T8" fmla="*/ 91 w 176"/>
              <a:gd name="T9" fmla="*/ 76 h 176"/>
              <a:gd name="T10" fmla="*/ 58 w 176"/>
              <a:gd name="T11" fmla="*/ 59 h 176"/>
              <a:gd name="T12" fmla="*/ 55 w 176"/>
              <a:gd name="T13" fmla="*/ 67 h 176"/>
              <a:gd name="T14" fmla="*/ 63 w 176"/>
              <a:gd name="T15" fmla="*/ 81 h 176"/>
              <a:gd name="T16" fmla="*/ 55 w 176"/>
              <a:gd name="T17" fmla="*/ 79 h 176"/>
              <a:gd name="T18" fmla="*/ 55 w 176"/>
              <a:gd name="T19" fmla="*/ 79 h 176"/>
              <a:gd name="T20" fmla="*/ 68 w 176"/>
              <a:gd name="T21" fmla="*/ 95 h 176"/>
              <a:gd name="T22" fmla="*/ 64 w 176"/>
              <a:gd name="T23" fmla="*/ 95 h 176"/>
              <a:gd name="T24" fmla="*/ 61 w 176"/>
              <a:gd name="T25" fmla="*/ 95 h 176"/>
              <a:gd name="T26" fmla="*/ 76 w 176"/>
              <a:gd name="T27" fmla="*/ 106 h 176"/>
              <a:gd name="T28" fmla="*/ 56 w 176"/>
              <a:gd name="T29" fmla="*/ 113 h 176"/>
              <a:gd name="T30" fmla="*/ 52 w 176"/>
              <a:gd name="T31" fmla="*/ 113 h 176"/>
              <a:gd name="T32" fmla="*/ 77 w 176"/>
              <a:gd name="T33" fmla="*/ 120 h 176"/>
              <a:gd name="T34" fmla="*/ 124 w 176"/>
              <a:gd name="T35" fmla="*/ 74 h 176"/>
              <a:gd name="T36" fmla="*/ 124 w 176"/>
              <a:gd name="T37" fmla="*/ 72 h 176"/>
              <a:gd name="T38" fmla="*/ 132 w 176"/>
              <a:gd name="T39" fmla="*/ 64 h 176"/>
              <a:gd name="T40" fmla="*/ 123 w 176"/>
              <a:gd name="T41" fmla="*/ 66 h 176"/>
              <a:gd name="T42" fmla="*/ 130 w 176"/>
              <a:gd name="T43" fmla="*/ 57 h 176"/>
              <a:gd name="T44" fmla="*/ 160 w 176"/>
              <a:gd name="T45" fmla="*/ 0 h 176"/>
              <a:gd name="T46" fmla="*/ 16 w 176"/>
              <a:gd name="T47" fmla="*/ 0 h 176"/>
              <a:gd name="T48" fmla="*/ 0 w 176"/>
              <a:gd name="T49" fmla="*/ 16 h 176"/>
              <a:gd name="T50" fmla="*/ 0 w 176"/>
              <a:gd name="T51" fmla="*/ 160 h 176"/>
              <a:gd name="T52" fmla="*/ 16 w 176"/>
              <a:gd name="T53" fmla="*/ 176 h 176"/>
              <a:gd name="T54" fmla="*/ 160 w 176"/>
              <a:gd name="T55" fmla="*/ 176 h 176"/>
              <a:gd name="T56" fmla="*/ 176 w 176"/>
              <a:gd name="T57" fmla="*/ 160 h 176"/>
              <a:gd name="T58" fmla="*/ 176 w 176"/>
              <a:gd name="T59" fmla="*/ 16 h 176"/>
              <a:gd name="T60" fmla="*/ 160 w 176"/>
              <a:gd name="T61" fmla="*/ 0 h 176"/>
              <a:gd name="T62" fmla="*/ 168 w 176"/>
              <a:gd name="T63" fmla="*/ 160 h 176"/>
              <a:gd name="T64" fmla="*/ 160 w 176"/>
              <a:gd name="T65" fmla="*/ 168 h 176"/>
              <a:gd name="T66" fmla="*/ 16 w 176"/>
              <a:gd name="T67" fmla="*/ 168 h 176"/>
              <a:gd name="T68" fmla="*/ 8 w 176"/>
              <a:gd name="T69" fmla="*/ 160 h 176"/>
              <a:gd name="T70" fmla="*/ 8 w 176"/>
              <a:gd name="T71" fmla="*/ 16 h 176"/>
              <a:gd name="T72" fmla="*/ 16 w 176"/>
              <a:gd name="T73" fmla="*/ 8 h 176"/>
              <a:gd name="T74" fmla="*/ 160 w 176"/>
              <a:gd name="T75" fmla="*/ 8 h 176"/>
              <a:gd name="T76" fmla="*/ 168 w 176"/>
              <a:gd name="T77" fmla="*/ 16 h 176"/>
              <a:gd name="T78" fmla="*/ 168 w 176"/>
              <a:gd name="T79" fmla="*/ 1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130" y="57"/>
                </a:moveTo>
                <a:cubicBezTo>
                  <a:pt x="127" y="59"/>
                  <a:pt x="123" y="60"/>
                  <a:pt x="119" y="61"/>
                </a:cubicBezTo>
                <a:cubicBezTo>
                  <a:pt x="116" y="58"/>
                  <a:pt x="112" y="56"/>
                  <a:pt x="107" y="56"/>
                </a:cubicBezTo>
                <a:cubicBezTo>
                  <a:pt x="98" y="56"/>
                  <a:pt x="91" y="63"/>
                  <a:pt x="91" y="72"/>
                </a:cubicBezTo>
                <a:cubicBezTo>
                  <a:pt x="91" y="73"/>
                  <a:pt x="91" y="75"/>
                  <a:pt x="91" y="76"/>
                </a:cubicBezTo>
                <a:cubicBezTo>
                  <a:pt x="78" y="75"/>
                  <a:pt x="66" y="69"/>
                  <a:pt x="58" y="59"/>
                </a:cubicBezTo>
                <a:cubicBezTo>
                  <a:pt x="56" y="61"/>
                  <a:pt x="55" y="64"/>
                  <a:pt x="55" y="67"/>
                </a:cubicBezTo>
                <a:cubicBezTo>
                  <a:pt x="55" y="73"/>
                  <a:pt x="58" y="78"/>
                  <a:pt x="63" y="81"/>
                </a:cubicBezTo>
                <a:cubicBezTo>
                  <a:pt x="60" y="80"/>
                  <a:pt x="57" y="80"/>
                  <a:pt x="55" y="79"/>
                </a:cubicBezTo>
                <a:cubicBezTo>
                  <a:pt x="55" y="79"/>
                  <a:pt x="55" y="79"/>
                  <a:pt x="55" y="79"/>
                </a:cubicBezTo>
                <a:cubicBezTo>
                  <a:pt x="55" y="87"/>
                  <a:pt x="61" y="93"/>
                  <a:pt x="68" y="95"/>
                </a:cubicBezTo>
                <a:cubicBezTo>
                  <a:pt x="67" y="95"/>
                  <a:pt x="66" y="95"/>
                  <a:pt x="64" y="95"/>
                </a:cubicBezTo>
                <a:cubicBezTo>
                  <a:pt x="63" y="95"/>
                  <a:pt x="62" y="95"/>
                  <a:pt x="61" y="95"/>
                </a:cubicBezTo>
                <a:cubicBezTo>
                  <a:pt x="63" y="101"/>
                  <a:pt x="69" y="106"/>
                  <a:pt x="76" y="106"/>
                </a:cubicBezTo>
                <a:cubicBezTo>
                  <a:pt x="71" y="110"/>
                  <a:pt x="64" y="113"/>
                  <a:pt x="56" y="113"/>
                </a:cubicBezTo>
                <a:cubicBezTo>
                  <a:pt x="55" y="113"/>
                  <a:pt x="53" y="113"/>
                  <a:pt x="52" y="113"/>
                </a:cubicBezTo>
                <a:cubicBezTo>
                  <a:pt x="59" y="117"/>
                  <a:pt x="68" y="120"/>
                  <a:pt x="77" y="120"/>
                </a:cubicBezTo>
                <a:cubicBezTo>
                  <a:pt x="107" y="120"/>
                  <a:pt x="124" y="95"/>
                  <a:pt x="124" y="74"/>
                </a:cubicBezTo>
                <a:cubicBezTo>
                  <a:pt x="124" y="73"/>
                  <a:pt x="124" y="73"/>
                  <a:pt x="124" y="72"/>
                </a:cubicBezTo>
                <a:cubicBezTo>
                  <a:pt x="127" y="70"/>
                  <a:pt x="130" y="67"/>
                  <a:pt x="132" y="64"/>
                </a:cubicBezTo>
                <a:cubicBezTo>
                  <a:pt x="129" y="65"/>
                  <a:pt x="126" y="66"/>
                  <a:pt x="123" y="66"/>
                </a:cubicBezTo>
                <a:cubicBezTo>
                  <a:pt x="126" y="64"/>
                  <a:pt x="129" y="61"/>
                  <a:pt x="130" y="57"/>
                </a:cubicBezTo>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7">
            <a:extLst>
              <a:ext uri="{FF2B5EF4-FFF2-40B4-BE49-F238E27FC236}">
                <a16:creationId xmlns:a16="http://schemas.microsoft.com/office/drawing/2014/main" id="{0A5E202F-4ECA-422E-9AFA-CD9FC196B6A3}"/>
              </a:ext>
            </a:extLst>
          </p:cNvPr>
          <p:cNvSpPr>
            <a:spLocks noEditPoints="1"/>
          </p:cNvSpPr>
          <p:nvPr userDrawn="1"/>
        </p:nvSpPr>
        <p:spPr bwMode="auto">
          <a:xfrm>
            <a:off x="3290888" y="4746626"/>
            <a:ext cx="555625" cy="557213"/>
          </a:xfrm>
          <a:custGeom>
            <a:avLst/>
            <a:gdLst>
              <a:gd name="T0" fmla="*/ 160 w 176"/>
              <a:gd name="T1" fmla="*/ 0 h 176"/>
              <a:gd name="T2" fmla="*/ 16 w 176"/>
              <a:gd name="T3" fmla="*/ 0 h 176"/>
              <a:gd name="T4" fmla="*/ 0 w 176"/>
              <a:gd name="T5" fmla="*/ 16 h 176"/>
              <a:gd name="T6" fmla="*/ 0 w 176"/>
              <a:gd name="T7" fmla="*/ 160 h 176"/>
              <a:gd name="T8" fmla="*/ 16 w 176"/>
              <a:gd name="T9" fmla="*/ 176 h 176"/>
              <a:gd name="T10" fmla="*/ 160 w 176"/>
              <a:gd name="T11" fmla="*/ 176 h 176"/>
              <a:gd name="T12" fmla="*/ 176 w 176"/>
              <a:gd name="T13" fmla="*/ 160 h 176"/>
              <a:gd name="T14" fmla="*/ 176 w 176"/>
              <a:gd name="T15" fmla="*/ 16 h 176"/>
              <a:gd name="T16" fmla="*/ 160 w 176"/>
              <a:gd name="T17" fmla="*/ 0 h 176"/>
              <a:gd name="T18" fmla="*/ 168 w 176"/>
              <a:gd name="T19" fmla="*/ 160 h 176"/>
              <a:gd name="T20" fmla="*/ 160 w 176"/>
              <a:gd name="T21" fmla="*/ 168 h 176"/>
              <a:gd name="T22" fmla="*/ 16 w 176"/>
              <a:gd name="T23" fmla="*/ 168 h 176"/>
              <a:gd name="T24" fmla="*/ 8 w 176"/>
              <a:gd name="T25" fmla="*/ 160 h 176"/>
              <a:gd name="T26" fmla="*/ 8 w 176"/>
              <a:gd name="T27" fmla="*/ 16 h 176"/>
              <a:gd name="T28" fmla="*/ 16 w 176"/>
              <a:gd name="T29" fmla="*/ 8 h 176"/>
              <a:gd name="T30" fmla="*/ 160 w 176"/>
              <a:gd name="T31" fmla="*/ 8 h 176"/>
              <a:gd name="T32" fmla="*/ 168 w 176"/>
              <a:gd name="T33" fmla="*/ 16 h 176"/>
              <a:gd name="T34" fmla="*/ 168 w 176"/>
              <a:gd name="T35" fmla="*/ 160 h 176"/>
              <a:gd name="T36" fmla="*/ 96 w 176"/>
              <a:gd name="T37" fmla="*/ 69 h 176"/>
              <a:gd name="T38" fmla="*/ 101 w 176"/>
              <a:gd name="T39" fmla="*/ 64 h 176"/>
              <a:gd name="T40" fmla="*/ 108 w 176"/>
              <a:gd name="T41" fmla="*/ 64 h 176"/>
              <a:gd name="T42" fmla="*/ 108 w 176"/>
              <a:gd name="T43" fmla="*/ 52 h 176"/>
              <a:gd name="T44" fmla="*/ 97 w 176"/>
              <a:gd name="T45" fmla="*/ 52 h 176"/>
              <a:gd name="T46" fmla="*/ 80 w 176"/>
              <a:gd name="T47" fmla="*/ 68 h 176"/>
              <a:gd name="T48" fmla="*/ 80 w 176"/>
              <a:gd name="T49" fmla="*/ 76 h 176"/>
              <a:gd name="T50" fmla="*/ 72 w 176"/>
              <a:gd name="T51" fmla="*/ 76 h 176"/>
              <a:gd name="T52" fmla="*/ 72 w 176"/>
              <a:gd name="T53" fmla="*/ 88 h 176"/>
              <a:gd name="T54" fmla="*/ 80 w 176"/>
              <a:gd name="T55" fmla="*/ 88 h 176"/>
              <a:gd name="T56" fmla="*/ 80 w 176"/>
              <a:gd name="T57" fmla="*/ 124 h 176"/>
              <a:gd name="T58" fmla="*/ 96 w 176"/>
              <a:gd name="T59" fmla="*/ 124 h 176"/>
              <a:gd name="T60" fmla="*/ 96 w 176"/>
              <a:gd name="T61" fmla="*/ 88 h 176"/>
              <a:gd name="T62" fmla="*/ 107 w 176"/>
              <a:gd name="T63" fmla="*/ 88 h 176"/>
              <a:gd name="T64" fmla="*/ 108 w 176"/>
              <a:gd name="T65" fmla="*/ 76 h 176"/>
              <a:gd name="T66" fmla="*/ 96 w 176"/>
              <a:gd name="T67" fmla="*/ 76 h 176"/>
              <a:gd name="T68" fmla="*/ 96 w 176"/>
              <a:gd name="T69" fmla="*/ 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 h="176">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moveTo>
                  <a:pt x="96" y="69"/>
                </a:moveTo>
                <a:cubicBezTo>
                  <a:pt x="96" y="66"/>
                  <a:pt x="96" y="64"/>
                  <a:pt x="101" y="64"/>
                </a:cubicBezTo>
                <a:cubicBezTo>
                  <a:pt x="108" y="64"/>
                  <a:pt x="108" y="64"/>
                  <a:pt x="108" y="64"/>
                </a:cubicBezTo>
                <a:cubicBezTo>
                  <a:pt x="108" y="52"/>
                  <a:pt x="108" y="52"/>
                  <a:pt x="108" y="52"/>
                </a:cubicBezTo>
                <a:cubicBezTo>
                  <a:pt x="97" y="52"/>
                  <a:pt x="97" y="52"/>
                  <a:pt x="97" y="52"/>
                </a:cubicBezTo>
                <a:cubicBezTo>
                  <a:pt x="84" y="52"/>
                  <a:pt x="80" y="58"/>
                  <a:pt x="80" y="68"/>
                </a:cubicBezTo>
                <a:cubicBezTo>
                  <a:pt x="80" y="76"/>
                  <a:pt x="80" y="76"/>
                  <a:pt x="80" y="76"/>
                </a:cubicBezTo>
                <a:cubicBezTo>
                  <a:pt x="72" y="76"/>
                  <a:pt x="72" y="76"/>
                  <a:pt x="72" y="76"/>
                </a:cubicBezTo>
                <a:cubicBezTo>
                  <a:pt x="72" y="88"/>
                  <a:pt x="72" y="88"/>
                  <a:pt x="72" y="88"/>
                </a:cubicBezTo>
                <a:cubicBezTo>
                  <a:pt x="80" y="88"/>
                  <a:pt x="80" y="88"/>
                  <a:pt x="80" y="88"/>
                </a:cubicBezTo>
                <a:cubicBezTo>
                  <a:pt x="80" y="124"/>
                  <a:pt x="80" y="124"/>
                  <a:pt x="80" y="124"/>
                </a:cubicBezTo>
                <a:cubicBezTo>
                  <a:pt x="96" y="124"/>
                  <a:pt x="96" y="124"/>
                  <a:pt x="96" y="124"/>
                </a:cubicBezTo>
                <a:cubicBezTo>
                  <a:pt x="96" y="88"/>
                  <a:pt x="96" y="88"/>
                  <a:pt x="96" y="88"/>
                </a:cubicBezTo>
                <a:cubicBezTo>
                  <a:pt x="107" y="88"/>
                  <a:pt x="107" y="88"/>
                  <a:pt x="107" y="88"/>
                </a:cubicBezTo>
                <a:cubicBezTo>
                  <a:pt x="108" y="76"/>
                  <a:pt x="108" y="76"/>
                  <a:pt x="108" y="76"/>
                </a:cubicBezTo>
                <a:cubicBezTo>
                  <a:pt x="96" y="76"/>
                  <a:pt x="96" y="76"/>
                  <a:pt x="96" y="76"/>
                </a:cubicBezTo>
                <a:lnTo>
                  <a:pt x="96" y="6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48">
            <a:extLst>
              <a:ext uri="{FF2B5EF4-FFF2-40B4-BE49-F238E27FC236}">
                <a16:creationId xmlns:a16="http://schemas.microsoft.com/office/drawing/2014/main" id="{690E4308-D490-4776-9D56-1F5ED351CD4B}"/>
              </a:ext>
            </a:extLst>
          </p:cNvPr>
          <p:cNvSpPr>
            <a:spLocks noEditPoints="1"/>
          </p:cNvSpPr>
          <p:nvPr userDrawn="1"/>
        </p:nvSpPr>
        <p:spPr bwMode="auto">
          <a:xfrm>
            <a:off x="4352925" y="4746626"/>
            <a:ext cx="557212" cy="557213"/>
          </a:xfrm>
          <a:custGeom>
            <a:avLst/>
            <a:gdLst>
              <a:gd name="T0" fmla="*/ 107 w 176"/>
              <a:gd name="T1" fmla="*/ 71 h 176"/>
              <a:gd name="T2" fmla="*/ 107 w 176"/>
              <a:gd name="T3" fmla="*/ 48 h 176"/>
              <a:gd name="T4" fmla="*/ 102 w 176"/>
              <a:gd name="T5" fmla="*/ 67 h 176"/>
              <a:gd name="T6" fmla="*/ 97 w 176"/>
              <a:gd name="T7" fmla="*/ 68 h 176"/>
              <a:gd name="T8" fmla="*/ 86 w 176"/>
              <a:gd name="T9" fmla="*/ 72 h 176"/>
              <a:gd name="T10" fmla="*/ 86 w 176"/>
              <a:gd name="T11" fmla="*/ 48 h 176"/>
              <a:gd name="T12" fmla="*/ 78 w 176"/>
              <a:gd name="T13" fmla="*/ 65 h 176"/>
              <a:gd name="T14" fmla="*/ 85 w 176"/>
              <a:gd name="T15" fmla="*/ 52 h 176"/>
              <a:gd name="T16" fmla="*/ 85 w 176"/>
              <a:gd name="T17" fmla="*/ 68 h 176"/>
              <a:gd name="T18" fmla="*/ 65 w 176"/>
              <a:gd name="T19" fmla="*/ 71 h 176"/>
              <a:gd name="T20" fmla="*/ 77 w 176"/>
              <a:gd name="T21" fmla="*/ 40 h 176"/>
              <a:gd name="T22" fmla="*/ 64 w 176"/>
              <a:gd name="T23" fmla="*/ 40 h 176"/>
              <a:gd name="T24" fmla="*/ 65 w 176"/>
              <a:gd name="T25" fmla="*/ 71 h 176"/>
              <a:gd name="T26" fmla="*/ 0 w 176"/>
              <a:gd name="T27" fmla="*/ 16 h 176"/>
              <a:gd name="T28" fmla="*/ 160 w 176"/>
              <a:gd name="T29" fmla="*/ 176 h 176"/>
              <a:gd name="T30" fmla="*/ 160 w 176"/>
              <a:gd name="T31" fmla="*/ 0 h 176"/>
              <a:gd name="T32" fmla="*/ 16 w 176"/>
              <a:gd name="T33" fmla="*/ 168 h 176"/>
              <a:gd name="T34" fmla="*/ 16 w 176"/>
              <a:gd name="T35" fmla="*/ 8 h 176"/>
              <a:gd name="T36" fmla="*/ 168 w 176"/>
              <a:gd name="T37" fmla="*/ 160 h 176"/>
              <a:gd name="T38" fmla="*/ 95 w 176"/>
              <a:gd name="T39" fmla="*/ 116 h 176"/>
              <a:gd name="T40" fmla="*/ 100 w 176"/>
              <a:gd name="T41" fmla="*/ 101 h 176"/>
              <a:gd name="T42" fmla="*/ 88 w 176"/>
              <a:gd name="T43" fmla="*/ 76 h 176"/>
              <a:gd name="T44" fmla="*/ 44 w 176"/>
              <a:gd name="T45" fmla="*/ 104 h 176"/>
              <a:gd name="T46" fmla="*/ 88 w 176"/>
              <a:gd name="T47" fmla="*/ 132 h 176"/>
              <a:gd name="T48" fmla="*/ 132 w 176"/>
              <a:gd name="T49" fmla="*/ 104 h 176"/>
              <a:gd name="T50" fmla="*/ 70 w 176"/>
              <a:gd name="T51" fmla="*/ 90 h 176"/>
              <a:gd name="T52" fmla="*/ 58 w 176"/>
              <a:gd name="T53" fmla="*/ 121 h 176"/>
              <a:gd name="T54" fmla="*/ 52 w 176"/>
              <a:gd name="T55" fmla="*/ 85 h 176"/>
              <a:gd name="T56" fmla="*/ 86 w 176"/>
              <a:gd name="T57" fmla="*/ 121 h 176"/>
              <a:gd name="T58" fmla="*/ 75 w 176"/>
              <a:gd name="T59" fmla="*/ 122 h 176"/>
              <a:gd name="T60" fmla="*/ 76 w 176"/>
              <a:gd name="T61" fmla="*/ 94 h 176"/>
              <a:gd name="T62" fmla="*/ 81 w 176"/>
              <a:gd name="T63" fmla="*/ 116 h 176"/>
              <a:gd name="T64" fmla="*/ 86 w 176"/>
              <a:gd name="T65" fmla="*/ 121 h 176"/>
              <a:gd name="T66" fmla="*/ 95 w 176"/>
              <a:gd name="T67" fmla="*/ 119 h 176"/>
              <a:gd name="T68" fmla="*/ 90 w 176"/>
              <a:gd name="T69" fmla="*/ 85 h 176"/>
              <a:gd name="T70" fmla="*/ 101 w 176"/>
              <a:gd name="T71" fmla="*/ 94 h 176"/>
              <a:gd name="T72" fmla="*/ 125 w 176"/>
              <a:gd name="T73" fmla="*/ 101 h 176"/>
              <a:gd name="T74" fmla="*/ 114 w 176"/>
              <a:gd name="T75" fmla="*/ 115 h 176"/>
              <a:gd name="T76" fmla="*/ 119 w 176"/>
              <a:gd name="T77" fmla="*/ 112 h 176"/>
              <a:gd name="T78" fmla="*/ 117 w 176"/>
              <a:gd name="T79" fmla="*/ 122 h 176"/>
              <a:gd name="T80" fmla="*/ 117 w 176"/>
              <a:gd name="T81" fmla="*/ 94 h 176"/>
              <a:gd name="T82" fmla="*/ 114 w 176"/>
              <a:gd name="T83" fmla="*/ 101 h 176"/>
              <a:gd name="T84" fmla="*/ 119 w 176"/>
              <a:gd name="T85" fmla="*/ 10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101" y="72"/>
                </a:moveTo>
                <a:cubicBezTo>
                  <a:pt x="104" y="72"/>
                  <a:pt x="107" y="69"/>
                  <a:pt x="107" y="69"/>
                </a:cubicBezTo>
                <a:cubicBezTo>
                  <a:pt x="107" y="71"/>
                  <a:pt x="107" y="71"/>
                  <a:pt x="107" y="71"/>
                </a:cubicBezTo>
                <a:cubicBezTo>
                  <a:pt x="112" y="71"/>
                  <a:pt x="112" y="71"/>
                  <a:pt x="112" y="71"/>
                </a:cubicBezTo>
                <a:cubicBezTo>
                  <a:pt x="112" y="48"/>
                  <a:pt x="112" y="48"/>
                  <a:pt x="112" y="48"/>
                </a:cubicBezTo>
                <a:cubicBezTo>
                  <a:pt x="107" y="48"/>
                  <a:pt x="107" y="48"/>
                  <a:pt x="107" y="48"/>
                </a:cubicBezTo>
                <a:cubicBezTo>
                  <a:pt x="107" y="66"/>
                  <a:pt x="107" y="66"/>
                  <a:pt x="107" y="66"/>
                </a:cubicBezTo>
                <a:cubicBezTo>
                  <a:pt x="107" y="66"/>
                  <a:pt x="106" y="68"/>
                  <a:pt x="104" y="68"/>
                </a:cubicBezTo>
                <a:cubicBezTo>
                  <a:pt x="102" y="68"/>
                  <a:pt x="102" y="67"/>
                  <a:pt x="102" y="67"/>
                </a:cubicBezTo>
                <a:cubicBezTo>
                  <a:pt x="102" y="48"/>
                  <a:pt x="102" y="48"/>
                  <a:pt x="102" y="48"/>
                </a:cubicBezTo>
                <a:cubicBezTo>
                  <a:pt x="97" y="48"/>
                  <a:pt x="97" y="48"/>
                  <a:pt x="97" y="48"/>
                </a:cubicBezTo>
                <a:cubicBezTo>
                  <a:pt x="97" y="68"/>
                  <a:pt x="97" y="68"/>
                  <a:pt x="97" y="68"/>
                </a:cubicBezTo>
                <a:cubicBezTo>
                  <a:pt x="97" y="68"/>
                  <a:pt x="98" y="72"/>
                  <a:pt x="101" y="72"/>
                </a:cubicBezTo>
                <a:moveTo>
                  <a:pt x="84" y="72"/>
                </a:moveTo>
                <a:cubicBezTo>
                  <a:pt x="86" y="72"/>
                  <a:pt x="86" y="72"/>
                  <a:pt x="86" y="72"/>
                </a:cubicBezTo>
                <a:cubicBezTo>
                  <a:pt x="90" y="72"/>
                  <a:pt x="93" y="69"/>
                  <a:pt x="93" y="65"/>
                </a:cubicBezTo>
                <a:cubicBezTo>
                  <a:pt x="93" y="54"/>
                  <a:pt x="93" y="54"/>
                  <a:pt x="93" y="54"/>
                </a:cubicBezTo>
                <a:cubicBezTo>
                  <a:pt x="93" y="51"/>
                  <a:pt x="90" y="48"/>
                  <a:pt x="86" y="48"/>
                </a:cubicBezTo>
                <a:cubicBezTo>
                  <a:pt x="84" y="48"/>
                  <a:pt x="84" y="48"/>
                  <a:pt x="84" y="48"/>
                </a:cubicBezTo>
                <a:cubicBezTo>
                  <a:pt x="81" y="48"/>
                  <a:pt x="78" y="51"/>
                  <a:pt x="78" y="54"/>
                </a:cubicBezTo>
                <a:cubicBezTo>
                  <a:pt x="78" y="65"/>
                  <a:pt x="78" y="65"/>
                  <a:pt x="78" y="65"/>
                </a:cubicBezTo>
                <a:cubicBezTo>
                  <a:pt x="78" y="69"/>
                  <a:pt x="81" y="72"/>
                  <a:pt x="84" y="72"/>
                </a:cubicBezTo>
                <a:moveTo>
                  <a:pt x="83" y="54"/>
                </a:moveTo>
                <a:cubicBezTo>
                  <a:pt x="83" y="53"/>
                  <a:pt x="84" y="52"/>
                  <a:pt x="85" y="52"/>
                </a:cubicBezTo>
                <a:cubicBezTo>
                  <a:pt x="87" y="52"/>
                  <a:pt x="88" y="53"/>
                  <a:pt x="88" y="54"/>
                </a:cubicBezTo>
                <a:cubicBezTo>
                  <a:pt x="88" y="66"/>
                  <a:pt x="88" y="66"/>
                  <a:pt x="88" y="66"/>
                </a:cubicBezTo>
                <a:cubicBezTo>
                  <a:pt x="88" y="67"/>
                  <a:pt x="87" y="68"/>
                  <a:pt x="85" y="68"/>
                </a:cubicBezTo>
                <a:cubicBezTo>
                  <a:pt x="84" y="68"/>
                  <a:pt x="83" y="67"/>
                  <a:pt x="83" y="66"/>
                </a:cubicBezTo>
                <a:lnTo>
                  <a:pt x="83" y="54"/>
                </a:lnTo>
                <a:close/>
                <a:moveTo>
                  <a:pt x="65" y="71"/>
                </a:moveTo>
                <a:cubicBezTo>
                  <a:pt x="71" y="71"/>
                  <a:pt x="71" y="71"/>
                  <a:pt x="71" y="71"/>
                </a:cubicBezTo>
                <a:cubicBezTo>
                  <a:pt x="71" y="59"/>
                  <a:pt x="71" y="59"/>
                  <a:pt x="71" y="59"/>
                </a:cubicBezTo>
                <a:cubicBezTo>
                  <a:pt x="77" y="40"/>
                  <a:pt x="77" y="40"/>
                  <a:pt x="77" y="40"/>
                </a:cubicBezTo>
                <a:cubicBezTo>
                  <a:pt x="72" y="40"/>
                  <a:pt x="72" y="40"/>
                  <a:pt x="72" y="40"/>
                </a:cubicBezTo>
                <a:cubicBezTo>
                  <a:pt x="68" y="52"/>
                  <a:pt x="68" y="52"/>
                  <a:pt x="68" y="52"/>
                </a:cubicBezTo>
                <a:cubicBezTo>
                  <a:pt x="64" y="40"/>
                  <a:pt x="64" y="40"/>
                  <a:pt x="64" y="40"/>
                </a:cubicBezTo>
                <a:cubicBezTo>
                  <a:pt x="58" y="40"/>
                  <a:pt x="58" y="40"/>
                  <a:pt x="58" y="40"/>
                </a:cubicBezTo>
                <a:cubicBezTo>
                  <a:pt x="65" y="59"/>
                  <a:pt x="65" y="59"/>
                  <a:pt x="65" y="59"/>
                </a:cubicBezTo>
                <a:lnTo>
                  <a:pt x="65" y="71"/>
                </a:lnTo>
                <a:close/>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moveTo>
                  <a:pt x="98" y="99"/>
                </a:moveTo>
                <a:cubicBezTo>
                  <a:pt x="97" y="99"/>
                  <a:pt x="96" y="99"/>
                  <a:pt x="95" y="100"/>
                </a:cubicBezTo>
                <a:cubicBezTo>
                  <a:pt x="95" y="116"/>
                  <a:pt x="95" y="116"/>
                  <a:pt x="95" y="116"/>
                </a:cubicBezTo>
                <a:cubicBezTo>
                  <a:pt x="96" y="117"/>
                  <a:pt x="97" y="117"/>
                  <a:pt x="98" y="117"/>
                </a:cubicBezTo>
                <a:cubicBezTo>
                  <a:pt x="100" y="117"/>
                  <a:pt x="100" y="115"/>
                  <a:pt x="100" y="115"/>
                </a:cubicBezTo>
                <a:cubicBezTo>
                  <a:pt x="100" y="101"/>
                  <a:pt x="100" y="101"/>
                  <a:pt x="100" y="101"/>
                </a:cubicBezTo>
                <a:cubicBezTo>
                  <a:pt x="100" y="101"/>
                  <a:pt x="100" y="99"/>
                  <a:pt x="98" y="99"/>
                </a:cubicBezTo>
                <a:moveTo>
                  <a:pt x="118" y="77"/>
                </a:moveTo>
                <a:cubicBezTo>
                  <a:pt x="118" y="77"/>
                  <a:pt x="103" y="76"/>
                  <a:pt x="88" y="76"/>
                </a:cubicBezTo>
                <a:cubicBezTo>
                  <a:pt x="73" y="76"/>
                  <a:pt x="58" y="77"/>
                  <a:pt x="58" y="77"/>
                </a:cubicBezTo>
                <a:cubicBezTo>
                  <a:pt x="51" y="77"/>
                  <a:pt x="45" y="82"/>
                  <a:pt x="45" y="89"/>
                </a:cubicBezTo>
                <a:cubicBezTo>
                  <a:pt x="45" y="89"/>
                  <a:pt x="44" y="96"/>
                  <a:pt x="44" y="104"/>
                </a:cubicBezTo>
                <a:cubicBezTo>
                  <a:pt x="44" y="112"/>
                  <a:pt x="45" y="119"/>
                  <a:pt x="45" y="119"/>
                </a:cubicBezTo>
                <a:cubicBezTo>
                  <a:pt x="45" y="126"/>
                  <a:pt x="51" y="131"/>
                  <a:pt x="58" y="131"/>
                </a:cubicBezTo>
                <a:cubicBezTo>
                  <a:pt x="58" y="131"/>
                  <a:pt x="73" y="132"/>
                  <a:pt x="88" y="132"/>
                </a:cubicBezTo>
                <a:cubicBezTo>
                  <a:pt x="103" y="132"/>
                  <a:pt x="118" y="131"/>
                  <a:pt x="118" y="131"/>
                </a:cubicBezTo>
                <a:cubicBezTo>
                  <a:pt x="125" y="131"/>
                  <a:pt x="131" y="126"/>
                  <a:pt x="131" y="119"/>
                </a:cubicBezTo>
                <a:cubicBezTo>
                  <a:pt x="131" y="119"/>
                  <a:pt x="132" y="112"/>
                  <a:pt x="132" y="104"/>
                </a:cubicBezTo>
                <a:cubicBezTo>
                  <a:pt x="132" y="96"/>
                  <a:pt x="131" y="89"/>
                  <a:pt x="131" y="89"/>
                </a:cubicBezTo>
                <a:cubicBezTo>
                  <a:pt x="131" y="82"/>
                  <a:pt x="125" y="77"/>
                  <a:pt x="118" y="77"/>
                </a:cubicBezTo>
                <a:moveTo>
                  <a:pt x="70" y="90"/>
                </a:moveTo>
                <a:cubicBezTo>
                  <a:pt x="64" y="90"/>
                  <a:pt x="64" y="90"/>
                  <a:pt x="64" y="90"/>
                </a:cubicBezTo>
                <a:cubicBezTo>
                  <a:pt x="64" y="121"/>
                  <a:pt x="64" y="121"/>
                  <a:pt x="64" y="121"/>
                </a:cubicBezTo>
                <a:cubicBezTo>
                  <a:pt x="58" y="121"/>
                  <a:pt x="58" y="121"/>
                  <a:pt x="58" y="121"/>
                </a:cubicBezTo>
                <a:cubicBezTo>
                  <a:pt x="58" y="90"/>
                  <a:pt x="58" y="90"/>
                  <a:pt x="58" y="90"/>
                </a:cubicBezTo>
                <a:cubicBezTo>
                  <a:pt x="52" y="90"/>
                  <a:pt x="52" y="90"/>
                  <a:pt x="52" y="90"/>
                </a:cubicBezTo>
                <a:cubicBezTo>
                  <a:pt x="52" y="85"/>
                  <a:pt x="52" y="85"/>
                  <a:pt x="52" y="85"/>
                </a:cubicBezTo>
                <a:cubicBezTo>
                  <a:pt x="70" y="85"/>
                  <a:pt x="70" y="85"/>
                  <a:pt x="70" y="85"/>
                </a:cubicBezTo>
                <a:lnTo>
                  <a:pt x="70" y="90"/>
                </a:lnTo>
                <a:close/>
                <a:moveTo>
                  <a:pt x="86" y="121"/>
                </a:moveTo>
                <a:cubicBezTo>
                  <a:pt x="81" y="121"/>
                  <a:pt x="81" y="121"/>
                  <a:pt x="81" y="121"/>
                </a:cubicBezTo>
                <a:cubicBezTo>
                  <a:pt x="81" y="119"/>
                  <a:pt x="81" y="119"/>
                  <a:pt x="81" y="119"/>
                </a:cubicBezTo>
                <a:cubicBezTo>
                  <a:pt x="81" y="119"/>
                  <a:pt x="78" y="122"/>
                  <a:pt x="75" y="122"/>
                </a:cubicBezTo>
                <a:cubicBezTo>
                  <a:pt x="71" y="122"/>
                  <a:pt x="71" y="119"/>
                  <a:pt x="71" y="119"/>
                </a:cubicBezTo>
                <a:cubicBezTo>
                  <a:pt x="71" y="94"/>
                  <a:pt x="71" y="94"/>
                  <a:pt x="71" y="94"/>
                </a:cubicBezTo>
                <a:cubicBezTo>
                  <a:pt x="76" y="94"/>
                  <a:pt x="76" y="94"/>
                  <a:pt x="76" y="94"/>
                </a:cubicBezTo>
                <a:cubicBezTo>
                  <a:pt x="76" y="117"/>
                  <a:pt x="76" y="117"/>
                  <a:pt x="76" y="117"/>
                </a:cubicBezTo>
                <a:cubicBezTo>
                  <a:pt x="76" y="117"/>
                  <a:pt x="76" y="118"/>
                  <a:pt x="77" y="118"/>
                </a:cubicBezTo>
                <a:cubicBezTo>
                  <a:pt x="79" y="118"/>
                  <a:pt x="81" y="116"/>
                  <a:pt x="81" y="116"/>
                </a:cubicBezTo>
                <a:cubicBezTo>
                  <a:pt x="81" y="94"/>
                  <a:pt x="81" y="94"/>
                  <a:pt x="81" y="94"/>
                </a:cubicBezTo>
                <a:cubicBezTo>
                  <a:pt x="86" y="94"/>
                  <a:pt x="86" y="94"/>
                  <a:pt x="86" y="94"/>
                </a:cubicBezTo>
                <a:lnTo>
                  <a:pt x="86" y="121"/>
                </a:lnTo>
                <a:close/>
                <a:moveTo>
                  <a:pt x="105" y="115"/>
                </a:moveTo>
                <a:cubicBezTo>
                  <a:pt x="105" y="115"/>
                  <a:pt x="105" y="122"/>
                  <a:pt x="101" y="122"/>
                </a:cubicBezTo>
                <a:cubicBezTo>
                  <a:pt x="98" y="122"/>
                  <a:pt x="96" y="120"/>
                  <a:pt x="95" y="119"/>
                </a:cubicBezTo>
                <a:cubicBezTo>
                  <a:pt x="95" y="121"/>
                  <a:pt x="95" y="121"/>
                  <a:pt x="95" y="121"/>
                </a:cubicBezTo>
                <a:cubicBezTo>
                  <a:pt x="90" y="121"/>
                  <a:pt x="90" y="121"/>
                  <a:pt x="90" y="121"/>
                </a:cubicBezTo>
                <a:cubicBezTo>
                  <a:pt x="90" y="85"/>
                  <a:pt x="90" y="85"/>
                  <a:pt x="90" y="85"/>
                </a:cubicBezTo>
                <a:cubicBezTo>
                  <a:pt x="95" y="85"/>
                  <a:pt x="95" y="85"/>
                  <a:pt x="95" y="85"/>
                </a:cubicBezTo>
                <a:cubicBezTo>
                  <a:pt x="95" y="97"/>
                  <a:pt x="95" y="97"/>
                  <a:pt x="95" y="97"/>
                </a:cubicBezTo>
                <a:cubicBezTo>
                  <a:pt x="96" y="96"/>
                  <a:pt x="98" y="94"/>
                  <a:pt x="101" y="94"/>
                </a:cubicBezTo>
                <a:cubicBezTo>
                  <a:pt x="104" y="94"/>
                  <a:pt x="105" y="97"/>
                  <a:pt x="105" y="100"/>
                </a:cubicBezTo>
                <a:lnTo>
                  <a:pt x="105" y="115"/>
                </a:lnTo>
                <a:close/>
                <a:moveTo>
                  <a:pt x="125" y="101"/>
                </a:moveTo>
                <a:cubicBezTo>
                  <a:pt x="125" y="109"/>
                  <a:pt x="125" y="109"/>
                  <a:pt x="125" y="109"/>
                </a:cubicBezTo>
                <a:cubicBezTo>
                  <a:pt x="114" y="109"/>
                  <a:pt x="114" y="109"/>
                  <a:pt x="114" y="109"/>
                </a:cubicBezTo>
                <a:cubicBezTo>
                  <a:pt x="114" y="115"/>
                  <a:pt x="114" y="115"/>
                  <a:pt x="114" y="115"/>
                </a:cubicBezTo>
                <a:cubicBezTo>
                  <a:pt x="114" y="115"/>
                  <a:pt x="114" y="117"/>
                  <a:pt x="117" y="117"/>
                </a:cubicBezTo>
                <a:cubicBezTo>
                  <a:pt x="119" y="117"/>
                  <a:pt x="119" y="115"/>
                  <a:pt x="119" y="115"/>
                </a:cubicBezTo>
                <a:cubicBezTo>
                  <a:pt x="119" y="112"/>
                  <a:pt x="119" y="112"/>
                  <a:pt x="119" y="112"/>
                </a:cubicBezTo>
                <a:cubicBezTo>
                  <a:pt x="125" y="112"/>
                  <a:pt x="125" y="112"/>
                  <a:pt x="125" y="112"/>
                </a:cubicBezTo>
                <a:cubicBezTo>
                  <a:pt x="125" y="116"/>
                  <a:pt x="125" y="116"/>
                  <a:pt x="125" y="116"/>
                </a:cubicBezTo>
                <a:cubicBezTo>
                  <a:pt x="125" y="116"/>
                  <a:pt x="124" y="122"/>
                  <a:pt x="117" y="122"/>
                </a:cubicBezTo>
                <a:cubicBezTo>
                  <a:pt x="111" y="122"/>
                  <a:pt x="109" y="116"/>
                  <a:pt x="109" y="116"/>
                </a:cubicBezTo>
                <a:cubicBezTo>
                  <a:pt x="109" y="101"/>
                  <a:pt x="109" y="101"/>
                  <a:pt x="109" y="101"/>
                </a:cubicBezTo>
                <a:cubicBezTo>
                  <a:pt x="109" y="101"/>
                  <a:pt x="109" y="94"/>
                  <a:pt x="117" y="94"/>
                </a:cubicBezTo>
                <a:cubicBezTo>
                  <a:pt x="125" y="94"/>
                  <a:pt x="125" y="101"/>
                  <a:pt x="125" y="101"/>
                </a:cubicBezTo>
                <a:moveTo>
                  <a:pt x="117" y="99"/>
                </a:moveTo>
                <a:cubicBezTo>
                  <a:pt x="114" y="99"/>
                  <a:pt x="114" y="101"/>
                  <a:pt x="114" y="101"/>
                </a:cubicBezTo>
                <a:cubicBezTo>
                  <a:pt x="114" y="105"/>
                  <a:pt x="114" y="105"/>
                  <a:pt x="114" y="105"/>
                </a:cubicBezTo>
                <a:cubicBezTo>
                  <a:pt x="119" y="105"/>
                  <a:pt x="119" y="105"/>
                  <a:pt x="119" y="105"/>
                </a:cubicBezTo>
                <a:cubicBezTo>
                  <a:pt x="119" y="101"/>
                  <a:pt x="119" y="101"/>
                  <a:pt x="119" y="101"/>
                </a:cubicBezTo>
                <a:cubicBezTo>
                  <a:pt x="119" y="101"/>
                  <a:pt x="119" y="99"/>
                  <a:pt x="117" y="99"/>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49">
            <a:extLst>
              <a:ext uri="{FF2B5EF4-FFF2-40B4-BE49-F238E27FC236}">
                <a16:creationId xmlns:a16="http://schemas.microsoft.com/office/drawing/2014/main" id="{1EE4B394-ABD9-4AD0-B1A6-D3D722B0BC48}"/>
              </a:ext>
            </a:extLst>
          </p:cNvPr>
          <p:cNvSpPr>
            <a:spLocks noEditPoints="1"/>
          </p:cNvSpPr>
          <p:nvPr userDrawn="1"/>
        </p:nvSpPr>
        <p:spPr bwMode="auto">
          <a:xfrm>
            <a:off x="5416550" y="4746626"/>
            <a:ext cx="557212" cy="557213"/>
          </a:xfrm>
          <a:custGeom>
            <a:avLst/>
            <a:gdLst>
              <a:gd name="T0" fmla="*/ 82 w 176"/>
              <a:gd name="T1" fmla="*/ 53 h 176"/>
              <a:gd name="T2" fmla="*/ 58 w 176"/>
              <a:gd name="T3" fmla="*/ 72 h 176"/>
              <a:gd name="T4" fmla="*/ 64 w 176"/>
              <a:gd name="T5" fmla="*/ 97 h 176"/>
              <a:gd name="T6" fmla="*/ 69 w 176"/>
              <a:gd name="T7" fmla="*/ 95 h 176"/>
              <a:gd name="T8" fmla="*/ 67 w 176"/>
              <a:gd name="T9" fmla="*/ 89 h 176"/>
              <a:gd name="T10" fmla="*/ 65 w 176"/>
              <a:gd name="T11" fmla="*/ 81 h 176"/>
              <a:gd name="T12" fmla="*/ 82 w 176"/>
              <a:gd name="T13" fmla="*/ 61 h 176"/>
              <a:gd name="T14" fmla="*/ 96 w 176"/>
              <a:gd name="T15" fmla="*/ 61 h 176"/>
              <a:gd name="T16" fmla="*/ 108 w 176"/>
              <a:gd name="T17" fmla="*/ 83 h 176"/>
              <a:gd name="T18" fmla="*/ 95 w 176"/>
              <a:gd name="T19" fmla="*/ 102 h 176"/>
              <a:gd name="T20" fmla="*/ 86 w 176"/>
              <a:gd name="T21" fmla="*/ 94 h 176"/>
              <a:gd name="T22" fmla="*/ 85 w 176"/>
              <a:gd name="T23" fmla="*/ 70 h 176"/>
              <a:gd name="T24" fmla="*/ 75 w 176"/>
              <a:gd name="T25" fmla="*/ 85 h 176"/>
              <a:gd name="T26" fmla="*/ 73 w 176"/>
              <a:gd name="T27" fmla="*/ 101 h 176"/>
              <a:gd name="T28" fmla="*/ 69 w 176"/>
              <a:gd name="T29" fmla="*/ 119 h 176"/>
              <a:gd name="T30" fmla="*/ 69 w 176"/>
              <a:gd name="T31" fmla="*/ 128 h 176"/>
              <a:gd name="T32" fmla="*/ 70 w 176"/>
              <a:gd name="T33" fmla="*/ 132 h 176"/>
              <a:gd name="T34" fmla="*/ 79 w 176"/>
              <a:gd name="T35" fmla="*/ 119 h 176"/>
              <a:gd name="T36" fmla="*/ 83 w 176"/>
              <a:gd name="T37" fmla="*/ 104 h 176"/>
              <a:gd name="T38" fmla="*/ 85 w 176"/>
              <a:gd name="T39" fmla="*/ 107 h 176"/>
              <a:gd name="T40" fmla="*/ 113 w 176"/>
              <a:gd name="T41" fmla="*/ 101 h 176"/>
              <a:gd name="T42" fmla="*/ 120 w 176"/>
              <a:gd name="T43" fmla="*/ 84 h 176"/>
              <a:gd name="T44" fmla="*/ 87 w 176"/>
              <a:gd name="T45" fmla="*/ 52 h 176"/>
              <a:gd name="T46" fmla="*/ 16 w 176"/>
              <a:gd name="T47" fmla="*/ 0 h 176"/>
              <a:gd name="T48" fmla="*/ 0 w 176"/>
              <a:gd name="T49" fmla="*/ 160 h 176"/>
              <a:gd name="T50" fmla="*/ 160 w 176"/>
              <a:gd name="T51" fmla="*/ 176 h 176"/>
              <a:gd name="T52" fmla="*/ 176 w 176"/>
              <a:gd name="T53" fmla="*/ 16 h 176"/>
              <a:gd name="T54" fmla="*/ 168 w 176"/>
              <a:gd name="T55" fmla="*/ 160 h 176"/>
              <a:gd name="T56" fmla="*/ 16 w 176"/>
              <a:gd name="T57" fmla="*/ 168 h 176"/>
              <a:gd name="T58" fmla="*/ 8 w 176"/>
              <a:gd name="T59" fmla="*/ 16 h 176"/>
              <a:gd name="T60" fmla="*/ 160 w 176"/>
              <a:gd name="T61" fmla="*/ 8 h 176"/>
              <a:gd name="T62" fmla="*/ 168 w 176"/>
              <a:gd name="T63" fmla="*/ 1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87" y="52"/>
                </a:moveTo>
                <a:cubicBezTo>
                  <a:pt x="85" y="52"/>
                  <a:pt x="84" y="52"/>
                  <a:pt x="82" y="53"/>
                </a:cubicBezTo>
                <a:cubicBezTo>
                  <a:pt x="79" y="53"/>
                  <a:pt x="75" y="54"/>
                  <a:pt x="73" y="56"/>
                </a:cubicBezTo>
                <a:cubicBezTo>
                  <a:pt x="66" y="60"/>
                  <a:pt x="61" y="64"/>
                  <a:pt x="58" y="72"/>
                </a:cubicBezTo>
                <a:cubicBezTo>
                  <a:pt x="57" y="73"/>
                  <a:pt x="57" y="75"/>
                  <a:pt x="57" y="76"/>
                </a:cubicBezTo>
                <a:cubicBezTo>
                  <a:pt x="54" y="85"/>
                  <a:pt x="59" y="94"/>
                  <a:pt x="64" y="97"/>
                </a:cubicBezTo>
                <a:cubicBezTo>
                  <a:pt x="65" y="98"/>
                  <a:pt x="67" y="99"/>
                  <a:pt x="68" y="98"/>
                </a:cubicBezTo>
                <a:cubicBezTo>
                  <a:pt x="69" y="97"/>
                  <a:pt x="68" y="96"/>
                  <a:pt x="69" y="95"/>
                </a:cubicBezTo>
                <a:cubicBezTo>
                  <a:pt x="69" y="94"/>
                  <a:pt x="70" y="93"/>
                  <a:pt x="69" y="92"/>
                </a:cubicBezTo>
                <a:cubicBezTo>
                  <a:pt x="69" y="91"/>
                  <a:pt x="68" y="90"/>
                  <a:pt x="67" y="89"/>
                </a:cubicBezTo>
                <a:cubicBezTo>
                  <a:pt x="66" y="87"/>
                  <a:pt x="66" y="85"/>
                  <a:pt x="65" y="82"/>
                </a:cubicBezTo>
                <a:cubicBezTo>
                  <a:pt x="65" y="82"/>
                  <a:pt x="65" y="81"/>
                  <a:pt x="65" y="81"/>
                </a:cubicBezTo>
                <a:cubicBezTo>
                  <a:pt x="66" y="78"/>
                  <a:pt x="66" y="76"/>
                  <a:pt x="67" y="73"/>
                </a:cubicBezTo>
                <a:cubicBezTo>
                  <a:pt x="70" y="67"/>
                  <a:pt x="75" y="63"/>
                  <a:pt x="82" y="61"/>
                </a:cubicBezTo>
                <a:cubicBezTo>
                  <a:pt x="84" y="60"/>
                  <a:pt x="89" y="59"/>
                  <a:pt x="91" y="60"/>
                </a:cubicBezTo>
                <a:cubicBezTo>
                  <a:pt x="93" y="60"/>
                  <a:pt x="94" y="60"/>
                  <a:pt x="96" y="61"/>
                </a:cubicBezTo>
                <a:cubicBezTo>
                  <a:pt x="101" y="62"/>
                  <a:pt x="105" y="65"/>
                  <a:pt x="107" y="70"/>
                </a:cubicBezTo>
                <a:cubicBezTo>
                  <a:pt x="108" y="73"/>
                  <a:pt x="109" y="79"/>
                  <a:pt x="108" y="83"/>
                </a:cubicBezTo>
                <a:cubicBezTo>
                  <a:pt x="107" y="85"/>
                  <a:pt x="107" y="87"/>
                  <a:pt x="107" y="88"/>
                </a:cubicBezTo>
                <a:cubicBezTo>
                  <a:pt x="105" y="94"/>
                  <a:pt x="102" y="100"/>
                  <a:pt x="95" y="102"/>
                </a:cubicBezTo>
                <a:cubicBezTo>
                  <a:pt x="91" y="103"/>
                  <a:pt x="87" y="100"/>
                  <a:pt x="86" y="97"/>
                </a:cubicBezTo>
                <a:cubicBezTo>
                  <a:pt x="86" y="97"/>
                  <a:pt x="85" y="95"/>
                  <a:pt x="86" y="94"/>
                </a:cubicBezTo>
                <a:cubicBezTo>
                  <a:pt x="87" y="89"/>
                  <a:pt x="89" y="84"/>
                  <a:pt x="90" y="79"/>
                </a:cubicBezTo>
                <a:cubicBezTo>
                  <a:pt x="91" y="75"/>
                  <a:pt x="89" y="71"/>
                  <a:pt x="85" y="70"/>
                </a:cubicBezTo>
                <a:cubicBezTo>
                  <a:pt x="80" y="69"/>
                  <a:pt x="77" y="73"/>
                  <a:pt x="76" y="76"/>
                </a:cubicBezTo>
                <a:cubicBezTo>
                  <a:pt x="75" y="78"/>
                  <a:pt x="74" y="82"/>
                  <a:pt x="75" y="85"/>
                </a:cubicBezTo>
                <a:cubicBezTo>
                  <a:pt x="75" y="86"/>
                  <a:pt x="76" y="89"/>
                  <a:pt x="76" y="90"/>
                </a:cubicBezTo>
                <a:cubicBezTo>
                  <a:pt x="75" y="93"/>
                  <a:pt x="74" y="98"/>
                  <a:pt x="73" y="101"/>
                </a:cubicBezTo>
                <a:cubicBezTo>
                  <a:pt x="72" y="105"/>
                  <a:pt x="71" y="109"/>
                  <a:pt x="70" y="113"/>
                </a:cubicBezTo>
                <a:cubicBezTo>
                  <a:pt x="70" y="115"/>
                  <a:pt x="70" y="117"/>
                  <a:pt x="69" y="119"/>
                </a:cubicBezTo>
                <a:cubicBezTo>
                  <a:pt x="69" y="121"/>
                  <a:pt x="69" y="121"/>
                  <a:pt x="69" y="121"/>
                </a:cubicBezTo>
                <a:cubicBezTo>
                  <a:pt x="69" y="123"/>
                  <a:pt x="69" y="126"/>
                  <a:pt x="69" y="128"/>
                </a:cubicBezTo>
                <a:cubicBezTo>
                  <a:pt x="70" y="129"/>
                  <a:pt x="69" y="130"/>
                  <a:pt x="70" y="131"/>
                </a:cubicBezTo>
                <a:cubicBezTo>
                  <a:pt x="70" y="132"/>
                  <a:pt x="70" y="132"/>
                  <a:pt x="70" y="132"/>
                </a:cubicBezTo>
                <a:cubicBezTo>
                  <a:pt x="72" y="132"/>
                  <a:pt x="74" y="128"/>
                  <a:pt x="75" y="126"/>
                </a:cubicBezTo>
                <a:cubicBezTo>
                  <a:pt x="76" y="124"/>
                  <a:pt x="78" y="121"/>
                  <a:pt x="79" y="119"/>
                </a:cubicBezTo>
                <a:cubicBezTo>
                  <a:pt x="80" y="116"/>
                  <a:pt x="80" y="113"/>
                  <a:pt x="81" y="111"/>
                </a:cubicBezTo>
                <a:cubicBezTo>
                  <a:pt x="82" y="109"/>
                  <a:pt x="83" y="106"/>
                  <a:pt x="83" y="104"/>
                </a:cubicBezTo>
                <a:cubicBezTo>
                  <a:pt x="83" y="104"/>
                  <a:pt x="83" y="104"/>
                  <a:pt x="83" y="104"/>
                </a:cubicBezTo>
                <a:cubicBezTo>
                  <a:pt x="83" y="105"/>
                  <a:pt x="84" y="106"/>
                  <a:pt x="85" y="107"/>
                </a:cubicBezTo>
                <a:cubicBezTo>
                  <a:pt x="88" y="109"/>
                  <a:pt x="93" y="111"/>
                  <a:pt x="99" y="110"/>
                </a:cubicBezTo>
                <a:cubicBezTo>
                  <a:pt x="105" y="108"/>
                  <a:pt x="110" y="105"/>
                  <a:pt x="113" y="101"/>
                </a:cubicBezTo>
                <a:cubicBezTo>
                  <a:pt x="115" y="98"/>
                  <a:pt x="117" y="94"/>
                  <a:pt x="118" y="90"/>
                </a:cubicBezTo>
                <a:cubicBezTo>
                  <a:pt x="119" y="88"/>
                  <a:pt x="119" y="86"/>
                  <a:pt x="120" y="84"/>
                </a:cubicBezTo>
                <a:cubicBezTo>
                  <a:pt x="121" y="78"/>
                  <a:pt x="119" y="72"/>
                  <a:pt x="118" y="68"/>
                </a:cubicBezTo>
                <a:cubicBezTo>
                  <a:pt x="113" y="58"/>
                  <a:pt x="103" y="52"/>
                  <a:pt x="87" y="52"/>
                </a:cubicBezTo>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0">
            <a:extLst>
              <a:ext uri="{FF2B5EF4-FFF2-40B4-BE49-F238E27FC236}">
                <a16:creationId xmlns:a16="http://schemas.microsoft.com/office/drawing/2014/main" id="{B75521A4-7E66-44F8-AB8B-5BBDBB0A39CA}"/>
              </a:ext>
            </a:extLst>
          </p:cNvPr>
          <p:cNvSpPr>
            <a:spLocks noEditPoints="1"/>
          </p:cNvSpPr>
          <p:nvPr userDrawn="1"/>
        </p:nvSpPr>
        <p:spPr bwMode="auto">
          <a:xfrm>
            <a:off x="6480175" y="4746626"/>
            <a:ext cx="557212" cy="557213"/>
          </a:xfrm>
          <a:custGeom>
            <a:avLst/>
            <a:gdLst>
              <a:gd name="T0" fmla="*/ 160 w 176"/>
              <a:gd name="T1" fmla="*/ 0 h 176"/>
              <a:gd name="T2" fmla="*/ 16 w 176"/>
              <a:gd name="T3" fmla="*/ 0 h 176"/>
              <a:gd name="T4" fmla="*/ 0 w 176"/>
              <a:gd name="T5" fmla="*/ 16 h 176"/>
              <a:gd name="T6" fmla="*/ 0 w 176"/>
              <a:gd name="T7" fmla="*/ 160 h 176"/>
              <a:gd name="T8" fmla="*/ 16 w 176"/>
              <a:gd name="T9" fmla="*/ 176 h 176"/>
              <a:gd name="T10" fmla="*/ 160 w 176"/>
              <a:gd name="T11" fmla="*/ 176 h 176"/>
              <a:gd name="T12" fmla="*/ 176 w 176"/>
              <a:gd name="T13" fmla="*/ 160 h 176"/>
              <a:gd name="T14" fmla="*/ 176 w 176"/>
              <a:gd name="T15" fmla="*/ 16 h 176"/>
              <a:gd name="T16" fmla="*/ 160 w 176"/>
              <a:gd name="T17" fmla="*/ 0 h 176"/>
              <a:gd name="T18" fmla="*/ 168 w 176"/>
              <a:gd name="T19" fmla="*/ 160 h 176"/>
              <a:gd name="T20" fmla="*/ 160 w 176"/>
              <a:gd name="T21" fmla="*/ 168 h 176"/>
              <a:gd name="T22" fmla="*/ 16 w 176"/>
              <a:gd name="T23" fmla="*/ 168 h 176"/>
              <a:gd name="T24" fmla="*/ 8 w 176"/>
              <a:gd name="T25" fmla="*/ 160 h 176"/>
              <a:gd name="T26" fmla="*/ 8 w 176"/>
              <a:gd name="T27" fmla="*/ 16 h 176"/>
              <a:gd name="T28" fmla="*/ 16 w 176"/>
              <a:gd name="T29" fmla="*/ 8 h 176"/>
              <a:gd name="T30" fmla="*/ 160 w 176"/>
              <a:gd name="T31" fmla="*/ 8 h 176"/>
              <a:gd name="T32" fmla="*/ 168 w 176"/>
              <a:gd name="T33" fmla="*/ 16 h 176"/>
              <a:gd name="T34" fmla="*/ 168 w 176"/>
              <a:gd name="T35" fmla="*/ 160 h 176"/>
              <a:gd name="T36" fmla="*/ 116 w 176"/>
              <a:gd name="T37" fmla="*/ 56 h 176"/>
              <a:gd name="T38" fmla="*/ 94 w 176"/>
              <a:gd name="T39" fmla="*/ 73 h 176"/>
              <a:gd name="T40" fmla="*/ 100 w 176"/>
              <a:gd name="T41" fmla="*/ 72 h 176"/>
              <a:gd name="T42" fmla="*/ 105 w 176"/>
              <a:gd name="T43" fmla="*/ 78 h 176"/>
              <a:gd name="T44" fmla="*/ 100 w 176"/>
              <a:gd name="T45" fmla="*/ 90 h 176"/>
              <a:gd name="T46" fmla="*/ 92 w 176"/>
              <a:gd name="T47" fmla="*/ 97 h 176"/>
              <a:gd name="T48" fmla="*/ 86 w 176"/>
              <a:gd name="T49" fmla="*/ 86 h 176"/>
              <a:gd name="T50" fmla="*/ 83 w 176"/>
              <a:gd name="T51" fmla="*/ 69 h 176"/>
              <a:gd name="T52" fmla="*/ 71 w 176"/>
              <a:gd name="T53" fmla="*/ 57 h 176"/>
              <a:gd name="T54" fmla="*/ 60 w 176"/>
              <a:gd name="T55" fmla="*/ 63 h 176"/>
              <a:gd name="T56" fmla="*/ 48 w 176"/>
              <a:gd name="T57" fmla="*/ 73 h 176"/>
              <a:gd name="T58" fmla="*/ 52 w 176"/>
              <a:gd name="T59" fmla="*/ 78 h 176"/>
              <a:gd name="T60" fmla="*/ 58 w 176"/>
              <a:gd name="T61" fmla="*/ 74 h 176"/>
              <a:gd name="T62" fmla="*/ 66 w 176"/>
              <a:gd name="T63" fmla="*/ 86 h 176"/>
              <a:gd name="T64" fmla="*/ 72 w 176"/>
              <a:gd name="T65" fmla="*/ 108 h 176"/>
              <a:gd name="T66" fmla="*/ 84 w 176"/>
              <a:gd name="T67" fmla="*/ 120 h 176"/>
              <a:gd name="T68" fmla="*/ 112 w 176"/>
              <a:gd name="T69" fmla="*/ 100 h 176"/>
              <a:gd name="T70" fmla="*/ 128 w 176"/>
              <a:gd name="T71" fmla="*/ 71 h 176"/>
              <a:gd name="T72" fmla="*/ 116 w 176"/>
              <a:gd name="T73" fmla="*/ 5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6" h="176">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moveTo>
                  <a:pt x="116" y="56"/>
                </a:moveTo>
                <a:cubicBezTo>
                  <a:pt x="105" y="56"/>
                  <a:pt x="98" y="61"/>
                  <a:pt x="94" y="73"/>
                </a:cubicBezTo>
                <a:cubicBezTo>
                  <a:pt x="96" y="72"/>
                  <a:pt x="98" y="72"/>
                  <a:pt x="100" y="72"/>
                </a:cubicBezTo>
                <a:cubicBezTo>
                  <a:pt x="104" y="72"/>
                  <a:pt x="106" y="74"/>
                  <a:pt x="105" y="78"/>
                </a:cubicBezTo>
                <a:cubicBezTo>
                  <a:pt x="105" y="81"/>
                  <a:pt x="103" y="85"/>
                  <a:pt x="100" y="90"/>
                </a:cubicBezTo>
                <a:cubicBezTo>
                  <a:pt x="96" y="94"/>
                  <a:pt x="94" y="97"/>
                  <a:pt x="92" y="97"/>
                </a:cubicBezTo>
                <a:cubicBezTo>
                  <a:pt x="90" y="97"/>
                  <a:pt x="88" y="93"/>
                  <a:pt x="86" y="86"/>
                </a:cubicBezTo>
                <a:cubicBezTo>
                  <a:pt x="86" y="83"/>
                  <a:pt x="85" y="78"/>
                  <a:pt x="83" y="69"/>
                </a:cubicBezTo>
                <a:cubicBezTo>
                  <a:pt x="82" y="60"/>
                  <a:pt x="78" y="56"/>
                  <a:pt x="71" y="57"/>
                </a:cubicBezTo>
                <a:cubicBezTo>
                  <a:pt x="69" y="57"/>
                  <a:pt x="65" y="59"/>
                  <a:pt x="60" y="63"/>
                </a:cubicBezTo>
                <a:cubicBezTo>
                  <a:pt x="56" y="67"/>
                  <a:pt x="52" y="70"/>
                  <a:pt x="48" y="73"/>
                </a:cubicBezTo>
                <a:cubicBezTo>
                  <a:pt x="52" y="78"/>
                  <a:pt x="52" y="78"/>
                  <a:pt x="52" y="78"/>
                </a:cubicBezTo>
                <a:cubicBezTo>
                  <a:pt x="55" y="75"/>
                  <a:pt x="57" y="74"/>
                  <a:pt x="58" y="74"/>
                </a:cubicBezTo>
                <a:cubicBezTo>
                  <a:pt x="61" y="74"/>
                  <a:pt x="63" y="78"/>
                  <a:pt x="66" y="86"/>
                </a:cubicBezTo>
                <a:cubicBezTo>
                  <a:pt x="68" y="93"/>
                  <a:pt x="70" y="101"/>
                  <a:pt x="72" y="108"/>
                </a:cubicBezTo>
                <a:cubicBezTo>
                  <a:pt x="75" y="116"/>
                  <a:pt x="79" y="120"/>
                  <a:pt x="84" y="120"/>
                </a:cubicBezTo>
                <a:cubicBezTo>
                  <a:pt x="92" y="120"/>
                  <a:pt x="101" y="113"/>
                  <a:pt x="112" y="100"/>
                </a:cubicBezTo>
                <a:cubicBezTo>
                  <a:pt x="122" y="88"/>
                  <a:pt x="128" y="78"/>
                  <a:pt x="128" y="71"/>
                </a:cubicBezTo>
                <a:cubicBezTo>
                  <a:pt x="129" y="61"/>
                  <a:pt x="125" y="56"/>
                  <a:pt x="116" y="56"/>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1">
            <a:extLst>
              <a:ext uri="{FF2B5EF4-FFF2-40B4-BE49-F238E27FC236}">
                <a16:creationId xmlns:a16="http://schemas.microsoft.com/office/drawing/2014/main" id="{5A001F01-C228-4004-B320-4B799133EE1D}"/>
              </a:ext>
            </a:extLst>
          </p:cNvPr>
          <p:cNvSpPr>
            <a:spLocks noEditPoints="1"/>
          </p:cNvSpPr>
          <p:nvPr userDrawn="1"/>
        </p:nvSpPr>
        <p:spPr bwMode="auto">
          <a:xfrm>
            <a:off x="7543800" y="4746626"/>
            <a:ext cx="557212" cy="557213"/>
          </a:xfrm>
          <a:custGeom>
            <a:avLst/>
            <a:gdLst>
              <a:gd name="T0" fmla="*/ 84 w 176"/>
              <a:gd name="T1" fmla="*/ 87 h 176"/>
              <a:gd name="T2" fmla="*/ 93 w 176"/>
              <a:gd name="T3" fmla="*/ 72 h 176"/>
              <a:gd name="T4" fmla="*/ 92 w 176"/>
              <a:gd name="T5" fmla="*/ 62 h 176"/>
              <a:gd name="T6" fmla="*/ 77 w 176"/>
              <a:gd name="T7" fmla="*/ 56 h 176"/>
              <a:gd name="T8" fmla="*/ 74 w 176"/>
              <a:gd name="T9" fmla="*/ 87 h 176"/>
              <a:gd name="T10" fmla="*/ 75 w 176"/>
              <a:gd name="T11" fmla="*/ 92 h 176"/>
              <a:gd name="T12" fmla="*/ 76 w 176"/>
              <a:gd name="T13" fmla="*/ 120 h 176"/>
              <a:gd name="T14" fmla="*/ 88 w 176"/>
              <a:gd name="T15" fmla="*/ 91 h 176"/>
              <a:gd name="T16" fmla="*/ 71 w 176"/>
              <a:gd name="T17" fmla="*/ 64 h 176"/>
              <a:gd name="T18" fmla="*/ 75 w 176"/>
              <a:gd name="T19" fmla="*/ 60 h 176"/>
              <a:gd name="T20" fmla="*/ 75 w 176"/>
              <a:gd name="T21" fmla="*/ 62 h 176"/>
              <a:gd name="T22" fmla="*/ 81 w 176"/>
              <a:gd name="T23" fmla="*/ 80 h 176"/>
              <a:gd name="T24" fmla="*/ 78 w 176"/>
              <a:gd name="T25" fmla="*/ 81 h 176"/>
              <a:gd name="T26" fmla="*/ 76 w 176"/>
              <a:gd name="T27" fmla="*/ 114 h 176"/>
              <a:gd name="T28" fmla="*/ 77 w 176"/>
              <a:gd name="T29" fmla="*/ 97 h 176"/>
              <a:gd name="T30" fmla="*/ 77 w 176"/>
              <a:gd name="T31" fmla="*/ 97 h 176"/>
              <a:gd name="T32" fmla="*/ 82 w 176"/>
              <a:gd name="T33" fmla="*/ 99 h 176"/>
              <a:gd name="T34" fmla="*/ 87 w 176"/>
              <a:gd name="T35" fmla="*/ 106 h 176"/>
              <a:gd name="T36" fmla="*/ 120 w 176"/>
              <a:gd name="T37" fmla="*/ 60 h 176"/>
              <a:gd name="T38" fmla="*/ 112 w 176"/>
              <a:gd name="T39" fmla="*/ 72 h 176"/>
              <a:gd name="T40" fmla="*/ 100 w 176"/>
              <a:gd name="T41" fmla="*/ 80 h 176"/>
              <a:gd name="T42" fmla="*/ 112 w 176"/>
              <a:gd name="T43" fmla="*/ 92 h 176"/>
              <a:gd name="T44" fmla="*/ 120 w 176"/>
              <a:gd name="T45" fmla="*/ 80 h 176"/>
              <a:gd name="T46" fmla="*/ 132 w 176"/>
              <a:gd name="T47" fmla="*/ 72 h 176"/>
              <a:gd name="T48" fmla="*/ 120 w 176"/>
              <a:gd name="T49" fmla="*/ 60 h 176"/>
              <a:gd name="T50" fmla="*/ 16 w 176"/>
              <a:gd name="T51" fmla="*/ 0 h 176"/>
              <a:gd name="T52" fmla="*/ 0 w 176"/>
              <a:gd name="T53" fmla="*/ 160 h 176"/>
              <a:gd name="T54" fmla="*/ 160 w 176"/>
              <a:gd name="T55" fmla="*/ 176 h 176"/>
              <a:gd name="T56" fmla="*/ 176 w 176"/>
              <a:gd name="T57" fmla="*/ 16 h 176"/>
              <a:gd name="T58" fmla="*/ 168 w 176"/>
              <a:gd name="T59" fmla="*/ 160 h 176"/>
              <a:gd name="T60" fmla="*/ 16 w 176"/>
              <a:gd name="T61" fmla="*/ 168 h 176"/>
              <a:gd name="T62" fmla="*/ 8 w 176"/>
              <a:gd name="T63" fmla="*/ 16 h 176"/>
              <a:gd name="T64" fmla="*/ 160 w 176"/>
              <a:gd name="T65" fmla="*/ 8 h 176"/>
              <a:gd name="T66" fmla="*/ 168 w 176"/>
              <a:gd name="T67" fmla="*/ 1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76">
                <a:moveTo>
                  <a:pt x="88" y="91"/>
                </a:moveTo>
                <a:cubicBezTo>
                  <a:pt x="86" y="90"/>
                  <a:pt x="84" y="87"/>
                  <a:pt x="84" y="87"/>
                </a:cubicBezTo>
                <a:cubicBezTo>
                  <a:pt x="84" y="86"/>
                  <a:pt x="84" y="85"/>
                  <a:pt x="87" y="83"/>
                </a:cubicBezTo>
                <a:cubicBezTo>
                  <a:pt x="91" y="80"/>
                  <a:pt x="93" y="76"/>
                  <a:pt x="93" y="72"/>
                </a:cubicBezTo>
                <a:cubicBezTo>
                  <a:pt x="93" y="68"/>
                  <a:pt x="92" y="65"/>
                  <a:pt x="90" y="62"/>
                </a:cubicBezTo>
                <a:cubicBezTo>
                  <a:pt x="92" y="62"/>
                  <a:pt x="92" y="62"/>
                  <a:pt x="92" y="62"/>
                </a:cubicBezTo>
                <a:cubicBezTo>
                  <a:pt x="100" y="56"/>
                  <a:pt x="100" y="56"/>
                  <a:pt x="100" y="56"/>
                </a:cubicBezTo>
                <a:cubicBezTo>
                  <a:pt x="77" y="56"/>
                  <a:pt x="77" y="56"/>
                  <a:pt x="77" y="56"/>
                </a:cubicBezTo>
                <a:cubicBezTo>
                  <a:pt x="68" y="56"/>
                  <a:pt x="60" y="63"/>
                  <a:pt x="60" y="71"/>
                </a:cubicBezTo>
                <a:cubicBezTo>
                  <a:pt x="60" y="80"/>
                  <a:pt x="66" y="86"/>
                  <a:pt x="74" y="87"/>
                </a:cubicBezTo>
                <a:cubicBezTo>
                  <a:pt x="74" y="87"/>
                  <a:pt x="74" y="88"/>
                  <a:pt x="74" y="89"/>
                </a:cubicBezTo>
                <a:cubicBezTo>
                  <a:pt x="74" y="90"/>
                  <a:pt x="75" y="91"/>
                  <a:pt x="75" y="92"/>
                </a:cubicBezTo>
                <a:cubicBezTo>
                  <a:pt x="65" y="92"/>
                  <a:pt x="56" y="99"/>
                  <a:pt x="56" y="107"/>
                </a:cubicBezTo>
                <a:cubicBezTo>
                  <a:pt x="56" y="115"/>
                  <a:pt x="64" y="120"/>
                  <a:pt x="76" y="120"/>
                </a:cubicBezTo>
                <a:cubicBezTo>
                  <a:pt x="89" y="120"/>
                  <a:pt x="95" y="112"/>
                  <a:pt x="95" y="105"/>
                </a:cubicBezTo>
                <a:cubicBezTo>
                  <a:pt x="95" y="99"/>
                  <a:pt x="93" y="95"/>
                  <a:pt x="88" y="91"/>
                </a:cubicBezTo>
                <a:moveTo>
                  <a:pt x="70" y="71"/>
                </a:moveTo>
                <a:cubicBezTo>
                  <a:pt x="69" y="68"/>
                  <a:pt x="70" y="65"/>
                  <a:pt x="71" y="64"/>
                </a:cubicBezTo>
                <a:cubicBezTo>
                  <a:pt x="72" y="63"/>
                  <a:pt x="73" y="62"/>
                  <a:pt x="75" y="62"/>
                </a:cubicBezTo>
                <a:cubicBezTo>
                  <a:pt x="75" y="60"/>
                  <a:pt x="75" y="60"/>
                  <a:pt x="75" y="60"/>
                </a:cubicBezTo>
                <a:cubicBezTo>
                  <a:pt x="75" y="60"/>
                  <a:pt x="75" y="60"/>
                  <a:pt x="75" y="60"/>
                </a:cubicBezTo>
                <a:cubicBezTo>
                  <a:pt x="75" y="62"/>
                  <a:pt x="75" y="62"/>
                  <a:pt x="75" y="62"/>
                </a:cubicBezTo>
                <a:cubicBezTo>
                  <a:pt x="79" y="62"/>
                  <a:pt x="82" y="67"/>
                  <a:pt x="83" y="72"/>
                </a:cubicBezTo>
                <a:cubicBezTo>
                  <a:pt x="83" y="75"/>
                  <a:pt x="83" y="78"/>
                  <a:pt x="81" y="80"/>
                </a:cubicBezTo>
                <a:cubicBezTo>
                  <a:pt x="80" y="81"/>
                  <a:pt x="79" y="81"/>
                  <a:pt x="78" y="81"/>
                </a:cubicBezTo>
                <a:cubicBezTo>
                  <a:pt x="78" y="81"/>
                  <a:pt x="78" y="81"/>
                  <a:pt x="78" y="81"/>
                </a:cubicBezTo>
                <a:cubicBezTo>
                  <a:pt x="74" y="81"/>
                  <a:pt x="70" y="77"/>
                  <a:pt x="70" y="71"/>
                </a:cubicBezTo>
                <a:moveTo>
                  <a:pt x="76" y="114"/>
                </a:moveTo>
                <a:cubicBezTo>
                  <a:pt x="70" y="114"/>
                  <a:pt x="66" y="110"/>
                  <a:pt x="66" y="105"/>
                </a:cubicBezTo>
                <a:cubicBezTo>
                  <a:pt x="66" y="101"/>
                  <a:pt x="71" y="97"/>
                  <a:pt x="77" y="97"/>
                </a:cubicBezTo>
                <a:cubicBezTo>
                  <a:pt x="77" y="96"/>
                  <a:pt x="77" y="96"/>
                  <a:pt x="77" y="96"/>
                </a:cubicBezTo>
                <a:cubicBezTo>
                  <a:pt x="77" y="97"/>
                  <a:pt x="77" y="97"/>
                  <a:pt x="77" y="97"/>
                </a:cubicBezTo>
                <a:cubicBezTo>
                  <a:pt x="78" y="97"/>
                  <a:pt x="80" y="97"/>
                  <a:pt x="81" y="98"/>
                </a:cubicBezTo>
                <a:cubicBezTo>
                  <a:pt x="82" y="99"/>
                  <a:pt x="82" y="99"/>
                  <a:pt x="82" y="99"/>
                </a:cubicBezTo>
                <a:cubicBezTo>
                  <a:pt x="85" y="101"/>
                  <a:pt x="87" y="102"/>
                  <a:pt x="87" y="104"/>
                </a:cubicBezTo>
                <a:cubicBezTo>
                  <a:pt x="87" y="105"/>
                  <a:pt x="87" y="105"/>
                  <a:pt x="87" y="106"/>
                </a:cubicBezTo>
                <a:cubicBezTo>
                  <a:pt x="87" y="111"/>
                  <a:pt x="83" y="114"/>
                  <a:pt x="76" y="114"/>
                </a:cubicBezTo>
                <a:moveTo>
                  <a:pt x="120" y="60"/>
                </a:moveTo>
                <a:cubicBezTo>
                  <a:pt x="112" y="60"/>
                  <a:pt x="112" y="60"/>
                  <a:pt x="112" y="60"/>
                </a:cubicBezTo>
                <a:cubicBezTo>
                  <a:pt x="112" y="72"/>
                  <a:pt x="112" y="72"/>
                  <a:pt x="112" y="72"/>
                </a:cubicBezTo>
                <a:cubicBezTo>
                  <a:pt x="100" y="72"/>
                  <a:pt x="100" y="72"/>
                  <a:pt x="100" y="72"/>
                </a:cubicBezTo>
                <a:cubicBezTo>
                  <a:pt x="100" y="80"/>
                  <a:pt x="100" y="80"/>
                  <a:pt x="100" y="80"/>
                </a:cubicBezTo>
                <a:cubicBezTo>
                  <a:pt x="112" y="80"/>
                  <a:pt x="112" y="80"/>
                  <a:pt x="112" y="80"/>
                </a:cubicBezTo>
                <a:cubicBezTo>
                  <a:pt x="112" y="92"/>
                  <a:pt x="112" y="92"/>
                  <a:pt x="112" y="92"/>
                </a:cubicBezTo>
                <a:cubicBezTo>
                  <a:pt x="120" y="92"/>
                  <a:pt x="120" y="92"/>
                  <a:pt x="120" y="92"/>
                </a:cubicBezTo>
                <a:cubicBezTo>
                  <a:pt x="120" y="80"/>
                  <a:pt x="120" y="80"/>
                  <a:pt x="120" y="80"/>
                </a:cubicBezTo>
                <a:cubicBezTo>
                  <a:pt x="132" y="80"/>
                  <a:pt x="132" y="80"/>
                  <a:pt x="132" y="80"/>
                </a:cubicBezTo>
                <a:cubicBezTo>
                  <a:pt x="132" y="72"/>
                  <a:pt x="132" y="72"/>
                  <a:pt x="132" y="72"/>
                </a:cubicBezTo>
                <a:cubicBezTo>
                  <a:pt x="120" y="72"/>
                  <a:pt x="120" y="72"/>
                  <a:pt x="120" y="72"/>
                </a:cubicBezTo>
                <a:lnTo>
                  <a:pt x="120" y="60"/>
                </a:lnTo>
                <a:close/>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2">
            <a:extLst>
              <a:ext uri="{FF2B5EF4-FFF2-40B4-BE49-F238E27FC236}">
                <a16:creationId xmlns:a16="http://schemas.microsoft.com/office/drawing/2014/main" id="{170D0514-EFA8-4373-AB1F-90F41BCE40BF}"/>
              </a:ext>
            </a:extLst>
          </p:cNvPr>
          <p:cNvSpPr>
            <a:spLocks noEditPoints="1"/>
          </p:cNvSpPr>
          <p:nvPr userDrawn="1"/>
        </p:nvSpPr>
        <p:spPr bwMode="auto">
          <a:xfrm>
            <a:off x="8607425" y="4746626"/>
            <a:ext cx="555625" cy="557213"/>
          </a:xfrm>
          <a:custGeom>
            <a:avLst/>
            <a:gdLst>
              <a:gd name="T0" fmla="*/ 64 w 176"/>
              <a:gd name="T1" fmla="*/ 56 h 176"/>
              <a:gd name="T2" fmla="*/ 56 w 176"/>
              <a:gd name="T3" fmla="*/ 64 h 176"/>
              <a:gd name="T4" fmla="*/ 64 w 176"/>
              <a:gd name="T5" fmla="*/ 72 h 176"/>
              <a:gd name="T6" fmla="*/ 72 w 176"/>
              <a:gd name="T7" fmla="*/ 64 h 176"/>
              <a:gd name="T8" fmla="*/ 64 w 176"/>
              <a:gd name="T9" fmla="*/ 56 h 176"/>
              <a:gd name="T10" fmla="*/ 160 w 176"/>
              <a:gd name="T11" fmla="*/ 0 h 176"/>
              <a:gd name="T12" fmla="*/ 16 w 176"/>
              <a:gd name="T13" fmla="*/ 0 h 176"/>
              <a:gd name="T14" fmla="*/ 0 w 176"/>
              <a:gd name="T15" fmla="*/ 16 h 176"/>
              <a:gd name="T16" fmla="*/ 0 w 176"/>
              <a:gd name="T17" fmla="*/ 160 h 176"/>
              <a:gd name="T18" fmla="*/ 16 w 176"/>
              <a:gd name="T19" fmla="*/ 176 h 176"/>
              <a:gd name="T20" fmla="*/ 160 w 176"/>
              <a:gd name="T21" fmla="*/ 176 h 176"/>
              <a:gd name="T22" fmla="*/ 176 w 176"/>
              <a:gd name="T23" fmla="*/ 160 h 176"/>
              <a:gd name="T24" fmla="*/ 176 w 176"/>
              <a:gd name="T25" fmla="*/ 16 h 176"/>
              <a:gd name="T26" fmla="*/ 160 w 176"/>
              <a:gd name="T27" fmla="*/ 0 h 176"/>
              <a:gd name="T28" fmla="*/ 168 w 176"/>
              <a:gd name="T29" fmla="*/ 160 h 176"/>
              <a:gd name="T30" fmla="*/ 160 w 176"/>
              <a:gd name="T31" fmla="*/ 168 h 176"/>
              <a:gd name="T32" fmla="*/ 16 w 176"/>
              <a:gd name="T33" fmla="*/ 168 h 176"/>
              <a:gd name="T34" fmla="*/ 8 w 176"/>
              <a:gd name="T35" fmla="*/ 160 h 176"/>
              <a:gd name="T36" fmla="*/ 8 w 176"/>
              <a:gd name="T37" fmla="*/ 16 h 176"/>
              <a:gd name="T38" fmla="*/ 16 w 176"/>
              <a:gd name="T39" fmla="*/ 8 h 176"/>
              <a:gd name="T40" fmla="*/ 160 w 176"/>
              <a:gd name="T41" fmla="*/ 8 h 176"/>
              <a:gd name="T42" fmla="*/ 168 w 176"/>
              <a:gd name="T43" fmla="*/ 16 h 176"/>
              <a:gd name="T44" fmla="*/ 168 w 176"/>
              <a:gd name="T45" fmla="*/ 160 h 176"/>
              <a:gd name="T46" fmla="*/ 56 w 176"/>
              <a:gd name="T47" fmla="*/ 120 h 176"/>
              <a:gd name="T48" fmla="*/ 72 w 176"/>
              <a:gd name="T49" fmla="*/ 120 h 176"/>
              <a:gd name="T50" fmla="*/ 72 w 176"/>
              <a:gd name="T51" fmla="*/ 76 h 176"/>
              <a:gd name="T52" fmla="*/ 56 w 176"/>
              <a:gd name="T53" fmla="*/ 76 h 176"/>
              <a:gd name="T54" fmla="*/ 56 w 176"/>
              <a:gd name="T55" fmla="*/ 120 h 176"/>
              <a:gd name="T56" fmla="*/ 109 w 176"/>
              <a:gd name="T57" fmla="*/ 76 h 176"/>
              <a:gd name="T58" fmla="*/ 96 w 176"/>
              <a:gd name="T59" fmla="*/ 83 h 176"/>
              <a:gd name="T60" fmla="*/ 96 w 176"/>
              <a:gd name="T61" fmla="*/ 76 h 176"/>
              <a:gd name="T62" fmla="*/ 80 w 176"/>
              <a:gd name="T63" fmla="*/ 76 h 176"/>
              <a:gd name="T64" fmla="*/ 80 w 176"/>
              <a:gd name="T65" fmla="*/ 120 h 176"/>
              <a:gd name="T66" fmla="*/ 96 w 176"/>
              <a:gd name="T67" fmla="*/ 120 h 176"/>
              <a:gd name="T68" fmla="*/ 96 w 176"/>
              <a:gd name="T69" fmla="*/ 96 h 176"/>
              <a:gd name="T70" fmla="*/ 103 w 176"/>
              <a:gd name="T71" fmla="*/ 88 h 176"/>
              <a:gd name="T72" fmla="*/ 108 w 176"/>
              <a:gd name="T73" fmla="*/ 96 h 176"/>
              <a:gd name="T74" fmla="*/ 108 w 176"/>
              <a:gd name="T75" fmla="*/ 120 h 176"/>
              <a:gd name="T76" fmla="*/ 124 w 176"/>
              <a:gd name="T77" fmla="*/ 120 h 176"/>
              <a:gd name="T78" fmla="*/ 124 w 176"/>
              <a:gd name="T79" fmla="*/ 96 h 176"/>
              <a:gd name="T80" fmla="*/ 109 w 176"/>
              <a:gd name="T81" fmla="*/ 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76">
                <a:moveTo>
                  <a:pt x="64" y="56"/>
                </a:moveTo>
                <a:cubicBezTo>
                  <a:pt x="60" y="56"/>
                  <a:pt x="56" y="60"/>
                  <a:pt x="56" y="64"/>
                </a:cubicBezTo>
                <a:cubicBezTo>
                  <a:pt x="56" y="68"/>
                  <a:pt x="60" y="72"/>
                  <a:pt x="64" y="72"/>
                </a:cubicBezTo>
                <a:cubicBezTo>
                  <a:pt x="68" y="72"/>
                  <a:pt x="72" y="68"/>
                  <a:pt x="72" y="64"/>
                </a:cubicBezTo>
                <a:cubicBezTo>
                  <a:pt x="72" y="60"/>
                  <a:pt x="68" y="56"/>
                  <a:pt x="64" y="56"/>
                </a:cubicBezTo>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moveTo>
                  <a:pt x="56" y="120"/>
                </a:moveTo>
                <a:cubicBezTo>
                  <a:pt x="72" y="120"/>
                  <a:pt x="72" y="120"/>
                  <a:pt x="72" y="120"/>
                </a:cubicBezTo>
                <a:cubicBezTo>
                  <a:pt x="72" y="76"/>
                  <a:pt x="72" y="76"/>
                  <a:pt x="72" y="76"/>
                </a:cubicBezTo>
                <a:cubicBezTo>
                  <a:pt x="56" y="76"/>
                  <a:pt x="56" y="76"/>
                  <a:pt x="56" y="76"/>
                </a:cubicBezTo>
                <a:lnTo>
                  <a:pt x="56" y="120"/>
                </a:lnTo>
                <a:close/>
                <a:moveTo>
                  <a:pt x="109" y="76"/>
                </a:moveTo>
                <a:cubicBezTo>
                  <a:pt x="98" y="76"/>
                  <a:pt x="96" y="83"/>
                  <a:pt x="96" y="83"/>
                </a:cubicBezTo>
                <a:cubicBezTo>
                  <a:pt x="96" y="76"/>
                  <a:pt x="96" y="76"/>
                  <a:pt x="96" y="76"/>
                </a:cubicBezTo>
                <a:cubicBezTo>
                  <a:pt x="80" y="76"/>
                  <a:pt x="80" y="76"/>
                  <a:pt x="80" y="76"/>
                </a:cubicBezTo>
                <a:cubicBezTo>
                  <a:pt x="80" y="120"/>
                  <a:pt x="80" y="120"/>
                  <a:pt x="80" y="120"/>
                </a:cubicBezTo>
                <a:cubicBezTo>
                  <a:pt x="96" y="120"/>
                  <a:pt x="96" y="120"/>
                  <a:pt x="96" y="120"/>
                </a:cubicBezTo>
                <a:cubicBezTo>
                  <a:pt x="96" y="96"/>
                  <a:pt x="96" y="96"/>
                  <a:pt x="96" y="96"/>
                </a:cubicBezTo>
                <a:cubicBezTo>
                  <a:pt x="96" y="96"/>
                  <a:pt x="96" y="88"/>
                  <a:pt x="103" y="88"/>
                </a:cubicBezTo>
                <a:cubicBezTo>
                  <a:pt x="107" y="88"/>
                  <a:pt x="108" y="92"/>
                  <a:pt x="108" y="96"/>
                </a:cubicBezTo>
                <a:cubicBezTo>
                  <a:pt x="108" y="120"/>
                  <a:pt x="108" y="120"/>
                  <a:pt x="108" y="120"/>
                </a:cubicBezTo>
                <a:cubicBezTo>
                  <a:pt x="124" y="120"/>
                  <a:pt x="124" y="120"/>
                  <a:pt x="124" y="120"/>
                </a:cubicBezTo>
                <a:cubicBezTo>
                  <a:pt x="124" y="96"/>
                  <a:pt x="124" y="96"/>
                  <a:pt x="124" y="96"/>
                </a:cubicBezTo>
                <a:cubicBezTo>
                  <a:pt x="124" y="83"/>
                  <a:pt x="119" y="76"/>
                  <a:pt x="109" y="76"/>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3">
            <a:extLst>
              <a:ext uri="{FF2B5EF4-FFF2-40B4-BE49-F238E27FC236}">
                <a16:creationId xmlns:a16="http://schemas.microsoft.com/office/drawing/2014/main" id="{2D73F505-6D52-4BEF-B536-697759FECD42}"/>
              </a:ext>
            </a:extLst>
          </p:cNvPr>
          <p:cNvSpPr>
            <a:spLocks noEditPoints="1"/>
          </p:cNvSpPr>
          <p:nvPr userDrawn="1"/>
        </p:nvSpPr>
        <p:spPr bwMode="auto">
          <a:xfrm>
            <a:off x="9669463" y="4746626"/>
            <a:ext cx="557212" cy="557213"/>
          </a:xfrm>
          <a:custGeom>
            <a:avLst/>
            <a:gdLst>
              <a:gd name="T0" fmla="*/ 94 w 176"/>
              <a:gd name="T1" fmla="*/ 108 h 176"/>
              <a:gd name="T2" fmla="*/ 92 w 176"/>
              <a:gd name="T3" fmla="*/ 106 h 176"/>
              <a:gd name="T4" fmla="*/ 92 w 176"/>
              <a:gd name="T5" fmla="*/ 84 h 176"/>
              <a:gd name="T6" fmla="*/ 108 w 176"/>
              <a:gd name="T7" fmla="*/ 84 h 176"/>
              <a:gd name="T8" fmla="*/ 108 w 176"/>
              <a:gd name="T9" fmla="*/ 72 h 176"/>
              <a:gd name="T10" fmla="*/ 92 w 176"/>
              <a:gd name="T11" fmla="*/ 72 h 176"/>
              <a:gd name="T12" fmla="*/ 92 w 176"/>
              <a:gd name="T13" fmla="*/ 56 h 176"/>
              <a:gd name="T14" fmla="*/ 82 w 176"/>
              <a:gd name="T15" fmla="*/ 56 h 176"/>
              <a:gd name="T16" fmla="*/ 79 w 176"/>
              <a:gd name="T17" fmla="*/ 64 h 176"/>
              <a:gd name="T18" fmla="*/ 75 w 176"/>
              <a:gd name="T19" fmla="*/ 70 h 176"/>
              <a:gd name="T20" fmla="*/ 68 w 176"/>
              <a:gd name="T21" fmla="*/ 73 h 176"/>
              <a:gd name="T22" fmla="*/ 68 w 176"/>
              <a:gd name="T23" fmla="*/ 84 h 176"/>
              <a:gd name="T24" fmla="*/ 76 w 176"/>
              <a:gd name="T25" fmla="*/ 84 h 176"/>
              <a:gd name="T26" fmla="*/ 76 w 176"/>
              <a:gd name="T27" fmla="*/ 105 h 176"/>
              <a:gd name="T28" fmla="*/ 77 w 176"/>
              <a:gd name="T29" fmla="*/ 111 h 176"/>
              <a:gd name="T30" fmla="*/ 80 w 176"/>
              <a:gd name="T31" fmla="*/ 116 h 176"/>
              <a:gd name="T32" fmla="*/ 87 w 176"/>
              <a:gd name="T33" fmla="*/ 119 h 176"/>
              <a:gd name="T34" fmla="*/ 95 w 176"/>
              <a:gd name="T35" fmla="*/ 120 h 176"/>
              <a:gd name="T36" fmla="*/ 102 w 176"/>
              <a:gd name="T37" fmla="*/ 119 h 176"/>
              <a:gd name="T38" fmla="*/ 111 w 176"/>
              <a:gd name="T39" fmla="*/ 116 h 176"/>
              <a:gd name="T40" fmla="*/ 111 w 176"/>
              <a:gd name="T41" fmla="*/ 107 h 176"/>
              <a:gd name="T42" fmla="*/ 100 w 176"/>
              <a:gd name="T43" fmla="*/ 110 h 176"/>
              <a:gd name="T44" fmla="*/ 94 w 176"/>
              <a:gd name="T45" fmla="*/ 108 h 176"/>
              <a:gd name="T46" fmla="*/ 160 w 176"/>
              <a:gd name="T47" fmla="*/ 0 h 176"/>
              <a:gd name="T48" fmla="*/ 16 w 176"/>
              <a:gd name="T49" fmla="*/ 0 h 176"/>
              <a:gd name="T50" fmla="*/ 0 w 176"/>
              <a:gd name="T51" fmla="*/ 16 h 176"/>
              <a:gd name="T52" fmla="*/ 0 w 176"/>
              <a:gd name="T53" fmla="*/ 160 h 176"/>
              <a:gd name="T54" fmla="*/ 16 w 176"/>
              <a:gd name="T55" fmla="*/ 176 h 176"/>
              <a:gd name="T56" fmla="*/ 160 w 176"/>
              <a:gd name="T57" fmla="*/ 176 h 176"/>
              <a:gd name="T58" fmla="*/ 176 w 176"/>
              <a:gd name="T59" fmla="*/ 160 h 176"/>
              <a:gd name="T60" fmla="*/ 176 w 176"/>
              <a:gd name="T61" fmla="*/ 16 h 176"/>
              <a:gd name="T62" fmla="*/ 160 w 176"/>
              <a:gd name="T63" fmla="*/ 0 h 176"/>
              <a:gd name="T64" fmla="*/ 168 w 176"/>
              <a:gd name="T65" fmla="*/ 160 h 176"/>
              <a:gd name="T66" fmla="*/ 160 w 176"/>
              <a:gd name="T67" fmla="*/ 168 h 176"/>
              <a:gd name="T68" fmla="*/ 16 w 176"/>
              <a:gd name="T69" fmla="*/ 168 h 176"/>
              <a:gd name="T70" fmla="*/ 8 w 176"/>
              <a:gd name="T71" fmla="*/ 160 h 176"/>
              <a:gd name="T72" fmla="*/ 8 w 176"/>
              <a:gd name="T73" fmla="*/ 16 h 176"/>
              <a:gd name="T74" fmla="*/ 16 w 176"/>
              <a:gd name="T75" fmla="*/ 8 h 176"/>
              <a:gd name="T76" fmla="*/ 160 w 176"/>
              <a:gd name="T77" fmla="*/ 8 h 176"/>
              <a:gd name="T78" fmla="*/ 168 w 176"/>
              <a:gd name="T79" fmla="*/ 16 h 176"/>
              <a:gd name="T80" fmla="*/ 168 w 176"/>
              <a:gd name="T81" fmla="*/ 1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76">
                <a:moveTo>
                  <a:pt x="94" y="108"/>
                </a:moveTo>
                <a:cubicBezTo>
                  <a:pt x="93" y="108"/>
                  <a:pt x="92" y="107"/>
                  <a:pt x="92" y="106"/>
                </a:cubicBezTo>
                <a:cubicBezTo>
                  <a:pt x="92" y="106"/>
                  <a:pt x="92" y="84"/>
                  <a:pt x="92" y="84"/>
                </a:cubicBezTo>
                <a:cubicBezTo>
                  <a:pt x="108" y="84"/>
                  <a:pt x="108" y="84"/>
                  <a:pt x="108" y="84"/>
                </a:cubicBezTo>
                <a:cubicBezTo>
                  <a:pt x="108" y="72"/>
                  <a:pt x="108" y="72"/>
                  <a:pt x="108" y="72"/>
                </a:cubicBezTo>
                <a:cubicBezTo>
                  <a:pt x="92" y="72"/>
                  <a:pt x="92" y="72"/>
                  <a:pt x="92" y="72"/>
                </a:cubicBezTo>
                <a:cubicBezTo>
                  <a:pt x="92" y="56"/>
                  <a:pt x="92" y="56"/>
                  <a:pt x="92" y="56"/>
                </a:cubicBezTo>
                <a:cubicBezTo>
                  <a:pt x="82" y="56"/>
                  <a:pt x="82" y="56"/>
                  <a:pt x="82" y="56"/>
                </a:cubicBezTo>
                <a:cubicBezTo>
                  <a:pt x="81" y="59"/>
                  <a:pt x="81" y="62"/>
                  <a:pt x="79" y="64"/>
                </a:cubicBezTo>
                <a:cubicBezTo>
                  <a:pt x="78" y="66"/>
                  <a:pt x="77" y="68"/>
                  <a:pt x="75" y="70"/>
                </a:cubicBezTo>
                <a:cubicBezTo>
                  <a:pt x="73" y="71"/>
                  <a:pt x="71" y="72"/>
                  <a:pt x="68" y="73"/>
                </a:cubicBezTo>
                <a:cubicBezTo>
                  <a:pt x="68" y="84"/>
                  <a:pt x="68" y="84"/>
                  <a:pt x="68" y="84"/>
                </a:cubicBezTo>
                <a:cubicBezTo>
                  <a:pt x="76" y="84"/>
                  <a:pt x="76" y="84"/>
                  <a:pt x="76" y="84"/>
                </a:cubicBezTo>
                <a:cubicBezTo>
                  <a:pt x="76" y="105"/>
                  <a:pt x="76" y="105"/>
                  <a:pt x="76" y="105"/>
                </a:cubicBezTo>
                <a:cubicBezTo>
                  <a:pt x="76" y="108"/>
                  <a:pt x="76" y="110"/>
                  <a:pt x="77" y="111"/>
                </a:cubicBezTo>
                <a:cubicBezTo>
                  <a:pt x="78" y="113"/>
                  <a:pt x="79" y="114"/>
                  <a:pt x="80" y="116"/>
                </a:cubicBezTo>
                <a:cubicBezTo>
                  <a:pt x="82" y="117"/>
                  <a:pt x="84" y="118"/>
                  <a:pt x="87" y="119"/>
                </a:cubicBezTo>
                <a:cubicBezTo>
                  <a:pt x="89" y="120"/>
                  <a:pt x="92" y="120"/>
                  <a:pt x="95" y="120"/>
                </a:cubicBezTo>
                <a:cubicBezTo>
                  <a:pt x="97" y="120"/>
                  <a:pt x="100" y="120"/>
                  <a:pt x="102" y="119"/>
                </a:cubicBezTo>
                <a:cubicBezTo>
                  <a:pt x="104" y="119"/>
                  <a:pt x="108" y="118"/>
                  <a:pt x="111" y="116"/>
                </a:cubicBezTo>
                <a:cubicBezTo>
                  <a:pt x="111" y="107"/>
                  <a:pt x="111" y="107"/>
                  <a:pt x="111" y="107"/>
                </a:cubicBezTo>
                <a:cubicBezTo>
                  <a:pt x="107" y="109"/>
                  <a:pt x="103" y="110"/>
                  <a:pt x="100" y="110"/>
                </a:cubicBezTo>
                <a:cubicBezTo>
                  <a:pt x="98" y="110"/>
                  <a:pt x="96" y="109"/>
                  <a:pt x="94" y="108"/>
                </a:cubicBezTo>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4">
            <a:extLst>
              <a:ext uri="{FF2B5EF4-FFF2-40B4-BE49-F238E27FC236}">
                <a16:creationId xmlns:a16="http://schemas.microsoft.com/office/drawing/2014/main" id="{FEDD547E-6D12-48A4-B5A5-2A508CE67102}"/>
              </a:ext>
            </a:extLst>
          </p:cNvPr>
          <p:cNvSpPr>
            <a:spLocks noEditPoints="1"/>
          </p:cNvSpPr>
          <p:nvPr userDrawn="1"/>
        </p:nvSpPr>
        <p:spPr bwMode="auto">
          <a:xfrm>
            <a:off x="10733088" y="4746626"/>
            <a:ext cx="557212" cy="557213"/>
          </a:xfrm>
          <a:custGeom>
            <a:avLst/>
            <a:gdLst>
              <a:gd name="T0" fmla="*/ 106 w 176"/>
              <a:gd name="T1" fmla="*/ 57 h 176"/>
              <a:gd name="T2" fmla="*/ 107 w 176"/>
              <a:gd name="T3" fmla="*/ 56 h 176"/>
              <a:gd name="T4" fmla="*/ 105 w 176"/>
              <a:gd name="T5" fmla="*/ 56 h 176"/>
              <a:gd name="T6" fmla="*/ 105 w 176"/>
              <a:gd name="T7" fmla="*/ 56 h 176"/>
              <a:gd name="T8" fmla="*/ 98 w 176"/>
              <a:gd name="T9" fmla="*/ 56 h 176"/>
              <a:gd name="T10" fmla="*/ 97 w 176"/>
              <a:gd name="T11" fmla="*/ 56 h 176"/>
              <a:gd name="T12" fmla="*/ 81 w 176"/>
              <a:gd name="T13" fmla="*/ 83 h 176"/>
              <a:gd name="T14" fmla="*/ 66 w 176"/>
              <a:gd name="T15" fmla="*/ 56 h 176"/>
              <a:gd name="T16" fmla="*/ 65 w 176"/>
              <a:gd name="T17" fmla="*/ 56 h 176"/>
              <a:gd name="T18" fmla="*/ 58 w 176"/>
              <a:gd name="T19" fmla="*/ 56 h 176"/>
              <a:gd name="T20" fmla="*/ 56 w 176"/>
              <a:gd name="T21" fmla="*/ 56 h 176"/>
              <a:gd name="T22" fmla="*/ 77 w 176"/>
              <a:gd name="T23" fmla="*/ 93 h 176"/>
              <a:gd name="T24" fmla="*/ 77 w 176"/>
              <a:gd name="T25" fmla="*/ 119 h 176"/>
              <a:gd name="T26" fmla="*/ 77 w 176"/>
              <a:gd name="T27" fmla="*/ 120 h 176"/>
              <a:gd name="T28" fmla="*/ 77 w 176"/>
              <a:gd name="T29" fmla="*/ 120 h 176"/>
              <a:gd name="T30" fmla="*/ 78 w 176"/>
              <a:gd name="T31" fmla="*/ 120 h 176"/>
              <a:gd name="T32" fmla="*/ 85 w 176"/>
              <a:gd name="T33" fmla="*/ 120 h 176"/>
              <a:gd name="T34" fmla="*/ 86 w 176"/>
              <a:gd name="T35" fmla="*/ 120 h 176"/>
              <a:gd name="T36" fmla="*/ 86 w 176"/>
              <a:gd name="T37" fmla="*/ 93 h 176"/>
              <a:gd name="T38" fmla="*/ 96 w 176"/>
              <a:gd name="T39" fmla="*/ 75 h 176"/>
              <a:gd name="T40" fmla="*/ 106 w 176"/>
              <a:gd name="T41" fmla="*/ 57 h 176"/>
              <a:gd name="T42" fmla="*/ 108 w 176"/>
              <a:gd name="T43" fmla="*/ 111 h 176"/>
              <a:gd name="T44" fmla="*/ 102 w 176"/>
              <a:gd name="T45" fmla="*/ 114 h 176"/>
              <a:gd name="T46" fmla="*/ 103 w 176"/>
              <a:gd name="T47" fmla="*/ 118 h 176"/>
              <a:gd name="T48" fmla="*/ 106 w 176"/>
              <a:gd name="T49" fmla="*/ 120 h 176"/>
              <a:gd name="T50" fmla="*/ 107 w 176"/>
              <a:gd name="T51" fmla="*/ 120 h 176"/>
              <a:gd name="T52" fmla="*/ 112 w 176"/>
              <a:gd name="T53" fmla="*/ 117 h 176"/>
              <a:gd name="T54" fmla="*/ 111 w 176"/>
              <a:gd name="T55" fmla="*/ 113 h 176"/>
              <a:gd name="T56" fmla="*/ 108 w 176"/>
              <a:gd name="T57" fmla="*/ 111 h 176"/>
              <a:gd name="T58" fmla="*/ 116 w 176"/>
              <a:gd name="T59" fmla="*/ 57 h 176"/>
              <a:gd name="T60" fmla="*/ 115 w 176"/>
              <a:gd name="T61" fmla="*/ 57 h 176"/>
              <a:gd name="T62" fmla="*/ 111 w 176"/>
              <a:gd name="T63" fmla="*/ 61 h 176"/>
              <a:gd name="T64" fmla="*/ 106 w 176"/>
              <a:gd name="T65" fmla="*/ 105 h 176"/>
              <a:gd name="T66" fmla="*/ 106 w 176"/>
              <a:gd name="T67" fmla="*/ 106 h 176"/>
              <a:gd name="T68" fmla="*/ 107 w 176"/>
              <a:gd name="T69" fmla="*/ 106 h 176"/>
              <a:gd name="T70" fmla="*/ 107 w 176"/>
              <a:gd name="T71" fmla="*/ 106 h 176"/>
              <a:gd name="T72" fmla="*/ 110 w 176"/>
              <a:gd name="T73" fmla="*/ 107 h 176"/>
              <a:gd name="T74" fmla="*/ 111 w 176"/>
              <a:gd name="T75" fmla="*/ 107 h 176"/>
              <a:gd name="T76" fmla="*/ 111 w 176"/>
              <a:gd name="T77" fmla="*/ 106 h 176"/>
              <a:gd name="T78" fmla="*/ 118 w 176"/>
              <a:gd name="T79" fmla="*/ 69 h 176"/>
              <a:gd name="T80" fmla="*/ 120 w 176"/>
              <a:gd name="T81" fmla="*/ 63 h 176"/>
              <a:gd name="T82" fmla="*/ 119 w 176"/>
              <a:gd name="T83" fmla="*/ 59 h 176"/>
              <a:gd name="T84" fmla="*/ 116 w 176"/>
              <a:gd name="T85" fmla="*/ 57 h 176"/>
              <a:gd name="T86" fmla="*/ 160 w 176"/>
              <a:gd name="T87" fmla="*/ 0 h 176"/>
              <a:gd name="T88" fmla="*/ 16 w 176"/>
              <a:gd name="T89" fmla="*/ 0 h 176"/>
              <a:gd name="T90" fmla="*/ 0 w 176"/>
              <a:gd name="T91" fmla="*/ 16 h 176"/>
              <a:gd name="T92" fmla="*/ 0 w 176"/>
              <a:gd name="T93" fmla="*/ 160 h 176"/>
              <a:gd name="T94" fmla="*/ 16 w 176"/>
              <a:gd name="T95" fmla="*/ 176 h 176"/>
              <a:gd name="T96" fmla="*/ 160 w 176"/>
              <a:gd name="T97" fmla="*/ 176 h 176"/>
              <a:gd name="T98" fmla="*/ 176 w 176"/>
              <a:gd name="T99" fmla="*/ 160 h 176"/>
              <a:gd name="T100" fmla="*/ 176 w 176"/>
              <a:gd name="T101" fmla="*/ 16 h 176"/>
              <a:gd name="T102" fmla="*/ 160 w 176"/>
              <a:gd name="T103" fmla="*/ 0 h 176"/>
              <a:gd name="T104" fmla="*/ 168 w 176"/>
              <a:gd name="T105" fmla="*/ 160 h 176"/>
              <a:gd name="T106" fmla="*/ 160 w 176"/>
              <a:gd name="T107" fmla="*/ 168 h 176"/>
              <a:gd name="T108" fmla="*/ 16 w 176"/>
              <a:gd name="T109" fmla="*/ 168 h 176"/>
              <a:gd name="T110" fmla="*/ 8 w 176"/>
              <a:gd name="T111" fmla="*/ 160 h 176"/>
              <a:gd name="T112" fmla="*/ 8 w 176"/>
              <a:gd name="T113" fmla="*/ 16 h 176"/>
              <a:gd name="T114" fmla="*/ 16 w 176"/>
              <a:gd name="T115" fmla="*/ 8 h 176"/>
              <a:gd name="T116" fmla="*/ 160 w 176"/>
              <a:gd name="T117" fmla="*/ 8 h 176"/>
              <a:gd name="T118" fmla="*/ 168 w 176"/>
              <a:gd name="T119" fmla="*/ 16 h 176"/>
              <a:gd name="T120" fmla="*/ 168 w 176"/>
              <a:gd name="T121" fmla="*/ 1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06" y="57"/>
                </a:moveTo>
                <a:cubicBezTo>
                  <a:pt x="107" y="56"/>
                  <a:pt x="107" y="56"/>
                  <a:pt x="107" y="56"/>
                </a:cubicBezTo>
                <a:cubicBezTo>
                  <a:pt x="105" y="56"/>
                  <a:pt x="105" y="56"/>
                  <a:pt x="105" y="56"/>
                </a:cubicBezTo>
                <a:cubicBezTo>
                  <a:pt x="105" y="56"/>
                  <a:pt x="105" y="56"/>
                  <a:pt x="105" y="56"/>
                </a:cubicBezTo>
                <a:cubicBezTo>
                  <a:pt x="103" y="57"/>
                  <a:pt x="100" y="57"/>
                  <a:pt x="98" y="56"/>
                </a:cubicBezTo>
                <a:cubicBezTo>
                  <a:pt x="97" y="56"/>
                  <a:pt x="97" y="56"/>
                  <a:pt x="97" y="56"/>
                </a:cubicBezTo>
                <a:cubicBezTo>
                  <a:pt x="81" y="83"/>
                  <a:pt x="81" y="83"/>
                  <a:pt x="81" y="83"/>
                </a:cubicBezTo>
                <a:cubicBezTo>
                  <a:pt x="66" y="56"/>
                  <a:pt x="66" y="56"/>
                  <a:pt x="66" y="56"/>
                </a:cubicBezTo>
                <a:cubicBezTo>
                  <a:pt x="65" y="56"/>
                  <a:pt x="65" y="56"/>
                  <a:pt x="65" y="56"/>
                </a:cubicBezTo>
                <a:cubicBezTo>
                  <a:pt x="63" y="57"/>
                  <a:pt x="60" y="57"/>
                  <a:pt x="58" y="56"/>
                </a:cubicBezTo>
                <a:cubicBezTo>
                  <a:pt x="56" y="56"/>
                  <a:pt x="56" y="56"/>
                  <a:pt x="56" y="56"/>
                </a:cubicBezTo>
                <a:cubicBezTo>
                  <a:pt x="77" y="93"/>
                  <a:pt x="77" y="93"/>
                  <a:pt x="77" y="93"/>
                </a:cubicBezTo>
                <a:cubicBezTo>
                  <a:pt x="77" y="119"/>
                  <a:pt x="77" y="119"/>
                  <a:pt x="77" y="119"/>
                </a:cubicBezTo>
                <a:cubicBezTo>
                  <a:pt x="77" y="120"/>
                  <a:pt x="77" y="120"/>
                  <a:pt x="77" y="120"/>
                </a:cubicBezTo>
                <a:cubicBezTo>
                  <a:pt x="77" y="120"/>
                  <a:pt x="77" y="120"/>
                  <a:pt x="77" y="120"/>
                </a:cubicBezTo>
                <a:cubicBezTo>
                  <a:pt x="78" y="120"/>
                  <a:pt x="78" y="120"/>
                  <a:pt x="78" y="120"/>
                </a:cubicBezTo>
                <a:cubicBezTo>
                  <a:pt x="80" y="119"/>
                  <a:pt x="83" y="119"/>
                  <a:pt x="85" y="120"/>
                </a:cubicBezTo>
                <a:cubicBezTo>
                  <a:pt x="86" y="120"/>
                  <a:pt x="86" y="120"/>
                  <a:pt x="86" y="120"/>
                </a:cubicBezTo>
                <a:cubicBezTo>
                  <a:pt x="86" y="93"/>
                  <a:pt x="86" y="93"/>
                  <a:pt x="86" y="93"/>
                </a:cubicBezTo>
                <a:cubicBezTo>
                  <a:pt x="86" y="91"/>
                  <a:pt x="91" y="83"/>
                  <a:pt x="96" y="75"/>
                </a:cubicBezTo>
                <a:cubicBezTo>
                  <a:pt x="101" y="66"/>
                  <a:pt x="106" y="57"/>
                  <a:pt x="106" y="57"/>
                </a:cubicBezTo>
                <a:moveTo>
                  <a:pt x="108" y="111"/>
                </a:moveTo>
                <a:cubicBezTo>
                  <a:pt x="105" y="110"/>
                  <a:pt x="103" y="111"/>
                  <a:pt x="102" y="114"/>
                </a:cubicBezTo>
                <a:cubicBezTo>
                  <a:pt x="102" y="116"/>
                  <a:pt x="102" y="117"/>
                  <a:pt x="103" y="118"/>
                </a:cubicBezTo>
                <a:cubicBezTo>
                  <a:pt x="104" y="119"/>
                  <a:pt x="105" y="119"/>
                  <a:pt x="106" y="120"/>
                </a:cubicBezTo>
                <a:cubicBezTo>
                  <a:pt x="106" y="120"/>
                  <a:pt x="107" y="120"/>
                  <a:pt x="107" y="120"/>
                </a:cubicBezTo>
                <a:cubicBezTo>
                  <a:pt x="109" y="120"/>
                  <a:pt x="111" y="119"/>
                  <a:pt x="112" y="117"/>
                </a:cubicBezTo>
                <a:cubicBezTo>
                  <a:pt x="112" y="115"/>
                  <a:pt x="112" y="114"/>
                  <a:pt x="111" y="113"/>
                </a:cubicBezTo>
                <a:cubicBezTo>
                  <a:pt x="111" y="112"/>
                  <a:pt x="110" y="111"/>
                  <a:pt x="108" y="111"/>
                </a:cubicBezTo>
                <a:moveTo>
                  <a:pt x="116" y="57"/>
                </a:moveTo>
                <a:cubicBezTo>
                  <a:pt x="116" y="57"/>
                  <a:pt x="116" y="57"/>
                  <a:pt x="115" y="57"/>
                </a:cubicBezTo>
                <a:cubicBezTo>
                  <a:pt x="113" y="57"/>
                  <a:pt x="111" y="58"/>
                  <a:pt x="111" y="61"/>
                </a:cubicBezTo>
                <a:cubicBezTo>
                  <a:pt x="108" y="95"/>
                  <a:pt x="106" y="105"/>
                  <a:pt x="106" y="105"/>
                </a:cubicBezTo>
                <a:cubicBezTo>
                  <a:pt x="106" y="106"/>
                  <a:pt x="106" y="106"/>
                  <a:pt x="106" y="106"/>
                </a:cubicBezTo>
                <a:cubicBezTo>
                  <a:pt x="107" y="106"/>
                  <a:pt x="107" y="106"/>
                  <a:pt x="107" y="106"/>
                </a:cubicBezTo>
                <a:cubicBezTo>
                  <a:pt x="107" y="106"/>
                  <a:pt x="107" y="106"/>
                  <a:pt x="107" y="106"/>
                </a:cubicBezTo>
                <a:cubicBezTo>
                  <a:pt x="108" y="106"/>
                  <a:pt x="109" y="106"/>
                  <a:pt x="110" y="107"/>
                </a:cubicBezTo>
                <a:cubicBezTo>
                  <a:pt x="111" y="107"/>
                  <a:pt x="111" y="107"/>
                  <a:pt x="111" y="107"/>
                </a:cubicBezTo>
                <a:cubicBezTo>
                  <a:pt x="111" y="106"/>
                  <a:pt x="111" y="106"/>
                  <a:pt x="111" y="106"/>
                </a:cubicBezTo>
                <a:cubicBezTo>
                  <a:pt x="113" y="94"/>
                  <a:pt x="116" y="78"/>
                  <a:pt x="118" y="69"/>
                </a:cubicBezTo>
                <a:cubicBezTo>
                  <a:pt x="119" y="66"/>
                  <a:pt x="120" y="64"/>
                  <a:pt x="120" y="63"/>
                </a:cubicBezTo>
                <a:cubicBezTo>
                  <a:pt x="120" y="61"/>
                  <a:pt x="120" y="60"/>
                  <a:pt x="119" y="59"/>
                </a:cubicBezTo>
                <a:cubicBezTo>
                  <a:pt x="119" y="58"/>
                  <a:pt x="118" y="57"/>
                  <a:pt x="116" y="57"/>
                </a:cubicBezTo>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5">
            <a:extLst>
              <a:ext uri="{FF2B5EF4-FFF2-40B4-BE49-F238E27FC236}">
                <a16:creationId xmlns:a16="http://schemas.microsoft.com/office/drawing/2014/main" id="{896895E1-B13A-4E21-84A7-2B74217EFF03}"/>
              </a:ext>
            </a:extLst>
          </p:cNvPr>
          <p:cNvSpPr>
            <a:spLocks noEditPoints="1"/>
          </p:cNvSpPr>
          <p:nvPr userDrawn="1"/>
        </p:nvSpPr>
        <p:spPr bwMode="auto">
          <a:xfrm>
            <a:off x="1163638" y="5810251"/>
            <a:ext cx="557212" cy="557213"/>
          </a:xfrm>
          <a:custGeom>
            <a:avLst/>
            <a:gdLst>
              <a:gd name="T0" fmla="*/ 62 w 176"/>
              <a:gd name="T1" fmla="*/ 80 h 176"/>
              <a:gd name="T2" fmla="*/ 44 w 176"/>
              <a:gd name="T3" fmla="*/ 94 h 176"/>
              <a:gd name="T4" fmla="*/ 60 w 176"/>
              <a:gd name="T5" fmla="*/ 104 h 176"/>
              <a:gd name="T6" fmla="*/ 60 w 176"/>
              <a:gd name="T7" fmla="*/ 104 h 176"/>
              <a:gd name="T8" fmla="*/ 63 w 176"/>
              <a:gd name="T9" fmla="*/ 106 h 176"/>
              <a:gd name="T10" fmla="*/ 70 w 176"/>
              <a:gd name="T11" fmla="*/ 110 h 176"/>
              <a:gd name="T12" fmla="*/ 82 w 176"/>
              <a:gd name="T13" fmla="*/ 101 h 176"/>
              <a:gd name="T14" fmla="*/ 88 w 176"/>
              <a:gd name="T15" fmla="*/ 97 h 176"/>
              <a:gd name="T16" fmla="*/ 88 w 176"/>
              <a:gd name="T17" fmla="*/ 97 h 176"/>
              <a:gd name="T18" fmla="*/ 88 w 176"/>
              <a:gd name="T19" fmla="*/ 97 h 176"/>
              <a:gd name="T20" fmla="*/ 88 w 176"/>
              <a:gd name="T21" fmla="*/ 97 h 176"/>
              <a:gd name="T22" fmla="*/ 88 w 176"/>
              <a:gd name="T23" fmla="*/ 97 h 176"/>
              <a:gd name="T24" fmla="*/ 102 w 176"/>
              <a:gd name="T25" fmla="*/ 107 h 176"/>
              <a:gd name="T26" fmla="*/ 106 w 176"/>
              <a:gd name="T27" fmla="*/ 110 h 176"/>
              <a:gd name="T28" fmla="*/ 132 w 176"/>
              <a:gd name="T29" fmla="*/ 94 h 176"/>
              <a:gd name="T30" fmla="*/ 113 w 176"/>
              <a:gd name="T31" fmla="*/ 79 h 176"/>
              <a:gd name="T32" fmla="*/ 88 w 176"/>
              <a:gd name="T33" fmla="*/ 95 h 176"/>
              <a:gd name="T34" fmla="*/ 62 w 176"/>
              <a:gd name="T35" fmla="*/ 80 h 176"/>
              <a:gd name="T36" fmla="*/ 106 w 176"/>
              <a:gd name="T37" fmla="*/ 120 h 176"/>
              <a:gd name="T38" fmla="*/ 106 w 176"/>
              <a:gd name="T39" fmla="*/ 120 h 176"/>
              <a:gd name="T40" fmla="*/ 88 w 176"/>
              <a:gd name="T41" fmla="*/ 107 h 176"/>
              <a:gd name="T42" fmla="*/ 71 w 176"/>
              <a:gd name="T43" fmla="*/ 120 h 176"/>
              <a:gd name="T44" fmla="*/ 71 w 176"/>
              <a:gd name="T45" fmla="*/ 120 h 176"/>
              <a:gd name="T46" fmla="*/ 62 w 176"/>
              <a:gd name="T47" fmla="*/ 114 h 176"/>
              <a:gd name="T48" fmla="*/ 62 w 176"/>
              <a:gd name="T49" fmla="*/ 119 h 176"/>
              <a:gd name="T50" fmla="*/ 88 w 176"/>
              <a:gd name="T51" fmla="*/ 136 h 176"/>
              <a:gd name="T52" fmla="*/ 114 w 176"/>
              <a:gd name="T53" fmla="*/ 119 h 176"/>
              <a:gd name="T54" fmla="*/ 114 w 176"/>
              <a:gd name="T55" fmla="*/ 115 h 176"/>
              <a:gd name="T56" fmla="*/ 106 w 176"/>
              <a:gd name="T57" fmla="*/ 120 h 176"/>
              <a:gd name="T58" fmla="*/ 113 w 176"/>
              <a:gd name="T59" fmla="*/ 79 h 176"/>
              <a:gd name="T60" fmla="*/ 113 w 176"/>
              <a:gd name="T61" fmla="*/ 79 h 176"/>
              <a:gd name="T62" fmla="*/ 113 w 176"/>
              <a:gd name="T63" fmla="*/ 79 h 176"/>
              <a:gd name="T64" fmla="*/ 113 w 176"/>
              <a:gd name="T65" fmla="*/ 79 h 176"/>
              <a:gd name="T66" fmla="*/ 44 w 176"/>
              <a:gd name="T67" fmla="*/ 65 h 176"/>
              <a:gd name="T68" fmla="*/ 62 w 176"/>
              <a:gd name="T69" fmla="*/ 80 h 176"/>
              <a:gd name="T70" fmla="*/ 88 w 176"/>
              <a:gd name="T71" fmla="*/ 63 h 176"/>
              <a:gd name="T72" fmla="*/ 70 w 176"/>
              <a:gd name="T73" fmla="*/ 48 h 176"/>
              <a:gd name="T74" fmla="*/ 44 w 176"/>
              <a:gd name="T75" fmla="*/ 65 h 176"/>
              <a:gd name="T76" fmla="*/ 160 w 176"/>
              <a:gd name="T77" fmla="*/ 0 h 176"/>
              <a:gd name="T78" fmla="*/ 16 w 176"/>
              <a:gd name="T79" fmla="*/ 0 h 176"/>
              <a:gd name="T80" fmla="*/ 0 w 176"/>
              <a:gd name="T81" fmla="*/ 16 h 176"/>
              <a:gd name="T82" fmla="*/ 0 w 176"/>
              <a:gd name="T83" fmla="*/ 160 h 176"/>
              <a:gd name="T84" fmla="*/ 16 w 176"/>
              <a:gd name="T85" fmla="*/ 176 h 176"/>
              <a:gd name="T86" fmla="*/ 160 w 176"/>
              <a:gd name="T87" fmla="*/ 176 h 176"/>
              <a:gd name="T88" fmla="*/ 176 w 176"/>
              <a:gd name="T89" fmla="*/ 160 h 176"/>
              <a:gd name="T90" fmla="*/ 176 w 176"/>
              <a:gd name="T91" fmla="*/ 16 h 176"/>
              <a:gd name="T92" fmla="*/ 160 w 176"/>
              <a:gd name="T93" fmla="*/ 0 h 176"/>
              <a:gd name="T94" fmla="*/ 168 w 176"/>
              <a:gd name="T95" fmla="*/ 160 h 176"/>
              <a:gd name="T96" fmla="*/ 160 w 176"/>
              <a:gd name="T97" fmla="*/ 168 h 176"/>
              <a:gd name="T98" fmla="*/ 16 w 176"/>
              <a:gd name="T99" fmla="*/ 168 h 176"/>
              <a:gd name="T100" fmla="*/ 8 w 176"/>
              <a:gd name="T101" fmla="*/ 160 h 176"/>
              <a:gd name="T102" fmla="*/ 8 w 176"/>
              <a:gd name="T103" fmla="*/ 16 h 176"/>
              <a:gd name="T104" fmla="*/ 16 w 176"/>
              <a:gd name="T105" fmla="*/ 8 h 176"/>
              <a:gd name="T106" fmla="*/ 160 w 176"/>
              <a:gd name="T107" fmla="*/ 8 h 176"/>
              <a:gd name="T108" fmla="*/ 168 w 176"/>
              <a:gd name="T109" fmla="*/ 16 h 176"/>
              <a:gd name="T110" fmla="*/ 168 w 176"/>
              <a:gd name="T111" fmla="*/ 160 h 176"/>
              <a:gd name="T112" fmla="*/ 106 w 176"/>
              <a:gd name="T113" fmla="*/ 48 h 176"/>
              <a:gd name="T114" fmla="*/ 88 w 176"/>
              <a:gd name="T115" fmla="*/ 63 h 176"/>
              <a:gd name="T116" fmla="*/ 113 w 176"/>
              <a:gd name="T117" fmla="*/ 79 h 176"/>
              <a:gd name="T118" fmla="*/ 132 w 176"/>
              <a:gd name="T119" fmla="*/ 65 h 176"/>
              <a:gd name="T120" fmla="*/ 106 w 176"/>
              <a:gd name="T121" fmla="*/ 4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62" y="80"/>
                </a:moveTo>
                <a:cubicBezTo>
                  <a:pt x="44" y="94"/>
                  <a:pt x="44" y="94"/>
                  <a:pt x="44" y="94"/>
                </a:cubicBezTo>
                <a:cubicBezTo>
                  <a:pt x="60" y="104"/>
                  <a:pt x="60" y="104"/>
                  <a:pt x="60" y="104"/>
                </a:cubicBezTo>
                <a:cubicBezTo>
                  <a:pt x="60" y="104"/>
                  <a:pt x="60" y="104"/>
                  <a:pt x="60" y="104"/>
                </a:cubicBezTo>
                <a:cubicBezTo>
                  <a:pt x="63" y="106"/>
                  <a:pt x="63" y="106"/>
                  <a:pt x="63" y="106"/>
                </a:cubicBezTo>
                <a:cubicBezTo>
                  <a:pt x="70" y="110"/>
                  <a:pt x="70" y="110"/>
                  <a:pt x="70" y="110"/>
                </a:cubicBezTo>
                <a:cubicBezTo>
                  <a:pt x="82" y="101"/>
                  <a:pt x="82" y="101"/>
                  <a:pt x="82" y="101"/>
                </a:cubicBezTo>
                <a:cubicBezTo>
                  <a:pt x="88" y="97"/>
                  <a:pt x="88" y="97"/>
                  <a:pt x="88" y="97"/>
                </a:cubicBezTo>
                <a:cubicBezTo>
                  <a:pt x="88" y="97"/>
                  <a:pt x="88" y="97"/>
                  <a:pt x="88" y="97"/>
                </a:cubicBezTo>
                <a:cubicBezTo>
                  <a:pt x="88" y="97"/>
                  <a:pt x="88" y="97"/>
                  <a:pt x="88" y="97"/>
                </a:cubicBezTo>
                <a:cubicBezTo>
                  <a:pt x="88" y="97"/>
                  <a:pt x="88" y="97"/>
                  <a:pt x="88" y="97"/>
                </a:cubicBezTo>
                <a:cubicBezTo>
                  <a:pt x="88" y="97"/>
                  <a:pt x="88" y="97"/>
                  <a:pt x="88" y="97"/>
                </a:cubicBezTo>
                <a:cubicBezTo>
                  <a:pt x="102" y="107"/>
                  <a:pt x="102" y="107"/>
                  <a:pt x="102" y="107"/>
                </a:cubicBezTo>
                <a:cubicBezTo>
                  <a:pt x="106" y="110"/>
                  <a:pt x="106" y="110"/>
                  <a:pt x="106" y="110"/>
                </a:cubicBezTo>
                <a:cubicBezTo>
                  <a:pt x="132" y="94"/>
                  <a:pt x="132" y="94"/>
                  <a:pt x="132" y="94"/>
                </a:cubicBezTo>
                <a:cubicBezTo>
                  <a:pt x="113" y="79"/>
                  <a:pt x="113" y="79"/>
                  <a:pt x="113" y="79"/>
                </a:cubicBezTo>
                <a:cubicBezTo>
                  <a:pt x="88" y="95"/>
                  <a:pt x="88" y="95"/>
                  <a:pt x="88" y="95"/>
                </a:cubicBezTo>
                <a:lnTo>
                  <a:pt x="62" y="80"/>
                </a:lnTo>
                <a:close/>
                <a:moveTo>
                  <a:pt x="106" y="120"/>
                </a:moveTo>
                <a:cubicBezTo>
                  <a:pt x="106" y="120"/>
                  <a:pt x="106" y="120"/>
                  <a:pt x="106" y="120"/>
                </a:cubicBezTo>
                <a:cubicBezTo>
                  <a:pt x="88" y="107"/>
                  <a:pt x="88" y="107"/>
                  <a:pt x="88" y="107"/>
                </a:cubicBezTo>
                <a:cubicBezTo>
                  <a:pt x="71" y="120"/>
                  <a:pt x="71" y="120"/>
                  <a:pt x="71" y="120"/>
                </a:cubicBezTo>
                <a:cubicBezTo>
                  <a:pt x="71" y="120"/>
                  <a:pt x="71" y="120"/>
                  <a:pt x="71" y="120"/>
                </a:cubicBezTo>
                <a:cubicBezTo>
                  <a:pt x="62" y="114"/>
                  <a:pt x="62" y="114"/>
                  <a:pt x="62" y="114"/>
                </a:cubicBezTo>
                <a:cubicBezTo>
                  <a:pt x="62" y="119"/>
                  <a:pt x="62" y="119"/>
                  <a:pt x="62" y="119"/>
                </a:cubicBezTo>
                <a:cubicBezTo>
                  <a:pt x="88" y="136"/>
                  <a:pt x="88" y="136"/>
                  <a:pt x="88" y="136"/>
                </a:cubicBezTo>
                <a:cubicBezTo>
                  <a:pt x="114" y="119"/>
                  <a:pt x="114" y="119"/>
                  <a:pt x="114" y="119"/>
                </a:cubicBezTo>
                <a:cubicBezTo>
                  <a:pt x="114" y="115"/>
                  <a:pt x="114" y="115"/>
                  <a:pt x="114" y="115"/>
                </a:cubicBezTo>
                <a:cubicBezTo>
                  <a:pt x="106" y="120"/>
                  <a:pt x="106" y="120"/>
                  <a:pt x="106" y="120"/>
                </a:cubicBezTo>
                <a:close/>
                <a:moveTo>
                  <a:pt x="113" y="79"/>
                </a:moveTo>
                <a:cubicBezTo>
                  <a:pt x="113" y="79"/>
                  <a:pt x="113" y="79"/>
                  <a:pt x="113" y="79"/>
                </a:cubicBezTo>
                <a:cubicBezTo>
                  <a:pt x="113" y="79"/>
                  <a:pt x="113" y="79"/>
                  <a:pt x="113" y="79"/>
                </a:cubicBezTo>
                <a:cubicBezTo>
                  <a:pt x="113" y="79"/>
                  <a:pt x="113" y="79"/>
                  <a:pt x="113" y="79"/>
                </a:cubicBezTo>
                <a:close/>
                <a:moveTo>
                  <a:pt x="44" y="65"/>
                </a:moveTo>
                <a:cubicBezTo>
                  <a:pt x="62" y="80"/>
                  <a:pt x="62" y="80"/>
                  <a:pt x="62" y="80"/>
                </a:cubicBezTo>
                <a:cubicBezTo>
                  <a:pt x="88" y="63"/>
                  <a:pt x="88" y="63"/>
                  <a:pt x="88" y="63"/>
                </a:cubicBezTo>
                <a:cubicBezTo>
                  <a:pt x="70" y="48"/>
                  <a:pt x="70" y="48"/>
                  <a:pt x="70" y="48"/>
                </a:cubicBezTo>
                <a:lnTo>
                  <a:pt x="44" y="65"/>
                </a:lnTo>
                <a:close/>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moveTo>
                  <a:pt x="106" y="48"/>
                </a:moveTo>
                <a:cubicBezTo>
                  <a:pt x="88" y="63"/>
                  <a:pt x="88" y="63"/>
                  <a:pt x="88" y="63"/>
                </a:cubicBezTo>
                <a:cubicBezTo>
                  <a:pt x="113" y="79"/>
                  <a:pt x="113" y="79"/>
                  <a:pt x="113" y="79"/>
                </a:cubicBezTo>
                <a:cubicBezTo>
                  <a:pt x="132" y="65"/>
                  <a:pt x="132" y="65"/>
                  <a:pt x="132" y="65"/>
                </a:cubicBezTo>
                <a:lnTo>
                  <a:pt x="106" y="4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6">
            <a:extLst>
              <a:ext uri="{FF2B5EF4-FFF2-40B4-BE49-F238E27FC236}">
                <a16:creationId xmlns:a16="http://schemas.microsoft.com/office/drawing/2014/main" id="{2725B4FA-216B-474A-BA06-AB226CFBE861}"/>
              </a:ext>
            </a:extLst>
          </p:cNvPr>
          <p:cNvSpPr>
            <a:spLocks noEditPoints="1"/>
          </p:cNvSpPr>
          <p:nvPr userDrawn="1"/>
        </p:nvSpPr>
        <p:spPr bwMode="auto">
          <a:xfrm>
            <a:off x="2227263" y="5810251"/>
            <a:ext cx="557212" cy="557213"/>
          </a:xfrm>
          <a:custGeom>
            <a:avLst/>
            <a:gdLst>
              <a:gd name="T0" fmla="*/ 160 w 176"/>
              <a:gd name="T1" fmla="*/ 0 h 176"/>
              <a:gd name="T2" fmla="*/ 16 w 176"/>
              <a:gd name="T3" fmla="*/ 0 h 176"/>
              <a:gd name="T4" fmla="*/ 0 w 176"/>
              <a:gd name="T5" fmla="*/ 16 h 176"/>
              <a:gd name="T6" fmla="*/ 0 w 176"/>
              <a:gd name="T7" fmla="*/ 160 h 176"/>
              <a:gd name="T8" fmla="*/ 16 w 176"/>
              <a:gd name="T9" fmla="*/ 176 h 176"/>
              <a:gd name="T10" fmla="*/ 160 w 176"/>
              <a:gd name="T11" fmla="*/ 176 h 176"/>
              <a:gd name="T12" fmla="*/ 176 w 176"/>
              <a:gd name="T13" fmla="*/ 160 h 176"/>
              <a:gd name="T14" fmla="*/ 176 w 176"/>
              <a:gd name="T15" fmla="*/ 16 h 176"/>
              <a:gd name="T16" fmla="*/ 160 w 176"/>
              <a:gd name="T17" fmla="*/ 0 h 176"/>
              <a:gd name="T18" fmla="*/ 168 w 176"/>
              <a:gd name="T19" fmla="*/ 160 h 176"/>
              <a:gd name="T20" fmla="*/ 160 w 176"/>
              <a:gd name="T21" fmla="*/ 168 h 176"/>
              <a:gd name="T22" fmla="*/ 16 w 176"/>
              <a:gd name="T23" fmla="*/ 168 h 176"/>
              <a:gd name="T24" fmla="*/ 8 w 176"/>
              <a:gd name="T25" fmla="*/ 160 h 176"/>
              <a:gd name="T26" fmla="*/ 8 w 176"/>
              <a:gd name="T27" fmla="*/ 16 h 176"/>
              <a:gd name="T28" fmla="*/ 16 w 176"/>
              <a:gd name="T29" fmla="*/ 8 h 176"/>
              <a:gd name="T30" fmla="*/ 160 w 176"/>
              <a:gd name="T31" fmla="*/ 8 h 176"/>
              <a:gd name="T32" fmla="*/ 168 w 176"/>
              <a:gd name="T33" fmla="*/ 16 h 176"/>
              <a:gd name="T34" fmla="*/ 168 w 176"/>
              <a:gd name="T35" fmla="*/ 160 h 176"/>
              <a:gd name="T36" fmla="*/ 112 w 176"/>
              <a:gd name="T37" fmla="*/ 48 h 176"/>
              <a:gd name="T38" fmla="*/ 64 w 176"/>
              <a:gd name="T39" fmla="*/ 48 h 176"/>
              <a:gd name="T40" fmla="*/ 48 w 176"/>
              <a:gd name="T41" fmla="*/ 64 h 176"/>
              <a:gd name="T42" fmla="*/ 48 w 176"/>
              <a:gd name="T43" fmla="*/ 112 h 176"/>
              <a:gd name="T44" fmla="*/ 64 w 176"/>
              <a:gd name="T45" fmla="*/ 128 h 176"/>
              <a:gd name="T46" fmla="*/ 112 w 176"/>
              <a:gd name="T47" fmla="*/ 128 h 176"/>
              <a:gd name="T48" fmla="*/ 128 w 176"/>
              <a:gd name="T49" fmla="*/ 112 h 176"/>
              <a:gd name="T50" fmla="*/ 128 w 176"/>
              <a:gd name="T51" fmla="*/ 64 h 176"/>
              <a:gd name="T52" fmla="*/ 112 w 176"/>
              <a:gd name="T53" fmla="*/ 48 h 176"/>
              <a:gd name="T54" fmla="*/ 104 w 176"/>
              <a:gd name="T55" fmla="*/ 60 h 176"/>
              <a:gd name="T56" fmla="*/ 116 w 176"/>
              <a:gd name="T57" fmla="*/ 60 h 176"/>
              <a:gd name="T58" fmla="*/ 116 w 176"/>
              <a:gd name="T59" fmla="*/ 72 h 176"/>
              <a:gd name="T60" fmla="*/ 104 w 176"/>
              <a:gd name="T61" fmla="*/ 72 h 176"/>
              <a:gd name="T62" fmla="*/ 104 w 176"/>
              <a:gd name="T63" fmla="*/ 60 h 176"/>
              <a:gd name="T64" fmla="*/ 88 w 176"/>
              <a:gd name="T65" fmla="*/ 72 h 176"/>
              <a:gd name="T66" fmla="*/ 104 w 176"/>
              <a:gd name="T67" fmla="*/ 88 h 176"/>
              <a:gd name="T68" fmla="*/ 88 w 176"/>
              <a:gd name="T69" fmla="*/ 104 h 176"/>
              <a:gd name="T70" fmla="*/ 72 w 176"/>
              <a:gd name="T71" fmla="*/ 88 h 176"/>
              <a:gd name="T72" fmla="*/ 88 w 176"/>
              <a:gd name="T73" fmla="*/ 72 h 176"/>
              <a:gd name="T74" fmla="*/ 120 w 176"/>
              <a:gd name="T75" fmla="*/ 112 h 176"/>
              <a:gd name="T76" fmla="*/ 112 w 176"/>
              <a:gd name="T77" fmla="*/ 120 h 176"/>
              <a:gd name="T78" fmla="*/ 64 w 176"/>
              <a:gd name="T79" fmla="*/ 120 h 176"/>
              <a:gd name="T80" fmla="*/ 56 w 176"/>
              <a:gd name="T81" fmla="*/ 112 h 176"/>
              <a:gd name="T82" fmla="*/ 56 w 176"/>
              <a:gd name="T83" fmla="*/ 84 h 176"/>
              <a:gd name="T84" fmla="*/ 64 w 176"/>
              <a:gd name="T85" fmla="*/ 84 h 176"/>
              <a:gd name="T86" fmla="*/ 64 w 176"/>
              <a:gd name="T87" fmla="*/ 88 h 176"/>
              <a:gd name="T88" fmla="*/ 88 w 176"/>
              <a:gd name="T89" fmla="*/ 112 h 176"/>
              <a:gd name="T90" fmla="*/ 112 w 176"/>
              <a:gd name="T91" fmla="*/ 88 h 176"/>
              <a:gd name="T92" fmla="*/ 112 w 176"/>
              <a:gd name="T93" fmla="*/ 84 h 176"/>
              <a:gd name="T94" fmla="*/ 120 w 176"/>
              <a:gd name="T95" fmla="*/ 84 h 176"/>
              <a:gd name="T96" fmla="*/ 120 w 176"/>
              <a:gd name="T97" fmla="*/ 11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6" h="176">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moveTo>
                  <a:pt x="112" y="48"/>
                </a:moveTo>
                <a:cubicBezTo>
                  <a:pt x="64" y="48"/>
                  <a:pt x="64" y="48"/>
                  <a:pt x="64" y="48"/>
                </a:cubicBezTo>
                <a:cubicBezTo>
                  <a:pt x="55" y="48"/>
                  <a:pt x="48" y="55"/>
                  <a:pt x="48" y="64"/>
                </a:cubicBezTo>
                <a:cubicBezTo>
                  <a:pt x="48" y="112"/>
                  <a:pt x="48" y="112"/>
                  <a:pt x="48" y="112"/>
                </a:cubicBezTo>
                <a:cubicBezTo>
                  <a:pt x="48" y="121"/>
                  <a:pt x="55" y="128"/>
                  <a:pt x="64" y="128"/>
                </a:cubicBezTo>
                <a:cubicBezTo>
                  <a:pt x="112" y="128"/>
                  <a:pt x="112" y="128"/>
                  <a:pt x="112" y="128"/>
                </a:cubicBezTo>
                <a:cubicBezTo>
                  <a:pt x="121" y="128"/>
                  <a:pt x="128" y="121"/>
                  <a:pt x="128" y="112"/>
                </a:cubicBezTo>
                <a:cubicBezTo>
                  <a:pt x="128" y="64"/>
                  <a:pt x="128" y="64"/>
                  <a:pt x="128" y="64"/>
                </a:cubicBezTo>
                <a:cubicBezTo>
                  <a:pt x="128" y="55"/>
                  <a:pt x="121" y="48"/>
                  <a:pt x="112" y="48"/>
                </a:cubicBezTo>
                <a:moveTo>
                  <a:pt x="104" y="60"/>
                </a:moveTo>
                <a:cubicBezTo>
                  <a:pt x="116" y="60"/>
                  <a:pt x="116" y="60"/>
                  <a:pt x="116" y="60"/>
                </a:cubicBezTo>
                <a:cubicBezTo>
                  <a:pt x="116" y="72"/>
                  <a:pt x="116" y="72"/>
                  <a:pt x="116" y="72"/>
                </a:cubicBezTo>
                <a:cubicBezTo>
                  <a:pt x="104" y="72"/>
                  <a:pt x="104" y="72"/>
                  <a:pt x="104" y="72"/>
                </a:cubicBezTo>
                <a:lnTo>
                  <a:pt x="104" y="60"/>
                </a:lnTo>
                <a:close/>
                <a:moveTo>
                  <a:pt x="88" y="72"/>
                </a:moveTo>
                <a:cubicBezTo>
                  <a:pt x="97" y="72"/>
                  <a:pt x="104" y="79"/>
                  <a:pt x="104" y="88"/>
                </a:cubicBezTo>
                <a:cubicBezTo>
                  <a:pt x="104" y="97"/>
                  <a:pt x="97" y="104"/>
                  <a:pt x="88" y="104"/>
                </a:cubicBezTo>
                <a:cubicBezTo>
                  <a:pt x="79" y="104"/>
                  <a:pt x="72" y="97"/>
                  <a:pt x="72" y="88"/>
                </a:cubicBezTo>
                <a:cubicBezTo>
                  <a:pt x="72" y="79"/>
                  <a:pt x="79" y="72"/>
                  <a:pt x="88" y="72"/>
                </a:cubicBezTo>
                <a:moveTo>
                  <a:pt x="120" y="112"/>
                </a:moveTo>
                <a:cubicBezTo>
                  <a:pt x="120" y="116"/>
                  <a:pt x="116" y="120"/>
                  <a:pt x="112" y="120"/>
                </a:cubicBezTo>
                <a:cubicBezTo>
                  <a:pt x="64" y="120"/>
                  <a:pt x="64" y="120"/>
                  <a:pt x="64" y="120"/>
                </a:cubicBezTo>
                <a:cubicBezTo>
                  <a:pt x="60" y="120"/>
                  <a:pt x="56" y="116"/>
                  <a:pt x="56" y="112"/>
                </a:cubicBezTo>
                <a:cubicBezTo>
                  <a:pt x="56" y="84"/>
                  <a:pt x="56" y="84"/>
                  <a:pt x="56" y="84"/>
                </a:cubicBezTo>
                <a:cubicBezTo>
                  <a:pt x="64" y="84"/>
                  <a:pt x="64" y="84"/>
                  <a:pt x="64" y="84"/>
                </a:cubicBezTo>
                <a:cubicBezTo>
                  <a:pt x="64" y="85"/>
                  <a:pt x="64" y="87"/>
                  <a:pt x="64" y="88"/>
                </a:cubicBezTo>
                <a:cubicBezTo>
                  <a:pt x="64" y="101"/>
                  <a:pt x="75" y="112"/>
                  <a:pt x="88" y="112"/>
                </a:cubicBezTo>
                <a:cubicBezTo>
                  <a:pt x="101" y="112"/>
                  <a:pt x="112" y="101"/>
                  <a:pt x="112" y="88"/>
                </a:cubicBezTo>
                <a:cubicBezTo>
                  <a:pt x="112" y="87"/>
                  <a:pt x="112" y="85"/>
                  <a:pt x="112" y="84"/>
                </a:cubicBezTo>
                <a:cubicBezTo>
                  <a:pt x="120" y="84"/>
                  <a:pt x="120" y="84"/>
                  <a:pt x="120" y="84"/>
                </a:cubicBezTo>
                <a:lnTo>
                  <a:pt x="120" y="1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7">
            <a:extLst>
              <a:ext uri="{FF2B5EF4-FFF2-40B4-BE49-F238E27FC236}">
                <a16:creationId xmlns:a16="http://schemas.microsoft.com/office/drawing/2014/main" id="{F36D8E04-AA17-4760-8E87-C2924040E056}"/>
              </a:ext>
            </a:extLst>
          </p:cNvPr>
          <p:cNvSpPr>
            <a:spLocks noEditPoints="1"/>
          </p:cNvSpPr>
          <p:nvPr userDrawn="1"/>
        </p:nvSpPr>
        <p:spPr bwMode="auto">
          <a:xfrm>
            <a:off x="3290888" y="5810251"/>
            <a:ext cx="555625" cy="557213"/>
          </a:xfrm>
          <a:custGeom>
            <a:avLst/>
            <a:gdLst>
              <a:gd name="T0" fmla="*/ 160 w 176"/>
              <a:gd name="T1" fmla="*/ 0 h 176"/>
              <a:gd name="T2" fmla="*/ 16 w 176"/>
              <a:gd name="T3" fmla="*/ 0 h 176"/>
              <a:gd name="T4" fmla="*/ 0 w 176"/>
              <a:gd name="T5" fmla="*/ 16 h 176"/>
              <a:gd name="T6" fmla="*/ 0 w 176"/>
              <a:gd name="T7" fmla="*/ 160 h 176"/>
              <a:gd name="T8" fmla="*/ 16 w 176"/>
              <a:gd name="T9" fmla="*/ 176 h 176"/>
              <a:gd name="T10" fmla="*/ 160 w 176"/>
              <a:gd name="T11" fmla="*/ 176 h 176"/>
              <a:gd name="T12" fmla="*/ 176 w 176"/>
              <a:gd name="T13" fmla="*/ 160 h 176"/>
              <a:gd name="T14" fmla="*/ 176 w 176"/>
              <a:gd name="T15" fmla="*/ 16 h 176"/>
              <a:gd name="T16" fmla="*/ 160 w 176"/>
              <a:gd name="T17" fmla="*/ 0 h 176"/>
              <a:gd name="T18" fmla="*/ 168 w 176"/>
              <a:gd name="T19" fmla="*/ 160 h 176"/>
              <a:gd name="T20" fmla="*/ 160 w 176"/>
              <a:gd name="T21" fmla="*/ 168 h 176"/>
              <a:gd name="T22" fmla="*/ 16 w 176"/>
              <a:gd name="T23" fmla="*/ 168 h 176"/>
              <a:gd name="T24" fmla="*/ 8 w 176"/>
              <a:gd name="T25" fmla="*/ 160 h 176"/>
              <a:gd name="T26" fmla="*/ 8 w 176"/>
              <a:gd name="T27" fmla="*/ 16 h 176"/>
              <a:gd name="T28" fmla="*/ 16 w 176"/>
              <a:gd name="T29" fmla="*/ 8 h 176"/>
              <a:gd name="T30" fmla="*/ 160 w 176"/>
              <a:gd name="T31" fmla="*/ 8 h 176"/>
              <a:gd name="T32" fmla="*/ 168 w 176"/>
              <a:gd name="T33" fmla="*/ 16 h 176"/>
              <a:gd name="T34" fmla="*/ 168 w 176"/>
              <a:gd name="T35" fmla="*/ 160 h 176"/>
              <a:gd name="T36" fmla="*/ 88 w 176"/>
              <a:gd name="T37" fmla="*/ 40 h 176"/>
              <a:gd name="T38" fmla="*/ 40 w 176"/>
              <a:gd name="T39" fmla="*/ 88 h 176"/>
              <a:gd name="T40" fmla="*/ 88 w 176"/>
              <a:gd name="T41" fmla="*/ 136 h 176"/>
              <a:gd name="T42" fmla="*/ 136 w 176"/>
              <a:gd name="T43" fmla="*/ 88 h 176"/>
              <a:gd name="T44" fmla="*/ 88 w 176"/>
              <a:gd name="T45" fmla="*/ 40 h 176"/>
              <a:gd name="T46" fmla="*/ 48 w 176"/>
              <a:gd name="T47" fmla="*/ 88 h 176"/>
              <a:gd name="T48" fmla="*/ 51 w 176"/>
              <a:gd name="T49" fmla="*/ 72 h 176"/>
              <a:gd name="T50" fmla="*/ 70 w 176"/>
              <a:gd name="T51" fmla="*/ 124 h 176"/>
              <a:gd name="T52" fmla="*/ 48 w 176"/>
              <a:gd name="T53" fmla="*/ 88 h 176"/>
              <a:gd name="T54" fmla="*/ 88 w 176"/>
              <a:gd name="T55" fmla="*/ 128 h 176"/>
              <a:gd name="T56" fmla="*/ 77 w 176"/>
              <a:gd name="T57" fmla="*/ 126 h 176"/>
              <a:gd name="T58" fmla="*/ 89 w 176"/>
              <a:gd name="T59" fmla="*/ 92 h 176"/>
              <a:gd name="T60" fmla="*/ 101 w 176"/>
              <a:gd name="T61" fmla="*/ 126 h 176"/>
              <a:gd name="T62" fmla="*/ 88 w 176"/>
              <a:gd name="T63" fmla="*/ 128 h 176"/>
              <a:gd name="T64" fmla="*/ 94 w 176"/>
              <a:gd name="T65" fmla="*/ 69 h 176"/>
              <a:gd name="T66" fmla="*/ 98 w 176"/>
              <a:gd name="T67" fmla="*/ 69 h 176"/>
              <a:gd name="T68" fmla="*/ 98 w 176"/>
              <a:gd name="T69" fmla="*/ 65 h 176"/>
              <a:gd name="T70" fmla="*/ 87 w 176"/>
              <a:gd name="T71" fmla="*/ 66 h 176"/>
              <a:gd name="T72" fmla="*/ 76 w 176"/>
              <a:gd name="T73" fmla="*/ 65 h 176"/>
              <a:gd name="T74" fmla="*/ 76 w 176"/>
              <a:gd name="T75" fmla="*/ 69 h 176"/>
              <a:gd name="T76" fmla="*/ 80 w 176"/>
              <a:gd name="T77" fmla="*/ 69 h 176"/>
              <a:gd name="T78" fmla="*/ 87 w 176"/>
              <a:gd name="T79" fmla="*/ 86 h 176"/>
              <a:gd name="T80" fmla="*/ 78 w 176"/>
              <a:gd name="T81" fmla="*/ 113 h 176"/>
              <a:gd name="T82" fmla="*/ 63 w 176"/>
              <a:gd name="T83" fmla="*/ 69 h 176"/>
              <a:gd name="T84" fmla="*/ 68 w 176"/>
              <a:gd name="T85" fmla="*/ 69 h 176"/>
              <a:gd name="T86" fmla="*/ 67 w 176"/>
              <a:gd name="T87" fmla="*/ 65 h 176"/>
              <a:gd name="T88" fmla="*/ 57 w 176"/>
              <a:gd name="T89" fmla="*/ 66 h 176"/>
              <a:gd name="T90" fmla="*/ 55 w 176"/>
              <a:gd name="T91" fmla="*/ 66 h 176"/>
              <a:gd name="T92" fmla="*/ 88 w 176"/>
              <a:gd name="T93" fmla="*/ 48 h 176"/>
              <a:gd name="T94" fmla="*/ 114 w 176"/>
              <a:gd name="T95" fmla="*/ 58 h 176"/>
              <a:gd name="T96" fmla="*/ 108 w 176"/>
              <a:gd name="T97" fmla="*/ 65 h 176"/>
              <a:gd name="T98" fmla="*/ 112 w 176"/>
              <a:gd name="T99" fmla="*/ 75 h 176"/>
              <a:gd name="T100" fmla="*/ 115 w 176"/>
              <a:gd name="T101" fmla="*/ 86 h 176"/>
              <a:gd name="T102" fmla="*/ 112 w 176"/>
              <a:gd name="T103" fmla="*/ 99 h 176"/>
              <a:gd name="T104" fmla="*/ 108 w 176"/>
              <a:gd name="T105" fmla="*/ 113 h 176"/>
              <a:gd name="T106" fmla="*/ 94 w 176"/>
              <a:gd name="T107" fmla="*/ 69 h 176"/>
              <a:gd name="T108" fmla="*/ 128 w 176"/>
              <a:gd name="T109" fmla="*/ 88 h 176"/>
              <a:gd name="T110" fmla="*/ 109 w 176"/>
              <a:gd name="T111" fmla="*/ 122 h 176"/>
              <a:gd name="T112" fmla="*/ 121 w 176"/>
              <a:gd name="T113" fmla="*/ 87 h 176"/>
              <a:gd name="T114" fmla="*/ 124 w 176"/>
              <a:gd name="T115" fmla="*/ 73 h 176"/>
              <a:gd name="T116" fmla="*/ 124 w 176"/>
              <a:gd name="T117" fmla="*/ 70 h 176"/>
              <a:gd name="T118" fmla="*/ 128 w 176"/>
              <a:gd name="T119"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6" h="176">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48" y="88"/>
                </a:moveTo>
                <a:cubicBezTo>
                  <a:pt x="48" y="82"/>
                  <a:pt x="49" y="77"/>
                  <a:pt x="51" y="72"/>
                </a:cubicBezTo>
                <a:cubicBezTo>
                  <a:pt x="70" y="124"/>
                  <a:pt x="70" y="124"/>
                  <a:pt x="70" y="124"/>
                </a:cubicBezTo>
                <a:cubicBezTo>
                  <a:pt x="57" y="117"/>
                  <a:pt x="48" y="104"/>
                  <a:pt x="48" y="88"/>
                </a:cubicBezTo>
                <a:moveTo>
                  <a:pt x="88" y="128"/>
                </a:moveTo>
                <a:cubicBezTo>
                  <a:pt x="84" y="128"/>
                  <a:pt x="80" y="127"/>
                  <a:pt x="77" y="126"/>
                </a:cubicBezTo>
                <a:cubicBezTo>
                  <a:pt x="89" y="92"/>
                  <a:pt x="89" y="92"/>
                  <a:pt x="89" y="92"/>
                </a:cubicBezTo>
                <a:cubicBezTo>
                  <a:pt x="89" y="92"/>
                  <a:pt x="100" y="121"/>
                  <a:pt x="101" y="126"/>
                </a:cubicBezTo>
                <a:cubicBezTo>
                  <a:pt x="97" y="127"/>
                  <a:pt x="93" y="128"/>
                  <a:pt x="88" y="128"/>
                </a:cubicBezTo>
                <a:moveTo>
                  <a:pt x="94" y="69"/>
                </a:moveTo>
                <a:cubicBezTo>
                  <a:pt x="96" y="69"/>
                  <a:pt x="98" y="69"/>
                  <a:pt x="98" y="69"/>
                </a:cubicBezTo>
                <a:cubicBezTo>
                  <a:pt x="100" y="68"/>
                  <a:pt x="100" y="65"/>
                  <a:pt x="98" y="65"/>
                </a:cubicBezTo>
                <a:cubicBezTo>
                  <a:pt x="98" y="65"/>
                  <a:pt x="91" y="66"/>
                  <a:pt x="87" y="66"/>
                </a:cubicBezTo>
                <a:cubicBezTo>
                  <a:pt x="83" y="66"/>
                  <a:pt x="76" y="65"/>
                  <a:pt x="76" y="65"/>
                </a:cubicBezTo>
                <a:cubicBezTo>
                  <a:pt x="74" y="65"/>
                  <a:pt x="74" y="68"/>
                  <a:pt x="76" y="69"/>
                </a:cubicBezTo>
                <a:cubicBezTo>
                  <a:pt x="76" y="69"/>
                  <a:pt x="78" y="69"/>
                  <a:pt x="80" y="69"/>
                </a:cubicBezTo>
                <a:cubicBezTo>
                  <a:pt x="87" y="86"/>
                  <a:pt x="87" y="86"/>
                  <a:pt x="87" y="86"/>
                </a:cubicBezTo>
                <a:cubicBezTo>
                  <a:pt x="78" y="113"/>
                  <a:pt x="78" y="113"/>
                  <a:pt x="78" y="113"/>
                </a:cubicBezTo>
                <a:cubicBezTo>
                  <a:pt x="63" y="69"/>
                  <a:pt x="63" y="69"/>
                  <a:pt x="63" y="69"/>
                </a:cubicBezTo>
                <a:cubicBezTo>
                  <a:pt x="66" y="69"/>
                  <a:pt x="68" y="69"/>
                  <a:pt x="68" y="69"/>
                </a:cubicBezTo>
                <a:cubicBezTo>
                  <a:pt x="70" y="68"/>
                  <a:pt x="70" y="65"/>
                  <a:pt x="67" y="65"/>
                </a:cubicBezTo>
                <a:cubicBezTo>
                  <a:pt x="67" y="65"/>
                  <a:pt x="61" y="66"/>
                  <a:pt x="57" y="66"/>
                </a:cubicBezTo>
                <a:cubicBezTo>
                  <a:pt x="56" y="66"/>
                  <a:pt x="55" y="66"/>
                  <a:pt x="55" y="66"/>
                </a:cubicBezTo>
                <a:cubicBezTo>
                  <a:pt x="62" y="55"/>
                  <a:pt x="74" y="48"/>
                  <a:pt x="88" y="48"/>
                </a:cubicBezTo>
                <a:cubicBezTo>
                  <a:pt x="98" y="48"/>
                  <a:pt x="107" y="52"/>
                  <a:pt x="114" y="58"/>
                </a:cubicBezTo>
                <a:cubicBezTo>
                  <a:pt x="111" y="58"/>
                  <a:pt x="108" y="62"/>
                  <a:pt x="108" y="65"/>
                </a:cubicBezTo>
                <a:cubicBezTo>
                  <a:pt x="108" y="69"/>
                  <a:pt x="110" y="71"/>
                  <a:pt x="112" y="75"/>
                </a:cubicBezTo>
                <a:cubicBezTo>
                  <a:pt x="114" y="77"/>
                  <a:pt x="115" y="81"/>
                  <a:pt x="115" y="86"/>
                </a:cubicBezTo>
                <a:cubicBezTo>
                  <a:pt x="115" y="89"/>
                  <a:pt x="114" y="93"/>
                  <a:pt x="112" y="99"/>
                </a:cubicBezTo>
                <a:cubicBezTo>
                  <a:pt x="108" y="113"/>
                  <a:pt x="108" y="113"/>
                  <a:pt x="108" y="113"/>
                </a:cubicBezTo>
                <a:lnTo>
                  <a:pt x="94" y="69"/>
                </a:lnTo>
                <a:close/>
                <a:moveTo>
                  <a:pt x="128" y="88"/>
                </a:moveTo>
                <a:cubicBezTo>
                  <a:pt x="128" y="102"/>
                  <a:pt x="120" y="115"/>
                  <a:pt x="109" y="122"/>
                </a:cubicBezTo>
                <a:cubicBezTo>
                  <a:pt x="121" y="87"/>
                  <a:pt x="121" y="87"/>
                  <a:pt x="121" y="87"/>
                </a:cubicBezTo>
                <a:cubicBezTo>
                  <a:pt x="123" y="81"/>
                  <a:pt x="124" y="77"/>
                  <a:pt x="124" y="73"/>
                </a:cubicBezTo>
                <a:cubicBezTo>
                  <a:pt x="124" y="72"/>
                  <a:pt x="124" y="71"/>
                  <a:pt x="124" y="70"/>
                </a:cubicBezTo>
                <a:cubicBezTo>
                  <a:pt x="126" y="76"/>
                  <a:pt x="128" y="82"/>
                  <a:pt x="128" y="8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58">
            <a:extLst>
              <a:ext uri="{FF2B5EF4-FFF2-40B4-BE49-F238E27FC236}">
                <a16:creationId xmlns:a16="http://schemas.microsoft.com/office/drawing/2014/main" id="{C0F813F8-219D-4876-B7F7-5185747BF8DB}"/>
              </a:ext>
            </a:extLst>
          </p:cNvPr>
          <p:cNvSpPr>
            <a:spLocks noEditPoints="1"/>
          </p:cNvSpPr>
          <p:nvPr userDrawn="1"/>
        </p:nvSpPr>
        <p:spPr bwMode="auto">
          <a:xfrm>
            <a:off x="4352925" y="5810251"/>
            <a:ext cx="557212" cy="557213"/>
          </a:xfrm>
          <a:custGeom>
            <a:avLst/>
            <a:gdLst>
              <a:gd name="T0" fmla="*/ 160 w 176"/>
              <a:gd name="T1" fmla="*/ 0 h 176"/>
              <a:gd name="T2" fmla="*/ 16 w 176"/>
              <a:gd name="T3" fmla="*/ 0 h 176"/>
              <a:gd name="T4" fmla="*/ 0 w 176"/>
              <a:gd name="T5" fmla="*/ 16 h 176"/>
              <a:gd name="T6" fmla="*/ 0 w 176"/>
              <a:gd name="T7" fmla="*/ 160 h 176"/>
              <a:gd name="T8" fmla="*/ 16 w 176"/>
              <a:gd name="T9" fmla="*/ 176 h 176"/>
              <a:gd name="T10" fmla="*/ 160 w 176"/>
              <a:gd name="T11" fmla="*/ 176 h 176"/>
              <a:gd name="T12" fmla="*/ 176 w 176"/>
              <a:gd name="T13" fmla="*/ 160 h 176"/>
              <a:gd name="T14" fmla="*/ 176 w 176"/>
              <a:gd name="T15" fmla="*/ 16 h 176"/>
              <a:gd name="T16" fmla="*/ 160 w 176"/>
              <a:gd name="T17" fmla="*/ 0 h 176"/>
              <a:gd name="T18" fmla="*/ 168 w 176"/>
              <a:gd name="T19" fmla="*/ 160 h 176"/>
              <a:gd name="T20" fmla="*/ 160 w 176"/>
              <a:gd name="T21" fmla="*/ 168 h 176"/>
              <a:gd name="T22" fmla="*/ 16 w 176"/>
              <a:gd name="T23" fmla="*/ 168 h 176"/>
              <a:gd name="T24" fmla="*/ 8 w 176"/>
              <a:gd name="T25" fmla="*/ 160 h 176"/>
              <a:gd name="T26" fmla="*/ 8 w 176"/>
              <a:gd name="T27" fmla="*/ 16 h 176"/>
              <a:gd name="T28" fmla="*/ 16 w 176"/>
              <a:gd name="T29" fmla="*/ 8 h 176"/>
              <a:gd name="T30" fmla="*/ 160 w 176"/>
              <a:gd name="T31" fmla="*/ 8 h 176"/>
              <a:gd name="T32" fmla="*/ 168 w 176"/>
              <a:gd name="T33" fmla="*/ 16 h 176"/>
              <a:gd name="T34" fmla="*/ 168 w 176"/>
              <a:gd name="T35" fmla="*/ 160 h 176"/>
              <a:gd name="T36" fmla="*/ 88 w 176"/>
              <a:gd name="T37" fmla="*/ 40 h 176"/>
              <a:gd name="T38" fmla="*/ 40 w 176"/>
              <a:gd name="T39" fmla="*/ 88 h 176"/>
              <a:gd name="T40" fmla="*/ 88 w 176"/>
              <a:gd name="T41" fmla="*/ 136 h 176"/>
              <a:gd name="T42" fmla="*/ 136 w 176"/>
              <a:gd name="T43" fmla="*/ 88 h 176"/>
              <a:gd name="T44" fmla="*/ 88 w 176"/>
              <a:gd name="T45" fmla="*/ 40 h 176"/>
              <a:gd name="T46" fmla="*/ 88 w 176"/>
              <a:gd name="T47" fmla="*/ 48 h 176"/>
              <a:gd name="T48" fmla="*/ 113 w 176"/>
              <a:gd name="T49" fmla="*/ 57 h 176"/>
              <a:gd name="T50" fmla="*/ 92 w 176"/>
              <a:gd name="T51" fmla="*/ 70 h 176"/>
              <a:gd name="T52" fmla="*/ 76 w 176"/>
              <a:gd name="T53" fmla="*/ 50 h 176"/>
              <a:gd name="T54" fmla="*/ 88 w 176"/>
              <a:gd name="T55" fmla="*/ 48 h 176"/>
              <a:gd name="T56" fmla="*/ 68 w 176"/>
              <a:gd name="T57" fmla="*/ 53 h 176"/>
              <a:gd name="T58" fmla="*/ 84 w 176"/>
              <a:gd name="T59" fmla="*/ 73 h 176"/>
              <a:gd name="T60" fmla="*/ 49 w 176"/>
              <a:gd name="T61" fmla="*/ 80 h 176"/>
              <a:gd name="T62" fmla="*/ 68 w 176"/>
              <a:gd name="T63" fmla="*/ 53 h 176"/>
              <a:gd name="T64" fmla="*/ 48 w 176"/>
              <a:gd name="T65" fmla="*/ 88 h 176"/>
              <a:gd name="T66" fmla="*/ 88 w 176"/>
              <a:gd name="T67" fmla="*/ 80 h 176"/>
              <a:gd name="T68" fmla="*/ 92 w 176"/>
              <a:gd name="T69" fmla="*/ 88 h 176"/>
              <a:gd name="T70" fmla="*/ 59 w 176"/>
              <a:gd name="T71" fmla="*/ 115 h 176"/>
              <a:gd name="T72" fmla="*/ 48 w 176"/>
              <a:gd name="T73" fmla="*/ 88 h 176"/>
              <a:gd name="T74" fmla="*/ 88 w 176"/>
              <a:gd name="T75" fmla="*/ 128 h 176"/>
              <a:gd name="T76" fmla="*/ 65 w 176"/>
              <a:gd name="T77" fmla="*/ 121 h 176"/>
              <a:gd name="T78" fmla="*/ 95 w 176"/>
              <a:gd name="T79" fmla="*/ 96 h 176"/>
              <a:gd name="T80" fmla="*/ 100 w 176"/>
              <a:gd name="T81" fmla="*/ 126 h 176"/>
              <a:gd name="T82" fmla="*/ 88 w 176"/>
              <a:gd name="T83" fmla="*/ 128 h 176"/>
              <a:gd name="T84" fmla="*/ 108 w 176"/>
              <a:gd name="T85" fmla="*/ 123 h 176"/>
              <a:gd name="T86" fmla="*/ 103 w 176"/>
              <a:gd name="T87" fmla="*/ 94 h 176"/>
              <a:gd name="T88" fmla="*/ 116 w 176"/>
              <a:gd name="T89" fmla="*/ 92 h 176"/>
              <a:gd name="T90" fmla="*/ 128 w 176"/>
              <a:gd name="T91" fmla="*/ 93 h 176"/>
              <a:gd name="T92" fmla="*/ 108 w 176"/>
              <a:gd name="T93" fmla="*/ 123 h 176"/>
              <a:gd name="T94" fmla="*/ 116 w 176"/>
              <a:gd name="T95" fmla="*/ 84 h 176"/>
              <a:gd name="T96" fmla="*/ 100 w 176"/>
              <a:gd name="T97" fmla="*/ 86 h 176"/>
              <a:gd name="T98" fmla="*/ 96 w 176"/>
              <a:gd name="T99" fmla="*/ 77 h 176"/>
              <a:gd name="T100" fmla="*/ 119 w 176"/>
              <a:gd name="T101" fmla="*/ 63 h 176"/>
              <a:gd name="T102" fmla="*/ 128 w 176"/>
              <a:gd name="T103" fmla="*/ 85 h 176"/>
              <a:gd name="T104" fmla="*/ 116 w 176"/>
              <a:gd name="T105"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76">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48"/>
                </a:moveTo>
                <a:cubicBezTo>
                  <a:pt x="98" y="48"/>
                  <a:pt x="106" y="51"/>
                  <a:pt x="113" y="57"/>
                </a:cubicBezTo>
                <a:cubicBezTo>
                  <a:pt x="107" y="62"/>
                  <a:pt x="100" y="67"/>
                  <a:pt x="92" y="70"/>
                </a:cubicBezTo>
                <a:cubicBezTo>
                  <a:pt x="87" y="63"/>
                  <a:pt x="82" y="56"/>
                  <a:pt x="76" y="50"/>
                </a:cubicBezTo>
                <a:cubicBezTo>
                  <a:pt x="80" y="49"/>
                  <a:pt x="84" y="48"/>
                  <a:pt x="88" y="48"/>
                </a:cubicBezTo>
                <a:moveTo>
                  <a:pt x="68" y="53"/>
                </a:moveTo>
                <a:cubicBezTo>
                  <a:pt x="74" y="59"/>
                  <a:pt x="80" y="66"/>
                  <a:pt x="84" y="73"/>
                </a:cubicBezTo>
                <a:cubicBezTo>
                  <a:pt x="73" y="77"/>
                  <a:pt x="61" y="80"/>
                  <a:pt x="49" y="80"/>
                </a:cubicBezTo>
                <a:cubicBezTo>
                  <a:pt x="51" y="69"/>
                  <a:pt x="58" y="59"/>
                  <a:pt x="68" y="53"/>
                </a:cubicBezTo>
                <a:moveTo>
                  <a:pt x="48" y="88"/>
                </a:moveTo>
                <a:cubicBezTo>
                  <a:pt x="62" y="88"/>
                  <a:pt x="76" y="85"/>
                  <a:pt x="88" y="80"/>
                </a:cubicBezTo>
                <a:cubicBezTo>
                  <a:pt x="90" y="83"/>
                  <a:pt x="91" y="86"/>
                  <a:pt x="92" y="88"/>
                </a:cubicBezTo>
                <a:cubicBezTo>
                  <a:pt x="78" y="94"/>
                  <a:pt x="67" y="103"/>
                  <a:pt x="59" y="115"/>
                </a:cubicBezTo>
                <a:cubicBezTo>
                  <a:pt x="52" y="108"/>
                  <a:pt x="48" y="99"/>
                  <a:pt x="48" y="88"/>
                </a:cubicBezTo>
                <a:moveTo>
                  <a:pt x="88" y="128"/>
                </a:moveTo>
                <a:cubicBezTo>
                  <a:pt x="79" y="128"/>
                  <a:pt x="71" y="125"/>
                  <a:pt x="65" y="121"/>
                </a:cubicBezTo>
                <a:cubicBezTo>
                  <a:pt x="72" y="109"/>
                  <a:pt x="82" y="101"/>
                  <a:pt x="95" y="96"/>
                </a:cubicBezTo>
                <a:cubicBezTo>
                  <a:pt x="98" y="105"/>
                  <a:pt x="100" y="116"/>
                  <a:pt x="100" y="126"/>
                </a:cubicBezTo>
                <a:cubicBezTo>
                  <a:pt x="96" y="127"/>
                  <a:pt x="92" y="128"/>
                  <a:pt x="88" y="128"/>
                </a:cubicBezTo>
                <a:moveTo>
                  <a:pt x="108" y="123"/>
                </a:moveTo>
                <a:cubicBezTo>
                  <a:pt x="107" y="113"/>
                  <a:pt x="106" y="103"/>
                  <a:pt x="103" y="94"/>
                </a:cubicBezTo>
                <a:cubicBezTo>
                  <a:pt x="107" y="93"/>
                  <a:pt x="111" y="92"/>
                  <a:pt x="116" y="92"/>
                </a:cubicBezTo>
                <a:cubicBezTo>
                  <a:pt x="120" y="92"/>
                  <a:pt x="124" y="93"/>
                  <a:pt x="128" y="93"/>
                </a:cubicBezTo>
                <a:cubicBezTo>
                  <a:pt x="126" y="106"/>
                  <a:pt x="118" y="117"/>
                  <a:pt x="108" y="123"/>
                </a:cubicBezTo>
                <a:moveTo>
                  <a:pt x="116" y="84"/>
                </a:moveTo>
                <a:cubicBezTo>
                  <a:pt x="110" y="84"/>
                  <a:pt x="105" y="85"/>
                  <a:pt x="100" y="86"/>
                </a:cubicBezTo>
                <a:cubicBezTo>
                  <a:pt x="99" y="83"/>
                  <a:pt x="97" y="80"/>
                  <a:pt x="96" y="77"/>
                </a:cubicBezTo>
                <a:cubicBezTo>
                  <a:pt x="104" y="73"/>
                  <a:pt x="112" y="68"/>
                  <a:pt x="119" y="63"/>
                </a:cubicBezTo>
                <a:cubicBezTo>
                  <a:pt x="124" y="69"/>
                  <a:pt x="127" y="77"/>
                  <a:pt x="128" y="85"/>
                </a:cubicBezTo>
                <a:cubicBezTo>
                  <a:pt x="124" y="84"/>
                  <a:pt x="120" y="84"/>
                  <a:pt x="116" y="84"/>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59">
            <a:extLst>
              <a:ext uri="{FF2B5EF4-FFF2-40B4-BE49-F238E27FC236}">
                <a16:creationId xmlns:a16="http://schemas.microsoft.com/office/drawing/2014/main" id="{416DEDC4-F774-4F63-A7F7-B9C096E564D2}"/>
              </a:ext>
            </a:extLst>
          </p:cNvPr>
          <p:cNvSpPr>
            <a:spLocks noEditPoints="1"/>
          </p:cNvSpPr>
          <p:nvPr userDrawn="1"/>
        </p:nvSpPr>
        <p:spPr bwMode="auto">
          <a:xfrm>
            <a:off x="5467350" y="5810251"/>
            <a:ext cx="455612" cy="557213"/>
          </a:xfrm>
          <a:custGeom>
            <a:avLst/>
            <a:gdLst>
              <a:gd name="T0" fmla="*/ 66 w 144"/>
              <a:gd name="T1" fmla="*/ 105 h 176"/>
              <a:gd name="T2" fmla="*/ 77 w 144"/>
              <a:gd name="T3" fmla="*/ 103 h 176"/>
              <a:gd name="T4" fmla="*/ 71 w 144"/>
              <a:gd name="T5" fmla="*/ 96 h 176"/>
              <a:gd name="T6" fmla="*/ 68 w 144"/>
              <a:gd name="T7" fmla="*/ 115 h 176"/>
              <a:gd name="T8" fmla="*/ 68 w 144"/>
              <a:gd name="T9" fmla="*/ 123 h 176"/>
              <a:gd name="T10" fmla="*/ 59 w 144"/>
              <a:gd name="T11" fmla="*/ 127 h 176"/>
              <a:gd name="T12" fmla="*/ 79 w 144"/>
              <a:gd name="T13" fmla="*/ 119 h 176"/>
              <a:gd name="T14" fmla="*/ 45 w 144"/>
              <a:gd name="T15" fmla="*/ 96 h 176"/>
              <a:gd name="T16" fmla="*/ 36 w 144"/>
              <a:gd name="T17" fmla="*/ 128 h 176"/>
              <a:gd name="T18" fmla="*/ 43 w 144"/>
              <a:gd name="T19" fmla="*/ 117 h 176"/>
              <a:gd name="T20" fmla="*/ 55 w 144"/>
              <a:gd name="T21" fmla="*/ 113 h 176"/>
              <a:gd name="T22" fmla="*/ 54 w 144"/>
              <a:gd name="T23" fmla="*/ 99 h 176"/>
              <a:gd name="T24" fmla="*/ 45 w 144"/>
              <a:gd name="T25" fmla="*/ 111 h 176"/>
              <a:gd name="T26" fmla="*/ 43 w 144"/>
              <a:gd name="T27" fmla="*/ 102 h 176"/>
              <a:gd name="T28" fmla="*/ 51 w 144"/>
              <a:gd name="T29" fmla="*/ 106 h 176"/>
              <a:gd name="T30" fmla="*/ 104 w 144"/>
              <a:gd name="T31" fmla="*/ 0 h 176"/>
              <a:gd name="T32" fmla="*/ 0 w 144"/>
              <a:gd name="T33" fmla="*/ 16 h 176"/>
              <a:gd name="T34" fmla="*/ 16 w 144"/>
              <a:gd name="T35" fmla="*/ 176 h 176"/>
              <a:gd name="T36" fmla="*/ 144 w 144"/>
              <a:gd name="T37" fmla="*/ 160 h 176"/>
              <a:gd name="T38" fmla="*/ 104 w 144"/>
              <a:gd name="T39" fmla="*/ 0 h 176"/>
              <a:gd name="T40" fmla="*/ 128 w 144"/>
              <a:gd name="T41" fmla="*/ 168 h 176"/>
              <a:gd name="T42" fmla="*/ 8 w 144"/>
              <a:gd name="T43" fmla="*/ 160 h 176"/>
              <a:gd name="T44" fmla="*/ 16 w 144"/>
              <a:gd name="T45" fmla="*/ 8 h 176"/>
              <a:gd name="T46" fmla="*/ 88 w 144"/>
              <a:gd name="T47" fmla="*/ 48 h 176"/>
              <a:gd name="T48" fmla="*/ 136 w 144"/>
              <a:gd name="T49" fmla="*/ 56 h 176"/>
              <a:gd name="T50" fmla="*/ 96 w 144"/>
              <a:gd name="T51" fmla="*/ 48 h 176"/>
              <a:gd name="T52" fmla="*/ 100 w 144"/>
              <a:gd name="T53" fmla="*/ 8 h 176"/>
              <a:gd name="T54" fmla="*/ 96 w 144"/>
              <a:gd name="T55" fmla="*/ 48 h 176"/>
              <a:gd name="T56" fmla="*/ 84 w 144"/>
              <a:gd name="T57" fmla="*/ 128 h 176"/>
              <a:gd name="T58" fmla="*/ 106 w 144"/>
              <a:gd name="T59" fmla="*/ 124 h 176"/>
              <a:gd name="T60" fmla="*/ 105 w 144"/>
              <a:gd name="T61" fmla="*/ 99 h 176"/>
              <a:gd name="T62" fmla="*/ 84 w 144"/>
              <a:gd name="T63" fmla="*/ 97 h 176"/>
              <a:gd name="T64" fmla="*/ 93 w 144"/>
              <a:gd name="T65" fmla="*/ 123 h 176"/>
              <a:gd name="T66" fmla="*/ 91 w 144"/>
              <a:gd name="T67" fmla="*/ 102 h 176"/>
              <a:gd name="T68" fmla="*/ 103 w 144"/>
              <a:gd name="T69" fmla="*/ 11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76">
                <a:moveTo>
                  <a:pt x="72" y="109"/>
                </a:moveTo>
                <a:cubicBezTo>
                  <a:pt x="68" y="108"/>
                  <a:pt x="66" y="107"/>
                  <a:pt x="66" y="105"/>
                </a:cubicBezTo>
                <a:cubicBezTo>
                  <a:pt x="66" y="103"/>
                  <a:pt x="68" y="102"/>
                  <a:pt x="71" y="102"/>
                </a:cubicBezTo>
                <a:cubicBezTo>
                  <a:pt x="73" y="102"/>
                  <a:pt x="76" y="103"/>
                  <a:pt x="77" y="103"/>
                </a:cubicBezTo>
                <a:cubicBezTo>
                  <a:pt x="78" y="97"/>
                  <a:pt x="78" y="97"/>
                  <a:pt x="78" y="97"/>
                </a:cubicBezTo>
                <a:cubicBezTo>
                  <a:pt x="77" y="97"/>
                  <a:pt x="74" y="96"/>
                  <a:pt x="71" y="96"/>
                </a:cubicBezTo>
                <a:cubicBezTo>
                  <a:pt x="64" y="96"/>
                  <a:pt x="59" y="100"/>
                  <a:pt x="59" y="105"/>
                </a:cubicBezTo>
                <a:cubicBezTo>
                  <a:pt x="59" y="110"/>
                  <a:pt x="63" y="113"/>
                  <a:pt x="68" y="115"/>
                </a:cubicBezTo>
                <a:cubicBezTo>
                  <a:pt x="71" y="116"/>
                  <a:pt x="73" y="117"/>
                  <a:pt x="73" y="119"/>
                </a:cubicBezTo>
                <a:cubicBezTo>
                  <a:pt x="73" y="121"/>
                  <a:pt x="71" y="123"/>
                  <a:pt x="68" y="123"/>
                </a:cubicBezTo>
                <a:cubicBezTo>
                  <a:pt x="65" y="123"/>
                  <a:pt x="62" y="122"/>
                  <a:pt x="60" y="121"/>
                </a:cubicBezTo>
                <a:cubicBezTo>
                  <a:pt x="59" y="127"/>
                  <a:pt x="59" y="127"/>
                  <a:pt x="59" y="127"/>
                </a:cubicBezTo>
                <a:cubicBezTo>
                  <a:pt x="61" y="128"/>
                  <a:pt x="64" y="128"/>
                  <a:pt x="67" y="128"/>
                </a:cubicBezTo>
                <a:cubicBezTo>
                  <a:pt x="76" y="128"/>
                  <a:pt x="79" y="124"/>
                  <a:pt x="79" y="119"/>
                </a:cubicBezTo>
                <a:cubicBezTo>
                  <a:pt x="79" y="114"/>
                  <a:pt x="77" y="111"/>
                  <a:pt x="72" y="109"/>
                </a:cubicBezTo>
                <a:moveTo>
                  <a:pt x="45" y="96"/>
                </a:moveTo>
                <a:cubicBezTo>
                  <a:pt x="41" y="96"/>
                  <a:pt x="38" y="96"/>
                  <a:pt x="36" y="97"/>
                </a:cubicBezTo>
                <a:cubicBezTo>
                  <a:pt x="36" y="128"/>
                  <a:pt x="36" y="128"/>
                  <a:pt x="36" y="128"/>
                </a:cubicBezTo>
                <a:cubicBezTo>
                  <a:pt x="43" y="128"/>
                  <a:pt x="43" y="128"/>
                  <a:pt x="43" y="128"/>
                </a:cubicBezTo>
                <a:cubicBezTo>
                  <a:pt x="43" y="117"/>
                  <a:pt x="43" y="117"/>
                  <a:pt x="43" y="117"/>
                </a:cubicBezTo>
                <a:cubicBezTo>
                  <a:pt x="43" y="117"/>
                  <a:pt x="44" y="117"/>
                  <a:pt x="45" y="117"/>
                </a:cubicBezTo>
                <a:cubicBezTo>
                  <a:pt x="49" y="117"/>
                  <a:pt x="53" y="116"/>
                  <a:pt x="55" y="113"/>
                </a:cubicBezTo>
                <a:cubicBezTo>
                  <a:pt x="57" y="112"/>
                  <a:pt x="58" y="109"/>
                  <a:pt x="58" y="106"/>
                </a:cubicBezTo>
                <a:cubicBezTo>
                  <a:pt x="58" y="103"/>
                  <a:pt x="56" y="100"/>
                  <a:pt x="54" y="99"/>
                </a:cubicBezTo>
                <a:cubicBezTo>
                  <a:pt x="52" y="97"/>
                  <a:pt x="49" y="96"/>
                  <a:pt x="45" y="96"/>
                </a:cubicBezTo>
                <a:moveTo>
                  <a:pt x="45" y="111"/>
                </a:moveTo>
                <a:cubicBezTo>
                  <a:pt x="44" y="111"/>
                  <a:pt x="43" y="111"/>
                  <a:pt x="43" y="111"/>
                </a:cubicBezTo>
                <a:cubicBezTo>
                  <a:pt x="43" y="102"/>
                  <a:pt x="43" y="102"/>
                  <a:pt x="43" y="102"/>
                </a:cubicBezTo>
                <a:cubicBezTo>
                  <a:pt x="43" y="102"/>
                  <a:pt x="44" y="101"/>
                  <a:pt x="46" y="101"/>
                </a:cubicBezTo>
                <a:cubicBezTo>
                  <a:pt x="49" y="101"/>
                  <a:pt x="51" y="103"/>
                  <a:pt x="51" y="106"/>
                </a:cubicBezTo>
                <a:cubicBezTo>
                  <a:pt x="51" y="109"/>
                  <a:pt x="49" y="111"/>
                  <a:pt x="45" y="111"/>
                </a:cubicBezTo>
                <a:moveTo>
                  <a:pt x="104" y="0"/>
                </a:moveTo>
                <a:cubicBezTo>
                  <a:pt x="16" y="0"/>
                  <a:pt x="16" y="0"/>
                  <a:pt x="16" y="0"/>
                </a:cubicBezTo>
                <a:cubicBezTo>
                  <a:pt x="7" y="0"/>
                  <a:pt x="0" y="7"/>
                  <a:pt x="0" y="16"/>
                </a:cubicBezTo>
                <a:cubicBezTo>
                  <a:pt x="0" y="160"/>
                  <a:pt x="0" y="160"/>
                  <a:pt x="0" y="160"/>
                </a:cubicBezTo>
                <a:cubicBezTo>
                  <a:pt x="0" y="169"/>
                  <a:pt x="7" y="176"/>
                  <a:pt x="16" y="176"/>
                </a:cubicBezTo>
                <a:cubicBezTo>
                  <a:pt x="128" y="176"/>
                  <a:pt x="128" y="176"/>
                  <a:pt x="128" y="176"/>
                </a:cubicBezTo>
                <a:cubicBezTo>
                  <a:pt x="137" y="176"/>
                  <a:pt x="144" y="169"/>
                  <a:pt x="144" y="160"/>
                </a:cubicBezTo>
                <a:cubicBezTo>
                  <a:pt x="144" y="44"/>
                  <a:pt x="144" y="44"/>
                  <a:pt x="144" y="44"/>
                </a:cubicBezTo>
                <a:lnTo>
                  <a:pt x="104" y="0"/>
                </a:lnTo>
                <a:close/>
                <a:moveTo>
                  <a:pt x="136" y="160"/>
                </a:moveTo>
                <a:cubicBezTo>
                  <a:pt x="136" y="164"/>
                  <a:pt x="132" y="168"/>
                  <a:pt x="128" y="168"/>
                </a:cubicBezTo>
                <a:cubicBezTo>
                  <a:pt x="16" y="168"/>
                  <a:pt x="16" y="168"/>
                  <a:pt x="16" y="168"/>
                </a:cubicBezTo>
                <a:cubicBezTo>
                  <a:pt x="12" y="168"/>
                  <a:pt x="8" y="164"/>
                  <a:pt x="8" y="160"/>
                </a:cubicBezTo>
                <a:cubicBezTo>
                  <a:pt x="8" y="16"/>
                  <a:pt x="8" y="16"/>
                  <a:pt x="8" y="16"/>
                </a:cubicBezTo>
                <a:cubicBezTo>
                  <a:pt x="8" y="12"/>
                  <a:pt x="12" y="8"/>
                  <a:pt x="16" y="8"/>
                </a:cubicBezTo>
                <a:cubicBezTo>
                  <a:pt x="88" y="8"/>
                  <a:pt x="88" y="8"/>
                  <a:pt x="88" y="8"/>
                </a:cubicBezTo>
                <a:cubicBezTo>
                  <a:pt x="88" y="48"/>
                  <a:pt x="88" y="48"/>
                  <a:pt x="88" y="48"/>
                </a:cubicBezTo>
                <a:cubicBezTo>
                  <a:pt x="88" y="52"/>
                  <a:pt x="92" y="56"/>
                  <a:pt x="96" y="56"/>
                </a:cubicBezTo>
                <a:cubicBezTo>
                  <a:pt x="136" y="56"/>
                  <a:pt x="136" y="56"/>
                  <a:pt x="136" y="56"/>
                </a:cubicBezTo>
                <a:lnTo>
                  <a:pt x="136" y="160"/>
                </a:lnTo>
                <a:close/>
                <a:moveTo>
                  <a:pt x="96" y="48"/>
                </a:moveTo>
                <a:cubicBezTo>
                  <a:pt x="96" y="8"/>
                  <a:pt x="96" y="8"/>
                  <a:pt x="96" y="8"/>
                </a:cubicBezTo>
                <a:cubicBezTo>
                  <a:pt x="100" y="8"/>
                  <a:pt x="100" y="8"/>
                  <a:pt x="100" y="8"/>
                </a:cubicBezTo>
                <a:cubicBezTo>
                  <a:pt x="136" y="48"/>
                  <a:pt x="136" y="48"/>
                  <a:pt x="136" y="48"/>
                </a:cubicBezTo>
                <a:lnTo>
                  <a:pt x="96" y="48"/>
                </a:lnTo>
                <a:close/>
                <a:moveTo>
                  <a:pt x="84" y="97"/>
                </a:moveTo>
                <a:cubicBezTo>
                  <a:pt x="84" y="128"/>
                  <a:pt x="84" y="128"/>
                  <a:pt x="84" y="128"/>
                </a:cubicBezTo>
                <a:cubicBezTo>
                  <a:pt x="86" y="128"/>
                  <a:pt x="88" y="128"/>
                  <a:pt x="92" y="128"/>
                </a:cubicBezTo>
                <a:cubicBezTo>
                  <a:pt x="98" y="128"/>
                  <a:pt x="102" y="127"/>
                  <a:pt x="106" y="124"/>
                </a:cubicBezTo>
                <a:cubicBezTo>
                  <a:pt x="108" y="122"/>
                  <a:pt x="110" y="117"/>
                  <a:pt x="110" y="111"/>
                </a:cubicBezTo>
                <a:cubicBezTo>
                  <a:pt x="110" y="106"/>
                  <a:pt x="109" y="102"/>
                  <a:pt x="105" y="99"/>
                </a:cubicBezTo>
                <a:cubicBezTo>
                  <a:pt x="103" y="97"/>
                  <a:pt x="99" y="96"/>
                  <a:pt x="93" y="96"/>
                </a:cubicBezTo>
                <a:cubicBezTo>
                  <a:pt x="90" y="96"/>
                  <a:pt x="87" y="96"/>
                  <a:pt x="84" y="97"/>
                </a:cubicBezTo>
                <a:moveTo>
                  <a:pt x="103" y="112"/>
                </a:moveTo>
                <a:cubicBezTo>
                  <a:pt x="103" y="119"/>
                  <a:pt x="99" y="123"/>
                  <a:pt x="93" y="123"/>
                </a:cubicBezTo>
                <a:cubicBezTo>
                  <a:pt x="92" y="123"/>
                  <a:pt x="92" y="123"/>
                  <a:pt x="91" y="123"/>
                </a:cubicBezTo>
                <a:cubicBezTo>
                  <a:pt x="91" y="102"/>
                  <a:pt x="91" y="102"/>
                  <a:pt x="91" y="102"/>
                </a:cubicBezTo>
                <a:cubicBezTo>
                  <a:pt x="92" y="102"/>
                  <a:pt x="93" y="102"/>
                  <a:pt x="94" y="102"/>
                </a:cubicBezTo>
                <a:cubicBezTo>
                  <a:pt x="100" y="102"/>
                  <a:pt x="103" y="105"/>
                  <a:pt x="103" y="112"/>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60">
            <a:extLst>
              <a:ext uri="{FF2B5EF4-FFF2-40B4-BE49-F238E27FC236}">
                <a16:creationId xmlns:a16="http://schemas.microsoft.com/office/drawing/2014/main" id="{48D3019B-47D8-4941-97C2-0304EB02648A}"/>
              </a:ext>
            </a:extLst>
          </p:cNvPr>
          <p:cNvSpPr>
            <a:spLocks noEditPoints="1"/>
          </p:cNvSpPr>
          <p:nvPr userDrawn="1"/>
        </p:nvSpPr>
        <p:spPr bwMode="auto">
          <a:xfrm>
            <a:off x="6530975" y="5810251"/>
            <a:ext cx="455612" cy="557213"/>
          </a:xfrm>
          <a:custGeom>
            <a:avLst/>
            <a:gdLst>
              <a:gd name="T0" fmla="*/ 63 w 144"/>
              <a:gd name="T1" fmla="*/ 96 h 176"/>
              <a:gd name="T2" fmla="*/ 54 w 144"/>
              <a:gd name="T3" fmla="*/ 128 h 176"/>
              <a:gd name="T4" fmla="*/ 61 w 144"/>
              <a:gd name="T5" fmla="*/ 128 h 176"/>
              <a:gd name="T6" fmla="*/ 63 w 144"/>
              <a:gd name="T7" fmla="*/ 120 h 176"/>
              <a:gd name="T8" fmla="*/ 72 w 144"/>
              <a:gd name="T9" fmla="*/ 120 h 176"/>
              <a:gd name="T10" fmla="*/ 74 w 144"/>
              <a:gd name="T11" fmla="*/ 128 h 176"/>
              <a:gd name="T12" fmla="*/ 81 w 144"/>
              <a:gd name="T13" fmla="*/ 128 h 176"/>
              <a:gd name="T14" fmla="*/ 72 w 144"/>
              <a:gd name="T15" fmla="*/ 96 h 176"/>
              <a:gd name="T16" fmla="*/ 63 w 144"/>
              <a:gd name="T17" fmla="*/ 96 h 176"/>
              <a:gd name="T18" fmla="*/ 64 w 144"/>
              <a:gd name="T19" fmla="*/ 114 h 176"/>
              <a:gd name="T20" fmla="*/ 66 w 144"/>
              <a:gd name="T21" fmla="*/ 108 h 176"/>
              <a:gd name="T22" fmla="*/ 67 w 144"/>
              <a:gd name="T23" fmla="*/ 102 h 176"/>
              <a:gd name="T24" fmla="*/ 67 w 144"/>
              <a:gd name="T25" fmla="*/ 102 h 176"/>
              <a:gd name="T26" fmla="*/ 69 w 144"/>
              <a:gd name="T27" fmla="*/ 108 h 176"/>
              <a:gd name="T28" fmla="*/ 71 w 144"/>
              <a:gd name="T29" fmla="*/ 114 h 176"/>
              <a:gd name="T30" fmla="*/ 64 w 144"/>
              <a:gd name="T31" fmla="*/ 114 h 176"/>
              <a:gd name="T32" fmla="*/ 104 w 144"/>
              <a:gd name="T33" fmla="*/ 0 h 176"/>
              <a:gd name="T34" fmla="*/ 16 w 144"/>
              <a:gd name="T35" fmla="*/ 0 h 176"/>
              <a:gd name="T36" fmla="*/ 0 w 144"/>
              <a:gd name="T37" fmla="*/ 16 h 176"/>
              <a:gd name="T38" fmla="*/ 0 w 144"/>
              <a:gd name="T39" fmla="*/ 160 h 176"/>
              <a:gd name="T40" fmla="*/ 16 w 144"/>
              <a:gd name="T41" fmla="*/ 176 h 176"/>
              <a:gd name="T42" fmla="*/ 128 w 144"/>
              <a:gd name="T43" fmla="*/ 176 h 176"/>
              <a:gd name="T44" fmla="*/ 144 w 144"/>
              <a:gd name="T45" fmla="*/ 160 h 176"/>
              <a:gd name="T46" fmla="*/ 144 w 144"/>
              <a:gd name="T47" fmla="*/ 44 h 176"/>
              <a:gd name="T48" fmla="*/ 104 w 144"/>
              <a:gd name="T49" fmla="*/ 0 h 176"/>
              <a:gd name="T50" fmla="*/ 136 w 144"/>
              <a:gd name="T51" fmla="*/ 160 h 176"/>
              <a:gd name="T52" fmla="*/ 128 w 144"/>
              <a:gd name="T53" fmla="*/ 168 h 176"/>
              <a:gd name="T54" fmla="*/ 16 w 144"/>
              <a:gd name="T55" fmla="*/ 168 h 176"/>
              <a:gd name="T56" fmla="*/ 8 w 144"/>
              <a:gd name="T57" fmla="*/ 160 h 176"/>
              <a:gd name="T58" fmla="*/ 8 w 144"/>
              <a:gd name="T59" fmla="*/ 16 h 176"/>
              <a:gd name="T60" fmla="*/ 16 w 144"/>
              <a:gd name="T61" fmla="*/ 8 h 176"/>
              <a:gd name="T62" fmla="*/ 88 w 144"/>
              <a:gd name="T63" fmla="*/ 8 h 176"/>
              <a:gd name="T64" fmla="*/ 88 w 144"/>
              <a:gd name="T65" fmla="*/ 48 h 176"/>
              <a:gd name="T66" fmla="*/ 96 w 144"/>
              <a:gd name="T67" fmla="*/ 56 h 176"/>
              <a:gd name="T68" fmla="*/ 136 w 144"/>
              <a:gd name="T69" fmla="*/ 56 h 176"/>
              <a:gd name="T70" fmla="*/ 136 w 144"/>
              <a:gd name="T71" fmla="*/ 160 h 176"/>
              <a:gd name="T72" fmla="*/ 96 w 144"/>
              <a:gd name="T73" fmla="*/ 48 h 176"/>
              <a:gd name="T74" fmla="*/ 96 w 144"/>
              <a:gd name="T75" fmla="*/ 8 h 176"/>
              <a:gd name="T76" fmla="*/ 100 w 144"/>
              <a:gd name="T77" fmla="*/ 8 h 176"/>
              <a:gd name="T78" fmla="*/ 136 w 144"/>
              <a:gd name="T79" fmla="*/ 48 h 176"/>
              <a:gd name="T80" fmla="*/ 96 w 144"/>
              <a:gd name="T81" fmla="*/ 48 h 176"/>
              <a:gd name="T82" fmla="*/ 84 w 144"/>
              <a:gd name="T83" fmla="*/ 128 h 176"/>
              <a:gd name="T84" fmla="*/ 91 w 144"/>
              <a:gd name="T85" fmla="*/ 128 h 176"/>
              <a:gd name="T86" fmla="*/ 91 w 144"/>
              <a:gd name="T87" fmla="*/ 96 h 176"/>
              <a:gd name="T88" fmla="*/ 84 w 144"/>
              <a:gd name="T89" fmla="*/ 96 h 176"/>
              <a:gd name="T90" fmla="*/ 84 w 144"/>
              <a:gd name="T91" fmla="*/ 12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176">
                <a:moveTo>
                  <a:pt x="63" y="96"/>
                </a:moveTo>
                <a:cubicBezTo>
                  <a:pt x="54" y="128"/>
                  <a:pt x="54" y="128"/>
                  <a:pt x="54" y="128"/>
                </a:cubicBezTo>
                <a:cubicBezTo>
                  <a:pt x="61" y="128"/>
                  <a:pt x="61" y="128"/>
                  <a:pt x="61" y="128"/>
                </a:cubicBezTo>
                <a:cubicBezTo>
                  <a:pt x="63" y="120"/>
                  <a:pt x="63" y="120"/>
                  <a:pt x="63" y="120"/>
                </a:cubicBezTo>
                <a:cubicBezTo>
                  <a:pt x="72" y="120"/>
                  <a:pt x="72" y="120"/>
                  <a:pt x="72" y="120"/>
                </a:cubicBezTo>
                <a:cubicBezTo>
                  <a:pt x="74" y="128"/>
                  <a:pt x="74" y="128"/>
                  <a:pt x="74" y="128"/>
                </a:cubicBezTo>
                <a:cubicBezTo>
                  <a:pt x="81" y="128"/>
                  <a:pt x="81" y="128"/>
                  <a:pt x="81" y="128"/>
                </a:cubicBezTo>
                <a:cubicBezTo>
                  <a:pt x="72" y="96"/>
                  <a:pt x="72" y="96"/>
                  <a:pt x="72" y="96"/>
                </a:cubicBezTo>
                <a:lnTo>
                  <a:pt x="63" y="96"/>
                </a:lnTo>
                <a:close/>
                <a:moveTo>
                  <a:pt x="64" y="114"/>
                </a:moveTo>
                <a:cubicBezTo>
                  <a:pt x="66" y="108"/>
                  <a:pt x="66" y="108"/>
                  <a:pt x="66" y="108"/>
                </a:cubicBezTo>
                <a:cubicBezTo>
                  <a:pt x="66" y="106"/>
                  <a:pt x="67" y="104"/>
                  <a:pt x="67" y="102"/>
                </a:cubicBezTo>
                <a:cubicBezTo>
                  <a:pt x="67" y="102"/>
                  <a:pt x="67" y="102"/>
                  <a:pt x="67" y="102"/>
                </a:cubicBezTo>
                <a:cubicBezTo>
                  <a:pt x="68" y="104"/>
                  <a:pt x="68" y="106"/>
                  <a:pt x="69" y="108"/>
                </a:cubicBezTo>
                <a:cubicBezTo>
                  <a:pt x="71" y="114"/>
                  <a:pt x="71" y="114"/>
                  <a:pt x="71" y="114"/>
                </a:cubicBezTo>
                <a:lnTo>
                  <a:pt x="64" y="114"/>
                </a:lnTo>
                <a:close/>
                <a:moveTo>
                  <a:pt x="104" y="0"/>
                </a:moveTo>
                <a:cubicBezTo>
                  <a:pt x="16" y="0"/>
                  <a:pt x="16" y="0"/>
                  <a:pt x="16" y="0"/>
                </a:cubicBezTo>
                <a:cubicBezTo>
                  <a:pt x="7" y="0"/>
                  <a:pt x="0" y="7"/>
                  <a:pt x="0" y="16"/>
                </a:cubicBezTo>
                <a:cubicBezTo>
                  <a:pt x="0" y="160"/>
                  <a:pt x="0" y="160"/>
                  <a:pt x="0" y="160"/>
                </a:cubicBezTo>
                <a:cubicBezTo>
                  <a:pt x="0" y="169"/>
                  <a:pt x="7" y="176"/>
                  <a:pt x="16" y="176"/>
                </a:cubicBezTo>
                <a:cubicBezTo>
                  <a:pt x="128" y="176"/>
                  <a:pt x="128" y="176"/>
                  <a:pt x="128" y="176"/>
                </a:cubicBezTo>
                <a:cubicBezTo>
                  <a:pt x="137" y="176"/>
                  <a:pt x="144" y="169"/>
                  <a:pt x="144" y="160"/>
                </a:cubicBezTo>
                <a:cubicBezTo>
                  <a:pt x="144" y="44"/>
                  <a:pt x="144" y="44"/>
                  <a:pt x="144" y="44"/>
                </a:cubicBezTo>
                <a:lnTo>
                  <a:pt x="104" y="0"/>
                </a:lnTo>
                <a:close/>
                <a:moveTo>
                  <a:pt x="136" y="160"/>
                </a:moveTo>
                <a:cubicBezTo>
                  <a:pt x="136" y="164"/>
                  <a:pt x="132" y="168"/>
                  <a:pt x="128" y="168"/>
                </a:cubicBezTo>
                <a:cubicBezTo>
                  <a:pt x="16" y="168"/>
                  <a:pt x="16" y="168"/>
                  <a:pt x="16" y="168"/>
                </a:cubicBezTo>
                <a:cubicBezTo>
                  <a:pt x="12" y="168"/>
                  <a:pt x="8" y="164"/>
                  <a:pt x="8" y="160"/>
                </a:cubicBezTo>
                <a:cubicBezTo>
                  <a:pt x="8" y="16"/>
                  <a:pt x="8" y="16"/>
                  <a:pt x="8" y="16"/>
                </a:cubicBezTo>
                <a:cubicBezTo>
                  <a:pt x="8" y="12"/>
                  <a:pt x="12" y="8"/>
                  <a:pt x="16" y="8"/>
                </a:cubicBezTo>
                <a:cubicBezTo>
                  <a:pt x="88" y="8"/>
                  <a:pt x="88" y="8"/>
                  <a:pt x="88" y="8"/>
                </a:cubicBezTo>
                <a:cubicBezTo>
                  <a:pt x="88" y="48"/>
                  <a:pt x="88" y="48"/>
                  <a:pt x="88" y="48"/>
                </a:cubicBezTo>
                <a:cubicBezTo>
                  <a:pt x="88" y="52"/>
                  <a:pt x="92" y="56"/>
                  <a:pt x="96" y="56"/>
                </a:cubicBezTo>
                <a:cubicBezTo>
                  <a:pt x="136" y="56"/>
                  <a:pt x="136" y="56"/>
                  <a:pt x="136" y="56"/>
                </a:cubicBezTo>
                <a:lnTo>
                  <a:pt x="136" y="160"/>
                </a:lnTo>
                <a:close/>
                <a:moveTo>
                  <a:pt x="96" y="48"/>
                </a:moveTo>
                <a:cubicBezTo>
                  <a:pt x="96" y="8"/>
                  <a:pt x="96" y="8"/>
                  <a:pt x="96" y="8"/>
                </a:cubicBezTo>
                <a:cubicBezTo>
                  <a:pt x="100" y="8"/>
                  <a:pt x="100" y="8"/>
                  <a:pt x="100" y="8"/>
                </a:cubicBezTo>
                <a:cubicBezTo>
                  <a:pt x="136" y="48"/>
                  <a:pt x="136" y="48"/>
                  <a:pt x="136" y="48"/>
                </a:cubicBezTo>
                <a:lnTo>
                  <a:pt x="96" y="48"/>
                </a:lnTo>
                <a:close/>
                <a:moveTo>
                  <a:pt x="84" y="128"/>
                </a:moveTo>
                <a:cubicBezTo>
                  <a:pt x="91" y="128"/>
                  <a:pt x="91" y="128"/>
                  <a:pt x="91" y="128"/>
                </a:cubicBezTo>
                <a:cubicBezTo>
                  <a:pt x="91" y="96"/>
                  <a:pt x="91" y="96"/>
                  <a:pt x="91" y="96"/>
                </a:cubicBezTo>
                <a:cubicBezTo>
                  <a:pt x="84" y="96"/>
                  <a:pt x="84" y="96"/>
                  <a:pt x="84" y="96"/>
                </a:cubicBezTo>
                <a:lnTo>
                  <a:pt x="84" y="1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61">
            <a:extLst>
              <a:ext uri="{FF2B5EF4-FFF2-40B4-BE49-F238E27FC236}">
                <a16:creationId xmlns:a16="http://schemas.microsoft.com/office/drawing/2014/main" id="{34A3A135-521B-4BFF-A87E-73F1922ECE5D}"/>
              </a:ext>
            </a:extLst>
          </p:cNvPr>
          <p:cNvSpPr>
            <a:spLocks noEditPoints="1"/>
          </p:cNvSpPr>
          <p:nvPr userDrawn="1"/>
        </p:nvSpPr>
        <p:spPr bwMode="auto">
          <a:xfrm>
            <a:off x="7594600" y="5810251"/>
            <a:ext cx="455612" cy="557213"/>
          </a:xfrm>
          <a:custGeom>
            <a:avLst/>
            <a:gdLst>
              <a:gd name="T0" fmla="*/ 36 w 144"/>
              <a:gd name="T1" fmla="*/ 97 h 176"/>
              <a:gd name="T2" fmla="*/ 43 w 144"/>
              <a:gd name="T3" fmla="*/ 128 h 176"/>
              <a:gd name="T4" fmla="*/ 45 w 144"/>
              <a:gd name="T5" fmla="*/ 117 h 176"/>
              <a:gd name="T6" fmla="*/ 58 w 144"/>
              <a:gd name="T7" fmla="*/ 106 h 176"/>
              <a:gd name="T8" fmla="*/ 45 w 144"/>
              <a:gd name="T9" fmla="*/ 96 h 176"/>
              <a:gd name="T10" fmla="*/ 43 w 144"/>
              <a:gd name="T11" fmla="*/ 111 h 176"/>
              <a:gd name="T12" fmla="*/ 46 w 144"/>
              <a:gd name="T13" fmla="*/ 101 h 176"/>
              <a:gd name="T14" fmla="*/ 45 w 144"/>
              <a:gd name="T15" fmla="*/ 111 h 176"/>
              <a:gd name="T16" fmla="*/ 60 w 144"/>
              <a:gd name="T17" fmla="*/ 97 h 176"/>
              <a:gd name="T18" fmla="*/ 68 w 144"/>
              <a:gd name="T19" fmla="*/ 128 h 176"/>
              <a:gd name="T20" fmla="*/ 86 w 144"/>
              <a:gd name="T21" fmla="*/ 111 h 176"/>
              <a:gd name="T22" fmla="*/ 69 w 144"/>
              <a:gd name="T23" fmla="*/ 96 h 176"/>
              <a:gd name="T24" fmla="*/ 67 w 144"/>
              <a:gd name="T25" fmla="*/ 123 h 176"/>
              <a:gd name="T26" fmla="*/ 70 w 144"/>
              <a:gd name="T27" fmla="*/ 102 h 176"/>
              <a:gd name="T28" fmla="*/ 69 w 144"/>
              <a:gd name="T29" fmla="*/ 123 h 176"/>
              <a:gd name="T30" fmla="*/ 16 w 144"/>
              <a:gd name="T31" fmla="*/ 0 h 176"/>
              <a:gd name="T32" fmla="*/ 0 w 144"/>
              <a:gd name="T33" fmla="*/ 160 h 176"/>
              <a:gd name="T34" fmla="*/ 128 w 144"/>
              <a:gd name="T35" fmla="*/ 176 h 176"/>
              <a:gd name="T36" fmla="*/ 144 w 144"/>
              <a:gd name="T37" fmla="*/ 44 h 176"/>
              <a:gd name="T38" fmla="*/ 136 w 144"/>
              <a:gd name="T39" fmla="*/ 160 h 176"/>
              <a:gd name="T40" fmla="*/ 16 w 144"/>
              <a:gd name="T41" fmla="*/ 168 h 176"/>
              <a:gd name="T42" fmla="*/ 8 w 144"/>
              <a:gd name="T43" fmla="*/ 16 h 176"/>
              <a:gd name="T44" fmla="*/ 88 w 144"/>
              <a:gd name="T45" fmla="*/ 8 h 176"/>
              <a:gd name="T46" fmla="*/ 96 w 144"/>
              <a:gd name="T47" fmla="*/ 56 h 176"/>
              <a:gd name="T48" fmla="*/ 136 w 144"/>
              <a:gd name="T49" fmla="*/ 160 h 176"/>
              <a:gd name="T50" fmla="*/ 96 w 144"/>
              <a:gd name="T51" fmla="*/ 8 h 176"/>
              <a:gd name="T52" fmla="*/ 136 w 144"/>
              <a:gd name="T53" fmla="*/ 48 h 176"/>
              <a:gd name="T54" fmla="*/ 92 w 144"/>
              <a:gd name="T55" fmla="*/ 128 h 176"/>
              <a:gd name="T56" fmla="*/ 99 w 144"/>
              <a:gd name="T57" fmla="*/ 115 h 176"/>
              <a:gd name="T58" fmla="*/ 110 w 144"/>
              <a:gd name="T59" fmla="*/ 109 h 176"/>
              <a:gd name="T60" fmla="*/ 99 w 144"/>
              <a:gd name="T61" fmla="*/ 102 h 176"/>
              <a:gd name="T62" fmla="*/ 110 w 144"/>
              <a:gd name="T63" fmla="*/ 96 h 176"/>
              <a:gd name="T64" fmla="*/ 92 w 144"/>
              <a:gd name="T65" fmla="*/ 12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176">
                <a:moveTo>
                  <a:pt x="45" y="96"/>
                </a:moveTo>
                <a:cubicBezTo>
                  <a:pt x="41" y="96"/>
                  <a:pt x="38" y="96"/>
                  <a:pt x="36" y="97"/>
                </a:cubicBezTo>
                <a:cubicBezTo>
                  <a:pt x="36" y="128"/>
                  <a:pt x="36" y="128"/>
                  <a:pt x="36" y="128"/>
                </a:cubicBezTo>
                <a:cubicBezTo>
                  <a:pt x="43" y="128"/>
                  <a:pt x="43" y="128"/>
                  <a:pt x="43" y="128"/>
                </a:cubicBezTo>
                <a:cubicBezTo>
                  <a:pt x="43" y="117"/>
                  <a:pt x="43" y="117"/>
                  <a:pt x="43" y="117"/>
                </a:cubicBezTo>
                <a:cubicBezTo>
                  <a:pt x="44" y="117"/>
                  <a:pt x="44" y="117"/>
                  <a:pt x="45" y="117"/>
                </a:cubicBezTo>
                <a:cubicBezTo>
                  <a:pt x="49" y="117"/>
                  <a:pt x="53" y="116"/>
                  <a:pt x="55" y="113"/>
                </a:cubicBezTo>
                <a:cubicBezTo>
                  <a:pt x="57" y="112"/>
                  <a:pt x="58" y="109"/>
                  <a:pt x="58" y="106"/>
                </a:cubicBezTo>
                <a:cubicBezTo>
                  <a:pt x="58" y="103"/>
                  <a:pt x="56" y="100"/>
                  <a:pt x="54" y="99"/>
                </a:cubicBezTo>
                <a:cubicBezTo>
                  <a:pt x="52" y="97"/>
                  <a:pt x="49" y="96"/>
                  <a:pt x="45" y="96"/>
                </a:cubicBezTo>
                <a:moveTo>
                  <a:pt x="45" y="111"/>
                </a:moveTo>
                <a:cubicBezTo>
                  <a:pt x="44" y="111"/>
                  <a:pt x="43" y="111"/>
                  <a:pt x="43" y="111"/>
                </a:cubicBezTo>
                <a:cubicBezTo>
                  <a:pt x="43" y="102"/>
                  <a:pt x="43" y="102"/>
                  <a:pt x="43" y="102"/>
                </a:cubicBezTo>
                <a:cubicBezTo>
                  <a:pt x="43" y="102"/>
                  <a:pt x="44" y="101"/>
                  <a:pt x="46" y="101"/>
                </a:cubicBezTo>
                <a:cubicBezTo>
                  <a:pt x="49" y="101"/>
                  <a:pt x="51" y="103"/>
                  <a:pt x="51" y="106"/>
                </a:cubicBezTo>
                <a:cubicBezTo>
                  <a:pt x="51" y="109"/>
                  <a:pt x="49" y="111"/>
                  <a:pt x="45" y="111"/>
                </a:cubicBezTo>
                <a:moveTo>
                  <a:pt x="69" y="96"/>
                </a:moveTo>
                <a:cubicBezTo>
                  <a:pt x="66" y="96"/>
                  <a:pt x="63" y="96"/>
                  <a:pt x="60" y="97"/>
                </a:cubicBezTo>
                <a:cubicBezTo>
                  <a:pt x="60" y="128"/>
                  <a:pt x="60" y="128"/>
                  <a:pt x="60" y="128"/>
                </a:cubicBezTo>
                <a:cubicBezTo>
                  <a:pt x="62" y="128"/>
                  <a:pt x="64" y="128"/>
                  <a:pt x="68" y="128"/>
                </a:cubicBezTo>
                <a:cubicBezTo>
                  <a:pt x="74" y="128"/>
                  <a:pt x="78" y="127"/>
                  <a:pt x="82" y="124"/>
                </a:cubicBezTo>
                <a:cubicBezTo>
                  <a:pt x="84" y="122"/>
                  <a:pt x="86" y="117"/>
                  <a:pt x="86" y="111"/>
                </a:cubicBezTo>
                <a:cubicBezTo>
                  <a:pt x="86" y="106"/>
                  <a:pt x="85" y="102"/>
                  <a:pt x="81" y="99"/>
                </a:cubicBezTo>
                <a:cubicBezTo>
                  <a:pt x="79" y="97"/>
                  <a:pt x="75" y="96"/>
                  <a:pt x="69" y="96"/>
                </a:cubicBezTo>
                <a:moveTo>
                  <a:pt x="69" y="123"/>
                </a:moveTo>
                <a:cubicBezTo>
                  <a:pt x="68" y="123"/>
                  <a:pt x="68" y="123"/>
                  <a:pt x="67" y="123"/>
                </a:cubicBezTo>
                <a:cubicBezTo>
                  <a:pt x="67" y="102"/>
                  <a:pt x="67" y="102"/>
                  <a:pt x="67" y="102"/>
                </a:cubicBezTo>
                <a:cubicBezTo>
                  <a:pt x="68" y="102"/>
                  <a:pt x="69" y="102"/>
                  <a:pt x="70" y="102"/>
                </a:cubicBezTo>
                <a:cubicBezTo>
                  <a:pt x="76" y="102"/>
                  <a:pt x="79" y="105"/>
                  <a:pt x="79" y="112"/>
                </a:cubicBezTo>
                <a:cubicBezTo>
                  <a:pt x="79" y="119"/>
                  <a:pt x="75" y="123"/>
                  <a:pt x="69" y="123"/>
                </a:cubicBezTo>
                <a:moveTo>
                  <a:pt x="104" y="0"/>
                </a:moveTo>
                <a:cubicBezTo>
                  <a:pt x="16" y="0"/>
                  <a:pt x="16" y="0"/>
                  <a:pt x="16" y="0"/>
                </a:cubicBezTo>
                <a:cubicBezTo>
                  <a:pt x="7" y="0"/>
                  <a:pt x="0" y="7"/>
                  <a:pt x="0" y="16"/>
                </a:cubicBezTo>
                <a:cubicBezTo>
                  <a:pt x="0" y="160"/>
                  <a:pt x="0" y="160"/>
                  <a:pt x="0" y="160"/>
                </a:cubicBezTo>
                <a:cubicBezTo>
                  <a:pt x="0" y="169"/>
                  <a:pt x="7" y="176"/>
                  <a:pt x="16" y="176"/>
                </a:cubicBezTo>
                <a:cubicBezTo>
                  <a:pt x="128" y="176"/>
                  <a:pt x="128" y="176"/>
                  <a:pt x="128" y="176"/>
                </a:cubicBezTo>
                <a:cubicBezTo>
                  <a:pt x="137" y="176"/>
                  <a:pt x="144" y="169"/>
                  <a:pt x="144" y="160"/>
                </a:cubicBezTo>
                <a:cubicBezTo>
                  <a:pt x="144" y="44"/>
                  <a:pt x="144" y="44"/>
                  <a:pt x="144" y="44"/>
                </a:cubicBezTo>
                <a:lnTo>
                  <a:pt x="104" y="0"/>
                </a:lnTo>
                <a:close/>
                <a:moveTo>
                  <a:pt x="136" y="160"/>
                </a:moveTo>
                <a:cubicBezTo>
                  <a:pt x="136" y="164"/>
                  <a:pt x="132" y="168"/>
                  <a:pt x="128" y="168"/>
                </a:cubicBezTo>
                <a:cubicBezTo>
                  <a:pt x="16" y="168"/>
                  <a:pt x="16" y="168"/>
                  <a:pt x="16" y="168"/>
                </a:cubicBezTo>
                <a:cubicBezTo>
                  <a:pt x="12" y="168"/>
                  <a:pt x="8" y="164"/>
                  <a:pt x="8" y="160"/>
                </a:cubicBezTo>
                <a:cubicBezTo>
                  <a:pt x="8" y="16"/>
                  <a:pt x="8" y="16"/>
                  <a:pt x="8" y="16"/>
                </a:cubicBezTo>
                <a:cubicBezTo>
                  <a:pt x="8" y="12"/>
                  <a:pt x="12" y="8"/>
                  <a:pt x="16" y="8"/>
                </a:cubicBezTo>
                <a:cubicBezTo>
                  <a:pt x="88" y="8"/>
                  <a:pt x="88" y="8"/>
                  <a:pt x="88" y="8"/>
                </a:cubicBezTo>
                <a:cubicBezTo>
                  <a:pt x="88" y="48"/>
                  <a:pt x="88" y="48"/>
                  <a:pt x="88" y="48"/>
                </a:cubicBezTo>
                <a:cubicBezTo>
                  <a:pt x="88" y="52"/>
                  <a:pt x="92" y="56"/>
                  <a:pt x="96" y="56"/>
                </a:cubicBezTo>
                <a:cubicBezTo>
                  <a:pt x="136" y="56"/>
                  <a:pt x="136" y="56"/>
                  <a:pt x="136" y="56"/>
                </a:cubicBezTo>
                <a:lnTo>
                  <a:pt x="136" y="160"/>
                </a:lnTo>
                <a:close/>
                <a:moveTo>
                  <a:pt x="96" y="48"/>
                </a:moveTo>
                <a:cubicBezTo>
                  <a:pt x="96" y="8"/>
                  <a:pt x="96" y="8"/>
                  <a:pt x="96" y="8"/>
                </a:cubicBezTo>
                <a:cubicBezTo>
                  <a:pt x="100" y="8"/>
                  <a:pt x="100" y="8"/>
                  <a:pt x="100" y="8"/>
                </a:cubicBezTo>
                <a:cubicBezTo>
                  <a:pt x="136" y="48"/>
                  <a:pt x="136" y="48"/>
                  <a:pt x="136" y="48"/>
                </a:cubicBezTo>
                <a:lnTo>
                  <a:pt x="96" y="48"/>
                </a:lnTo>
                <a:close/>
                <a:moveTo>
                  <a:pt x="92" y="128"/>
                </a:moveTo>
                <a:cubicBezTo>
                  <a:pt x="99" y="128"/>
                  <a:pt x="99" y="128"/>
                  <a:pt x="99" y="128"/>
                </a:cubicBezTo>
                <a:cubicBezTo>
                  <a:pt x="99" y="115"/>
                  <a:pt x="99" y="115"/>
                  <a:pt x="99" y="115"/>
                </a:cubicBezTo>
                <a:cubicBezTo>
                  <a:pt x="110" y="115"/>
                  <a:pt x="110" y="115"/>
                  <a:pt x="110" y="115"/>
                </a:cubicBezTo>
                <a:cubicBezTo>
                  <a:pt x="110" y="109"/>
                  <a:pt x="110" y="109"/>
                  <a:pt x="110" y="109"/>
                </a:cubicBezTo>
                <a:cubicBezTo>
                  <a:pt x="99" y="109"/>
                  <a:pt x="99" y="109"/>
                  <a:pt x="99" y="109"/>
                </a:cubicBezTo>
                <a:cubicBezTo>
                  <a:pt x="99" y="102"/>
                  <a:pt x="99" y="102"/>
                  <a:pt x="99" y="102"/>
                </a:cubicBezTo>
                <a:cubicBezTo>
                  <a:pt x="110" y="102"/>
                  <a:pt x="110" y="102"/>
                  <a:pt x="110" y="102"/>
                </a:cubicBezTo>
                <a:cubicBezTo>
                  <a:pt x="110" y="96"/>
                  <a:pt x="110" y="96"/>
                  <a:pt x="110" y="96"/>
                </a:cubicBezTo>
                <a:cubicBezTo>
                  <a:pt x="92" y="96"/>
                  <a:pt x="92" y="96"/>
                  <a:pt x="92" y="96"/>
                </a:cubicBezTo>
                <a:lnTo>
                  <a:pt x="92" y="1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62">
            <a:extLst>
              <a:ext uri="{FF2B5EF4-FFF2-40B4-BE49-F238E27FC236}">
                <a16:creationId xmlns:a16="http://schemas.microsoft.com/office/drawing/2014/main" id="{BCC7CD04-9F00-4E3F-B036-74E3126D13F0}"/>
              </a:ext>
            </a:extLst>
          </p:cNvPr>
          <p:cNvSpPr>
            <a:spLocks noEditPoints="1"/>
          </p:cNvSpPr>
          <p:nvPr userDrawn="1"/>
        </p:nvSpPr>
        <p:spPr bwMode="auto">
          <a:xfrm>
            <a:off x="8656638" y="5810251"/>
            <a:ext cx="457200" cy="557213"/>
          </a:xfrm>
          <a:custGeom>
            <a:avLst/>
            <a:gdLst>
              <a:gd name="T0" fmla="*/ 56 w 144"/>
              <a:gd name="T1" fmla="*/ 115 h 176"/>
              <a:gd name="T2" fmla="*/ 61 w 144"/>
              <a:gd name="T3" fmla="*/ 115 h 176"/>
              <a:gd name="T4" fmla="*/ 61 w 144"/>
              <a:gd name="T5" fmla="*/ 122 h 176"/>
              <a:gd name="T6" fmla="*/ 57 w 144"/>
              <a:gd name="T7" fmla="*/ 123 h 176"/>
              <a:gd name="T8" fmla="*/ 48 w 144"/>
              <a:gd name="T9" fmla="*/ 112 h 176"/>
              <a:gd name="T10" fmla="*/ 58 w 144"/>
              <a:gd name="T11" fmla="*/ 102 h 176"/>
              <a:gd name="T12" fmla="*/ 65 w 144"/>
              <a:gd name="T13" fmla="*/ 103 h 176"/>
              <a:gd name="T14" fmla="*/ 66 w 144"/>
              <a:gd name="T15" fmla="*/ 98 h 176"/>
              <a:gd name="T16" fmla="*/ 58 w 144"/>
              <a:gd name="T17" fmla="*/ 96 h 176"/>
              <a:gd name="T18" fmla="*/ 41 w 144"/>
              <a:gd name="T19" fmla="*/ 113 h 176"/>
              <a:gd name="T20" fmla="*/ 45 w 144"/>
              <a:gd name="T21" fmla="*/ 124 h 176"/>
              <a:gd name="T22" fmla="*/ 57 w 144"/>
              <a:gd name="T23" fmla="*/ 128 h 176"/>
              <a:gd name="T24" fmla="*/ 67 w 144"/>
              <a:gd name="T25" fmla="*/ 127 h 176"/>
              <a:gd name="T26" fmla="*/ 67 w 144"/>
              <a:gd name="T27" fmla="*/ 110 h 176"/>
              <a:gd name="T28" fmla="*/ 56 w 144"/>
              <a:gd name="T29" fmla="*/ 110 h 176"/>
              <a:gd name="T30" fmla="*/ 56 w 144"/>
              <a:gd name="T31" fmla="*/ 115 h 176"/>
              <a:gd name="T32" fmla="*/ 74 w 144"/>
              <a:gd name="T33" fmla="*/ 128 h 176"/>
              <a:gd name="T34" fmla="*/ 81 w 144"/>
              <a:gd name="T35" fmla="*/ 128 h 176"/>
              <a:gd name="T36" fmla="*/ 81 w 144"/>
              <a:gd name="T37" fmla="*/ 96 h 176"/>
              <a:gd name="T38" fmla="*/ 74 w 144"/>
              <a:gd name="T39" fmla="*/ 96 h 176"/>
              <a:gd name="T40" fmla="*/ 74 w 144"/>
              <a:gd name="T41" fmla="*/ 128 h 176"/>
              <a:gd name="T42" fmla="*/ 104 w 144"/>
              <a:gd name="T43" fmla="*/ 0 h 176"/>
              <a:gd name="T44" fmla="*/ 16 w 144"/>
              <a:gd name="T45" fmla="*/ 0 h 176"/>
              <a:gd name="T46" fmla="*/ 0 w 144"/>
              <a:gd name="T47" fmla="*/ 16 h 176"/>
              <a:gd name="T48" fmla="*/ 0 w 144"/>
              <a:gd name="T49" fmla="*/ 160 h 176"/>
              <a:gd name="T50" fmla="*/ 16 w 144"/>
              <a:gd name="T51" fmla="*/ 176 h 176"/>
              <a:gd name="T52" fmla="*/ 128 w 144"/>
              <a:gd name="T53" fmla="*/ 176 h 176"/>
              <a:gd name="T54" fmla="*/ 144 w 144"/>
              <a:gd name="T55" fmla="*/ 160 h 176"/>
              <a:gd name="T56" fmla="*/ 144 w 144"/>
              <a:gd name="T57" fmla="*/ 44 h 176"/>
              <a:gd name="T58" fmla="*/ 104 w 144"/>
              <a:gd name="T59" fmla="*/ 0 h 176"/>
              <a:gd name="T60" fmla="*/ 136 w 144"/>
              <a:gd name="T61" fmla="*/ 160 h 176"/>
              <a:gd name="T62" fmla="*/ 128 w 144"/>
              <a:gd name="T63" fmla="*/ 168 h 176"/>
              <a:gd name="T64" fmla="*/ 16 w 144"/>
              <a:gd name="T65" fmla="*/ 168 h 176"/>
              <a:gd name="T66" fmla="*/ 8 w 144"/>
              <a:gd name="T67" fmla="*/ 160 h 176"/>
              <a:gd name="T68" fmla="*/ 8 w 144"/>
              <a:gd name="T69" fmla="*/ 16 h 176"/>
              <a:gd name="T70" fmla="*/ 16 w 144"/>
              <a:gd name="T71" fmla="*/ 8 h 176"/>
              <a:gd name="T72" fmla="*/ 88 w 144"/>
              <a:gd name="T73" fmla="*/ 8 h 176"/>
              <a:gd name="T74" fmla="*/ 88 w 144"/>
              <a:gd name="T75" fmla="*/ 48 h 176"/>
              <a:gd name="T76" fmla="*/ 96 w 144"/>
              <a:gd name="T77" fmla="*/ 56 h 176"/>
              <a:gd name="T78" fmla="*/ 136 w 144"/>
              <a:gd name="T79" fmla="*/ 56 h 176"/>
              <a:gd name="T80" fmla="*/ 136 w 144"/>
              <a:gd name="T81" fmla="*/ 160 h 176"/>
              <a:gd name="T82" fmla="*/ 96 w 144"/>
              <a:gd name="T83" fmla="*/ 48 h 176"/>
              <a:gd name="T84" fmla="*/ 96 w 144"/>
              <a:gd name="T85" fmla="*/ 8 h 176"/>
              <a:gd name="T86" fmla="*/ 100 w 144"/>
              <a:gd name="T87" fmla="*/ 8 h 176"/>
              <a:gd name="T88" fmla="*/ 136 w 144"/>
              <a:gd name="T89" fmla="*/ 48 h 176"/>
              <a:gd name="T90" fmla="*/ 96 w 144"/>
              <a:gd name="T91" fmla="*/ 48 h 176"/>
              <a:gd name="T92" fmla="*/ 86 w 144"/>
              <a:gd name="T93" fmla="*/ 128 h 176"/>
              <a:gd name="T94" fmla="*/ 93 w 144"/>
              <a:gd name="T95" fmla="*/ 128 h 176"/>
              <a:gd name="T96" fmla="*/ 93 w 144"/>
              <a:gd name="T97" fmla="*/ 115 h 176"/>
              <a:gd name="T98" fmla="*/ 104 w 144"/>
              <a:gd name="T99" fmla="*/ 115 h 176"/>
              <a:gd name="T100" fmla="*/ 104 w 144"/>
              <a:gd name="T101" fmla="*/ 109 h 176"/>
              <a:gd name="T102" fmla="*/ 93 w 144"/>
              <a:gd name="T103" fmla="*/ 109 h 176"/>
              <a:gd name="T104" fmla="*/ 93 w 144"/>
              <a:gd name="T105" fmla="*/ 102 h 176"/>
              <a:gd name="T106" fmla="*/ 104 w 144"/>
              <a:gd name="T107" fmla="*/ 102 h 176"/>
              <a:gd name="T108" fmla="*/ 104 w 144"/>
              <a:gd name="T109" fmla="*/ 96 h 176"/>
              <a:gd name="T110" fmla="*/ 86 w 144"/>
              <a:gd name="T111" fmla="*/ 96 h 176"/>
              <a:gd name="T112" fmla="*/ 86 w 144"/>
              <a:gd name="T113" fmla="*/ 12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76">
                <a:moveTo>
                  <a:pt x="56" y="115"/>
                </a:moveTo>
                <a:cubicBezTo>
                  <a:pt x="61" y="115"/>
                  <a:pt x="61" y="115"/>
                  <a:pt x="61" y="115"/>
                </a:cubicBezTo>
                <a:cubicBezTo>
                  <a:pt x="61" y="122"/>
                  <a:pt x="61" y="122"/>
                  <a:pt x="61" y="122"/>
                </a:cubicBezTo>
                <a:cubicBezTo>
                  <a:pt x="60" y="122"/>
                  <a:pt x="59" y="123"/>
                  <a:pt x="57" y="123"/>
                </a:cubicBezTo>
                <a:cubicBezTo>
                  <a:pt x="52" y="123"/>
                  <a:pt x="48" y="119"/>
                  <a:pt x="48" y="112"/>
                </a:cubicBezTo>
                <a:cubicBezTo>
                  <a:pt x="48" y="105"/>
                  <a:pt x="52" y="102"/>
                  <a:pt x="58" y="102"/>
                </a:cubicBezTo>
                <a:cubicBezTo>
                  <a:pt x="61" y="102"/>
                  <a:pt x="63" y="102"/>
                  <a:pt x="65" y="103"/>
                </a:cubicBezTo>
                <a:cubicBezTo>
                  <a:pt x="66" y="98"/>
                  <a:pt x="66" y="98"/>
                  <a:pt x="66" y="98"/>
                </a:cubicBezTo>
                <a:cubicBezTo>
                  <a:pt x="65" y="97"/>
                  <a:pt x="62" y="96"/>
                  <a:pt x="58" y="96"/>
                </a:cubicBezTo>
                <a:cubicBezTo>
                  <a:pt x="48" y="96"/>
                  <a:pt x="41" y="102"/>
                  <a:pt x="41" y="113"/>
                </a:cubicBezTo>
                <a:cubicBezTo>
                  <a:pt x="41" y="117"/>
                  <a:pt x="42" y="121"/>
                  <a:pt x="45" y="124"/>
                </a:cubicBezTo>
                <a:cubicBezTo>
                  <a:pt x="48" y="127"/>
                  <a:pt x="52" y="128"/>
                  <a:pt x="57" y="128"/>
                </a:cubicBezTo>
                <a:cubicBezTo>
                  <a:pt x="61" y="128"/>
                  <a:pt x="65" y="127"/>
                  <a:pt x="67" y="127"/>
                </a:cubicBezTo>
                <a:cubicBezTo>
                  <a:pt x="67" y="110"/>
                  <a:pt x="67" y="110"/>
                  <a:pt x="67" y="110"/>
                </a:cubicBezTo>
                <a:cubicBezTo>
                  <a:pt x="56" y="110"/>
                  <a:pt x="56" y="110"/>
                  <a:pt x="56" y="110"/>
                </a:cubicBezTo>
                <a:lnTo>
                  <a:pt x="56" y="115"/>
                </a:lnTo>
                <a:close/>
                <a:moveTo>
                  <a:pt x="74" y="128"/>
                </a:moveTo>
                <a:cubicBezTo>
                  <a:pt x="81" y="128"/>
                  <a:pt x="81" y="128"/>
                  <a:pt x="81" y="128"/>
                </a:cubicBezTo>
                <a:cubicBezTo>
                  <a:pt x="81" y="96"/>
                  <a:pt x="81" y="96"/>
                  <a:pt x="81" y="96"/>
                </a:cubicBezTo>
                <a:cubicBezTo>
                  <a:pt x="74" y="96"/>
                  <a:pt x="74" y="96"/>
                  <a:pt x="74" y="96"/>
                </a:cubicBezTo>
                <a:lnTo>
                  <a:pt x="74" y="128"/>
                </a:lnTo>
                <a:close/>
                <a:moveTo>
                  <a:pt x="104" y="0"/>
                </a:moveTo>
                <a:cubicBezTo>
                  <a:pt x="16" y="0"/>
                  <a:pt x="16" y="0"/>
                  <a:pt x="16" y="0"/>
                </a:cubicBezTo>
                <a:cubicBezTo>
                  <a:pt x="7" y="0"/>
                  <a:pt x="0" y="7"/>
                  <a:pt x="0" y="16"/>
                </a:cubicBezTo>
                <a:cubicBezTo>
                  <a:pt x="0" y="160"/>
                  <a:pt x="0" y="160"/>
                  <a:pt x="0" y="160"/>
                </a:cubicBezTo>
                <a:cubicBezTo>
                  <a:pt x="0" y="169"/>
                  <a:pt x="7" y="176"/>
                  <a:pt x="16" y="176"/>
                </a:cubicBezTo>
                <a:cubicBezTo>
                  <a:pt x="128" y="176"/>
                  <a:pt x="128" y="176"/>
                  <a:pt x="128" y="176"/>
                </a:cubicBezTo>
                <a:cubicBezTo>
                  <a:pt x="137" y="176"/>
                  <a:pt x="144" y="169"/>
                  <a:pt x="144" y="160"/>
                </a:cubicBezTo>
                <a:cubicBezTo>
                  <a:pt x="144" y="44"/>
                  <a:pt x="144" y="44"/>
                  <a:pt x="144" y="44"/>
                </a:cubicBezTo>
                <a:lnTo>
                  <a:pt x="104" y="0"/>
                </a:lnTo>
                <a:close/>
                <a:moveTo>
                  <a:pt x="136" y="160"/>
                </a:moveTo>
                <a:cubicBezTo>
                  <a:pt x="136" y="164"/>
                  <a:pt x="132" y="168"/>
                  <a:pt x="128" y="168"/>
                </a:cubicBezTo>
                <a:cubicBezTo>
                  <a:pt x="16" y="168"/>
                  <a:pt x="16" y="168"/>
                  <a:pt x="16" y="168"/>
                </a:cubicBezTo>
                <a:cubicBezTo>
                  <a:pt x="12" y="168"/>
                  <a:pt x="8" y="164"/>
                  <a:pt x="8" y="160"/>
                </a:cubicBezTo>
                <a:cubicBezTo>
                  <a:pt x="8" y="16"/>
                  <a:pt x="8" y="16"/>
                  <a:pt x="8" y="16"/>
                </a:cubicBezTo>
                <a:cubicBezTo>
                  <a:pt x="8" y="12"/>
                  <a:pt x="12" y="8"/>
                  <a:pt x="16" y="8"/>
                </a:cubicBezTo>
                <a:cubicBezTo>
                  <a:pt x="88" y="8"/>
                  <a:pt x="88" y="8"/>
                  <a:pt x="88" y="8"/>
                </a:cubicBezTo>
                <a:cubicBezTo>
                  <a:pt x="88" y="48"/>
                  <a:pt x="88" y="48"/>
                  <a:pt x="88" y="48"/>
                </a:cubicBezTo>
                <a:cubicBezTo>
                  <a:pt x="88" y="52"/>
                  <a:pt x="92" y="56"/>
                  <a:pt x="96" y="56"/>
                </a:cubicBezTo>
                <a:cubicBezTo>
                  <a:pt x="136" y="56"/>
                  <a:pt x="136" y="56"/>
                  <a:pt x="136" y="56"/>
                </a:cubicBezTo>
                <a:lnTo>
                  <a:pt x="136" y="160"/>
                </a:lnTo>
                <a:close/>
                <a:moveTo>
                  <a:pt x="96" y="48"/>
                </a:moveTo>
                <a:cubicBezTo>
                  <a:pt x="96" y="8"/>
                  <a:pt x="96" y="8"/>
                  <a:pt x="96" y="8"/>
                </a:cubicBezTo>
                <a:cubicBezTo>
                  <a:pt x="100" y="8"/>
                  <a:pt x="100" y="8"/>
                  <a:pt x="100" y="8"/>
                </a:cubicBezTo>
                <a:cubicBezTo>
                  <a:pt x="136" y="48"/>
                  <a:pt x="136" y="48"/>
                  <a:pt x="136" y="48"/>
                </a:cubicBezTo>
                <a:lnTo>
                  <a:pt x="96" y="48"/>
                </a:lnTo>
                <a:close/>
                <a:moveTo>
                  <a:pt x="86" y="128"/>
                </a:moveTo>
                <a:cubicBezTo>
                  <a:pt x="93" y="128"/>
                  <a:pt x="93" y="128"/>
                  <a:pt x="93" y="128"/>
                </a:cubicBezTo>
                <a:cubicBezTo>
                  <a:pt x="93" y="115"/>
                  <a:pt x="93" y="115"/>
                  <a:pt x="93" y="115"/>
                </a:cubicBezTo>
                <a:cubicBezTo>
                  <a:pt x="104" y="115"/>
                  <a:pt x="104" y="115"/>
                  <a:pt x="104" y="115"/>
                </a:cubicBezTo>
                <a:cubicBezTo>
                  <a:pt x="104" y="109"/>
                  <a:pt x="104" y="109"/>
                  <a:pt x="104" y="109"/>
                </a:cubicBezTo>
                <a:cubicBezTo>
                  <a:pt x="93" y="109"/>
                  <a:pt x="93" y="109"/>
                  <a:pt x="93" y="109"/>
                </a:cubicBezTo>
                <a:cubicBezTo>
                  <a:pt x="93" y="102"/>
                  <a:pt x="93" y="102"/>
                  <a:pt x="93" y="102"/>
                </a:cubicBezTo>
                <a:cubicBezTo>
                  <a:pt x="104" y="102"/>
                  <a:pt x="104" y="102"/>
                  <a:pt x="104" y="102"/>
                </a:cubicBezTo>
                <a:cubicBezTo>
                  <a:pt x="104" y="96"/>
                  <a:pt x="104" y="96"/>
                  <a:pt x="104" y="96"/>
                </a:cubicBezTo>
                <a:cubicBezTo>
                  <a:pt x="86" y="96"/>
                  <a:pt x="86" y="96"/>
                  <a:pt x="86" y="96"/>
                </a:cubicBezTo>
                <a:lnTo>
                  <a:pt x="86" y="1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63">
            <a:extLst>
              <a:ext uri="{FF2B5EF4-FFF2-40B4-BE49-F238E27FC236}">
                <a16:creationId xmlns:a16="http://schemas.microsoft.com/office/drawing/2014/main" id="{F17F7AF8-7179-4CAB-86DB-4CE411515312}"/>
              </a:ext>
            </a:extLst>
          </p:cNvPr>
          <p:cNvSpPr>
            <a:spLocks noEditPoints="1"/>
          </p:cNvSpPr>
          <p:nvPr userDrawn="1"/>
        </p:nvSpPr>
        <p:spPr bwMode="auto">
          <a:xfrm>
            <a:off x="9720263" y="5810251"/>
            <a:ext cx="455612" cy="557213"/>
          </a:xfrm>
          <a:custGeom>
            <a:avLst/>
            <a:gdLst>
              <a:gd name="T0" fmla="*/ 39 w 144"/>
              <a:gd name="T1" fmla="*/ 123 h 176"/>
              <a:gd name="T2" fmla="*/ 35 w 144"/>
              <a:gd name="T3" fmla="*/ 128 h 176"/>
              <a:gd name="T4" fmla="*/ 51 w 144"/>
              <a:gd name="T5" fmla="*/ 116 h 176"/>
              <a:gd name="T6" fmla="*/ 44 w 144"/>
              <a:gd name="T7" fmla="*/ 96 h 176"/>
              <a:gd name="T8" fmla="*/ 104 w 144"/>
              <a:gd name="T9" fmla="*/ 0 h 176"/>
              <a:gd name="T10" fmla="*/ 0 w 144"/>
              <a:gd name="T11" fmla="*/ 16 h 176"/>
              <a:gd name="T12" fmla="*/ 16 w 144"/>
              <a:gd name="T13" fmla="*/ 176 h 176"/>
              <a:gd name="T14" fmla="*/ 144 w 144"/>
              <a:gd name="T15" fmla="*/ 160 h 176"/>
              <a:gd name="T16" fmla="*/ 104 w 144"/>
              <a:gd name="T17" fmla="*/ 0 h 176"/>
              <a:gd name="T18" fmla="*/ 128 w 144"/>
              <a:gd name="T19" fmla="*/ 168 h 176"/>
              <a:gd name="T20" fmla="*/ 8 w 144"/>
              <a:gd name="T21" fmla="*/ 160 h 176"/>
              <a:gd name="T22" fmla="*/ 16 w 144"/>
              <a:gd name="T23" fmla="*/ 8 h 176"/>
              <a:gd name="T24" fmla="*/ 88 w 144"/>
              <a:gd name="T25" fmla="*/ 48 h 176"/>
              <a:gd name="T26" fmla="*/ 136 w 144"/>
              <a:gd name="T27" fmla="*/ 56 h 176"/>
              <a:gd name="T28" fmla="*/ 96 w 144"/>
              <a:gd name="T29" fmla="*/ 48 h 176"/>
              <a:gd name="T30" fmla="*/ 100 w 144"/>
              <a:gd name="T31" fmla="*/ 8 h 176"/>
              <a:gd name="T32" fmla="*/ 96 w 144"/>
              <a:gd name="T33" fmla="*/ 48 h 176"/>
              <a:gd name="T34" fmla="*/ 85 w 144"/>
              <a:gd name="T35" fmla="*/ 124 h 176"/>
              <a:gd name="T36" fmla="*/ 107 w 144"/>
              <a:gd name="T37" fmla="*/ 127 h 176"/>
              <a:gd name="T38" fmla="*/ 96 w 144"/>
              <a:gd name="T39" fmla="*/ 110 h 176"/>
              <a:gd name="T40" fmla="*/ 101 w 144"/>
              <a:gd name="T41" fmla="*/ 115 h 176"/>
              <a:gd name="T42" fmla="*/ 97 w 144"/>
              <a:gd name="T43" fmla="*/ 123 h 176"/>
              <a:gd name="T44" fmla="*/ 98 w 144"/>
              <a:gd name="T45" fmla="*/ 102 h 176"/>
              <a:gd name="T46" fmla="*/ 106 w 144"/>
              <a:gd name="T47" fmla="*/ 98 h 176"/>
              <a:gd name="T48" fmla="*/ 81 w 144"/>
              <a:gd name="T49" fmla="*/ 113 h 176"/>
              <a:gd name="T50" fmla="*/ 58 w 144"/>
              <a:gd name="T51" fmla="*/ 97 h 176"/>
              <a:gd name="T52" fmla="*/ 65 w 144"/>
              <a:gd name="T53" fmla="*/ 128 h 176"/>
              <a:gd name="T54" fmla="*/ 67 w 144"/>
              <a:gd name="T55" fmla="*/ 117 h 176"/>
              <a:gd name="T56" fmla="*/ 80 w 144"/>
              <a:gd name="T57" fmla="*/ 106 h 176"/>
              <a:gd name="T58" fmla="*/ 67 w 144"/>
              <a:gd name="T59" fmla="*/ 96 h 176"/>
              <a:gd name="T60" fmla="*/ 65 w 144"/>
              <a:gd name="T61" fmla="*/ 111 h 176"/>
              <a:gd name="T62" fmla="*/ 68 w 144"/>
              <a:gd name="T63" fmla="*/ 101 h 176"/>
              <a:gd name="T64" fmla="*/ 67 w 144"/>
              <a:gd name="T65" fmla="*/ 11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176">
                <a:moveTo>
                  <a:pt x="44" y="116"/>
                </a:moveTo>
                <a:cubicBezTo>
                  <a:pt x="44" y="121"/>
                  <a:pt x="42" y="123"/>
                  <a:pt x="39" y="123"/>
                </a:cubicBezTo>
                <a:cubicBezTo>
                  <a:pt x="38" y="123"/>
                  <a:pt x="37" y="122"/>
                  <a:pt x="36" y="122"/>
                </a:cubicBezTo>
                <a:cubicBezTo>
                  <a:pt x="35" y="128"/>
                  <a:pt x="35" y="128"/>
                  <a:pt x="35" y="128"/>
                </a:cubicBezTo>
                <a:cubicBezTo>
                  <a:pt x="37" y="128"/>
                  <a:pt x="39" y="129"/>
                  <a:pt x="40" y="129"/>
                </a:cubicBezTo>
                <a:cubicBezTo>
                  <a:pt x="47" y="129"/>
                  <a:pt x="51" y="125"/>
                  <a:pt x="51" y="116"/>
                </a:cubicBezTo>
                <a:cubicBezTo>
                  <a:pt x="51" y="96"/>
                  <a:pt x="51" y="96"/>
                  <a:pt x="51" y="96"/>
                </a:cubicBezTo>
                <a:cubicBezTo>
                  <a:pt x="44" y="96"/>
                  <a:pt x="44" y="96"/>
                  <a:pt x="44" y="96"/>
                </a:cubicBezTo>
                <a:lnTo>
                  <a:pt x="44" y="116"/>
                </a:lnTo>
                <a:close/>
                <a:moveTo>
                  <a:pt x="104" y="0"/>
                </a:moveTo>
                <a:cubicBezTo>
                  <a:pt x="16" y="0"/>
                  <a:pt x="16" y="0"/>
                  <a:pt x="16" y="0"/>
                </a:cubicBezTo>
                <a:cubicBezTo>
                  <a:pt x="7" y="0"/>
                  <a:pt x="0" y="7"/>
                  <a:pt x="0" y="16"/>
                </a:cubicBezTo>
                <a:cubicBezTo>
                  <a:pt x="0" y="160"/>
                  <a:pt x="0" y="160"/>
                  <a:pt x="0" y="160"/>
                </a:cubicBezTo>
                <a:cubicBezTo>
                  <a:pt x="0" y="169"/>
                  <a:pt x="7" y="176"/>
                  <a:pt x="16" y="176"/>
                </a:cubicBezTo>
                <a:cubicBezTo>
                  <a:pt x="128" y="176"/>
                  <a:pt x="128" y="176"/>
                  <a:pt x="128" y="176"/>
                </a:cubicBezTo>
                <a:cubicBezTo>
                  <a:pt x="137" y="176"/>
                  <a:pt x="144" y="169"/>
                  <a:pt x="144" y="160"/>
                </a:cubicBezTo>
                <a:cubicBezTo>
                  <a:pt x="144" y="44"/>
                  <a:pt x="144" y="44"/>
                  <a:pt x="144" y="44"/>
                </a:cubicBezTo>
                <a:lnTo>
                  <a:pt x="104" y="0"/>
                </a:lnTo>
                <a:close/>
                <a:moveTo>
                  <a:pt x="136" y="160"/>
                </a:moveTo>
                <a:cubicBezTo>
                  <a:pt x="136" y="164"/>
                  <a:pt x="132" y="168"/>
                  <a:pt x="128" y="168"/>
                </a:cubicBezTo>
                <a:cubicBezTo>
                  <a:pt x="16" y="168"/>
                  <a:pt x="16" y="168"/>
                  <a:pt x="16" y="168"/>
                </a:cubicBezTo>
                <a:cubicBezTo>
                  <a:pt x="12" y="168"/>
                  <a:pt x="8" y="164"/>
                  <a:pt x="8" y="160"/>
                </a:cubicBezTo>
                <a:cubicBezTo>
                  <a:pt x="8" y="16"/>
                  <a:pt x="8" y="16"/>
                  <a:pt x="8" y="16"/>
                </a:cubicBezTo>
                <a:cubicBezTo>
                  <a:pt x="8" y="12"/>
                  <a:pt x="12" y="8"/>
                  <a:pt x="16" y="8"/>
                </a:cubicBezTo>
                <a:cubicBezTo>
                  <a:pt x="88" y="8"/>
                  <a:pt x="88" y="8"/>
                  <a:pt x="88" y="8"/>
                </a:cubicBezTo>
                <a:cubicBezTo>
                  <a:pt x="88" y="48"/>
                  <a:pt x="88" y="48"/>
                  <a:pt x="88" y="48"/>
                </a:cubicBezTo>
                <a:cubicBezTo>
                  <a:pt x="88" y="52"/>
                  <a:pt x="92" y="56"/>
                  <a:pt x="96" y="56"/>
                </a:cubicBezTo>
                <a:cubicBezTo>
                  <a:pt x="136" y="56"/>
                  <a:pt x="136" y="56"/>
                  <a:pt x="136" y="56"/>
                </a:cubicBezTo>
                <a:lnTo>
                  <a:pt x="136" y="160"/>
                </a:lnTo>
                <a:close/>
                <a:moveTo>
                  <a:pt x="96" y="48"/>
                </a:moveTo>
                <a:cubicBezTo>
                  <a:pt x="96" y="8"/>
                  <a:pt x="96" y="8"/>
                  <a:pt x="96" y="8"/>
                </a:cubicBezTo>
                <a:cubicBezTo>
                  <a:pt x="100" y="8"/>
                  <a:pt x="100" y="8"/>
                  <a:pt x="100" y="8"/>
                </a:cubicBezTo>
                <a:cubicBezTo>
                  <a:pt x="136" y="48"/>
                  <a:pt x="136" y="48"/>
                  <a:pt x="136" y="48"/>
                </a:cubicBezTo>
                <a:lnTo>
                  <a:pt x="96" y="48"/>
                </a:lnTo>
                <a:close/>
                <a:moveTo>
                  <a:pt x="81" y="113"/>
                </a:moveTo>
                <a:cubicBezTo>
                  <a:pt x="81" y="117"/>
                  <a:pt x="82" y="121"/>
                  <a:pt x="85" y="124"/>
                </a:cubicBezTo>
                <a:cubicBezTo>
                  <a:pt x="88" y="127"/>
                  <a:pt x="92" y="128"/>
                  <a:pt x="97" y="128"/>
                </a:cubicBezTo>
                <a:cubicBezTo>
                  <a:pt x="101" y="128"/>
                  <a:pt x="105" y="127"/>
                  <a:pt x="107" y="127"/>
                </a:cubicBezTo>
                <a:cubicBezTo>
                  <a:pt x="107" y="110"/>
                  <a:pt x="107" y="110"/>
                  <a:pt x="107" y="110"/>
                </a:cubicBezTo>
                <a:cubicBezTo>
                  <a:pt x="96" y="110"/>
                  <a:pt x="96" y="110"/>
                  <a:pt x="96" y="110"/>
                </a:cubicBezTo>
                <a:cubicBezTo>
                  <a:pt x="96" y="115"/>
                  <a:pt x="96" y="115"/>
                  <a:pt x="96" y="115"/>
                </a:cubicBezTo>
                <a:cubicBezTo>
                  <a:pt x="101" y="115"/>
                  <a:pt x="101" y="115"/>
                  <a:pt x="101" y="115"/>
                </a:cubicBezTo>
                <a:cubicBezTo>
                  <a:pt x="101" y="122"/>
                  <a:pt x="101" y="122"/>
                  <a:pt x="101" y="122"/>
                </a:cubicBezTo>
                <a:cubicBezTo>
                  <a:pt x="100" y="122"/>
                  <a:pt x="99" y="123"/>
                  <a:pt x="97" y="123"/>
                </a:cubicBezTo>
                <a:cubicBezTo>
                  <a:pt x="92" y="123"/>
                  <a:pt x="88" y="119"/>
                  <a:pt x="88" y="112"/>
                </a:cubicBezTo>
                <a:cubicBezTo>
                  <a:pt x="88" y="105"/>
                  <a:pt x="92" y="102"/>
                  <a:pt x="98" y="102"/>
                </a:cubicBezTo>
                <a:cubicBezTo>
                  <a:pt x="101" y="102"/>
                  <a:pt x="103" y="102"/>
                  <a:pt x="105" y="103"/>
                </a:cubicBezTo>
                <a:cubicBezTo>
                  <a:pt x="106" y="98"/>
                  <a:pt x="106" y="98"/>
                  <a:pt x="106" y="98"/>
                </a:cubicBezTo>
                <a:cubicBezTo>
                  <a:pt x="105" y="97"/>
                  <a:pt x="102" y="96"/>
                  <a:pt x="98" y="96"/>
                </a:cubicBezTo>
                <a:cubicBezTo>
                  <a:pt x="88" y="96"/>
                  <a:pt x="81" y="102"/>
                  <a:pt x="81" y="113"/>
                </a:cubicBezTo>
                <a:moveTo>
                  <a:pt x="67" y="96"/>
                </a:moveTo>
                <a:cubicBezTo>
                  <a:pt x="63" y="96"/>
                  <a:pt x="60" y="96"/>
                  <a:pt x="58" y="97"/>
                </a:cubicBezTo>
                <a:cubicBezTo>
                  <a:pt x="58" y="128"/>
                  <a:pt x="58" y="128"/>
                  <a:pt x="58" y="128"/>
                </a:cubicBezTo>
                <a:cubicBezTo>
                  <a:pt x="65" y="128"/>
                  <a:pt x="65" y="128"/>
                  <a:pt x="65" y="128"/>
                </a:cubicBezTo>
                <a:cubicBezTo>
                  <a:pt x="65" y="117"/>
                  <a:pt x="65" y="117"/>
                  <a:pt x="65" y="117"/>
                </a:cubicBezTo>
                <a:cubicBezTo>
                  <a:pt x="66" y="117"/>
                  <a:pt x="66" y="117"/>
                  <a:pt x="67" y="117"/>
                </a:cubicBezTo>
                <a:cubicBezTo>
                  <a:pt x="71" y="117"/>
                  <a:pt x="75" y="116"/>
                  <a:pt x="77" y="113"/>
                </a:cubicBezTo>
                <a:cubicBezTo>
                  <a:pt x="79" y="112"/>
                  <a:pt x="80" y="109"/>
                  <a:pt x="80" y="106"/>
                </a:cubicBezTo>
                <a:cubicBezTo>
                  <a:pt x="80" y="103"/>
                  <a:pt x="78" y="100"/>
                  <a:pt x="76" y="99"/>
                </a:cubicBezTo>
                <a:cubicBezTo>
                  <a:pt x="74" y="97"/>
                  <a:pt x="71" y="96"/>
                  <a:pt x="67" y="96"/>
                </a:cubicBezTo>
                <a:moveTo>
                  <a:pt x="67" y="111"/>
                </a:moveTo>
                <a:cubicBezTo>
                  <a:pt x="66" y="111"/>
                  <a:pt x="65" y="111"/>
                  <a:pt x="65" y="111"/>
                </a:cubicBezTo>
                <a:cubicBezTo>
                  <a:pt x="65" y="102"/>
                  <a:pt x="65" y="102"/>
                  <a:pt x="65" y="102"/>
                </a:cubicBezTo>
                <a:cubicBezTo>
                  <a:pt x="65" y="102"/>
                  <a:pt x="66" y="101"/>
                  <a:pt x="68" y="101"/>
                </a:cubicBezTo>
                <a:cubicBezTo>
                  <a:pt x="71" y="101"/>
                  <a:pt x="73" y="103"/>
                  <a:pt x="73" y="106"/>
                </a:cubicBezTo>
                <a:cubicBezTo>
                  <a:pt x="73" y="109"/>
                  <a:pt x="71" y="111"/>
                  <a:pt x="67" y="111"/>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64">
            <a:extLst>
              <a:ext uri="{FF2B5EF4-FFF2-40B4-BE49-F238E27FC236}">
                <a16:creationId xmlns:a16="http://schemas.microsoft.com/office/drawing/2014/main" id="{26151883-379F-47D1-A3B6-971F5C5E7C16}"/>
              </a:ext>
            </a:extLst>
          </p:cNvPr>
          <p:cNvSpPr>
            <a:spLocks noEditPoints="1"/>
          </p:cNvSpPr>
          <p:nvPr userDrawn="1"/>
        </p:nvSpPr>
        <p:spPr bwMode="auto">
          <a:xfrm>
            <a:off x="10783888" y="5810251"/>
            <a:ext cx="455612" cy="557213"/>
          </a:xfrm>
          <a:custGeom>
            <a:avLst/>
            <a:gdLst>
              <a:gd name="T0" fmla="*/ 75 w 144"/>
              <a:gd name="T1" fmla="*/ 119 h 176"/>
              <a:gd name="T2" fmla="*/ 70 w 144"/>
              <a:gd name="T3" fmla="*/ 108 h 176"/>
              <a:gd name="T4" fmla="*/ 56 w 144"/>
              <a:gd name="T5" fmla="*/ 96 h 176"/>
              <a:gd name="T6" fmla="*/ 62 w 144"/>
              <a:gd name="T7" fmla="*/ 128 h 176"/>
              <a:gd name="T8" fmla="*/ 62 w 144"/>
              <a:gd name="T9" fmla="*/ 105 h 176"/>
              <a:gd name="T10" fmla="*/ 67 w 144"/>
              <a:gd name="T11" fmla="*/ 116 h 176"/>
              <a:gd name="T12" fmla="*/ 81 w 144"/>
              <a:gd name="T13" fmla="*/ 128 h 176"/>
              <a:gd name="T14" fmla="*/ 75 w 144"/>
              <a:gd name="T15" fmla="*/ 96 h 176"/>
              <a:gd name="T16" fmla="*/ 41 w 144"/>
              <a:gd name="T17" fmla="*/ 96 h 176"/>
              <a:gd name="T18" fmla="*/ 32 w 144"/>
              <a:gd name="T19" fmla="*/ 128 h 176"/>
              <a:gd name="T20" fmla="*/ 39 w 144"/>
              <a:gd name="T21" fmla="*/ 117 h 176"/>
              <a:gd name="T22" fmla="*/ 51 w 144"/>
              <a:gd name="T23" fmla="*/ 113 h 176"/>
              <a:gd name="T24" fmla="*/ 50 w 144"/>
              <a:gd name="T25" fmla="*/ 99 h 176"/>
              <a:gd name="T26" fmla="*/ 41 w 144"/>
              <a:gd name="T27" fmla="*/ 111 h 176"/>
              <a:gd name="T28" fmla="*/ 39 w 144"/>
              <a:gd name="T29" fmla="*/ 102 h 176"/>
              <a:gd name="T30" fmla="*/ 47 w 144"/>
              <a:gd name="T31" fmla="*/ 106 h 176"/>
              <a:gd name="T32" fmla="*/ 87 w 144"/>
              <a:gd name="T33" fmla="*/ 113 h 176"/>
              <a:gd name="T34" fmla="*/ 103 w 144"/>
              <a:gd name="T35" fmla="*/ 128 h 176"/>
              <a:gd name="T36" fmla="*/ 113 w 144"/>
              <a:gd name="T37" fmla="*/ 110 h 176"/>
              <a:gd name="T38" fmla="*/ 102 w 144"/>
              <a:gd name="T39" fmla="*/ 115 h 176"/>
              <a:gd name="T40" fmla="*/ 107 w 144"/>
              <a:gd name="T41" fmla="*/ 122 h 176"/>
              <a:gd name="T42" fmla="*/ 94 w 144"/>
              <a:gd name="T43" fmla="*/ 112 h 176"/>
              <a:gd name="T44" fmla="*/ 111 w 144"/>
              <a:gd name="T45" fmla="*/ 103 h 176"/>
              <a:gd name="T46" fmla="*/ 104 w 144"/>
              <a:gd name="T47" fmla="*/ 96 h 176"/>
              <a:gd name="T48" fmla="*/ 104 w 144"/>
              <a:gd name="T49" fmla="*/ 0 h 176"/>
              <a:gd name="T50" fmla="*/ 0 w 144"/>
              <a:gd name="T51" fmla="*/ 16 h 176"/>
              <a:gd name="T52" fmla="*/ 16 w 144"/>
              <a:gd name="T53" fmla="*/ 176 h 176"/>
              <a:gd name="T54" fmla="*/ 144 w 144"/>
              <a:gd name="T55" fmla="*/ 160 h 176"/>
              <a:gd name="T56" fmla="*/ 104 w 144"/>
              <a:gd name="T57" fmla="*/ 0 h 176"/>
              <a:gd name="T58" fmla="*/ 128 w 144"/>
              <a:gd name="T59" fmla="*/ 168 h 176"/>
              <a:gd name="T60" fmla="*/ 8 w 144"/>
              <a:gd name="T61" fmla="*/ 160 h 176"/>
              <a:gd name="T62" fmla="*/ 16 w 144"/>
              <a:gd name="T63" fmla="*/ 8 h 176"/>
              <a:gd name="T64" fmla="*/ 88 w 144"/>
              <a:gd name="T65" fmla="*/ 48 h 176"/>
              <a:gd name="T66" fmla="*/ 136 w 144"/>
              <a:gd name="T67" fmla="*/ 56 h 176"/>
              <a:gd name="T68" fmla="*/ 96 w 144"/>
              <a:gd name="T69" fmla="*/ 48 h 176"/>
              <a:gd name="T70" fmla="*/ 100 w 144"/>
              <a:gd name="T71" fmla="*/ 8 h 176"/>
              <a:gd name="T72" fmla="*/ 96 w 144"/>
              <a:gd name="T73" fmla="*/ 4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4" h="176">
                <a:moveTo>
                  <a:pt x="75" y="106"/>
                </a:moveTo>
                <a:cubicBezTo>
                  <a:pt x="75" y="110"/>
                  <a:pt x="75" y="115"/>
                  <a:pt x="75" y="119"/>
                </a:cubicBezTo>
                <a:cubicBezTo>
                  <a:pt x="75" y="119"/>
                  <a:pt x="75" y="119"/>
                  <a:pt x="75" y="119"/>
                </a:cubicBezTo>
                <a:cubicBezTo>
                  <a:pt x="74" y="115"/>
                  <a:pt x="72" y="111"/>
                  <a:pt x="70" y="108"/>
                </a:cubicBezTo>
                <a:cubicBezTo>
                  <a:pt x="64" y="96"/>
                  <a:pt x="64" y="96"/>
                  <a:pt x="64" y="96"/>
                </a:cubicBezTo>
                <a:cubicBezTo>
                  <a:pt x="56" y="96"/>
                  <a:pt x="56" y="96"/>
                  <a:pt x="56" y="96"/>
                </a:cubicBezTo>
                <a:cubicBezTo>
                  <a:pt x="56" y="128"/>
                  <a:pt x="56" y="128"/>
                  <a:pt x="56" y="128"/>
                </a:cubicBezTo>
                <a:cubicBezTo>
                  <a:pt x="62" y="128"/>
                  <a:pt x="62" y="128"/>
                  <a:pt x="62" y="128"/>
                </a:cubicBezTo>
                <a:cubicBezTo>
                  <a:pt x="62" y="118"/>
                  <a:pt x="62" y="118"/>
                  <a:pt x="62" y="118"/>
                </a:cubicBezTo>
                <a:cubicBezTo>
                  <a:pt x="62" y="113"/>
                  <a:pt x="62" y="109"/>
                  <a:pt x="62" y="105"/>
                </a:cubicBezTo>
                <a:cubicBezTo>
                  <a:pt x="62" y="105"/>
                  <a:pt x="62" y="105"/>
                  <a:pt x="62" y="105"/>
                </a:cubicBezTo>
                <a:cubicBezTo>
                  <a:pt x="64" y="108"/>
                  <a:pt x="66" y="112"/>
                  <a:pt x="67" y="116"/>
                </a:cubicBezTo>
                <a:cubicBezTo>
                  <a:pt x="74" y="128"/>
                  <a:pt x="74" y="128"/>
                  <a:pt x="74" y="128"/>
                </a:cubicBezTo>
                <a:cubicBezTo>
                  <a:pt x="81" y="128"/>
                  <a:pt x="81" y="128"/>
                  <a:pt x="81" y="128"/>
                </a:cubicBezTo>
                <a:cubicBezTo>
                  <a:pt x="81" y="96"/>
                  <a:pt x="81" y="96"/>
                  <a:pt x="81" y="96"/>
                </a:cubicBezTo>
                <a:cubicBezTo>
                  <a:pt x="75" y="96"/>
                  <a:pt x="75" y="96"/>
                  <a:pt x="75" y="96"/>
                </a:cubicBezTo>
                <a:lnTo>
                  <a:pt x="75" y="106"/>
                </a:lnTo>
                <a:close/>
                <a:moveTo>
                  <a:pt x="41" y="96"/>
                </a:moveTo>
                <a:cubicBezTo>
                  <a:pt x="37" y="96"/>
                  <a:pt x="34" y="96"/>
                  <a:pt x="32" y="97"/>
                </a:cubicBezTo>
                <a:cubicBezTo>
                  <a:pt x="32" y="128"/>
                  <a:pt x="32" y="128"/>
                  <a:pt x="32" y="128"/>
                </a:cubicBezTo>
                <a:cubicBezTo>
                  <a:pt x="39" y="128"/>
                  <a:pt x="39" y="128"/>
                  <a:pt x="39" y="128"/>
                </a:cubicBezTo>
                <a:cubicBezTo>
                  <a:pt x="39" y="117"/>
                  <a:pt x="39" y="117"/>
                  <a:pt x="39" y="117"/>
                </a:cubicBezTo>
                <a:cubicBezTo>
                  <a:pt x="40" y="117"/>
                  <a:pt x="40" y="117"/>
                  <a:pt x="41" y="117"/>
                </a:cubicBezTo>
                <a:cubicBezTo>
                  <a:pt x="45" y="117"/>
                  <a:pt x="49" y="116"/>
                  <a:pt x="51" y="113"/>
                </a:cubicBezTo>
                <a:cubicBezTo>
                  <a:pt x="53" y="112"/>
                  <a:pt x="54" y="109"/>
                  <a:pt x="54" y="106"/>
                </a:cubicBezTo>
                <a:cubicBezTo>
                  <a:pt x="54" y="103"/>
                  <a:pt x="52" y="100"/>
                  <a:pt x="50" y="99"/>
                </a:cubicBezTo>
                <a:cubicBezTo>
                  <a:pt x="48" y="97"/>
                  <a:pt x="45" y="96"/>
                  <a:pt x="41" y="96"/>
                </a:cubicBezTo>
                <a:moveTo>
                  <a:pt x="41" y="111"/>
                </a:moveTo>
                <a:cubicBezTo>
                  <a:pt x="40" y="111"/>
                  <a:pt x="39" y="111"/>
                  <a:pt x="39" y="111"/>
                </a:cubicBezTo>
                <a:cubicBezTo>
                  <a:pt x="39" y="102"/>
                  <a:pt x="39" y="102"/>
                  <a:pt x="39" y="102"/>
                </a:cubicBezTo>
                <a:cubicBezTo>
                  <a:pt x="39" y="102"/>
                  <a:pt x="40" y="101"/>
                  <a:pt x="42" y="101"/>
                </a:cubicBezTo>
                <a:cubicBezTo>
                  <a:pt x="45" y="101"/>
                  <a:pt x="47" y="103"/>
                  <a:pt x="47" y="106"/>
                </a:cubicBezTo>
                <a:cubicBezTo>
                  <a:pt x="47" y="109"/>
                  <a:pt x="45" y="111"/>
                  <a:pt x="41" y="111"/>
                </a:cubicBezTo>
                <a:moveTo>
                  <a:pt x="87" y="113"/>
                </a:moveTo>
                <a:cubicBezTo>
                  <a:pt x="87" y="117"/>
                  <a:pt x="88" y="121"/>
                  <a:pt x="91" y="124"/>
                </a:cubicBezTo>
                <a:cubicBezTo>
                  <a:pt x="94" y="127"/>
                  <a:pt x="98" y="128"/>
                  <a:pt x="103" y="128"/>
                </a:cubicBezTo>
                <a:cubicBezTo>
                  <a:pt x="107" y="128"/>
                  <a:pt x="111" y="127"/>
                  <a:pt x="113" y="127"/>
                </a:cubicBezTo>
                <a:cubicBezTo>
                  <a:pt x="113" y="110"/>
                  <a:pt x="113" y="110"/>
                  <a:pt x="113" y="110"/>
                </a:cubicBezTo>
                <a:cubicBezTo>
                  <a:pt x="102" y="110"/>
                  <a:pt x="102" y="110"/>
                  <a:pt x="102" y="110"/>
                </a:cubicBezTo>
                <a:cubicBezTo>
                  <a:pt x="102" y="115"/>
                  <a:pt x="102" y="115"/>
                  <a:pt x="102" y="115"/>
                </a:cubicBezTo>
                <a:cubicBezTo>
                  <a:pt x="107" y="115"/>
                  <a:pt x="107" y="115"/>
                  <a:pt x="107" y="115"/>
                </a:cubicBezTo>
                <a:cubicBezTo>
                  <a:pt x="107" y="122"/>
                  <a:pt x="107" y="122"/>
                  <a:pt x="107" y="122"/>
                </a:cubicBezTo>
                <a:cubicBezTo>
                  <a:pt x="106" y="122"/>
                  <a:pt x="105" y="123"/>
                  <a:pt x="103" y="123"/>
                </a:cubicBezTo>
                <a:cubicBezTo>
                  <a:pt x="98" y="123"/>
                  <a:pt x="94" y="119"/>
                  <a:pt x="94" y="112"/>
                </a:cubicBezTo>
                <a:cubicBezTo>
                  <a:pt x="94" y="105"/>
                  <a:pt x="98" y="102"/>
                  <a:pt x="104" y="102"/>
                </a:cubicBezTo>
                <a:cubicBezTo>
                  <a:pt x="107" y="102"/>
                  <a:pt x="109" y="102"/>
                  <a:pt x="111" y="103"/>
                </a:cubicBezTo>
                <a:cubicBezTo>
                  <a:pt x="112" y="98"/>
                  <a:pt x="112" y="98"/>
                  <a:pt x="112" y="98"/>
                </a:cubicBezTo>
                <a:cubicBezTo>
                  <a:pt x="111" y="97"/>
                  <a:pt x="108" y="96"/>
                  <a:pt x="104" y="96"/>
                </a:cubicBezTo>
                <a:cubicBezTo>
                  <a:pt x="94" y="96"/>
                  <a:pt x="87" y="102"/>
                  <a:pt x="87" y="113"/>
                </a:cubicBezTo>
                <a:moveTo>
                  <a:pt x="104" y="0"/>
                </a:moveTo>
                <a:cubicBezTo>
                  <a:pt x="16" y="0"/>
                  <a:pt x="16" y="0"/>
                  <a:pt x="16" y="0"/>
                </a:cubicBezTo>
                <a:cubicBezTo>
                  <a:pt x="7" y="0"/>
                  <a:pt x="0" y="7"/>
                  <a:pt x="0" y="16"/>
                </a:cubicBezTo>
                <a:cubicBezTo>
                  <a:pt x="0" y="160"/>
                  <a:pt x="0" y="160"/>
                  <a:pt x="0" y="160"/>
                </a:cubicBezTo>
                <a:cubicBezTo>
                  <a:pt x="0" y="169"/>
                  <a:pt x="7" y="176"/>
                  <a:pt x="16" y="176"/>
                </a:cubicBezTo>
                <a:cubicBezTo>
                  <a:pt x="128" y="176"/>
                  <a:pt x="128" y="176"/>
                  <a:pt x="128" y="176"/>
                </a:cubicBezTo>
                <a:cubicBezTo>
                  <a:pt x="137" y="176"/>
                  <a:pt x="144" y="169"/>
                  <a:pt x="144" y="160"/>
                </a:cubicBezTo>
                <a:cubicBezTo>
                  <a:pt x="144" y="44"/>
                  <a:pt x="144" y="44"/>
                  <a:pt x="144" y="44"/>
                </a:cubicBezTo>
                <a:lnTo>
                  <a:pt x="104" y="0"/>
                </a:lnTo>
                <a:close/>
                <a:moveTo>
                  <a:pt x="136" y="160"/>
                </a:moveTo>
                <a:cubicBezTo>
                  <a:pt x="136" y="164"/>
                  <a:pt x="132" y="168"/>
                  <a:pt x="128" y="168"/>
                </a:cubicBezTo>
                <a:cubicBezTo>
                  <a:pt x="16" y="168"/>
                  <a:pt x="16" y="168"/>
                  <a:pt x="16" y="168"/>
                </a:cubicBezTo>
                <a:cubicBezTo>
                  <a:pt x="12" y="168"/>
                  <a:pt x="8" y="164"/>
                  <a:pt x="8" y="160"/>
                </a:cubicBezTo>
                <a:cubicBezTo>
                  <a:pt x="8" y="16"/>
                  <a:pt x="8" y="16"/>
                  <a:pt x="8" y="16"/>
                </a:cubicBezTo>
                <a:cubicBezTo>
                  <a:pt x="8" y="12"/>
                  <a:pt x="12" y="8"/>
                  <a:pt x="16" y="8"/>
                </a:cubicBezTo>
                <a:cubicBezTo>
                  <a:pt x="88" y="8"/>
                  <a:pt x="88" y="8"/>
                  <a:pt x="88" y="8"/>
                </a:cubicBezTo>
                <a:cubicBezTo>
                  <a:pt x="88" y="48"/>
                  <a:pt x="88" y="48"/>
                  <a:pt x="88" y="48"/>
                </a:cubicBezTo>
                <a:cubicBezTo>
                  <a:pt x="88" y="52"/>
                  <a:pt x="92" y="56"/>
                  <a:pt x="96" y="56"/>
                </a:cubicBezTo>
                <a:cubicBezTo>
                  <a:pt x="136" y="56"/>
                  <a:pt x="136" y="56"/>
                  <a:pt x="136" y="56"/>
                </a:cubicBezTo>
                <a:lnTo>
                  <a:pt x="136" y="160"/>
                </a:lnTo>
                <a:close/>
                <a:moveTo>
                  <a:pt x="96" y="48"/>
                </a:moveTo>
                <a:cubicBezTo>
                  <a:pt x="96" y="8"/>
                  <a:pt x="96" y="8"/>
                  <a:pt x="96" y="8"/>
                </a:cubicBezTo>
                <a:cubicBezTo>
                  <a:pt x="100" y="8"/>
                  <a:pt x="100" y="8"/>
                  <a:pt x="100" y="8"/>
                </a:cubicBezTo>
                <a:cubicBezTo>
                  <a:pt x="136" y="48"/>
                  <a:pt x="136" y="48"/>
                  <a:pt x="136" y="48"/>
                </a:cubicBezTo>
                <a:lnTo>
                  <a:pt x="96" y="4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13148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ktogramme 2">
    <p:spTree>
      <p:nvGrpSpPr>
        <p:cNvPr id="1" name=""/>
        <p:cNvGrpSpPr/>
        <p:nvPr/>
      </p:nvGrpSpPr>
      <p:grpSpPr>
        <a:xfrm>
          <a:off x="0" y="0"/>
          <a:ext cx="0" cy="0"/>
          <a:chOff x="0" y="0"/>
          <a:chExt cx="0" cy="0"/>
        </a:xfrm>
      </p:grpSpPr>
      <p:sp>
        <p:nvSpPr>
          <p:cNvPr id="10" name="Freeform 53">
            <a:extLst>
              <a:ext uri="{FF2B5EF4-FFF2-40B4-BE49-F238E27FC236}">
                <a16:creationId xmlns:a16="http://schemas.microsoft.com/office/drawing/2014/main" id="{79191615-59C5-48E6-8FE3-844EB25D59DA}"/>
              </a:ext>
            </a:extLst>
          </p:cNvPr>
          <p:cNvSpPr>
            <a:spLocks/>
          </p:cNvSpPr>
          <p:nvPr userDrawn="1"/>
        </p:nvSpPr>
        <p:spPr bwMode="auto">
          <a:xfrm>
            <a:off x="1058863" y="631826"/>
            <a:ext cx="379413" cy="385763"/>
          </a:xfrm>
          <a:custGeom>
            <a:avLst/>
            <a:gdLst>
              <a:gd name="T0" fmla="*/ 98 w 101"/>
              <a:gd name="T1" fmla="*/ 8 h 103"/>
              <a:gd name="T2" fmla="*/ 59 w 101"/>
              <a:gd name="T3" fmla="*/ 48 h 103"/>
              <a:gd name="T4" fmla="*/ 59 w 101"/>
              <a:gd name="T5" fmla="*/ 95 h 103"/>
              <a:gd name="T6" fmla="*/ 79 w 101"/>
              <a:gd name="T7" fmla="*/ 95 h 103"/>
              <a:gd name="T8" fmla="*/ 83 w 101"/>
              <a:gd name="T9" fmla="*/ 99 h 103"/>
              <a:gd name="T10" fmla="*/ 79 w 101"/>
              <a:gd name="T11" fmla="*/ 103 h 103"/>
              <a:gd name="T12" fmla="*/ 23 w 101"/>
              <a:gd name="T13" fmla="*/ 103 h 103"/>
              <a:gd name="T14" fmla="*/ 19 w 101"/>
              <a:gd name="T15" fmla="*/ 99 h 103"/>
              <a:gd name="T16" fmla="*/ 23 w 101"/>
              <a:gd name="T17" fmla="*/ 95 h 103"/>
              <a:gd name="T18" fmla="*/ 43 w 101"/>
              <a:gd name="T19" fmla="*/ 95 h 103"/>
              <a:gd name="T20" fmla="*/ 43 w 101"/>
              <a:gd name="T21" fmla="*/ 48 h 103"/>
              <a:gd name="T22" fmla="*/ 3 w 101"/>
              <a:gd name="T23" fmla="*/ 8 h 103"/>
              <a:gd name="T24" fmla="*/ 0 w 101"/>
              <a:gd name="T25" fmla="*/ 3 h 103"/>
              <a:gd name="T26" fmla="*/ 7 w 101"/>
              <a:gd name="T27" fmla="*/ 0 h 103"/>
              <a:gd name="T28" fmla="*/ 95 w 101"/>
              <a:gd name="T29" fmla="*/ 0 h 103"/>
              <a:gd name="T30" fmla="*/ 101 w 101"/>
              <a:gd name="T31" fmla="*/ 3 h 103"/>
              <a:gd name="T32" fmla="*/ 98 w 101"/>
              <a:gd name="T33" fmla="*/ 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1" h="103">
                <a:moveTo>
                  <a:pt x="98" y="8"/>
                </a:moveTo>
                <a:cubicBezTo>
                  <a:pt x="59" y="48"/>
                  <a:pt x="59" y="48"/>
                  <a:pt x="59" y="48"/>
                </a:cubicBezTo>
                <a:cubicBezTo>
                  <a:pt x="59" y="95"/>
                  <a:pt x="59" y="95"/>
                  <a:pt x="59" y="95"/>
                </a:cubicBezTo>
                <a:cubicBezTo>
                  <a:pt x="79" y="95"/>
                  <a:pt x="79" y="95"/>
                  <a:pt x="79" y="95"/>
                </a:cubicBezTo>
                <a:cubicBezTo>
                  <a:pt x="81" y="95"/>
                  <a:pt x="83" y="97"/>
                  <a:pt x="83" y="99"/>
                </a:cubicBezTo>
                <a:cubicBezTo>
                  <a:pt x="83" y="102"/>
                  <a:pt x="81" y="103"/>
                  <a:pt x="79" y="103"/>
                </a:cubicBezTo>
                <a:cubicBezTo>
                  <a:pt x="23" y="103"/>
                  <a:pt x="23" y="103"/>
                  <a:pt x="23" y="103"/>
                </a:cubicBezTo>
                <a:cubicBezTo>
                  <a:pt x="20" y="103"/>
                  <a:pt x="19" y="102"/>
                  <a:pt x="19" y="99"/>
                </a:cubicBezTo>
                <a:cubicBezTo>
                  <a:pt x="19" y="97"/>
                  <a:pt x="20" y="95"/>
                  <a:pt x="23" y="95"/>
                </a:cubicBezTo>
                <a:cubicBezTo>
                  <a:pt x="43" y="95"/>
                  <a:pt x="43" y="95"/>
                  <a:pt x="43" y="95"/>
                </a:cubicBezTo>
                <a:cubicBezTo>
                  <a:pt x="43" y="48"/>
                  <a:pt x="43" y="48"/>
                  <a:pt x="43" y="48"/>
                </a:cubicBezTo>
                <a:cubicBezTo>
                  <a:pt x="3" y="8"/>
                  <a:pt x="3" y="8"/>
                  <a:pt x="3" y="8"/>
                </a:cubicBezTo>
                <a:cubicBezTo>
                  <a:pt x="2" y="7"/>
                  <a:pt x="0" y="5"/>
                  <a:pt x="0" y="3"/>
                </a:cubicBezTo>
                <a:cubicBezTo>
                  <a:pt x="0" y="0"/>
                  <a:pt x="4" y="0"/>
                  <a:pt x="7" y="0"/>
                </a:cubicBezTo>
                <a:cubicBezTo>
                  <a:pt x="95" y="0"/>
                  <a:pt x="95" y="0"/>
                  <a:pt x="95" y="0"/>
                </a:cubicBezTo>
                <a:cubicBezTo>
                  <a:pt x="97" y="0"/>
                  <a:pt x="101" y="0"/>
                  <a:pt x="101" y="3"/>
                </a:cubicBezTo>
                <a:cubicBezTo>
                  <a:pt x="101" y="5"/>
                  <a:pt x="99" y="7"/>
                  <a:pt x="98" y="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54">
            <a:extLst>
              <a:ext uri="{FF2B5EF4-FFF2-40B4-BE49-F238E27FC236}">
                <a16:creationId xmlns:a16="http://schemas.microsoft.com/office/drawing/2014/main" id="{1AA0861B-F1B9-4928-B55D-F7ABF63B49A9}"/>
              </a:ext>
            </a:extLst>
          </p:cNvPr>
          <p:cNvSpPr>
            <a:spLocks/>
          </p:cNvSpPr>
          <p:nvPr userDrawn="1"/>
        </p:nvSpPr>
        <p:spPr bwMode="auto">
          <a:xfrm>
            <a:off x="1716088" y="631826"/>
            <a:ext cx="360363" cy="385763"/>
          </a:xfrm>
          <a:custGeom>
            <a:avLst/>
            <a:gdLst>
              <a:gd name="T0" fmla="*/ 96 w 96"/>
              <a:gd name="T1" fmla="*/ 75 h 103"/>
              <a:gd name="T2" fmla="*/ 76 w 96"/>
              <a:gd name="T3" fmla="*/ 87 h 103"/>
              <a:gd name="T4" fmla="*/ 56 w 96"/>
              <a:gd name="T5" fmla="*/ 75 h 103"/>
              <a:gd name="T6" fmla="*/ 76 w 96"/>
              <a:gd name="T7" fmla="*/ 63 h 103"/>
              <a:gd name="T8" fmla="*/ 88 w 96"/>
              <a:gd name="T9" fmla="*/ 66 h 103"/>
              <a:gd name="T10" fmla="*/ 88 w 96"/>
              <a:gd name="T11" fmla="*/ 32 h 103"/>
              <a:gd name="T12" fmla="*/ 40 w 96"/>
              <a:gd name="T13" fmla="*/ 47 h 103"/>
              <a:gd name="T14" fmla="*/ 40 w 96"/>
              <a:gd name="T15" fmla="*/ 91 h 103"/>
              <a:gd name="T16" fmla="*/ 20 w 96"/>
              <a:gd name="T17" fmla="*/ 103 h 103"/>
              <a:gd name="T18" fmla="*/ 0 w 96"/>
              <a:gd name="T19" fmla="*/ 91 h 103"/>
              <a:gd name="T20" fmla="*/ 20 w 96"/>
              <a:gd name="T21" fmla="*/ 79 h 103"/>
              <a:gd name="T22" fmla="*/ 32 w 96"/>
              <a:gd name="T23" fmla="*/ 82 h 103"/>
              <a:gd name="T24" fmla="*/ 32 w 96"/>
              <a:gd name="T25" fmla="*/ 22 h 103"/>
              <a:gd name="T26" fmla="*/ 36 w 96"/>
              <a:gd name="T27" fmla="*/ 16 h 103"/>
              <a:gd name="T28" fmla="*/ 88 w 96"/>
              <a:gd name="T29" fmla="*/ 0 h 103"/>
              <a:gd name="T30" fmla="*/ 90 w 96"/>
              <a:gd name="T31" fmla="*/ 0 h 103"/>
              <a:gd name="T32" fmla="*/ 96 w 96"/>
              <a:gd name="T33" fmla="*/ 6 h 103"/>
              <a:gd name="T34" fmla="*/ 96 w 96"/>
              <a:gd name="T35" fmla="*/ 7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103">
                <a:moveTo>
                  <a:pt x="96" y="75"/>
                </a:moveTo>
                <a:cubicBezTo>
                  <a:pt x="96" y="84"/>
                  <a:pt x="82" y="87"/>
                  <a:pt x="76" y="87"/>
                </a:cubicBezTo>
                <a:cubicBezTo>
                  <a:pt x="69" y="87"/>
                  <a:pt x="56" y="84"/>
                  <a:pt x="56" y="75"/>
                </a:cubicBezTo>
                <a:cubicBezTo>
                  <a:pt x="56" y="67"/>
                  <a:pt x="69" y="63"/>
                  <a:pt x="76" y="63"/>
                </a:cubicBezTo>
                <a:cubicBezTo>
                  <a:pt x="80" y="63"/>
                  <a:pt x="84" y="64"/>
                  <a:pt x="88" y="66"/>
                </a:cubicBezTo>
                <a:cubicBezTo>
                  <a:pt x="88" y="32"/>
                  <a:pt x="88" y="32"/>
                  <a:pt x="88" y="32"/>
                </a:cubicBezTo>
                <a:cubicBezTo>
                  <a:pt x="40" y="47"/>
                  <a:pt x="40" y="47"/>
                  <a:pt x="40" y="47"/>
                </a:cubicBezTo>
                <a:cubicBezTo>
                  <a:pt x="40" y="91"/>
                  <a:pt x="40" y="91"/>
                  <a:pt x="40" y="91"/>
                </a:cubicBezTo>
                <a:cubicBezTo>
                  <a:pt x="40" y="100"/>
                  <a:pt x="26" y="103"/>
                  <a:pt x="20" y="103"/>
                </a:cubicBezTo>
                <a:cubicBezTo>
                  <a:pt x="13" y="103"/>
                  <a:pt x="0" y="100"/>
                  <a:pt x="0" y="91"/>
                </a:cubicBezTo>
                <a:cubicBezTo>
                  <a:pt x="0" y="83"/>
                  <a:pt x="13" y="79"/>
                  <a:pt x="20" y="79"/>
                </a:cubicBezTo>
                <a:cubicBezTo>
                  <a:pt x="24" y="79"/>
                  <a:pt x="28" y="80"/>
                  <a:pt x="32" y="82"/>
                </a:cubicBezTo>
                <a:cubicBezTo>
                  <a:pt x="32" y="22"/>
                  <a:pt x="32" y="22"/>
                  <a:pt x="32" y="22"/>
                </a:cubicBezTo>
                <a:cubicBezTo>
                  <a:pt x="32" y="19"/>
                  <a:pt x="33" y="17"/>
                  <a:pt x="36" y="16"/>
                </a:cubicBezTo>
                <a:cubicBezTo>
                  <a:pt x="88" y="0"/>
                  <a:pt x="88" y="0"/>
                  <a:pt x="88" y="0"/>
                </a:cubicBezTo>
                <a:cubicBezTo>
                  <a:pt x="88" y="0"/>
                  <a:pt x="89" y="0"/>
                  <a:pt x="90" y="0"/>
                </a:cubicBezTo>
                <a:cubicBezTo>
                  <a:pt x="93" y="0"/>
                  <a:pt x="96" y="2"/>
                  <a:pt x="96" y="6"/>
                </a:cubicBezTo>
                <a:lnTo>
                  <a:pt x="96" y="75"/>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5">
            <a:extLst>
              <a:ext uri="{FF2B5EF4-FFF2-40B4-BE49-F238E27FC236}">
                <a16:creationId xmlns:a16="http://schemas.microsoft.com/office/drawing/2014/main" id="{3F3161D9-D6DB-4D0E-9F3B-61BF15D2EECD}"/>
              </a:ext>
            </a:extLst>
          </p:cNvPr>
          <p:cNvSpPr>
            <a:spLocks noEditPoints="1"/>
          </p:cNvSpPr>
          <p:nvPr userDrawn="1"/>
        </p:nvSpPr>
        <p:spPr bwMode="auto">
          <a:xfrm>
            <a:off x="2346326" y="631826"/>
            <a:ext cx="390525" cy="385763"/>
          </a:xfrm>
          <a:custGeom>
            <a:avLst/>
            <a:gdLst>
              <a:gd name="T0" fmla="*/ 96 w 104"/>
              <a:gd name="T1" fmla="*/ 103 h 103"/>
              <a:gd name="T2" fmla="*/ 90 w 104"/>
              <a:gd name="T3" fmla="*/ 101 h 103"/>
              <a:gd name="T4" fmla="*/ 69 w 104"/>
              <a:gd name="T5" fmla="*/ 80 h 103"/>
              <a:gd name="T6" fmla="*/ 44 w 104"/>
              <a:gd name="T7" fmla="*/ 87 h 103"/>
              <a:gd name="T8" fmla="*/ 0 w 104"/>
              <a:gd name="T9" fmla="*/ 44 h 103"/>
              <a:gd name="T10" fmla="*/ 44 w 104"/>
              <a:gd name="T11" fmla="*/ 0 h 103"/>
              <a:gd name="T12" fmla="*/ 88 w 104"/>
              <a:gd name="T13" fmla="*/ 44 h 103"/>
              <a:gd name="T14" fmla="*/ 80 w 104"/>
              <a:gd name="T15" fmla="*/ 68 h 103"/>
              <a:gd name="T16" fmla="*/ 101 w 104"/>
              <a:gd name="T17" fmla="*/ 90 h 103"/>
              <a:gd name="T18" fmla="*/ 104 w 104"/>
              <a:gd name="T19" fmla="*/ 95 h 103"/>
              <a:gd name="T20" fmla="*/ 96 w 104"/>
              <a:gd name="T21" fmla="*/ 103 h 103"/>
              <a:gd name="T22" fmla="*/ 44 w 104"/>
              <a:gd name="T23" fmla="*/ 16 h 103"/>
              <a:gd name="T24" fmla="*/ 16 w 104"/>
              <a:gd name="T25" fmla="*/ 44 h 103"/>
              <a:gd name="T26" fmla="*/ 44 w 104"/>
              <a:gd name="T27" fmla="*/ 71 h 103"/>
              <a:gd name="T28" fmla="*/ 72 w 104"/>
              <a:gd name="T29" fmla="*/ 44 h 103"/>
              <a:gd name="T30" fmla="*/ 44 w 104"/>
              <a:gd name="T31" fmla="*/ 1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03">
                <a:moveTo>
                  <a:pt x="96" y="103"/>
                </a:moveTo>
                <a:cubicBezTo>
                  <a:pt x="94" y="103"/>
                  <a:pt x="92" y="103"/>
                  <a:pt x="90" y="101"/>
                </a:cubicBezTo>
                <a:cubicBezTo>
                  <a:pt x="69" y="80"/>
                  <a:pt x="69" y="80"/>
                  <a:pt x="69" y="80"/>
                </a:cubicBezTo>
                <a:cubicBezTo>
                  <a:pt x="61" y="85"/>
                  <a:pt x="53" y="87"/>
                  <a:pt x="44" y="87"/>
                </a:cubicBezTo>
                <a:cubicBezTo>
                  <a:pt x="20" y="87"/>
                  <a:pt x="0" y="68"/>
                  <a:pt x="0" y="44"/>
                </a:cubicBezTo>
                <a:cubicBezTo>
                  <a:pt x="0" y="19"/>
                  <a:pt x="20" y="0"/>
                  <a:pt x="44" y="0"/>
                </a:cubicBezTo>
                <a:cubicBezTo>
                  <a:pt x="68" y="0"/>
                  <a:pt x="88" y="19"/>
                  <a:pt x="88" y="44"/>
                </a:cubicBezTo>
                <a:cubicBezTo>
                  <a:pt x="88" y="52"/>
                  <a:pt x="85" y="61"/>
                  <a:pt x="80" y="68"/>
                </a:cubicBezTo>
                <a:cubicBezTo>
                  <a:pt x="101" y="90"/>
                  <a:pt x="101" y="90"/>
                  <a:pt x="101" y="90"/>
                </a:cubicBezTo>
                <a:cubicBezTo>
                  <a:pt x="103" y="91"/>
                  <a:pt x="104" y="93"/>
                  <a:pt x="104" y="95"/>
                </a:cubicBezTo>
                <a:cubicBezTo>
                  <a:pt x="104" y="100"/>
                  <a:pt x="100" y="103"/>
                  <a:pt x="96" y="103"/>
                </a:cubicBezTo>
                <a:close/>
                <a:moveTo>
                  <a:pt x="44" y="16"/>
                </a:moveTo>
                <a:cubicBezTo>
                  <a:pt x="28" y="16"/>
                  <a:pt x="16" y="28"/>
                  <a:pt x="16" y="44"/>
                </a:cubicBezTo>
                <a:cubicBezTo>
                  <a:pt x="16" y="59"/>
                  <a:pt x="28" y="71"/>
                  <a:pt x="44" y="71"/>
                </a:cubicBezTo>
                <a:cubicBezTo>
                  <a:pt x="59" y="71"/>
                  <a:pt x="72" y="59"/>
                  <a:pt x="72" y="44"/>
                </a:cubicBezTo>
                <a:cubicBezTo>
                  <a:pt x="72" y="28"/>
                  <a:pt x="59" y="16"/>
                  <a:pt x="44" y="16"/>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56">
            <a:extLst>
              <a:ext uri="{FF2B5EF4-FFF2-40B4-BE49-F238E27FC236}">
                <a16:creationId xmlns:a16="http://schemas.microsoft.com/office/drawing/2014/main" id="{6BBAA2B0-5E58-47B4-AB3E-DB5597C1EF0A}"/>
              </a:ext>
            </a:extLst>
          </p:cNvPr>
          <p:cNvSpPr>
            <a:spLocks noEditPoints="1"/>
          </p:cNvSpPr>
          <p:nvPr userDrawn="1"/>
        </p:nvSpPr>
        <p:spPr bwMode="auto">
          <a:xfrm>
            <a:off x="2973388" y="660401"/>
            <a:ext cx="420688" cy="327025"/>
          </a:xfrm>
          <a:custGeom>
            <a:avLst/>
            <a:gdLst>
              <a:gd name="T0" fmla="*/ 112 w 112"/>
              <a:gd name="T1" fmla="*/ 77 h 87"/>
              <a:gd name="T2" fmla="*/ 102 w 112"/>
              <a:gd name="T3" fmla="*/ 87 h 87"/>
              <a:gd name="T4" fmla="*/ 10 w 112"/>
              <a:gd name="T5" fmla="*/ 87 h 87"/>
              <a:gd name="T6" fmla="*/ 0 w 112"/>
              <a:gd name="T7" fmla="*/ 77 h 87"/>
              <a:gd name="T8" fmla="*/ 0 w 112"/>
              <a:gd name="T9" fmla="*/ 10 h 87"/>
              <a:gd name="T10" fmla="*/ 10 w 112"/>
              <a:gd name="T11" fmla="*/ 0 h 87"/>
              <a:gd name="T12" fmla="*/ 102 w 112"/>
              <a:gd name="T13" fmla="*/ 0 h 87"/>
              <a:gd name="T14" fmla="*/ 112 w 112"/>
              <a:gd name="T15" fmla="*/ 10 h 87"/>
              <a:gd name="T16" fmla="*/ 112 w 112"/>
              <a:gd name="T17" fmla="*/ 77 h 87"/>
              <a:gd name="T18" fmla="*/ 102 w 112"/>
              <a:gd name="T19" fmla="*/ 8 h 87"/>
              <a:gd name="T20" fmla="*/ 10 w 112"/>
              <a:gd name="T21" fmla="*/ 8 h 87"/>
              <a:gd name="T22" fmla="*/ 8 w 112"/>
              <a:gd name="T23" fmla="*/ 10 h 87"/>
              <a:gd name="T24" fmla="*/ 18 w 112"/>
              <a:gd name="T25" fmla="*/ 27 h 87"/>
              <a:gd name="T26" fmla="*/ 43 w 112"/>
              <a:gd name="T27" fmla="*/ 47 h 87"/>
              <a:gd name="T28" fmla="*/ 56 w 112"/>
              <a:gd name="T29" fmla="*/ 55 h 87"/>
              <a:gd name="T30" fmla="*/ 56 w 112"/>
              <a:gd name="T31" fmla="*/ 55 h 87"/>
              <a:gd name="T32" fmla="*/ 56 w 112"/>
              <a:gd name="T33" fmla="*/ 55 h 87"/>
              <a:gd name="T34" fmla="*/ 70 w 112"/>
              <a:gd name="T35" fmla="*/ 47 h 87"/>
              <a:gd name="T36" fmla="*/ 95 w 112"/>
              <a:gd name="T37" fmla="*/ 27 h 87"/>
              <a:gd name="T38" fmla="*/ 104 w 112"/>
              <a:gd name="T39" fmla="*/ 12 h 87"/>
              <a:gd name="T40" fmla="*/ 102 w 112"/>
              <a:gd name="T41" fmla="*/ 8 h 87"/>
              <a:gd name="T42" fmla="*/ 104 w 112"/>
              <a:gd name="T43" fmla="*/ 30 h 87"/>
              <a:gd name="T44" fmla="*/ 100 w 112"/>
              <a:gd name="T45" fmla="*/ 34 h 87"/>
              <a:gd name="T46" fmla="*/ 73 w 112"/>
              <a:gd name="T47" fmla="*/ 55 h 87"/>
              <a:gd name="T48" fmla="*/ 56 w 112"/>
              <a:gd name="T49" fmla="*/ 63 h 87"/>
              <a:gd name="T50" fmla="*/ 56 w 112"/>
              <a:gd name="T51" fmla="*/ 63 h 87"/>
              <a:gd name="T52" fmla="*/ 56 w 112"/>
              <a:gd name="T53" fmla="*/ 63 h 87"/>
              <a:gd name="T54" fmla="*/ 39 w 112"/>
              <a:gd name="T55" fmla="*/ 55 h 87"/>
              <a:gd name="T56" fmla="*/ 13 w 112"/>
              <a:gd name="T57" fmla="*/ 34 h 87"/>
              <a:gd name="T58" fmla="*/ 8 w 112"/>
              <a:gd name="T59" fmla="*/ 30 h 87"/>
              <a:gd name="T60" fmla="*/ 8 w 112"/>
              <a:gd name="T61" fmla="*/ 77 h 87"/>
              <a:gd name="T62" fmla="*/ 10 w 112"/>
              <a:gd name="T63" fmla="*/ 79 h 87"/>
              <a:gd name="T64" fmla="*/ 102 w 112"/>
              <a:gd name="T65" fmla="*/ 79 h 87"/>
              <a:gd name="T66" fmla="*/ 104 w 112"/>
              <a:gd name="T67" fmla="*/ 77 h 87"/>
              <a:gd name="T68" fmla="*/ 104 w 112"/>
              <a:gd name="T69" fmla="*/ 3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 h="87">
                <a:moveTo>
                  <a:pt x="112" y="77"/>
                </a:moveTo>
                <a:cubicBezTo>
                  <a:pt x="112" y="83"/>
                  <a:pt x="108" y="87"/>
                  <a:pt x="102" y="87"/>
                </a:cubicBezTo>
                <a:cubicBezTo>
                  <a:pt x="10" y="87"/>
                  <a:pt x="10" y="87"/>
                  <a:pt x="10" y="87"/>
                </a:cubicBezTo>
                <a:cubicBezTo>
                  <a:pt x="5" y="87"/>
                  <a:pt x="0" y="83"/>
                  <a:pt x="0" y="77"/>
                </a:cubicBezTo>
                <a:cubicBezTo>
                  <a:pt x="0" y="10"/>
                  <a:pt x="0" y="10"/>
                  <a:pt x="0" y="10"/>
                </a:cubicBezTo>
                <a:cubicBezTo>
                  <a:pt x="0" y="4"/>
                  <a:pt x="5" y="0"/>
                  <a:pt x="10" y="0"/>
                </a:cubicBezTo>
                <a:cubicBezTo>
                  <a:pt x="102" y="0"/>
                  <a:pt x="102" y="0"/>
                  <a:pt x="102" y="0"/>
                </a:cubicBezTo>
                <a:cubicBezTo>
                  <a:pt x="108" y="0"/>
                  <a:pt x="112" y="4"/>
                  <a:pt x="112" y="10"/>
                </a:cubicBezTo>
                <a:lnTo>
                  <a:pt x="112" y="77"/>
                </a:lnTo>
                <a:close/>
                <a:moveTo>
                  <a:pt x="102" y="8"/>
                </a:moveTo>
                <a:cubicBezTo>
                  <a:pt x="10" y="8"/>
                  <a:pt x="10" y="8"/>
                  <a:pt x="10" y="8"/>
                </a:cubicBezTo>
                <a:cubicBezTo>
                  <a:pt x="9" y="8"/>
                  <a:pt x="8" y="8"/>
                  <a:pt x="8" y="10"/>
                </a:cubicBezTo>
                <a:cubicBezTo>
                  <a:pt x="8" y="17"/>
                  <a:pt x="12" y="23"/>
                  <a:pt x="18" y="27"/>
                </a:cubicBezTo>
                <a:cubicBezTo>
                  <a:pt x="26" y="34"/>
                  <a:pt x="34" y="40"/>
                  <a:pt x="43" y="47"/>
                </a:cubicBezTo>
                <a:cubicBezTo>
                  <a:pt x="46" y="50"/>
                  <a:pt x="52" y="55"/>
                  <a:pt x="56" y="55"/>
                </a:cubicBezTo>
                <a:cubicBezTo>
                  <a:pt x="56" y="55"/>
                  <a:pt x="56" y="55"/>
                  <a:pt x="56" y="55"/>
                </a:cubicBezTo>
                <a:cubicBezTo>
                  <a:pt x="56" y="55"/>
                  <a:pt x="56" y="55"/>
                  <a:pt x="56" y="55"/>
                </a:cubicBezTo>
                <a:cubicBezTo>
                  <a:pt x="61" y="55"/>
                  <a:pt x="67" y="50"/>
                  <a:pt x="70" y="47"/>
                </a:cubicBezTo>
                <a:cubicBezTo>
                  <a:pt x="78" y="40"/>
                  <a:pt x="87" y="34"/>
                  <a:pt x="95" y="27"/>
                </a:cubicBezTo>
                <a:cubicBezTo>
                  <a:pt x="99" y="24"/>
                  <a:pt x="104" y="17"/>
                  <a:pt x="104" y="12"/>
                </a:cubicBezTo>
                <a:cubicBezTo>
                  <a:pt x="104" y="10"/>
                  <a:pt x="105" y="8"/>
                  <a:pt x="102" y="8"/>
                </a:cubicBezTo>
                <a:close/>
                <a:moveTo>
                  <a:pt x="104" y="30"/>
                </a:moveTo>
                <a:cubicBezTo>
                  <a:pt x="103" y="31"/>
                  <a:pt x="102" y="32"/>
                  <a:pt x="100" y="34"/>
                </a:cubicBezTo>
                <a:cubicBezTo>
                  <a:pt x="91" y="41"/>
                  <a:pt x="82" y="48"/>
                  <a:pt x="73" y="55"/>
                </a:cubicBezTo>
                <a:cubicBezTo>
                  <a:pt x="69" y="59"/>
                  <a:pt x="63" y="63"/>
                  <a:pt x="56" y="63"/>
                </a:cubicBezTo>
                <a:cubicBezTo>
                  <a:pt x="56" y="63"/>
                  <a:pt x="56" y="63"/>
                  <a:pt x="56" y="63"/>
                </a:cubicBezTo>
                <a:cubicBezTo>
                  <a:pt x="56" y="63"/>
                  <a:pt x="56" y="63"/>
                  <a:pt x="56" y="63"/>
                </a:cubicBezTo>
                <a:cubicBezTo>
                  <a:pt x="50" y="63"/>
                  <a:pt x="44" y="59"/>
                  <a:pt x="39" y="55"/>
                </a:cubicBezTo>
                <a:cubicBezTo>
                  <a:pt x="31" y="48"/>
                  <a:pt x="22" y="41"/>
                  <a:pt x="13" y="34"/>
                </a:cubicBezTo>
                <a:cubicBezTo>
                  <a:pt x="11" y="32"/>
                  <a:pt x="10" y="31"/>
                  <a:pt x="8" y="30"/>
                </a:cubicBezTo>
                <a:cubicBezTo>
                  <a:pt x="8" y="77"/>
                  <a:pt x="8" y="77"/>
                  <a:pt x="8" y="77"/>
                </a:cubicBezTo>
                <a:cubicBezTo>
                  <a:pt x="8" y="79"/>
                  <a:pt x="9" y="79"/>
                  <a:pt x="10" y="79"/>
                </a:cubicBezTo>
                <a:cubicBezTo>
                  <a:pt x="102" y="79"/>
                  <a:pt x="102" y="79"/>
                  <a:pt x="102" y="79"/>
                </a:cubicBezTo>
                <a:cubicBezTo>
                  <a:pt x="103" y="79"/>
                  <a:pt x="104" y="79"/>
                  <a:pt x="104" y="77"/>
                </a:cubicBezTo>
                <a:lnTo>
                  <a:pt x="104" y="3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7">
            <a:extLst>
              <a:ext uri="{FF2B5EF4-FFF2-40B4-BE49-F238E27FC236}">
                <a16:creationId xmlns:a16="http://schemas.microsoft.com/office/drawing/2014/main" id="{863EB025-4FE3-449E-B660-052635931D6C}"/>
              </a:ext>
            </a:extLst>
          </p:cNvPr>
          <p:cNvSpPr>
            <a:spLocks/>
          </p:cNvSpPr>
          <p:nvPr userDrawn="1"/>
        </p:nvSpPr>
        <p:spPr bwMode="auto">
          <a:xfrm>
            <a:off x="3617913" y="631826"/>
            <a:ext cx="420688" cy="355600"/>
          </a:xfrm>
          <a:custGeom>
            <a:avLst/>
            <a:gdLst>
              <a:gd name="T0" fmla="*/ 54 w 112"/>
              <a:gd name="T1" fmla="*/ 94 h 95"/>
              <a:gd name="T2" fmla="*/ 15 w 112"/>
              <a:gd name="T3" fmla="*/ 57 h 95"/>
              <a:gd name="T4" fmla="*/ 0 w 112"/>
              <a:gd name="T5" fmla="*/ 29 h 95"/>
              <a:gd name="T6" fmla="*/ 30 w 112"/>
              <a:gd name="T7" fmla="*/ 0 h 95"/>
              <a:gd name="T8" fmla="*/ 56 w 112"/>
              <a:gd name="T9" fmla="*/ 13 h 95"/>
              <a:gd name="T10" fmla="*/ 82 w 112"/>
              <a:gd name="T11" fmla="*/ 0 h 95"/>
              <a:gd name="T12" fmla="*/ 112 w 112"/>
              <a:gd name="T13" fmla="*/ 29 h 95"/>
              <a:gd name="T14" fmla="*/ 98 w 112"/>
              <a:gd name="T15" fmla="*/ 57 h 95"/>
              <a:gd name="T16" fmla="*/ 59 w 112"/>
              <a:gd name="T17" fmla="*/ 94 h 95"/>
              <a:gd name="T18" fmla="*/ 56 w 112"/>
              <a:gd name="T19" fmla="*/ 95 h 95"/>
              <a:gd name="T20" fmla="*/ 54 w 112"/>
              <a:gd name="T21" fmla="*/ 9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95">
                <a:moveTo>
                  <a:pt x="54" y="94"/>
                </a:moveTo>
                <a:cubicBezTo>
                  <a:pt x="15" y="57"/>
                  <a:pt x="15" y="57"/>
                  <a:pt x="15" y="57"/>
                </a:cubicBezTo>
                <a:cubicBezTo>
                  <a:pt x="14" y="56"/>
                  <a:pt x="0" y="44"/>
                  <a:pt x="0" y="29"/>
                </a:cubicBezTo>
                <a:cubicBezTo>
                  <a:pt x="0" y="10"/>
                  <a:pt x="12" y="0"/>
                  <a:pt x="30" y="0"/>
                </a:cubicBezTo>
                <a:cubicBezTo>
                  <a:pt x="41" y="0"/>
                  <a:pt x="51" y="8"/>
                  <a:pt x="56" y="13"/>
                </a:cubicBezTo>
                <a:cubicBezTo>
                  <a:pt x="61" y="8"/>
                  <a:pt x="72" y="0"/>
                  <a:pt x="82" y="0"/>
                </a:cubicBezTo>
                <a:cubicBezTo>
                  <a:pt x="101" y="0"/>
                  <a:pt x="112" y="10"/>
                  <a:pt x="112" y="29"/>
                </a:cubicBezTo>
                <a:cubicBezTo>
                  <a:pt x="112" y="44"/>
                  <a:pt x="99" y="56"/>
                  <a:pt x="98" y="57"/>
                </a:cubicBezTo>
                <a:cubicBezTo>
                  <a:pt x="59" y="94"/>
                  <a:pt x="59" y="94"/>
                  <a:pt x="59" y="94"/>
                </a:cubicBezTo>
                <a:cubicBezTo>
                  <a:pt x="58" y="95"/>
                  <a:pt x="57" y="95"/>
                  <a:pt x="56" y="95"/>
                </a:cubicBezTo>
                <a:cubicBezTo>
                  <a:pt x="55" y="95"/>
                  <a:pt x="54" y="95"/>
                  <a:pt x="54" y="9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8">
            <a:extLst>
              <a:ext uri="{FF2B5EF4-FFF2-40B4-BE49-F238E27FC236}">
                <a16:creationId xmlns:a16="http://schemas.microsoft.com/office/drawing/2014/main" id="{E65A98B9-6A51-4919-BA8E-2F9116EC3C49}"/>
              </a:ext>
            </a:extLst>
          </p:cNvPr>
          <p:cNvSpPr>
            <a:spLocks/>
          </p:cNvSpPr>
          <p:nvPr userDrawn="1"/>
        </p:nvSpPr>
        <p:spPr bwMode="auto">
          <a:xfrm>
            <a:off x="4283076" y="608013"/>
            <a:ext cx="390525" cy="373063"/>
          </a:xfrm>
          <a:custGeom>
            <a:avLst/>
            <a:gdLst>
              <a:gd name="T0" fmla="*/ 102 w 104"/>
              <a:gd name="T1" fmla="*/ 41 h 99"/>
              <a:gd name="T2" fmla="*/ 79 w 104"/>
              <a:gd name="T3" fmla="*/ 63 h 99"/>
              <a:gd name="T4" fmla="*/ 85 w 104"/>
              <a:gd name="T5" fmla="*/ 94 h 99"/>
              <a:gd name="T6" fmla="*/ 85 w 104"/>
              <a:gd name="T7" fmla="*/ 96 h 99"/>
              <a:gd name="T8" fmla="*/ 82 w 104"/>
              <a:gd name="T9" fmla="*/ 99 h 99"/>
              <a:gd name="T10" fmla="*/ 80 w 104"/>
              <a:gd name="T11" fmla="*/ 98 h 99"/>
              <a:gd name="T12" fmla="*/ 52 w 104"/>
              <a:gd name="T13" fmla="*/ 83 h 99"/>
              <a:gd name="T14" fmla="*/ 24 w 104"/>
              <a:gd name="T15" fmla="*/ 98 h 99"/>
              <a:gd name="T16" fmla="*/ 21 w 104"/>
              <a:gd name="T17" fmla="*/ 99 h 99"/>
              <a:gd name="T18" fmla="*/ 18 w 104"/>
              <a:gd name="T19" fmla="*/ 96 h 99"/>
              <a:gd name="T20" fmla="*/ 19 w 104"/>
              <a:gd name="T21" fmla="*/ 94 h 99"/>
              <a:gd name="T22" fmla="*/ 24 w 104"/>
              <a:gd name="T23" fmla="*/ 63 h 99"/>
              <a:gd name="T24" fmla="*/ 1 w 104"/>
              <a:gd name="T25" fmla="*/ 41 h 99"/>
              <a:gd name="T26" fmla="*/ 0 w 104"/>
              <a:gd name="T27" fmla="*/ 38 h 99"/>
              <a:gd name="T28" fmla="*/ 3 w 104"/>
              <a:gd name="T29" fmla="*/ 35 h 99"/>
              <a:gd name="T30" fmla="*/ 34 w 104"/>
              <a:gd name="T31" fmla="*/ 31 h 99"/>
              <a:gd name="T32" fmla="*/ 49 w 104"/>
              <a:gd name="T33" fmla="*/ 2 h 99"/>
              <a:gd name="T34" fmla="*/ 52 w 104"/>
              <a:gd name="T35" fmla="*/ 0 h 99"/>
              <a:gd name="T36" fmla="*/ 55 w 104"/>
              <a:gd name="T37" fmla="*/ 2 h 99"/>
              <a:gd name="T38" fmla="*/ 69 w 104"/>
              <a:gd name="T39" fmla="*/ 31 h 99"/>
              <a:gd name="T40" fmla="*/ 100 w 104"/>
              <a:gd name="T41" fmla="*/ 35 h 99"/>
              <a:gd name="T42" fmla="*/ 104 w 104"/>
              <a:gd name="T43" fmla="*/ 38 h 99"/>
              <a:gd name="T44" fmla="*/ 102 w 104"/>
              <a:gd name="T45" fmla="*/ 4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99">
                <a:moveTo>
                  <a:pt x="102" y="41"/>
                </a:moveTo>
                <a:cubicBezTo>
                  <a:pt x="79" y="63"/>
                  <a:pt x="79" y="63"/>
                  <a:pt x="79" y="63"/>
                </a:cubicBezTo>
                <a:cubicBezTo>
                  <a:pt x="85" y="94"/>
                  <a:pt x="85" y="94"/>
                  <a:pt x="85" y="94"/>
                </a:cubicBezTo>
                <a:cubicBezTo>
                  <a:pt x="85" y="95"/>
                  <a:pt x="85" y="95"/>
                  <a:pt x="85" y="96"/>
                </a:cubicBezTo>
                <a:cubicBezTo>
                  <a:pt x="85" y="97"/>
                  <a:pt x="84" y="99"/>
                  <a:pt x="82" y="99"/>
                </a:cubicBezTo>
                <a:cubicBezTo>
                  <a:pt x="81" y="99"/>
                  <a:pt x="80" y="98"/>
                  <a:pt x="80" y="98"/>
                </a:cubicBezTo>
                <a:cubicBezTo>
                  <a:pt x="52" y="83"/>
                  <a:pt x="52" y="83"/>
                  <a:pt x="52" y="83"/>
                </a:cubicBezTo>
                <a:cubicBezTo>
                  <a:pt x="24" y="98"/>
                  <a:pt x="24" y="98"/>
                  <a:pt x="24" y="98"/>
                </a:cubicBezTo>
                <a:cubicBezTo>
                  <a:pt x="23" y="98"/>
                  <a:pt x="22" y="99"/>
                  <a:pt x="21" y="99"/>
                </a:cubicBezTo>
                <a:cubicBezTo>
                  <a:pt x="19" y="99"/>
                  <a:pt x="18" y="97"/>
                  <a:pt x="18" y="96"/>
                </a:cubicBezTo>
                <a:cubicBezTo>
                  <a:pt x="18" y="95"/>
                  <a:pt x="18" y="95"/>
                  <a:pt x="19" y="94"/>
                </a:cubicBezTo>
                <a:cubicBezTo>
                  <a:pt x="24" y="63"/>
                  <a:pt x="24" y="63"/>
                  <a:pt x="24" y="63"/>
                </a:cubicBezTo>
                <a:cubicBezTo>
                  <a:pt x="1" y="41"/>
                  <a:pt x="1" y="41"/>
                  <a:pt x="1" y="41"/>
                </a:cubicBezTo>
                <a:cubicBezTo>
                  <a:pt x="0" y="40"/>
                  <a:pt x="0" y="39"/>
                  <a:pt x="0" y="38"/>
                </a:cubicBezTo>
                <a:cubicBezTo>
                  <a:pt x="0" y="36"/>
                  <a:pt x="2" y="35"/>
                  <a:pt x="3" y="35"/>
                </a:cubicBezTo>
                <a:cubicBezTo>
                  <a:pt x="34" y="31"/>
                  <a:pt x="34" y="31"/>
                  <a:pt x="34" y="31"/>
                </a:cubicBezTo>
                <a:cubicBezTo>
                  <a:pt x="49" y="2"/>
                  <a:pt x="49" y="2"/>
                  <a:pt x="49" y="2"/>
                </a:cubicBezTo>
                <a:cubicBezTo>
                  <a:pt x="49" y="1"/>
                  <a:pt x="50" y="0"/>
                  <a:pt x="52" y="0"/>
                </a:cubicBezTo>
                <a:cubicBezTo>
                  <a:pt x="53" y="0"/>
                  <a:pt x="54" y="1"/>
                  <a:pt x="55" y="2"/>
                </a:cubicBezTo>
                <a:cubicBezTo>
                  <a:pt x="69" y="31"/>
                  <a:pt x="69" y="31"/>
                  <a:pt x="69" y="31"/>
                </a:cubicBezTo>
                <a:cubicBezTo>
                  <a:pt x="100" y="35"/>
                  <a:pt x="100" y="35"/>
                  <a:pt x="100" y="35"/>
                </a:cubicBezTo>
                <a:cubicBezTo>
                  <a:pt x="102" y="35"/>
                  <a:pt x="104" y="36"/>
                  <a:pt x="104" y="38"/>
                </a:cubicBezTo>
                <a:cubicBezTo>
                  <a:pt x="104" y="39"/>
                  <a:pt x="103" y="40"/>
                  <a:pt x="102" y="41"/>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59">
            <a:extLst>
              <a:ext uri="{FF2B5EF4-FFF2-40B4-BE49-F238E27FC236}">
                <a16:creationId xmlns:a16="http://schemas.microsoft.com/office/drawing/2014/main" id="{9E69BD24-6026-476C-ACEA-6713101CA1E0}"/>
              </a:ext>
            </a:extLst>
          </p:cNvPr>
          <p:cNvSpPr>
            <a:spLocks noEditPoints="1"/>
          </p:cNvSpPr>
          <p:nvPr userDrawn="1"/>
        </p:nvSpPr>
        <p:spPr bwMode="auto">
          <a:xfrm>
            <a:off x="4929188" y="608013"/>
            <a:ext cx="385763" cy="373063"/>
          </a:xfrm>
          <a:custGeom>
            <a:avLst/>
            <a:gdLst>
              <a:gd name="T0" fmla="*/ 102 w 103"/>
              <a:gd name="T1" fmla="*/ 41 h 99"/>
              <a:gd name="T2" fmla="*/ 79 w 103"/>
              <a:gd name="T3" fmla="*/ 63 h 99"/>
              <a:gd name="T4" fmla="*/ 85 w 103"/>
              <a:gd name="T5" fmla="*/ 94 h 99"/>
              <a:gd name="T6" fmla="*/ 85 w 103"/>
              <a:gd name="T7" fmla="*/ 96 h 99"/>
              <a:gd name="T8" fmla="*/ 82 w 103"/>
              <a:gd name="T9" fmla="*/ 99 h 99"/>
              <a:gd name="T10" fmla="*/ 80 w 103"/>
              <a:gd name="T11" fmla="*/ 98 h 99"/>
              <a:gd name="T12" fmla="*/ 52 w 103"/>
              <a:gd name="T13" fmla="*/ 83 h 99"/>
              <a:gd name="T14" fmla="*/ 24 w 103"/>
              <a:gd name="T15" fmla="*/ 98 h 99"/>
              <a:gd name="T16" fmla="*/ 21 w 103"/>
              <a:gd name="T17" fmla="*/ 99 h 99"/>
              <a:gd name="T18" fmla="*/ 18 w 103"/>
              <a:gd name="T19" fmla="*/ 96 h 99"/>
              <a:gd name="T20" fmla="*/ 19 w 103"/>
              <a:gd name="T21" fmla="*/ 94 h 99"/>
              <a:gd name="T22" fmla="*/ 24 w 103"/>
              <a:gd name="T23" fmla="*/ 63 h 99"/>
              <a:gd name="T24" fmla="*/ 1 w 103"/>
              <a:gd name="T25" fmla="*/ 41 h 99"/>
              <a:gd name="T26" fmla="*/ 0 w 103"/>
              <a:gd name="T27" fmla="*/ 38 h 99"/>
              <a:gd name="T28" fmla="*/ 3 w 103"/>
              <a:gd name="T29" fmla="*/ 35 h 99"/>
              <a:gd name="T30" fmla="*/ 34 w 103"/>
              <a:gd name="T31" fmla="*/ 31 h 99"/>
              <a:gd name="T32" fmla="*/ 48 w 103"/>
              <a:gd name="T33" fmla="*/ 2 h 99"/>
              <a:gd name="T34" fmla="*/ 52 w 103"/>
              <a:gd name="T35" fmla="*/ 0 h 99"/>
              <a:gd name="T36" fmla="*/ 55 w 103"/>
              <a:gd name="T37" fmla="*/ 2 h 99"/>
              <a:gd name="T38" fmla="*/ 69 w 103"/>
              <a:gd name="T39" fmla="*/ 31 h 99"/>
              <a:gd name="T40" fmla="*/ 100 w 103"/>
              <a:gd name="T41" fmla="*/ 35 h 99"/>
              <a:gd name="T42" fmla="*/ 103 w 103"/>
              <a:gd name="T43" fmla="*/ 38 h 99"/>
              <a:gd name="T44" fmla="*/ 102 w 103"/>
              <a:gd name="T45" fmla="*/ 41 h 99"/>
              <a:gd name="T46" fmla="*/ 90 w 103"/>
              <a:gd name="T47" fmla="*/ 42 h 99"/>
              <a:gd name="T48" fmla="*/ 63 w 103"/>
              <a:gd name="T49" fmla="*/ 38 h 99"/>
              <a:gd name="T50" fmla="*/ 52 w 103"/>
              <a:gd name="T51" fmla="*/ 14 h 99"/>
              <a:gd name="T52" fmla="*/ 40 w 103"/>
              <a:gd name="T53" fmla="*/ 38 h 99"/>
              <a:gd name="T54" fmla="*/ 13 w 103"/>
              <a:gd name="T55" fmla="*/ 42 h 99"/>
              <a:gd name="T56" fmla="*/ 33 w 103"/>
              <a:gd name="T57" fmla="*/ 60 h 99"/>
              <a:gd name="T58" fmla="*/ 28 w 103"/>
              <a:gd name="T59" fmla="*/ 87 h 99"/>
              <a:gd name="T60" fmla="*/ 52 w 103"/>
              <a:gd name="T61" fmla="*/ 74 h 99"/>
              <a:gd name="T62" fmla="*/ 75 w 103"/>
              <a:gd name="T63" fmla="*/ 87 h 99"/>
              <a:gd name="T64" fmla="*/ 71 w 103"/>
              <a:gd name="T65" fmla="*/ 60 h 99"/>
              <a:gd name="T66" fmla="*/ 90 w 103"/>
              <a:gd name="T67" fmla="*/ 4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99">
                <a:moveTo>
                  <a:pt x="102" y="41"/>
                </a:moveTo>
                <a:cubicBezTo>
                  <a:pt x="79" y="63"/>
                  <a:pt x="79" y="63"/>
                  <a:pt x="79" y="63"/>
                </a:cubicBezTo>
                <a:cubicBezTo>
                  <a:pt x="85" y="94"/>
                  <a:pt x="85" y="94"/>
                  <a:pt x="85" y="94"/>
                </a:cubicBezTo>
                <a:cubicBezTo>
                  <a:pt x="85" y="95"/>
                  <a:pt x="85" y="95"/>
                  <a:pt x="85" y="96"/>
                </a:cubicBezTo>
                <a:cubicBezTo>
                  <a:pt x="85" y="97"/>
                  <a:pt x="84" y="99"/>
                  <a:pt x="82" y="99"/>
                </a:cubicBezTo>
                <a:cubicBezTo>
                  <a:pt x="81" y="99"/>
                  <a:pt x="80" y="98"/>
                  <a:pt x="80" y="98"/>
                </a:cubicBezTo>
                <a:cubicBezTo>
                  <a:pt x="52" y="83"/>
                  <a:pt x="52" y="83"/>
                  <a:pt x="52" y="83"/>
                </a:cubicBezTo>
                <a:cubicBezTo>
                  <a:pt x="24" y="98"/>
                  <a:pt x="24" y="98"/>
                  <a:pt x="24" y="98"/>
                </a:cubicBezTo>
                <a:cubicBezTo>
                  <a:pt x="23" y="98"/>
                  <a:pt x="22" y="99"/>
                  <a:pt x="21" y="99"/>
                </a:cubicBezTo>
                <a:cubicBezTo>
                  <a:pt x="19" y="99"/>
                  <a:pt x="18" y="97"/>
                  <a:pt x="18" y="96"/>
                </a:cubicBezTo>
                <a:cubicBezTo>
                  <a:pt x="18" y="95"/>
                  <a:pt x="18" y="95"/>
                  <a:pt x="19" y="94"/>
                </a:cubicBezTo>
                <a:cubicBezTo>
                  <a:pt x="24" y="63"/>
                  <a:pt x="24" y="63"/>
                  <a:pt x="24" y="63"/>
                </a:cubicBezTo>
                <a:cubicBezTo>
                  <a:pt x="1" y="41"/>
                  <a:pt x="1" y="41"/>
                  <a:pt x="1" y="41"/>
                </a:cubicBezTo>
                <a:cubicBezTo>
                  <a:pt x="0" y="40"/>
                  <a:pt x="0" y="39"/>
                  <a:pt x="0" y="38"/>
                </a:cubicBezTo>
                <a:cubicBezTo>
                  <a:pt x="0" y="36"/>
                  <a:pt x="2" y="35"/>
                  <a:pt x="3" y="35"/>
                </a:cubicBezTo>
                <a:cubicBezTo>
                  <a:pt x="34" y="31"/>
                  <a:pt x="34" y="31"/>
                  <a:pt x="34" y="31"/>
                </a:cubicBezTo>
                <a:cubicBezTo>
                  <a:pt x="48" y="2"/>
                  <a:pt x="48" y="2"/>
                  <a:pt x="48" y="2"/>
                </a:cubicBezTo>
                <a:cubicBezTo>
                  <a:pt x="49" y="1"/>
                  <a:pt x="50" y="0"/>
                  <a:pt x="52" y="0"/>
                </a:cubicBezTo>
                <a:cubicBezTo>
                  <a:pt x="53" y="0"/>
                  <a:pt x="54" y="1"/>
                  <a:pt x="55" y="2"/>
                </a:cubicBezTo>
                <a:cubicBezTo>
                  <a:pt x="69" y="31"/>
                  <a:pt x="69" y="31"/>
                  <a:pt x="69" y="31"/>
                </a:cubicBezTo>
                <a:cubicBezTo>
                  <a:pt x="100" y="35"/>
                  <a:pt x="100" y="35"/>
                  <a:pt x="100" y="35"/>
                </a:cubicBezTo>
                <a:cubicBezTo>
                  <a:pt x="101" y="35"/>
                  <a:pt x="103" y="36"/>
                  <a:pt x="103" y="38"/>
                </a:cubicBezTo>
                <a:cubicBezTo>
                  <a:pt x="103" y="39"/>
                  <a:pt x="103" y="40"/>
                  <a:pt x="102" y="41"/>
                </a:cubicBezTo>
                <a:close/>
                <a:moveTo>
                  <a:pt x="90" y="42"/>
                </a:moveTo>
                <a:cubicBezTo>
                  <a:pt x="63" y="38"/>
                  <a:pt x="63" y="38"/>
                  <a:pt x="63" y="38"/>
                </a:cubicBezTo>
                <a:cubicBezTo>
                  <a:pt x="52" y="14"/>
                  <a:pt x="52" y="14"/>
                  <a:pt x="52" y="14"/>
                </a:cubicBezTo>
                <a:cubicBezTo>
                  <a:pt x="40" y="38"/>
                  <a:pt x="40" y="38"/>
                  <a:pt x="40" y="38"/>
                </a:cubicBezTo>
                <a:cubicBezTo>
                  <a:pt x="13" y="42"/>
                  <a:pt x="13" y="42"/>
                  <a:pt x="13" y="42"/>
                </a:cubicBezTo>
                <a:cubicBezTo>
                  <a:pt x="33" y="60"/>
                  <a:pt x="33" y="60"/>
                  <a:pt x="33" y="60"/>
                </a:cubicBezTo>
                <a:cubicBezTo>
                  <a:pt x="28" y="87"/>
                  <a:pt x="28" y="87"/>
                  <a:pt x="28" y="87"/>
                </a:cubicBezTo>
                <a:cubicBezTo>
                  <a:pt x="52" y="74"/>
                  <a:pt x="52" y="74"/>
                  <a:pt x="52" y="74"/>
                </a:cubicBezTo>
                <a:cubicBezTo>
                  <a:pt x="75" y="87"/>
                  <a:pt x="75" y="87"/>
                  <a:pt x="75" y="87"/>
                </a:cubicBezTo>
                <a:cubicBezTo>
                  <a:pt x="71" y="60"/>
                  <a:pt x="71" y="60"/>
                  <a:pt x="71" y="60"/>
                </a:cubicBezTo>
                <a:lnTo>
                  <a:pt x="90" y="42"/>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60">
            <a:extLst>
              <a:ext uri="{FF2B5EF4-FFF2-40B4-BE49-F238E27FC236}">
                <a16:creationId xmlns:a16="http://schemas.microsoft.com/office/drawing/2014/main" id="{4FC2BAFF-550F-4387-B642-A3E76C6D97EF}"/>
              </a:ext>
            </a:extLst>
          </p:cNvPr>
          <p:cNvSpPr>
            <a:spLocks noEditPoints="1"/>
          </p:cNvSpPr>
          <p:nvPr userDrawn="1"/>
        </p:nvSpPr>
        <p:spPr bwMode="auto">
          <a:xfrm>
            <a:off x="5600701" y="631826"/>
            <a:ext cx="330200" cy="355600"/>
          </a:xfrm>
          <a:custGeom>
            <a:avLst/>
            <a:gdLst>
              <a:gd name="T0" fmla="*/ 71 w 88"/>
              <a:gd name="T1" fmla="*/ 95 h 95"/>
              <a:gd name="T2" fmla="*/ 17 w 88"/>
              <a:gd name="T3" fmla="*/ 95 h 95"/>
              <a:gd name="T4" fmla="*/ 0 w 88"/>
              <a:gd name="T5" fmla="*/ 79 h 95"/>
              <a:gd name="T6" fmla="*/ 22 w 88"/>
              <a:gd name="T7" fmla="*/ 44 h 95"/>
              <a:gd name="T8" fmla="*/ 44 w 88"/>
              <a:gd name="T9" fmla="*/ 52 h 95"/>
              <a:gd name="T10" fmla="*/ 67 w 88"/>
              <a:gd name="T11" fmla="*/ 44 h 95"/>
              <a:gd name="T12" fmla="*/ 88 w 88"/>
              <a:gd name="T13" fmla="*/ 79 h 95"/>
              <a:gd name="T14" fmla="*/ 71 w 88"/>
              <a:gd name="T15" fmla="*/ 95 h 95"/>
              <a:gd name="T16" fmla="*/ 44 w 88"/>
              <a:gd name="T17" fmla="*/ 48 h 95"/>
              <a:gd name="T18" fmla="*/ 20 w 88"/>
              <a:gd name="T19" fmla="*/ 24 h 95"/>
              <a:gd name="T20" fmla="*/ 44 w 88"/>
              <a:gd name="T21" fmla="*/ 0 h 95"/>
              <a:gd name="T22" fmla="*/ 68 w 88"/>
              <a:gd name="T23" fmla="*/ 24 h 95"/>
              <a:gd name="T24" fmla="*/ 44 w 88"/>
              <a:gd name="T25" fmla="*/ 4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95">
                <a:moveTo>
                  <a:pt x="71" y="95"/>
                </a:moveTo>
                <a:cubicBezTo>
                  <a:pt x="17" y="95"/>
                  <a:pt x="17" y="95"/>
                  <a:pt x="17" y="95"/>
                </a:cubicBezTo>
                <a:cubicBezTo>
                  <a:pt x="7" y="95"/>
                  <a:pt x="0" y="89"/>
                  <a:pt x="0" y="79"/>
                </a:cubicBezTo>
                <a:cubicBezTo>
                  <a:pt x="0" y="65"/>
                  <a:pt x="4" y="44"/>
                  <a:pt x="22" y="44"/>
                </a:cubicBezTo>
                <a:cubicBezTo>
                  <a:pt x="24" y="44"/>
                  <a:pt x="32" y="52"/>
                  <a:pt x="44" y="52"/>
                </a:cubicBezTo>
                <a:cubicBezTo>
                  <a:pt x="56" y="52"/>
                  <a:pt x="65" y="44"/>
                  <a:pt x="67" y="44"/>
                </a:cubicBezTo>
                <a:cubicBezTo>
                  <a:pt x="85" y="44"/>
                  <a:pt x="88" y="65"/>
                  <a:pt x="88" y="79"/>
                </a:cubicBezTo>
                <a:cubicBezTo>
                  <a:pt x="88" y="89"/>
                  <a:pt x="81" y="95"/>
                  <a:pt x="71" y="95"/>
                </a:cubicBezTo>
                <a:close/>
                <a:moveTo>
                  <a:pt x="44" y="48"/>
                </a:moveTo>
                <a:cubicBezTo>
                  <a:pt x="31" y="48"/>
                  <a:pt x="20" y="37"/>
                  <a:pt x="20" y="24"/>
                </a:cubicBezTo>
                <a:cubicBezTo>
                  <a:pt x="20" y="10"/>
                  <a:pt x="31" y="0"/>
                  <a:pt x="44" y="0"/>
                </a:cubicBezTo>
                <a:cubicBezTo>
                  <a:pt x="57" y="0"/>
                  <a:pt x="68" y="10"/>
                  <a:pt x="68" y="24"/>
                </a:cubicBezTo>
                <a:cubicBezTo>
                  <a:pt x="68" y="37"/>
                  <a:pt x="57" y="48"/>
                  <a:pt x="44" y="4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1">
            <a:extLst>
              <a:ext uri="{FF2B5EF4-FFF2-40B4-BE49-F238E27FC236}">
                <a16:creationId xmlns:a16="http://schemas.microsoft.com/office/drawing/2014/main" id="{7B327ACE-745C-4EE5-8E82-4C7E064929DA}"/>
              </a:ext>
            </a:extLst>
          </p:cNvPr>
          <p:cNvSpPr>
            <a:spLocks noEditPoints="1"/>
          </p:cNvSpPr>
          <p:nvPr userDrawn="1"/>
        </p:nvSpPr>
        <p:spPr bwMode="auto">
          <a:xfrm>
            <a:off x="6186488" y="631826"/>
            <a:ext cx="450850" cy="385763"/>
          </a:xfrm>
          <a:custGeom>
            <a:avLst/>
            <a:gdLst>
              <a:gd name="T0" fmla="*/ 110 w 120"/>
              <a:gd name="T1" fmla="*/ 103 h 103"/>
              <a:gd name="T2" fmla="*/ 0 w 120"/>
              <a:gd name="T3" fmla="*/ 93 h 103"/>
              <a:gd name="T4" fmla="*/ 10 w 120"/>
              <a:gd name="T5" fmla="*/ 0 h 103"/>
              <a:gd name="T6" fmla="*/ 120 w 120"/>
              <a:gd name="T7" fmla="*/ 10 h 103"/>
              <a:gd name="T8" fmla="*/ 24 w 120"/>
              <a:gd name="T9" fmla="*/ 12 h 103"/>
              <a:gd name="T10" fmla="*/ 12 w 120"/>
              <a:gd name="T11" fmla="*/ 8 h 103"/>
              <a:gd name="T12" fmla="*/ 8 w 120"/>
              <a:gd name="T13" fmla="*/ 20 h 103"/>
              <a:gd name="T14" fmla="*/ 20 w 120"/>
              <a:gd name="T15" fmla="*/ 24 h 103"/>
              <a:gd name="T16" fmla="*/ 24 w 120"/>
              <a:gd name="T17" fmla="*/ 12 h 103"/>
              <a:gd name="T18" fmla="*/ 20 w 120"/>
              <a:gd name="T19" fmla="*/ 32 h 103"/>
              <a:gd name="T20" fmla="*/ 8 w 120"/>
              <a:gd name="T21" fmla="*/ 36 h 103"/>
              <a:gd name="T22" fmla="*/ 12 w 120"/>
              <a:gd name="T23" fmla="*/ 48 h 103"/>
              <a:gd name="T24" fmla="*/ 24 w 120"/>
              <a:gd name="T25" fmla="*/ 44 h 103"/>
              <a:gd name="T26" fmla="*/ 24 w 120"/>
              <a:gd name="T27" fmla="*/ 59 h 103"/>
              <a:gd name="T28" fmla="*/ 12 w 120"/>
              <a:gd name="T29" fmla="*/ 56 h 103"/>
              <a:gd name="T30" fmla="*/ 8 w 120"/>
              <a:gd name="T31" fmla="*/ 67 h 103"/>
              <a:gd name="T32" fmla="*/ 20 w 120"/>
              <a:gd name="T33" fmla="*/ 71 h 103"/>
              <a:gd name="T34" fmla="*/ 24 w 120"/>
              <a:gd name="T35" fmla="*/ 59 h 103"/>
              <a:gd name="T36" fmla="*/ 20 w 120"/>
              <a:gd name="T37" fmla="*/ 79 h 103"/>
              <a:gd name="T38" fmla="*/ 8 w 120"/>
              <a:gd name="T39" fmla="*/ 83 h 103"/>
              <a:gd name="T40" fmla="*/ 12 w 120"/>
              <a:gd name="T41" fmla="*/ 95 h 103"/>
              <a:gd name="T42" fmla="*/ 24 w 120"/>
              <a:gd name="T43" fmla="*/ 91 h 103"/>
              <a:gd name="T44" fmla="*/ 88 w 120"/>
              <a:gd name="T45" fmla="*/ 12 h 103"/>
              <a:gd name="T46" fmla="*/ 36 w 120"/>
              <a:gd name="T47" fmla="*/ 8 h 103"/>
              <a:gd name="T48" fmla="*/ 32 w 120"/>
              <a:gd name="T49" fmla="*/ 44 h 103"/>
              <a:gd name="T50" fmla="*/ 84 w 120"/>
              <a:gd name="T51" fmla="*/ 48 h 103"/>
              <a:gd name="T52" fmla="*/ 88 w 120"/>
              <a:gd name="T53" fmla="*/ 12 h 103"/>
              <a:gd name="T54" fmla="*/ 84 w 120"/>
              <a:gd name="T55" fmla="*/ 56 h 103"/>
              <a:gd name="T56" fmla="*/ 32 w 120"/>
              <a:gd name="T57" fmla="*/ 59 h 103"/>
              <a:gd name="T58" fmla="*/ 36 w 120"/>
              <a:gd name="T59" fmla="*/ 95 h 103"/>
              <a:gd name="T60" fmla="*/ 88 w 120"/>
              <a:gd name="T61" fmla="*/ 91 h 103"/>
              <a:gd name="T62" fmla="*/ 112 w 120"/>
              <a:gd name="T63" fmla="*/ 12 h 103"/>
              <a:gd name="T64" fmla="*/ 100 w 120"/>
              <a:gd name="T65" fmla="*/ 8 h 103"/>
              <a:gd name="T66" fmla="*/ 96 w 120"/>
              <a:gd name="T67" fmla="*/ 20 h 103"/>
              <a:gd name="T68" fmla="*/ 108 w 120"/>
              <a:gd name="T69" fmla="*/ 24 h 103"/>
              <a:gd name="T70" fmla="*/ 112 w 120"/>
              <a:gd name="T71" fmla="*/ 12 h 103"/>
              <a:gd name="T72" fmla="*/ 108 w 120"/>
              <a:gd name="T73" fmla="*/ 32 h 103"/>
              <a:gd name="T74" fmla="*/ 96 w 120"/>
              <a:gd name="T75" fmla="*/ 36 h 103"/>
              <a:gd name="T76" fmla="*/ 100 w 120"/>
              <a:gd name="T77" fmla="*/ 48 h 103"/>
              <a:gd name="T78" fmla="*/ 112 w 120"/>
              <a:gd name="T79" fmla="*/ 44 h 103"/>
              <a:gd name="T80" fmla="*/ 112 w 120"/>
              <a:gd name="T81" fmla="*/ 59 h 103"/>
              <a:gd name="T82" fmla="*/ 100 w 120"/>
              <a:gd name="T83" fmla="*/ 56 h 103"/>
              <a:gd name="T84" fmla="*/ 96 w 120"/>
              <a:gd name="T85" fmla="*/ 67 h 103"/>
              <a:gd name="T86" fmla="*/ 108 w 120"/>
              <a:gd name="T87" fmla="*/ 71 h 103"/>
              <a:gd name="T88" fmla="*/ 112 w 120"/>
              <a:gd name="T89" fmla="*/ 59 h 103"/>
              <a:gd name="T90" fmla="*/ 108 w 120"/>
              <a:gd name="T91" fmla="*/ 79 h 103"/>
              <a:gd name="T92" fmla="*/ 96 w 120"/>
              <a:gd name="T93" fmla="*/ 83 h 103"/>
              <a:gd name="T94" fmla="*/ 100 w 120"/>
              <a:gd name="T95" fmla="*/ 95 h 103"/>
              <a:gd name="T96" fmla="*/ 112 w 120"/>
              <a:gd name="T97" fmla="*/ 9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 h="103">
                <a:moveTo>
                  <a:pt x="120" y="93"/>
                </a:moveTo>
                <a:cubicBezTo>
                  <a:pt x="120" y="99"/>
                  <a:pt x="116" y="103"/>
                  <a:pt x="110" y="103"/>
                </a:cubicBezTo>
                <a:cubicBezTo>
                  <a:pt x="10" y="103"/>
                  <a:pt x="10" y="103"/>
                  <a:pt x="10" y="103"/>
                </a:cubicBezTo>
                <a:cubicBezTo>
                  <a:pt x="5" y="103"/>
                  <a:pt x="0" y="99"/>
                  <a:pt x="0" y="93"/>
                </a:cubicBezTo>
                <a:cubicBezTo>
                  <a:pt x="0" y="10"/>
                  <a:pt x="0" y="10"/>
                  <a:pt x="0" y="10"/>
                </a:cubicBezTo>
                <a:cubicBezTo>
                  <a:pt x="0" y="4"/>
                  <a:pt x="5" y="0"/>
                  <a:pt x="10" y="0"/>
                </a:cubicBezTo>
                <a:cubicBezTo>
                  <a:pt x="110" y="0"/>
                  <a:pt x="110" y="0"/>
                  <a:pt x="110" y="0"/>
                </a:cubicBezTo>
                <a:cubicBezTo>
                  <a:pt x="116" y="0"/>
                  <a:pt x="120" y="4"/>
                  <a:pt x="120" y="10"/>
                </a:cubicBezTo>
                <a:lnTo>
                  <a:pt x="120" y="93"/>
                </a:lnTo>
                <a:close/>
                <a:moveTo>
                  <a:pt x="24" y="12"/>
                </a:moveTo>
                <a:cubicBezTo>
                  <a:pt x="24" y="9"/>
                  <a:pt x="23" y="8"/>
                  <a:pt x="20" y="8"/>
                </a:cubicBezTo>
                <a:cubicBezTo>
                  <a:pt x="12" y="8"/>
                  <a:pt x="12" y="8"/>
                  <a:pt x="12" y="8"/>
                </a:cubicBezTo>
                <a:cubicBezTo>
                  <a:pt x="10" y="8"/>
                  <a:pt x="8" y="9"/>
                  <a:pt x="8" y="12"/>
                </a:cubicBezTo>
                <a:cubicBezTo>
                  <a:pt x="8" y="20"/>
                  <a:pt x="8" y="20"/>
                  <a:pt x="8" y="20"/>
                </a:cubicBezTo>
                <a:cubicBezTo>
                  <a:pt x="8" y="22"/>
                  <a:pt x="10" y="24"/>
                  <a:pt x="12" y="24"/>
                </a:cubicBezTo>
                <a:cubicBezTo>
                  <a:pt x="20" y="24"/>
                  <a:pt x="20" y="24"/>
                  <a:pt x="20" y="24"/>
                </a:cubicBezTo>
                <a:cubicBezTo>
                  <a:pt x="23" y="24"/>
                  <a:pt x="24" y="22"/>
                  <a:pt x="24" y="20"/>
                </a:cubicBezTo>
                <a:lnTo>
                  <a:pt x="24" y="12"/>
                </a:lnTo>
                <a:close/>
                <a:moveTo>
                  <a:pt x="24" y="36"/>
                </a:moveTo>
                <a:cubicBezTo>
                  <a:pt x="24" y="33"/>
                  <a:pt x="23" y="32"/>
                  <a:pt x="20" y="32"/>
                </a:cubicBezTo>
                <a:cubicBezTo>
                  <a:pt x="12" y="32"/>
                  <a:pt x="12" y="32"/>
                  <a:pt x="12" y="32"/>
                </a:cubicBezTo>
                <a:cubicBezTo>
                  <a:pt x="10" y="32"/>
                  <a:pt x="8" y="33"/>
                  <a:pt x="8" y="36"/>
                </a:cubicBezTo>
                <a:cubicBezTo>
                  <a:pt x="8" y="44"/>
                  <a:pt x="8" y="44"/>
                  <a:pt x="8" y="44"/>
                </a:cubicBezTo>
                <a:cubicBezTo>
                  <a:pt x="8" y="46"/>
                  <a:pt x="10" y="48"/>
                  <a:pt x="12" y="48"/>
                </a:cubicBezTo>
                <a:cubicBezTo>
                  <a:pt x="20" y="48"/>
                  <a:pt x="20" y="48"/>
                  <a:pt x="20" y="48"/>
                </a:cubicBezTo>
                <a:cubicBezTo>
                  <a:pt x="23" y="48"/>
                  <a:pt x="24" y="46"/>
                  <a:pt x="24" y="44"/>
                </a:cubicBezTo>
                <a:lnTo>
                  <a:pt x="24" y="36"/>
                </a:lnTo>
                <a:close/>
                <a:moveTo>
                  <a:pt x="24" y="59"/>
                </a:moveTo>
                <a:cubicBezTo>
                  <a:pt x="24" y="57"/>
                  <a:pt x="23" y="56"/>
                  <a:pt x="20" y="56"/>
                </a:cubicBezTo>
                <a:cubicBezTo>
                  <a:pt x="12" y="56"/>
                  <a:pt x="12" y="56"/>
                  <a:pt x="12" y="56"/>
                </a:cubicBezTo>
                <a:cubicBezTo>
                  <a:pt x="10" y="56"/>
                  <a:pt x="8" y="57"/>
                  <a:pt x="8" y="59"/>
                </a:cubicBezTo>
                <a:cubicBezTo>
                  <a:pt x="8" y="67"/>
                  <a:pt x="8" y="67"/>
                  <a:pt x="8" y="67"/>
                </a:cubicBezTo>
                <a:cubicBezTo>
                  <a:pt x="8" y="70"/>
                  <a:pt x="10" y="71"/>
                  <a:pt x="12" y="71"/>
                </a:cubicBezTo>
                <a:cubicBezTo>
                  <a:pt x="20" y="71"/>
                  <a:pt x="20" y="71"/>
                  <a:pt x="20" y="71"/>
                </a:cubicBezTo>
                <a:cubicBezTo>
                  <a:pt x="23" y="71"/>
                  <a:pt x="24" y="70"/>
                  <a:pt x="24" y="67"/>
                </a:cubicBezTo>
                <a:lnTo>
                  <a:pt x="24" y="59"/>
                </a:lnTo>
                <a:close/>
                <a:moveTo>
                  <a:pt x="24" y="83"/>
                </a:moveTo>
                <a:cubicBezTo>
                  <a:pt x="24" y="81"/>
                  <a:pt x="23" y="79"/>
                  <a:pt x="20" y="79"/>
                </a:cubicBezTo>
                <a:cubicBezTo>
                  <a:pt x="12" y="79"/>
                  <a:pt x="12" y="79"/>
                  <a:pt x="12" y="79"/>
                </a:cubicBezTo>
                <a:cubicBezTo>
                  <a:pt x="10" y="79"/>
                  <a:pt x="8" y="81"/>
                  <a:pt x="8" y="83"/>
                </a:cubicBezTo>
                <a:cubicBezTo>
                  <a:pt x="8" y="91"/>
                  <a:pt x="8" y="91"/>
                  <a:pt x="8" y="91"/>
                </a:cubicBezTo>
                <a:cubicBezTo>
                  <a:pt x="8" y="94"/>
                  <a:pt x="10" y="95"/>
                  <a:pt x="12" y="95"/>
                </a:cubicBezTo>
                <a:cubicBezTo>
                  <a:pt x="20" y="95"/>
                  <a:pt x="20" y="95"/>
                  <a:pt x="20" y="95"/>
                </a:cubicBezTo>
                <a:cubicBezTo>
                  <a:pt x="23" y="95"/>
                  <a:pt x="24" y="94"/>
                  <a:pt x="24" y="91"/>
                </a:cubicBezTo>
                <a:lnTo>
                  <a:pt x="24" y="83"/>
                </a:lnTo>
                <a:close/>
                <a:moveTo>
                  <a:pt x="88" y="12"/>
                </a:moveTo>
                <a:cubicBezTo>
                  <a:pt x="88" y="9"/>
                  <a:pt x="86" y="8"/>
                  <a:pt x="84" y="8"/>
                </a:cubicBezTo>
                <a:cubicBezTo>
                  <a:pt x="36" y="8"/>
                  <a:pt x="36" y="8"/>
                  <a:pt x="36" y="8"/>
                </a:cubicBezTo>
                <a:cubicBezTo>
                  <a:pt x="34" y="8"/>
                  <a:pt x="32" y="9"/>
                  <a:pt x="32" y="12"/>
                </a:cubicBezTo>
                <a:cubicBezTo>
                  <a:pt x="32" y="44"/>
                  <a:pt x="32" y="44"/>
                  <a:pt x="32" y="44"/>
                </a:cubicBezTo>
                <a:cubicBezTo>
                  <a:pt x="32" y="46"/>
                  <a:pt x="34" y="48"/>
                  <a:pt x="36" y="48"/>
                </a:cubicBezTo>
                <a:cubicBezTo>
                  <a:pt x="84" y="48"/>
                  <a:pt x="84" y="48"/>
                  <a:pt x="84" y="48"/>
                </a:cubicBezTo>
                <a:cubicBezTo>
                  <a:pt x="86" y="48"/>
                  <a:pt x="88" y="46"/>
                  <a:pt x="88" y="44"/>
                </a:cubicBezTo>
                <a:lnTo>
                  <a:pt x="88" y="12"/>
                </a:lnTo>
                <a:close/>
                <a:moveTo>
                  <a:pt x="88" y="59"/>
                </a:moveTo>
                <a:cubicBezTo>
                  <a:pt x="88" y="57"/>
                  <a:pt x="86" y="56"/>
                  <a:pt x="84" y="56"/>
                </a:cubicBezTo>
                <a:cubicBezTo>
                  <a:pt x="36" y="56"/>
                  <a:pt x="36" y="56"/>
                  <a:pt x="36" y="56"/>
                </a:cubicBezTo>
                <a:cubicBezTo>
                  <a:pt x="34" y="56"/>
                  <a:pt x="32" y="57"/>
                  <a:pt x="32" y="59"/>
                </a:cubicBezTo>
                <a:cubicBezTo>
                  <a:pt x="32" y="91"/>
                  <a:pt x="32" y="91"/>
                  <a:pt x="32" y="91"/>
                </a:cubicBezTo>
                <a:cubicBezTo>
                  <a:pt x="32" y="94"/>
                  <a:pt x="34" y="95"/>
                  <a:pt x="36" y="95"/>
                </a:cubicBezTo>
                <a:cubicBezTo>
                  <a:pt x="84" y="95"/>
                  <a:pt x="84" y="95"/>
                  <a:pt x="84" y="95"/>
                </a:cubicBezTo>
                <a:cubicBezTo>
                  <a:pt x="86" y="95"/>
                  <a:pt x="88" y="94"/>
                  <a:pt x="88" y="91"/>
                </a:cubicBezTo>
                <a:lnTo>
                  <a:pt x="88" y="59"/>
                </a:lnTo>
                <a:close/>
                <a:moveTo>
                  <a:pt x="112" y="12"/>
                </a:moveTo>
                <a:cubicBezTo>
                  <a:pt x="112" y="9"/>
                  <a:pt x="110" y="8"/>
                  <a:pt x="108" y="8"/>
                </a:cubicBezTo>
                <a:cubicBezTo>
                  <a:pt x="100" y="8"/>
                  <a:pt x="100" y="8"/>
                  <a:pt x="100" y="8"/>
                </a:cubicBezTo>
                <a:cubicBezTo>
                  <a:pt x="98" y="8"/>
                  <a:pt x="96" y="9"/>
                  <a:pt x="96" y="12"/>
                </a:cubicBezTo>
                <a:cubicBezTo>
                  <a:pt x="96" y="20"/>
                  <a:pt x="96" y="20"/>
                  <a:pt x="96" y="20"/>
                </a:cubicBezTo>
                <a:cubicBezTo>
                  <a:pt x="96" y="22"/>
                  <a:pt x="98" y="24"/>
                  <a:pt x="100" y="24"/>
                </a:cubicBezTo>
                <a:cubicBezTo>
                  <a:pt x="108" y="24"/>
                  <a:pt x="108" y="24"/>
                  <a:pt x="108" y="24"/>
                </a:cubicBezTo>
                <a:cubicBezTo>
                  <a:pt x="110" y="24"/>
                  <a:pt x="112" y="22"/>
                  <a:pt x="112" y="20"/>
                </a:cubicBezTo>
                <a:lnTo>
                  <a:pt x="112" y="12"/>
                </a:lnTo>
                <a:close/>
                <a:moveTo>
                  <a:pt x="112" y="36"/>
                </a:moveTo>
                <a:cubicBezTo>
                  <a:pt x="112" y="33"/>
                  <a:pt x="110" y="32"/>
                  <a:pt x="108" y="32"/>
                </a:cubicBezTo>
                <a:cubicBezTo>
                  <a:pt x="100" y="32"/>
                  <a:pt x="100" y="32"/>
                  <a:pt x="100" y="32"/>
                </a:cubicBezTo>
                <a:cubicBezTo>
                  <a:pt x="98" y="32"/>
                  <a:pt x="96" y="33"/>
                  <a:pt x="96" y="36"/>
                </a:cubicBezTo>
                <a:cubicBezTo>
                  <a:pt x="96" y="44"/>
                  <a:pt x="96" y="44"/>
                  <a:pt x="96" y="44"/>
                </a:cubicBezTo>
                <a:cubicBezTo>
                  <a:pt x="96" y="46"/>
                  <a:pt x="98" y="48"/>
                  <a:pt x="100" y="48"/>
                </a:cubicBezTo>
                <a:cubicBezTo>
                  <a:pt x="108" y="48"/>
                  <a:pt x="108" y="48"/>
                  <a:pt x="108" y="48"/>
                </a:cubicBezTo>
                <a:cubicBezTo>
                  <a:pt x="110" y="48"/>
                  <a:pt x="112" y="46"/>
                  <a:pt x="112" y="44"/>
                </a:cubicBezTo>
                <a:lnTo>
                  <a:pt x="112" y="36"/>
                </a:lnTo>
                <a:close/>
                <a:moveTo>
                  <a:pt x="112" y="59"/>
                </a:moveTo>
                <a:cubicBezTo>
                  <a:pt x="112" y="57"/>
                  <a:pt x="110" y="56"/>
                  <a:pt x="108" y="56"/>
                </a:cubicBezTo>
                <a:cubicBezTo>
                  <a:pt x="100" y="56"/>
                  <a:pt x="100" y="56"/>
                  <a:pt x="100" y="56"/>
                </a:cubicBezTo>
                <a:cubicBezTo>
                  <a:pt x="98" y="56"/>
                  <a:pt x="96" y="57"/>
                  <a:pt x="96" y="59"/>
                </a:cubicBezTo>
                <a:cubicBezTo>
                  <a:pt x="96" y="67"/>
                  <a:pt x="96" y="67"/>
                  <a:pt x="96" y="67"/>
                </a:cubicBezTo>
                <a:cubicBezTo>
                  <a:pt x="96" y="70"/>
                  <a:pt x="98" y="71"/>
                  <a:pt x="100" y="71"/>
                </a:cubicBezTo>
                <a:cubicBezTo>
                  <a:pt x="108" y="71"/>
                  <a:pt x="108" y="71"/>
                  <a:pt x="108" y="71"/>
                </a:cubicBezTo>
                <a:cubicBezTo>
                  <a:pt x="110" y="71"/>
                  <a:pt x="112" y="70"/>
                  <a:pt x="112" y="67"/>
                </a:cubicBezTo>
                <a:lnTo>
                  <a:pt x="112" y="59"/>
                </a:lnTo>
                <a:close/>
                <a:moveTo>
                  <a:pt x="112" y="83"/>
                </a:moveTo>
                <a:cubicBezTo>
                  <a:pt x="112" y="81"/>
                  <a:pt x="110" y="79"/>
                  <a:pt x="108" y="79"/>
                </a:cubicBezTo>
                <a:cubicBezTo>
                  <a:pt x="100" y="79"/>
                  <a:pt x="100" y="79"/>
                  <a:pt x="100" y="79"/>
                </a:cubicBezTo>
                <a:cubicBezTo>
                  <a:pt x="98" y="79"/>
                  <a:pt x="96" y="81"/>
                  <a:pt x="96" y="83"/>
                </a:cubicBezTo>
                <a:cubicBezTo>
                  <a:pt x="96" y="91"/>
                  <a:pt x="96" y="91"/>
                  <a:pt x="96" y="91"/>
                </a:cubicBezTo>
                <a:cubicBezTo>
                  <a:pt x="96" y="94"/>
                  <a:pt x="98" y="95"/>
                  <a:pt x="100" y="95"/>
                </a:cubicBezTo>
                <a:cubicBezTo>
                  <a:pt x="108" y="95"/>
                  <a:pt x="108" y="95"/>
                  <a:pt x="108" y="95"/>
                </a:cubicBezTo>
                <a:cubicBezTo>
                  <a:pt x="110" y="95"/>
                  <a:pt x="112" y="94"/>
                  <a:pt x="112" y="91"/>
                </a:cubicBezTo>
                <a:lnTo>
                  <a:pt x="112" y="83"/>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62">
            <a:extLst>
              <a:ext uri="{FF2B5EF4-FFF2-40B4-BE49-F238E27FC236}">
                <a16:creationId xmlns:a16="http://schemas.microsoft.com/office/drawing/2014/main" id="{F0D8B150-757D-471D-8AF3-00E98AF9FA7C}"/>
              </a:ext>
            </a:extLst>
          </p:cNvPr>
          <p:cNvSpPr>
            <a:spLocks noEditPoints="1"/>
          </p:cNvSpPr>
          <p:nvPr userDrawn="1"/>
        </p:nvSpPr>
        <p:spPr bwMode="auto">
          <a:xfrm>
            <a:off x="6846888" y="601663"/>
            <a:ext cx="420688" cy="415925"/>
          </a:xfrm>
          <a:custGeom>
            <a:avLst/>
            <a:gdLst>
              <a:gd name="T0" fmla="*/ 112 w 112"/>
              <a:gd name="T1" fmla="*/ 105 h 111"/>
              <a:gd name="T2" fmla="*/ 106 w 112"/>
              <a:gd name="T3" fmla="*/ 111 h 111"/>
              <a:gd name="T4" fmla="*/ 46 w 112"/>
              <a:gd name="T5" fmla="*/ 111 h 111"/>
              <a:gd name="T6" fmla="*/ 40 w 112"/>
              <a:gd name="T7" fmla="*/ 105 h 111"/>
              <a:gd name="T8" fmla="*/ 40 w 112"/>
              <a:gd name="T9" fmla="*/ 95 h 111"/>
              <a:gd name="T10" fmla="*/ 6 w 112"/>
              <a:gd name="T11" fmla="*/ 95 h 111"/>
              <a:gd name="T12" fmla="*/ 0 w 112"/>
              <a:gd name="T13" fmla="*/ 89 h 111"/>
              <a:gd name="T14" fmla="*/ 0 w 112"/>
              <a:gd name="T15" fmla="*/ 6 h 111"/>
              <a:gd name="T16" fmla="*/ 6 w 112"/>
              <a:gd name="T17" fmla="*/ 0 h 111"/>
              <a:gd name="T18" fmla="*/ 74 w 112"/>
              <a:gd name="T19" fmla="*/ 0 h 111"/>
              <a:gd name="T20" fmla="*/ 80 w 112"/>
              <a:gd name="T21" fmla="*/ 6 h 111"/>
              <a:gd name="T22" fmla="*/ 80 w 112"/>
              <a:gd name="T23" fmla="*/ 26 h 111"/>
              <a:gd name="T24" fmla="*/ 82 w 112"/>
              <a:gd name="T25" fmla="*/ 28 h 111"/>
              <a:gd name="T26" fmla="*/ 108 w 112"/>
              <a:gd name="T27" fmla="*/ 53 h 111"/>
              <a:gd name="T28" fmla="*/ 112 w 112"/>
              <a:gd name="T29" fmla="*/ 64 h 111"/>
              <a:gd name="T30" fmla="*/ 112 w 112"/>
              <a:gd name="T31" fmla="*/ 105 h 111"/>
              <a:gd name="T32" fmla="*/ 64 w 112"/>
              <a:gd name="T33" fmla="*/ 10 h 111"/>
              <a:gd name="T34" fmla="*/ 62 w 112"/>
              <a:gd name="T35" fmla="*/ 8 h 111"/>
              <a:gd name="T36" fmla="*/ 18 w 112"/>
              <a:gd name="T37" fmla="*/ 8 h 111"/>
              <a:gd name="T38" fmla="*/ 16 w 112"/>
              <a:gd name="T39" fmla="*/ 10 h 111"/>
              <a:gd name="T40" fmla="*/ 16 w 112"/>
              <a:gd name="T41" fmla="*/ 14 h 111"/>
              <a:gd name="T42" fmla="*/ 18 w 112"/>
              <a:gd name="T43" fmla="*/ 16 h 111"/>
              <a:gd name="T44" fmla="*/ 62 w 112"/>
              <a:gd name="T45" fmla="*/ 16 h 111"/>
              <a:gd name="T46" fmla="*/ 64 w 112"/>
              <a:gd name="T47" fmla="*/ 14 h 111"/>
              <a:gd name="T48" fmla="*/ 64 w 112"/>
              <a:gd name="T49" fmla="*/ 10 h 111"/>
              <a:gd name="T50" fmla="*/ 104 w 112"/>
              <a:gd name="T51" fmla="*/ 103 h 111"/>
              <a:gd name="T52" fmla="*/ 104 w 112"/>
              <a:gd name="T53" fmla="*/ 64 h 111"/>
              <a:gd name="T54" fmla="*/ 78 w 112"/>
              <a:gd name="T55" fmla="*/ 64 h 111"/>
              <a:gd name="T56" fmla="*/ 72 w 112"/>
              <a:gd name="T57" fmla="*/ 58 h 111"/>
              <a:gd name="T58" fmla="*/ 72 w 112"/>
              <a:gd name="T59" fmla="*/ 32 h 111"/>
              <a:gd name="T60" fmla="*/ 48 w 112"/>
              <a:gd name="T61" fmla="*/ 32 h 111"/>
              <a:gd name="T62" fmla="*/ 48 w 112"/>
              <a:gd name="T63" fmla="*/ 103 h 111"/>
              <a:gd name="T64" fmla="*/ 104 w 112"/>
              <a:gd name="T65" fmla="*/ 103 h 111"/>
              <a:gd name="T66" fmla="*/ 99 w 112"/>
              <a:gd name="T67" fmla="*/ 56 h 111"/>
              <a:gd name="T68" fmla="*/ 80 w 112"/>
              <a:gd name="T69" fmla="*/ 37 h 111"/>
              <a:gd name="T70" fmla="*/ 80 w 112"/>
              <a:gd name="T71" fmla="*/ 56 h 111"/>
              <a:gd name="T72" fmla="*/ 99 w 112"/>
              <a:gd name="T73" fmla="*/ 5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2" h="111">
                <a:moveTo>
                  <a:pt x="112" y="105"/>
                </a:moveTo>
                <a:cubicBezTo>
                  <a:pt x="112" y="109"/>
                  <a:pt x="109" y="111"/>
                  <a:pt x="106" y="111"/>
                </a:cubicBezTo>
                <a:cubicBezTo>
                  <a:pt x="46" y="111"/>
                  <a:pt x="46" y="111"/>
                  <a:pt x="46" y="111"/>
                </a:cubicBezTo>
                <a:cubicBezTo>
                  <a:pt x="43" y="111"/>
                  <a:pt x="40" y="109"/>
                  <a:pt x="40" y="105"/>
                </a:cubicBezTo>
                <a:cubicBezTo>
                  <a:pt x="40" y="95"/>
                  <a:pt x="40" y="95"/>
                  <a:pt x="40" y="95"/>
                </a:cubicBezTo>
                <a:cubicBezTo>
                  <a:pt x="6" y="95"/>
                  <a:pt x="6" y="95"/>
                  <a:pt x="6" y="95"/>
                </a:cubicBezTo>
                <a:cubicBezTo>
                  <a:pt x="3" y="95"/>
                  <a:pt x="0" y="93"/>
                  <a:pt x="0" y="89"/>
                </a:cubicBezTo>
                <a:cubicBezTo>
                  <a:pt x="0" y="6"/>
                  <a:pt x="0" y="6"/>
                  <a:pt x="0" y="6"/>
                </a:cubicBezTo>
                <a:cubicBezTo>
                  <a:pt x="0" y="2"/>
                  <a:pt x="3" y="0"/>
                  <a:pt x="6" y="0"/>
                </a:cubicBezTo>
                <a:cubicBezTo>
                  <a:pt x="74" y="0"/>
                  <a:pt x="74" y="0"/>
                  <a:pt x="74" y="0"/>
                </a:cubicBezTo>
                <a:cubicBezTo>
                  <a:pt x="77" y="0"/>
                  <a:pt x="80" y="2"/>
                  <a:pt x="80" y="6"/>
                </a:cubicBezTo>
                <a:cubicBezTo>
                  <a:pt x="80" y="26"/>
                  <a:pt x="80" y="26"/>
                  <a:pt x="80" y="26"/>
                </a:cubicBezTo>
                <a:cubicBezTo>
                  <a:pt x="81" y="27"/>
                  <a:pt x="82" y="27"/>
                  <a:pt x="82" y="28"/>
                </a:cubicBezTo>
                <a:cubicBezTo>
                  <a:pt x="108" y="53"/>
                  <a:pt x="108" y="53"/>
                  <a:pt x="108" y="53"/>
                </a:cubicBezTo>
                <a:cubicBezTo>
                  <a:pt x="110" y="56"/>
                  <a:pt x="112" y="60"/>
                  <a:pt x="112" y="64"/>
                </a:cubicBezTo>
                <a:lnTo>
                  <a:pt x="112" y="105"/>
                </a:lnTo>
                <a:close/>
                <a:moveTo>
                  <a:pt x="64" y="10"/>
                </a:moveTo>
                <a:cubicBezTo>
                  <a:pt x="64" y="8"/>
                  <a:pt x="63" y="8"/>
                  <a:pt x="62" y="8"/>
                </a:cubicBezTo>
                <a:cubicBezTo>
                  <a:pt x="18" y="8"/>
                  <a:pt x="18" y="8"/>
                  <a:pt x="18" y="8"/>
                </a:cubicBezTo>
                <a:cubicBezTo>
                  <a:pt x="17" y="8"/>
                  <a:pt x="16" y="8"/>
                  <a:pt x="16" y="10"/>
                </a:cubicBezTo>
                <a:cubicBezTo>
                  <a:pt x="16" y="14"/>
                  <a:pt x="16" y="14"/>
                  <a:pt x="16" y="14"/>
                </a:cubicBezTo>
                <a:cubicBezTo>
                  <a:pt x="16" y="15"/>
                  <a:pt x="17" y="16"/>
                  <a:pt x="18" y="16"/>
                </a:cubicBezTo>
                <a:cubicBezTo>
                  <a:pt x="62" y="16"/>
                  <a:pt x="62" y="16"/>
                  <a:pt x="62" y="16"/>
                </a:cubicBezTo>
                <a:cubicBezTo>
                  <a:pt x="63" y="16"/>
                  <a:pt x="64" y="15"/>
                  <a:pt x="64" y="14"/>
                </a:cubicBezTo>
                <a:lnTo>
                  <a:pt x="64" y="10"/>
                </a:lnTo>
                <a:close/>
                <a:moveTo>
                  <a:pt x="104" y="103"/>
                </a:moveTo>
                <a:cubicBezTo>
                  <a:pt x="104" y="64"/>
                  <a:pt x="104" y="64"/>
                  <a:pt x="104" y="64"/>
                </a:cubicBezTo>
                <a:cubicBezTo>
                  <a:pt x="78" y="64"/>
                  <a:pt x="78" y="64"/>
                  <a:pt x="78" y="64"/>
                </a:cubicBezTo>
                <a:cubicBezTo>
                  <a:pt x="75" y="64"/>
                  <a:pt x="72" y="61"/>
                  <a:pt x="72" y="58"/>
                </a:cubicBezTo>
                <a:cubicBezTo>
                  <a:pt x="72" y="32"/>
                  <a:pt x="72" y="32"/>
                  <a:pt x="72" y="32"/>
                </a:cubicBezTo>
                <a:cubicBezTo>
                  <a:pt x="48" y="32"/>
                  <a:pt x="48" y="32"/>
                  <a:pt x="48" y="32"/>
                </a:cubicBezTo>
                <a:cubicBezTo>
                  <a:pt x="48" y="103"/>
                  <a:pt x="48" y="103"/>
                  <a:pt x="48" y="103"/>
                </a:cubicBezTo>
                <a:lnTo>
                  <a:pt x="104" y="103"/>
                </a:lnTo>
                <a:close/>
                <a:moveTo>
                  <a:pt x="99" y="56"/>
                </a:moveTo>
                <a:cubicBezTo>
                  <a:pt x="80" y="37"/>
                  <a:pt x="80" y="37"/>
                  <a:pt x="80" y="37"/>
                </a:cubicBezTo>
                <a:cubicBezTo>
                  <a:pt x="80" y="56"/>
                  <a:pt x="80" y="56"/>
                  <a:pt x="80" y="56"/>
                </a:cubicBezTo>
                <a:lnTo>
                  <a:pt x="99" y="56"/>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63">
            <a:extLst>
              <a:ext uri="{FF2B5EF4-FFF2-40B4-BE49-F238E27FC236}">
                <a16:creationId xmlns:a16="http://schemas.microsoft.com/office/drawing/2014/main" id="{A81C9783-ACAF-41A7-A1A5-DE6F91E606C1}"/>
              </a:ext>
            </a:extLst>
          </p:cNvPr>
          <p:cNvSpPr>
            <a:spLocks noEditPoints="1"/>
          </p:cNvSpPr>
          <p:nvPr userDrawn="1"/>
        </p:nvSpPr>
        <p:spPr bwMode="auto">
          <a:xfrm>
            <a:off x="7493001" y="601663"/>
            <a:ext cx="404813" cy="385763"/>
          </a:xfrm>
          <a:custGeom>
            <a:avLst/>
            <a:gdLst>
              <a:gd name="T0" fmla="*/ 82 w 108"/>
              <a:gd name="T1" fmla="*/ 89 h 103"/>
              <a:gd name="T2" fmla="*/ 48 w 108"/>
              <a:gd name="T3" fmla="*/ 103 h 103"/>
              <a:gd name="T4" fmla="*/ 0 w 108"/>
              <a:gd name="T5" fmla="*/ 56 h 103"/>
              <a:gd name="T6" fmla="*/ 48 w 108"/>
              <a:gd name="T7" fmla="*/ 8 h 103"/>
              <a:gd name="T8" fmla="*/ 48 w 108"/>
              <a:gd name="T9" fmla="*/ 55 h 103"/>
              <a:gd name="T10" fmla="*/ 82 w 108"/>
              <a:gd name="T11" fmla="*/ 89 h 103"/>
              <a:gd name="T12" fmla="*/ 56 w 108"/>
              <a:gd name="T13" fmla="*/ 48 h 103"/>
              <a:gd name="T14" fmla="*/ 56 w 108"/>
              <a:gd name="T15" fmla="*/ 0 h 103"/>
              <a:gd name="T16" fmla="*/ 104 w 108"/>
              <a:gd name="T17" fmla="*/ 48 h 103"/>
              <a:gd name="T18" fmla="*/ 56 w 108"/>
              <a:gd name="T19" fmla="*/ 48 h 103"/>
              <a:gd name="T20" fmla="*/ 108 w 108"/>
              <a:gd name="T21" fmla="*/ 56 h 103"/>
              <a:gd name="T22" fmla="*/ 94 w 108"/>
              <a:gd name="T23" fmla="*/ 90 h 103"/>
              <a:gd name="T24" fmla="*/ 60 w 108"/>
              <a:gd name="T25" fmla="*/ 56 h 103"/>
              <a:gd name="T26" fmla="*/ 108 w 108"/>
              <a:gd name="T27" fmla="*/ 5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103">
                <a:moveTo>
                  <a:pt x="82" y="89"/>
                </a:moveTo>
                <a:cubicBezTo>
                  <a:pt x="73" y="98"/>
                  <a:pt x="61" y="103"/>
                  <a:pt x="48" y="103"/>
                </a:cubicBezTo>
                <a:cubicBezTo>
                  <a:pt x="22" y="103"/>
                  <a:pt x="0" y="82"/>
                  <a:pt x="0" y="56"/>
                </a:cubicBezTo>
                <a:cubicBezTo>
                  <a:pt x="0" y="29"/>
                  <a:pt x="22" y="8"/>
                  <a:pt x="48" y="8"/>
                </a:cubicBezTo>
                <a:cubicBezTo>
                  <a:pt x="48" y="55"/>
                  <a:pt x="48" y="55"/>
                  <a:pt x="48" y="55"/>
                </a:cubicBezTo>
                <a:lnTo>
                  <a:pt x="82" y="89"/>
                </a:lnTo>
                <a:close/>
                <a:moveTo>
                  <a:pt x="56" y="48"/>
                </a:moveTo>
                <a:cubicBezTo>
                  <a:pt x="56" y="0"/>
                  <a:pt x="56" y="0"/>
                  <a:pt x="56" y="0"/>
                </a:cubicBezTo>
                <a:cubicBezTo>
                  <a:pt x="82" y="0"/>
                  <a:pt x="104" y="21"/>
                  <a:pt x="104" y="48"/>
                </a:cubicBezTo>
                <a:lnTo>
                  <a:pt x="56" y="48"/>
                </a:lnTo>
                <a:close/>
                <a:moveTo>
                  <a:pt x="108" y="56"/>
                </a:moveTo>
                <a:cubicBezTo>
                  <a:pt x="108" y="69"/>
                  <a:pt x="102" y="81"/>
                  <a:pt x="94" y="90"/>
                </a:cubicBezTo>
                <a:cubicBezTo>
                  <a:pt x="60" y="56"/>
                  <a:pt x="60" y="56"/>
                  <a:pt x="60" y="56"/>
                </a:cubicBezTo>
                <a:lnTo>
                  <a:pt x="108" y="56"/>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64">
            <a:extLst>
              <a:ext uri="{FF2B5EF4-FFF2-40B4-BE49-F238E27FC236}">
                <a16:creationId xmlns:a16="http://schemas.microsoft.com/office/drawing/2014/main" id="{FFCDF36F-6E29-4D6B-94F3-694E8B5B2094}"/>
              </a:ext>
            </a:extLst>
          </p:cNvPr>
          <p:cNvSpPr>
            <a:spLocks noEditPoints="1"/>
          </p:cNvSpPr>
          <p:nvPr userDrawn="1"/>
        </p:nvSpPr>
        <p:spPr bwMode="auto">
          <a:xfrm>
            <a:off x="8137526" y="631826"/>
            <a:ext cx="420688" cy="325438"/>
          </a:xfrm>
          <a:custGeom>
            <a:avLst/>
            <a:gdLst>
              <a:gd name="T0" fmla="*/ 32 w 112"/>
              <a:gd name="T1" fmla="*/ 18 h 87"/>
              <a:gd name="T2" fmla="*/ 26 w 112"/>
              <a:gd name="T3" fmla="*/ 24 h 87"/>
              <a:gd name="T4" fmla="*/ 6 w 112"/>
              <a:gd name="T5" fmla="*/ 24 h 87"/>
              <a:gd name="T6" fmla="*/ 0 w 112"/>
              <a:gd name="T7" fmla="*/ 18 h 87"/>
              <a:gd name="T8" fmla="*/ 0 w 112"/>
              <a:gd name="T9" fmla="*/ 6 h 87"/>
              <a:gd name="T10" fmla="*/ 6 w 112"/>
              <a:gd name="T11" fmla="*/ 0 h 87"/>
              <a:gd name="T12" fmla="*/ 26 w 112"/>
              <a:gd name="T13" fmla="*/ 0 h 87"/>
              <a:gd name="T14" fmla="*/ 32 w 112"/>
              <a:gd name="T15" fmla="*/ 6 h 87"/>
              <a:gd name="T16" fmla="*/ 32 w 112"/>
              <a:gd name="T17" fmla="*/ 18 h 87"/>
              <a:gd name="T18" fmla="*/ 32 w 112"/>
              <a:gd name="T19" fmla="*/ 50 h 87"/>
              <a:gd name="T20" fmla="*/ 26 w 112"/>
              <a:gd name="T21" fmla="*/ 56 h 87"/>
              <a:gd name="T22" fmla="*/ 6 w 112"/>
              <a:gd name="T23" fmla="*/ 56 h 87"/>
              <a:gd name="T24" fmla="*/ 0 w 112"/>
              <a:gd name="T25" fmla="*/ 50 h 87"/>
              <a:gd name="T26" fmla="*/ 0 w 112"/>
              <a:gd name="T27" fmla="*/ 38 h 87"/>
              <a:gd name="T28" fmla="*/ 6 w 112"/>
              <a:gd name="T29" fmla="*/ 32 h 87"/>
              <a:gd name="T30" fmla="*/ 26 w 112"/>
              <a:gd name="T31" fmla="*/ 32 h 87"/>
              <a:gd name="T32" fmla="*/ 32 w 112"/>
              <a:gd name="T33" fmla="*/ 38 h 87"/>
              <a:gd name="T34" fmla="*/ 32 w 112"/>
              <a:gd name="T35" fmla="*/ 50 h 87"/>
              <a:gd name="T36" fmla="*/ 32 w 112"/>
              <a:gd name="T37" fmla="*/ 81 h 87"/>
              <a:gd name="T38" fmla="*/ 26 w 112"/>
              <a:gd name="T39" fmla="*/ 87 h 87"/>
              <a:gd name="T40" fmla="*/ 6 w 112"/>
              <a:gd name="T41" fmla="*/ 87 h 87"/>
              <a:gd name="T42" fmla="*/ 0 w 112"/>
              <a:gd name="T43" fmla="*/ 81 h 87"/>
              <a:gd name="T44" fmla="*/ 0 w 112"/>
              <a:gd name="T45" fmla="*/ 69 h 87"/>
              <a:gd name="T46" fmla="*/ 6 w 112"/>
              <a:gd name="T47" fmla="*/ 63 h 87"/>
              <a:gd name="T48" fmla="*/ 26 w 112"/>
              <a:gd name="T49" fmla="*/ 63 h 87"/>
              <a:gd name="T50" fmla="*/ 32 w 112"/>
              <a:gd name="T51" fmla="*/ 69 h 87"/>
              <a:gd name="T52" fmla="*/ 32 w 112"/>
              <a:gd name="T53" fmla="*/ 81 h 87"/>
              <a:gd name="T54" fmla="*/ 112 w 112"/>
              <a:gd name="T55" fmla="*/ 18 h 87"/>
              <a:gd name="T56" fmla="*/ 106 w 112"/>
              <a:gd name="T57" fmla="*/ 24 h 87"/>
              <a:gd name="T58" fmla="*/ 46 w 112"/>
              <a:gd name="T59" fmla="*/ 24 h 87"/>
              <a:gd name="T60" fmla="*/ 40 w 112"/>
              <a:gd name="T61" fmla="*/ 18 h 87"/>
              <a:gd name="T62" fmla="*/ 40 w 112"/>
              <a:gd name="T63" fmla="*/ 6 h 87"/>
              <a:gd name="T64" fmla="*/ 46 w 112"/>
              <a:gd name="T65" fmla="*/ 0 h 87"/>
              <a:gd name="T66" fmla="*/ 106 w 112"/>
              <a:gd name="T67" fmla="*/ 0 h 87"/>
              <a:gd name="T68" fmla="*/ 112 w 112"/>
              <a:gd name="T69" fmla="*/ 6 h 87"/>
              <a:gd name="T70" fmla="*/ 112 w 112"/>
              <a:gd name="T71" fmla="*/ 18 h 87"/>
              <a:gd name="T72" fmla="*/ 112 w 112"/>
              <a:gd name="T73" fmla="*/ 50 h 87"/>
              <a:gd name="T74" fmla="*/ 106 w 112"/>
              <a:gd name="T75" fmla="*/ 56 h 87"/>
              <a:gd name="T76" fmla="*/ 46 w 112"/>
              <a:gd name="T77" fmla="*/ 56 h 87"/>
              <a:gd name="T78" fmla="*/ 40 w 112"/>
              <a:gd name="T79" fmla="*/ 50 h 87"/>
              <a:gd name="T80" fmla="*/ 40 w 112"/>
              <a:gd name="T81" fmla="*/ 38 h 87"/>
              <a:gd name="T82" fmla="*/ 46 w 112"/>
              <a:gd name="T83" fmla="*/ 32 h 87"/>
              <a:gd name="T84" fmla="*/ 106 w 112"/>
              <a:gd name="T85" fmla="*/ 32 h 87"/>
              <a:gd name="T86" fmla="*/ 112 w 112"/>
              <a:gd name="T87" fmla="*/ 38 h 87"/>
              <a:gd name="T88" fmla="*/ 112 w 112"/>
              <a:gd name="T89" fmla="*/ 50 h 87"/>
              <a:gd name="T90" fmla="*/ 112 w 112"/>
              <a:gd name="T91" fmla="*/ 81 h 87"/>
              <a:gd name="T92" fmla="*/ 106 w 112"/>
              <a:gd name="T93" fmla="*/ 87 h 87"/>
              <a:gd name="T94" fmla="*/ 46 w 112"/>
              <a:gd name="T95" fmla="*/ 87 h 87"/>
              <a:gd name="T96" fmla="*/ 40 w 112"/>
              <a:gd name="T97" fmla="*/ 81 h 87"/>
              <a:gd name="T98" fmla="*/ 40 w 112"/>
              <a:gd name="T99" fmla="*/ 69 h 87"/>
              <a:gd name="T100" fmla="*/ 46 w 112"/>
              <a:gd name="T101" fmla="*/ 63 h 87"/>
              <a:gd name="T102" fmla="*/ 106 w 112"/>
              <a:gd name="T103" fmla="*/ 63 h 87"/>
              <a:gd name="T104" fmla="*/ 112 w 112"/>
              <a:gd name="T105" fmla="*/ 69 h 87"/>
              <a:gd name="T106" fmla="*/ 112 w 112"/>
              <a:gd name="T107" fmla="*/ 8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87">
                <a:moveTo>
                  <a:pt x="32" y="18"/>
                </a:moveTo>
                <a:cubicBezTo>
                  <a:pt x="32" y="21"/>
                  <a:pt x="29" y="24"/>
                  <a:pt x="26" y="24"/>
                </a:cubicBezTo>
                <a:cubicBezTo>
                  <a:pt x="6" y="24"/>
                  <a:pt x="6" y="24"/>
                  <a:pt x="6" y="24"/>
                </a:cubicBezTo>
                <a:cubicBezTo>
                  <a:pt x="3" y="24"/>
                  <a:pt x="0" y="21"/>
                  <a:pt x="0" y="18"/>
                </a:cubicBezTo>
                <a:cubicBezTo>
                  <a:pt x="0" y="6"/>
                  <a:pt x="0" y="6"/>
                  <a:pt x="0" y="6"/>
                </a:cubicBezTo>
                <a:cubicBezTo>
                  <a:pt x="0" y="2"/>
                  <a:pt x="3" y="0"/>
                  <a:pt x="6" y="0"/>
                </a:cubicBezTo>
                <a:cubicBezTo>
                  <a:pt x="26" y="0"/>
                  <a:pt x="26" y="0"/>
                  <a:pt x="26" y="0"/>
                </a:cubicBezTo>
                <a:cubicBezTo>
                  <a:pt x="29" y="0"/>
                  <a:pt x="32" y="2"/>
                  <a:pt x="32" y="6"/>
                </a:cubicBezTo>
                <a:lnTo>
                  <a:pt x="32" y="18"/>
                </a:lnTo>
                <a:close/>
                <a:moveTo>
                  <a:pt x="32" y="50"/>
                </a:moveTo>
                <a:cubicBezTo>
                  <a:pt x="32" y="53"/>
                  <a:pt x="29" y="56"/>
                  <a:pt x="26" y="56"/>
                </a:cubicBezTo>
                <a:cubicBezTo>
                  <a:pt x="6" y="56"/>
                  <a:pt x="6" y="56"/>
                  <a:pt x="6" y="56"/>
                </a:cubicBezTo>
                <a:cubicBezTo>
                  <a:pt x="3" y="56"/>
                  <a:pt x="0" y="53"/>
                  <a:pt x="0" y="50"/>
                </a:cubicBezTo>
                <a:cubicBezTo>
                  <a:pt x="0" y="38"/>
                  <a:pt x="0" y="38"/>
                  <a:pt x="0" y="38"/>
                </a:cubicBezTo>
                <a:cubicBezTo>
                  <a:pt x="0" y="34"/>
                  <a:pt x="3" y="32"/>
                  <a:pt x="6" y="32"/>
                </a:cubicBezTo>
                <a:cubicBezTo>
                  <a:pt x="26" y="32"/>
                  <a:pt x="26" y="32"/>
                  <a:pt x="26" y="32"/>
                </a:cubicBezTo>
                <a:cubicBezTo>
                  <a:pt x="29" y="32"/>
                  <a:pt x="32" y="34"/>
                  <a:pt x="32" y="38"/>
                </a:cubicBezTo>
                <a:lnTo>
                  <a:pt x="32" y="50"/>
                </a:lnTo>
                <a:close/>
                <a:moveTo>
                  <a:pt x="32" y="81"/>
                </a:moveTo>
                <a:cubicBezTo>
                  <a:pt x="32" y="85"/>
                  <a:pt x="29" y="87"/>
                  <a:pt x="26" y="87"/>
                </a:cubicBezTo>
                <a:cubicBezTo>
                  <a:pt x="6" y="87"/>
                  <a:pt x="6" y="87"/>
                  <a:pt x="6" y="87"/>
                </a:cubicBezTo>
                <a:cubicBezTo>
                  <a:pt x="3" y="87"/>
                  <a:pt x="0" y="85"/>
                  <a:pt x="0" y="81"/>
                </a:cubicBezTo>
                <a:cubicBezTo>
                  <a:pt x="0" y="69"/>
                  <a:pt x="0" y="69"/>
                  <a:pt x="0" y="69"/>
                </a:cubicBezTo>
                <a:cubicBezTo>
                  <a:pt x="0" y="66"/>
                  <a:pt x="3" y="63"/>
                  <a:pt x="6" y="63"/>
                </a:cubicBezTo>
                <a:cubicBezTo>
                  <a:pt x="26" y="63"/>
                  <a:pt x="26" y="63"/>
                  <a:pt x="26" y="63"/>
                </a:cubicBezTo>
                <a:cubicBezTo>
                  <a:pt x="29" y="63"/>
                  <a:pt x="32" y="66"/>
                  <a:pt x="32" y="69"/>
                </a:cubicBezTo>
                <a:lnTo>
                  <a:pt x="32" y="81"/>
                </a:lnTo>
                <a:close/>
                <a:moveTo>
                  <a:pt x="112" y="18"/>
                </a:moveTo>
                <a:cubicBezTo>
                  <a:pt x="112" y="21"/>
                  <a:pt x="109" y="24"/>
                  <a:pt x="106" y="24"/>
                </a:cubicBezTo>
                <a:cubicBezTo>
                  <a:pt x="46" y="24"/>
                  <a:pt x="46" y="24"/>
                  <a:pt x="46" y="24"/>
                </a:cubicBezTo>
                <a:cubicBezTo>
                  <a:pt x="43" y="24"/>
                  <a:pt x="40" y="21"/>
                  <a:pt x="40" y="18"/>
                </a:cubicBezTo>
                <a:cubicBezTo>
                  <a:pt x="40" y="6"/>
                  <a:pt x="40" y="6"/>
                  <a:pt x="40" y="6"/>
                </a:cubicBezTo>
                <a:cubicBezTo>
                  <a:pt x="40" y="2"/>
                  <a:pt x="43" y="0"/>
                  <a:pt x="46" y="0"/>
                </a:cubicBezTo>
                <a:cubicBezTo>
                  <a:pt x="106" y="0"/>
                  <a:pt x="106" y="0"/>
                  <a:pt x="106" y="0"/>
                </a:cubicBezTo>
                <a:cubicBezTo>
                  <a:pt x="109" y="0"/>
                  <a:pt x="112" y="2"/>
                  <a:pt x="112" y="6"/>
                </a:cubicBezTo>
                <a:lnTo>
                  <a:pt x="112" y="18"/>
                </a:lnTo>
                <a:close/>
                <a:moveTo>
                  <a:pt x="112" y="50"/>
                </a:moveTo>
                <a:cubicBezTo>
                  <a:pt x="112" y="53"/>
                  <a:pt x="109" y="56"/>
                  <a:pt x="106" y="56"/>
                </a:cubicBezTo>
                <a:cubicBezTo>
                  <a:pt x="46" y="56"/>
                  <a:pt x="46" y="56"/>
                  <a:pt x="46" y="56"/>
                </a:cubicBezTo>
                <a:cubicBezTo>
                  <a:pt x="43" y="56"/>
                  <a:pt x="40" y="53"/>
                  <a:pt x="40" y="50"/>
                </a:cubicBezTo>
                <a:cubicBezTo>
                  <a:pt x="40" y="38"/>
                  <a:pt x="40" y="38"/>
                  <a:pt x="40" y="38"/>
                </a:cubicBezTo>
                <a:cubicBezTo>
                  <a:pt x="40" y="34"/>
                  <a:pt x="43" y="32"/>
                  <a:pt x="46" y="32"/>
                </a:cubicBezTo>
                <a:cubicBezTo>
                  <a:pt x="106" y="32"/>
                  <a:pt x="106" y="32"/>
                  <a:pt x="106" y="32"/>
                </a:cubicBezTo>
                <a:cubicBezTo>
                  <a:pt x="109" y="32"/>
                  <a:pt x="112" y="34"/>
                  <a:pt x="112" y="38"/>
                </a:cubicBezTo>
                <a:lnTo>
                  <a:pt x="112" y="50"/>
                </a:lnTo>
                <a:close/>
                <a:moveTo>
                  <a:pt x="112" y="81"/>
                </a:moveTo>
                <a:cubicBezTo>
                  <a:pt x="112" y="85"/>
                  <a:pt x="109" y="87"/>
                  <a:pt x="106" y="87"/>
                </a:cubicBezTo>
                <a:cubicBezTo>
                  <a:pt x="46" y="87"/>
                  <a:pt x="46" y="87"/>
                  <a:pt x="46" y="87"/>
                </a:cubicBezTo>
                <a:cubicBezTo>
                  <a:pt x="43" y="87"/>
                  <a:pt x="40" y="85"/>
                  <a:pt x="40" y="81"/>
                </a:cubicBezTo>
                <a:cubicBezTo>
                  <a:pt x="40" y="69"/>
                  <a:pt x="40" y="69"/>
                  <a:pt x="40" y="69"/>
                </a:cubicBezTo>
                <a:cubicBezTo>
                  <a:pt x="40" y="66"/>
                  <a:pt x="43" y="63"/>
                  <a:pt x="46" y="63"/>
                </a:cubicBezTo>
                <a:cubicBezTo>
                  <a:pt x="106" y="63"/>
                  <a:pt x="106" y="63"/>
                  <a:pt x="106" y="63"/>
                </a:cubicBezTo>
                <a:cubicBezTo>
                  <a:pt x="109" y="63"/>
                  <a:pt x="112" y="66"/>
                  <a:pt x="112" y="69"/>
                </a:cubicBezTo>
                <a:lnTo>
                  <a:pt x="112" y="81"/>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65">
            <a:extLst>
              <a:ext uri="{FF2B5EF4-FFF2-40B4-BE49-F238E27FC236}">
                <a16:creationId xmlns:a16="http://schemas.microsoft.com/office/drawing/2014/main" id="{4371E758-FD32-4590-9ECC-2942E8A0394B}"/>
              </a:ext>
            </a:extLst>
          </p:cNvPr>
          <p:cNvSpPr>
            <a:spLocks/>
          </p:cNvSpPr>
          <p:nvPr userDrawn="1"/>
        </p:nvSpPr>
        <p:spPr bwMode="auto">
          <a:xfrm>
            <a:off x="8810626" y="676276"/>
            <a:ext cx="363538" cy="280988"/>
          </a:xfrm>
          <a:custGeom>
            <a:avLst/>
            <a:gdLst>
              <a:gd name="T0" fmla="*/ 96 w 97"/>
              <a:gd name="T1" fmla="*/ 19 h 75"/>
              <a:gd name="T2" fmla="*/ 50 w 97"/>
              <a:gd name="T3" fmla="*/ 64 h 75"/>
              <a:gd name="T4" fmla="*/ 42 w 97"/>
              <a:gd name="T5" fmla="*/ 73 h 75"/>
              <a:gd name="T6" fmla="*/ 38 w 97"/>
              <a:gd name="T7" fmla="*/ 75 h 75"/>
              <a:gd name="T8" fmla="*/ 33 w 97"/>
              <a:gd name="T9" fmla="*/ 73 h 75"/>
              <a:gd name="T10" fmla="*/ 25 w 97"/>
              <a:gd name="T11" fmla="*/ 64 h 75"/>
              <a:gd name="T12" fmla="*/ 2 w 97"/>
              <a:gd name="T13" fmla="*/ 42 h 75"/>
              <a:gd name="T14" fmla="*/ 0 w 97"/>
              <a:gd name="T15" fmla="*/ 38 h 75"/>
              <a:gd name="T16" fmla="*/ 2 w 97"/>
              <a:gd name="T17" fmla="*/ 33 h 75"/>
              <a:gd name="T18" fmla="*/ 11 w 97"/>
              <a:gd name="T19" fmla="*/ 25 h 75"/>
              <a:gd name="T20" fmla="*/ 15 w 97"/>
              <a:gd name="T21" fmla="*/ 23 h 75"/>
              <a:gd name="T22" fmla="*/ 19 w 97"/>
              <a:gd name="T23" fmla="*/ 25 h 75"/>
              <a:gd name="T24" fmla="*/ 38 w 97"/>
              <a:gd name="T25" fmla="*/ 43 h 75"/>
              <a:gd name="T26" fmla="*/ 79 w 97"/>
              <a:gd name="T27" fmla="*/ 2 h 75"/>
              <a:gd name="T28" fmla="*/ 83 w 97"/>
              <a:gd name="T29" fmla="*/ 0 h 75"/>
              <a:gd name="T30" fmla="*/ 87 w 97"/>
              <a:gd name="T31" fmla="*/ 2 h 75"/>
              <a:gd name="T32" fmla="*/ 96 w 97"/>
              <a:gd name="T33" fmla="*/ 11 h 75"/>
              <a:gd name="T34" fmla="*/ 97 w 97"/>
              <a:gd name="T35" fmla="*/ 15 h 75"/>
              <a:gd name="T36" fmla="*/ 96 w 97"/>
              <a:gd name="T37" fmla="*/ 1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75">
                <a:moveTo>
                  <a:pt x="96" y="19"/>
                </a:moveTo>
                <a:cubicBezTo>
                  <a:pt x="50" y="64"/>
                  <a:pt x="50" y="64"/>
                  <a:pt x="50" y="64"/>
                </a:cubicBezTo>
                <a:cubicBezTo>
                  <a:pt x="42" y="73"/>
                  <a:pt x="42" y="73"/>
                  <a:pt x="42" y="73"/>
                </a:cubicBezTo>
                <a:cubicBezTo>
                  <a:pt x="41" y="74"/>
                  <a:pt x="39" y="75"/>
                  <a:pt x="38" y="75"/>
                </a:cubicBezTo>
                <a:cubicBezTo>
                  <a:pt x="36" y="75"/>
                  <a:pt x="34" y="74"/>
                  <a:pt x="33" y="73"/>
                </a:cubicBezTo>
                <a:cubicBezTo>
                  <a:pt x="25" y="64"/>
                  <a:pt x="25" y="64"/>
                  <a:pt x="25" y="64"/>
                </a:cubicBezTo>
                <a:cubicBezTo>
                  <a:pt x="2" y="42"/>
                  <a:pt x="2" y="42"/>
                  <a:pt x="2" y="42"/>
                </a:cubicBezTo>
                <a:cubicBezTo>
                  <a:pt x="1" y="41"/>
                  <a:pt x="0" y="39"/>
                  <a:pt x="0" y="38"/>
                </a:cubicBezTo>
                <a:cubicBezTo>
                  <a:pt x="0" y="36"/>
                  <a:pt x="1" y="34"/>
                  <a:pt x="2" y="33"/>
                </a:cubicBezTo>
                <a:cubicBezTo>
                  <a:pt x="11" y="25"/>
                  <a:pt x="11" y="25"/>
                  <a:pt x="11" y="25"/>
                </a:cubicBezTo>
                <a:cubicBezTo>
                  <a:pt x="12" y="24"/>
                  <a:pt x="13" y="23"/>
                  <a:pt x="15" y="23"/>
                </a:cubicBezTo>
                <a:cubicBezTo>
                  <a:pt x="17" y="23"/>
                  <a:pt x="18" y="24"/>
                  <a:pt x="19" y="25"/>
                </a:cubicBezTo>
                <a:cubicBezTo>
                  <a:pt x="38" y="43"/>
                  <a:pt x="38" y="43"/>
                  <a:pt x="38" y="43"/>
                </a:cubicBezTo>
                <a:cubicBezTo>
                  <a:pt x="79" y="2"/>
                  <a:pt x="79" y="2"/>
                  <a:pt x="79" y="2"/>
                </a:cubicBezTo>
                <a:cubicBezTo>
                  <a:pt x="80" y="1"/>
                  <a:pt x="81" y="0"/>
                  <a:pt x="83" y="0"/>
                </a:cubicBezTo>
                <a:cubicBezTo>
                  <a:pt x="84" y="0"/>
                  <a:pt x="86" y="1"/>
                  <a:pt x="87" y="2"/>
                </a:cubicBezTo>
                <a:cubicBezTo>
                  <a:pt x="96" y="11"/>
                  <a:pt x="96" y="11"/>
                  <a:pt x="96" y="11"/>
                </a:cubicBezTo>
                <a:cubicBezTo>
                  <a:pt x="97" y="12"/>
                  <a:pt x="97" y="13"/>
                  <a:pt x="97" y="15"/>
                </a:cubicBezTo>
                <a:cubicBezTo>
                  <a:pt x="97" y="16"/>
                  <a:pt x="97" y="18"/>
                  <a:pt x="96" y="19"/>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66">
            <a:extLst>
              <a:ext uri="{FF2B5EF4-FFF2-40B4-BE49-F238E27FC236}">
                <a16:creationId xmlns:a16="http://schemas.microsoft.com/office/drawing/2014/main" id="{6DAF4F39-7A71-4BE2-B009-4B2B65B6D4B3}"/>
              </a:ext>
            </a:extLst>
          </p:cNvPr>
          <p:cNvSpPr>
            <a:spLocks/>
          </p:cNvSpPr>
          <p:nvPr userDrawn="1"/>
        </p:nvSpPr>
        <p:spPr bwMode="auto">
          <a:xfrm>
            <a:off x="9501188" y="684213"/>
            <a:ext cx="277813" cy="280988"/>
          </a:xfrm>
          <a:custGeom>
            <a:avLst/>
            <a:gdLst>
              <a:gd name="T0" fmla="*/ 72 w 74"/>
              <a:gd name="T1" fmla="*/ 64 h 75"/>
              <a:gd name="T2" fmla="*/ 64 w 74"/>
              <a:gd name="T3" fmla="*/ 73 h 75"/>
              <a:gd name="T4" fmla="*/ 59 w 74"/>
              <a:gd name="T5" fmla="*/ 75 h 75"/>
              <a:gd name="T6" fmla="*/ 55 w 74"/>
              <a:gd name="T7" fmla="*/ 73 h 75"/>
              <a:gd name="T8" fmla="*/ 37 w 74"/>
              <a:gd name="T9" fmla="*/ 54 h 75"/>
              <a:gd name="T10" fmla="*/ 18 w 74"/>
              <a:gd name="T11" fmla="*/ 73 h 75"/>
              <a:gd name="T12" fmla="*/ 14 w 74"/>
              <a:gd name="T13" fmla="*/ 75 h 75"/>
              <a:gd name="T14" fmla="*/ 10 w 74"/>
              <a:gd name="T15" fmla="*/ 73 h 75"/>
              <a:gd name="T16" fmla="*/ 2 w 74"/>
              <a:gd name="T17" fmla="*/ 64 h 75"/>
              <a:gd name="T18" fmla="*/ 0 w 74"/>
              <a:gd name="T19" fmla="*/ 60 h 75"/>
              <a:gd name="T20" fmla="*/ 2 w 74"/>
              <a:gd name="T21" fmla="*/ 56 h 75"/>
              <a:gd name="T22" fmla="*/ 20 w 74"/>
              <a:gd name="T23" fmla="*/ 38 h 75"/>
              <a:gd name="T24" fmla="*/ 2 w 74"/>
              <a:gd name="T25" fmla="*/ 19 h 75"/>
              <a:gd name="T26" fmla="*/ 0 w 74"/>
              <a:gd name="T27" fmla="*/ 15 h 75"/>
              <a:gd name="T28" fmla="*/ 2 w 74"/>
              <a:gd name="T29" fmla="*/ 11 h 75"/>
              <a:gd name="T30" fmla="*/ 10 w 74"/>
              <a:gd name="T31" fmla="*/ 2 h 75"/>
              <a:gd name="T32" fmla="*/ 14 w 74"/>
              <a:gd name="T33" fmla="*/ 0 h 75"/>
              <a:gd name="T34" fmla="*/ 18 w 74"/>
              <a:gd name="T35" fmla="*/ 2 h 75"/>
              <a:gd name="T36" fmla="*/ 37 w 74"/>
              <a:gd name="T37" fmla="*/ 21 h 75"/>
              <a:gd name="T38" fmla="*/ 55 w 74"/>
              <a:gd name="T39" fmla="*/ 2 h 75"/>
              <a:gd name="T40" fmla="*/ 59 w 74"/>
              <a:gd name="T41" fmla="*/ 0 h 75"/>
              <a:gd name="T42" fmla="*/ 64 w 74"/>
              <a:gd name="T43" fmla="*/ 2 h 75"/>
              <a:gd name="T44" fmla="*/ 72 w 74"/>
              <a:gd name="T45" fmla="*/ 11 h 75"/>
              <a:gd name="T46" fmla="*/ 74 w 74"/>
              <a:gd name="T47" fmla="*/ 15 h 75"/>
              <a:gd name="T48" fmla="*/ 72 w 74"/>
              <a:gd name="T49" fmla="*/ 19 h 75"/>
              <a:gd name="T50" fmla="*/ 54 w 74"/>
              <a:gd name="T51" fmla="*/ 38 h 75"/>
              <a:gd name="T52" fmla="*/ 72 w 74"/>
              <a:gd name="T53" fmla="*/ 56 h 75"/>
              <a:gd name="T54" fmla="*/ 74 w 74"/>
              <a:gd name="T55" fmla="*/ 60 h 75"/>
              <a:gd name="T56" fmla="*/ 72 w 74"/>
              <a:gd name="T57" fmla="*/ 6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 h="75">
                <a:moveTo>
                  <a:pt x="72" y="64"/>
                </a:moveTo>
                <a:cubicBezTo>
                  <a:pt x="64" y="73"/>
                  <a:pt x="64" y="73"/>
                  <a:pt x="64" y="73"/>
                </a:cubicBezTo>
                <a:cubicBezTo>
                  <a:pt x="63" y="74"/>
                  <a:pt x="61" y="75"/>
                  <a:pt x="59" y="75"/>
                </a:cubicBezTo>
                <a:cubicBezTo>
                  <a:pt x="58" y="75"/>
                  <a:pt x="56" y="74"/>
                  <a:pt x="55" y="73"/>
                </a:cubicBezTo>
                <a:cubicBezTo>
                  <a:pt x="37" y="54"/>
                  <a:pt x="37" y="54"/>
                  <a:pt x="37" y="54"/>
                </a:cubicBezTo>
                <a:cubicBezTo>
                  <a:pt x="18" y="73"/>
                  <a:pt x="18" y="73"/>
                  <a:pt x="18" y="73"/>
                </a:cubicBezTo>
                <a:cubicBezTo>
                  <a:pt x="17" y="74"/>
                  <a:pt x="16" y="75"/>
                  <a:pt x="14" y="75"/>
                </a:cubicBezTo>
                <a:cubicBezTo>
                  <a:pt x="13" y="75"/>
                  <a:pt x="11" y="74"/>
                  <a:pt x="10" y="73"/>
                </a:cubicBezTo>
                <a:cubicBezTo>
                  <a:pt x="2" y="64"/>
                  <a:pt x="2" y="64"/>
                  <a:pt x="2" y="64"/>
                </a:cubicBezTo>
                <a:cubicBezTo>
                  <a:pt x="0" y="63"/>
                  <a:pt x="0" y="62"/>
                  <a:pt x="0" y="60"/>
                </a:cubicBezTo>
                <a:cubicBezTo>
                  <a:pt x="0" y="59"/>
                  <a:pt x="0" y="57"/>
                  <a:pt x="2" y="56"/>
                </a:cubicBezTo>
                <a:cubicBezTo>
                  <a:pt x="20" y="38"/>
                  <a:pt x="20" y="38"/>
                  <a:pt x="20" y="38"/>
                </a:cubicBezTo>
                <a:cubicBezTo>
                  <a:pt x="2" y="19"/>
                  <a:pt x="2" y="19"/>
                  <a:pt x="2" y="19"/>
                </a:cubicBezTo>
                <a:cubicBezTo>
                  <a:pt x="0" y="18"/>
                  <a:pt x="0" y="16"/>
                  <a:pt x="0" y="15"/>
                </a:cubicBezTo>
                <a:cubicBezTo>
                  <a:pt x="0" y="13"/>
                  <a:pt x="0" y="12"/>
                  <a:pt x="2" y="11"/>
                </a:cubicBezTo>
                <a:cubicBezTo>
                  <a:pt x="10" y="2"/>
                  <a:pt x="10" y="2"/>
                  <a:pt x="10" y="2"/>
                </a:cubicBezTo>
                <a:cubicBezTo>
                  <a:pt x="11" y="1"/>
                  <a:pt x="13" y="0"/>
                  <a:pt x="14" y="0"/>
                </a:cubicBezTo>
                <a:cubicBezTo>
                  <a:pt x="16" y="0"/>
                  <a:pt x="17" y="1"/>
                  <a:pt x="18" y="2"/>
                </a:cubicBezTo>
                <a:cubicBezTo>
                  <a:pt x="37" y="21"/>
                  <a:pt x="37" y="21"/>
                  <a:pt x="37" y="21"/>
                </a:cubicBezTo>
                <a:cubicBezTo>
                  <a:pt x="55" y="2"/>
                  <a:pt x="55" y="2"/>
                  <a:pt x="55" y="2"/>
                </a:cubicBezTo>
                <a:cubicBezTo>
                  <a:pt x="56" y="1"/>
                  <a:pt x="58" y="0"/>
                  <a:pt x="59" y="0"/>
                </a:cubicBezTo>
                <a:cubicBezTo>
                  <a:pt x="61" y="0"/>
                  <a:pt x="63" y="1"/>
                  <a:pt x="64" y="2"/>
                </a:cubicBezTo>
                <a:cubicBezTo>
                  <a:pt x="72" y="11"/>
                  <a:pt x="72" y="11"/>
                  <a:pt x="72" y="11"/>
                </a:cubicBezTo>
                <a:cubicBezTo>
                  <a:pt x="73" y="12"/>
                  <a:pt x="74" y="13"/>
                  <a:pt x="74" y="15"/>
                </a:cubicBezTo>
                <a:cubicBezTo>
                  <a:pt x="74" y="16"/>
                  <a:pt x="73" y="18"/>
                  <a:pt x="72" y="19"/>
                </a:cubicBezTo>
                <a:cubicBezTo>
                  <a:pt x="54" y="38"/>
                  <a:pt x="54" y="38"/>
                  <a:pt x="54" y="38"/>
                </a:cubicBezTo>
                <a:cubicBezTo>
                  <a:pt x="72" y="56"/>
                  <a:pt x="72" y="56"/>
                  <a:pt x="72" y="56"/>
                </a:cubicBezTo>
                <a:cubicBezTo>
                  <a:pt x="73" y="57"/>
                  <a:pt x="74" y="59"/>
                  <a:pt x="74" y="60"/>
                </a:cubicBezTo>
                <a:cubicBezTo>
                  <a:pt x="74" y="62"/>
                  <a:pt x="73" y="63"/>
                  <a:pt x="72" y="6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67">
            <a:extLst>
              <a:ext uri="{FF2B5EF4-FFF2-40B4-BE49-F238E27FC236}">
                <a16:creationId xmlns:a16="http://schemas.microsoft.com/office/drawing/2014/main" id="{009B1745-E285-40B5-A5F0-0F988BE5F9DF}"/>
              </a:ext>
            </a:extLst>
          </p:cNvPr>
          <p:cNvSpPr>
            <a:spLocks noEditPoints="1"/>
          </p:cNvSpPr>
          <p:nvPr userDrawn="1"/>
        </p:nvSpPr>
        <p:spPr bwMode="auto">
          <a:xfrm>
            <a:off x="10090151" y="631826"/>
            <a:ext cx="390525" cy="385763"/>
          </a:xfrm>
          <a:custGeom>
            <a:avLst/>
            <a:gdLst>
              <a:gd name="T0" fmla="*/ 96 w 104"/>
              <a:gd name="T1" fmla="*/ 103 h 103"/>
              <a:gd name="T2" fmla="*/ 90 w 104"/>
              <a:gd name="T3" fmla="*/ 101 h 103"/>
              <a:gd name="T4" fmla="*/ 69 w 104"/>
              <a:gd name="T5" fmla="*/ 80 h 103"/>
              <a:gd name="T6" fmla="*/ 44 w 104"/>
              <a:gd name="T7" fmla="*/ 87 h 103"/>
              <a:gd name="T8" fmla="*/ 0 w 104"/>
              <a:gd name="T9" fmla="*/ 44 h 103"/>
              <a:gd name="T10" fmla="*/ 44 w 104"/>
              <a:gd name="T11" fmla="*/ 0 h 103"/>
              <a:gd name="T12" fmla="*/ 88 w 104"/>
              <a:gd name="T13" fmla="*/ 44 h 103"/>
              <a:gd name="T14" fmla="*/ 80 w 104"/>
              <a:gd name="T15" fmla="*/ 68 h 103"/>
              <a:gd name="T16" fmla="*/ 102 w 104"/>
              <a:gd name="T17" fmla="*/ 90 h 103"/>
              <a:gd name="T18" fmla="*/ 104 w 104"/>
              <a:gd name="T19" fmla="*/ 95 h 103"/>
              <a:gd name="T20" fmla="*/ 96 w 104"/>
              <a:gd name="T21" fmla="*/ 103 h 103"/>
              <a:gd name="T22" fmla="*/ 44 w 104"/>
              <a:gd name="T23" fmla="*/ 16 h 103"/>
              <a:gd name="T24" fmla="*/ 16 w 104"/>
              <a:gd name="T25" fmla="*/ 44 h 103"/>
              <a:gd name="T26" fmla="*/ 44 w 104"/>
              <a:gd name="T27" fmla="*/ 71 h 103"/>
              <a:gd name="T28" fmla="*/ 72 w 104"/>
              <a:gd name="T29" fmla="*/ 44 h 103"/>
              <a:gd name="T30" fmla="*/ 44 w 104"/>
              <a:gd name="T31" fmla="*/ 16 h 103"/>
              <a:gd name="T32" fmla="*/ 64 w 104"/>
              <a:gd name="T33" fmla="*/ 46 h 103"/>
              <a:gd name="T34" fmla="*/ 62 w 104"/>
              <a:gd name="T35" fmla="*/ 48 h 103"/>
              <a:gd name="T36" fmla="*/ 48 w 104"/>
              <a:gd name="T37" fmla="*/ 48 h 103"/>
              <a:gd name="T38" fmla="*/ 48 w 104"/>
              <a:gd name="T39" fmla="*/ 61 h 103"/>
              <a:gd name="T40" fmla="*/ 46 w 104"/>
              <a:gd name="T41" fmla="*/ 63 h 103"/>
              <a:gd name="T42" fmla="*/ 42 w 104"/>
              <a:gd name="T43" fmla="*/ 63 h 103"/>
              <a:gd name="T44" fmla="*/ 40 w 104"/>
              <a:gd name="T45" fmla="*/ 61 h 103"/>
              <a:gd name="T46" fmla="*/ 40 w 104"/>
              <a:gd name="T47" fmla="*/ 48 h 103"/>
              <a:gd name="T48" fmla="*/ 26 w 104"/>
              <a:gd name="T49" fmla="*/ 48 h 103"/>
              <a:gd name="T50" fmla="*/ 24 w 104"/>
              <a:gd name="T51" fmla="*/ 46 h 103"/>
              <a:gd name="T52" fmla="*/ 24 w 104"/>
              <a:gd name="T53" fmla="*/ 42 h 103"/>
              <a:gd name="T54" fmla="*/ 26 w 104"/>
              <a:gd name="T55" fmla="*/ 40 h 103"/>
              <a:gd name="T56" fmla="*/ 40 w 104"/>
              <a:gd name="T57" fmla="*/ 40 h 103"/>
              <a:gd name="T58" fmla="*/ 40 w 104"/>
              <a:gd name="T59" fmla="*/ 26 h 103"/>
              <a:gd name="T60" fmla="*/ 42 w 104"/>
              <a:gd name="T61" fmla="*/ 24 h 103"/>
              <a:gd name="T62" fmla="*/ 46 w 104"/>
              <a:gd name="T63" fmla="*/ 24 h 103"/>
              <a:gd name="T64" fmla="*/ 48 w 104"/>
              <a:gd name="T65" fmla="*/ 26 h 103"/>
              <a:gd name="T66" fmla="*/ 48 w 104"/>
              <a:gd name="T67" fmla="*/ 40 h 103"/>
              <a:gd name="T68" fmla="*/ 62 w 104"/>
              <a:gd name="T69" fmla="*/ 40 h 103"/>
              <a:gd name="T70" fmla="*/ 64 w 104"/>
              <a:gd name="T71" fmla="*/ 42 h 103"/>
              <a:gd name="T72" fmla="*/ 64 w 104"/>
              <a:gd name="T73" fmla="*/ 4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103">
                <a:moveTo>
                  <a:pt x="96" y="103"/>
                </a:moveTo>
                <a:cubicBezTo>
                  <a:pt x="94" y="103"/>
                  <a:pt x="92" y="103"/>
                  <a:pt x="90" y="101"/>
                </a:cubicBezTo>
                <a:cubicBezTo>
                  <a:pt x="69" y="80"/>
                  <a:pt x="69" y="80"/>
                  <a:pt x="69" y="80"/>
                </a:cubicBezTo>
                <a:cubicBezTo>
                  <a:pt x="62" y="85"/>
                  <a:pt x="53" y="87"/>
                  <a:pt x="44" y="87"/>
                </a:cubicBezTo>
                <a:cubicBezTo>
                  <a:pt x="20" y="87"/>
                  <a:pt x="0" y="68"/>
                  <a:pt x="0" y="44"/>
                </a:cubicBezTo>
                <a:cubicBezTo>
                  <a:pt x="0" y="19"/>
                  <a:pt x="20" y="0"/>
                  <a:pt x="44" y="0"/>
                </a:cubicBezTo>
                <a:cubicBezTo>
                  <a:pt x="68" y="0"/>
                  <a:pt x="88" y="19"/>
                  <a:pt x="88" y="44"/>
                </a:cubicBezTo>
                <a:cubicBezTo>
                  <a:pt x="88" y="52"/>
                  <a:pt x="85" y="61"/>
                  <a:pt x="80" y="68"/>
                </a:cubicBezTo>
                <a:cubicBezTo>
                  <a:pt x="102" y="90"/>
                  <a:pt x="102" y="90"/>
                  <a:pt x="102" y="90"/>
                </a:cubicBezTo>
                <a:cubicBezTo>
                  <a:pt x="103" y="91"/>
                  <a:pt x="104" y="93"/>
                  <a:pt x="104" y="95"/>
                </a:cubicBezTo>
                <a:cubicBezTo>
                  <a:pt x="104" y="100"/>
                  <a:pt x="100" y="103"/>
                  <a:pt x="96" y="103"/>
                </a:cubicBezTo>
                <a:close/>
                <a:moveTo>
                  <a:pt x="44" y="16"/>
                </a:moveTo>
                <a:cubicBezTo>
                  <a:pt x="29" y="16"/>
                  <a:pt x="16" y="28"/>
                  <a:pt x="16" y="44"/>
                </a:cubicBezTo>
                <a:cubicBezTo>
                  <a:pt x="16" y="59"/>
                  <a:pt x="29" y="71"/>
                  <a:pt x="44" y="71"/>
                </a:cubicBezTo>
                <a:cubicBezTo>
                  <a:pt x="60" y="71"/>
                  <a:pt x="72" y="59"/>
                  <a:pt x="72" y="44"/>
                </a:cubicBezTo>
                <a:cubicBezTo>
                  <a:pt x="72" y="28"/>
                  <a:pt x="60" y="16"/>
                  <a:pt x="44" y="16"/>
                </a:cubicBezTo>
                <a:close/>
                <a:moveTo>
                  <a:pt x="64" y="46"/>
                </a:moveTo>
                <a:cubicBezTo>
                  <a:pt x="64" y="47"/>
                  <a:pt x="63" y="48"/>
                  <a:pt x="62" y="48"/>
                </a:cubicBezTo>
                <a:cubicBezTo>
                  <a:pt x="48" y="48"/>
                  <a:pt x="48" y="48"/>
                  <a:pt x="48" y="48"/>
                </a:cubicBezTo>
                <a:cubicBezTo>
                  <a:pt x="48" y="61"/>
                  <a:pt x="48" y="61"/>
                  <a:pt x="48" y="61"/>
                </a:cubicBezTo>
                <a:cubicBezTo>
                  <a:pt x="48" y="63"/>
                  <a:pt x="47" y="63"/>
                  <a:pt x="46" y="63"/>
                </a:cubicBezTo>
                <a:cubicBezTo>
                  <a:pt x="42" y="63"/>
                  <a:pt x="42" y="63"/>
                  <a:pt x="42" y="63"/>
                </a:cubicBezTo>
                <a:cubicBezTo>
                  <a:pt x="41" y="63"/>
                  <a:pt x="40" y="63"/>
                  <a:pt x="40" y="61"/>
                </a:cubicBezTo>
                <a:cubicBezTo>
                  <a:pt x="40" y="48"/>
                  <a:pt x="40" y="48"/>
                  <a:pt x="40" y="48"/>
                </a:cubicBezTo>
                <a:cubicBezTo>
                  <a:pt x="26" y="48"/>
                  <a:pt x="26" y="48"/>
                  <a:pt x="26" y="48"/>
                </a:cubicBezTo>
                <a:cubicBezTo>
                  <a:pt x="25" y="48"/>
                  <a:pt x="24" y="47"/>
                  <a:pt x="24" y="46"/>
                </a:cubicBezTo>
                <a:cubicBezTo>
                  <a:pt x="24" y="42"/>
                  <a:pt x="24" y="42"/>
                  <a:pt x="24" y="42"/>
                </a:cubicBezTo>
                <a:cubicBezTo>
                  <a:pt x="24" y="40"/>
                  <a:pt x="25" y="40"/>
                  <a:pt x="26" y="40"/>
                </a:cubicBezTo>
                <a:cubicBezTo>
                  <a:pt x="40" y="40"/>
                  <a:pt x="40" y="40"/>
                  <a:pt x="40" y="40"/>
                </a:cubicBezTo>
                <a:cubicBezTo>
                  <a:pt x="40" y="26"/>
                  <a:pt x="40" y="26"/>
                  <a:pt x="40" y="26"/>
                </a:cubicBezTo>
                <a:cubicBezTo>
                  <a:pt x="40" y="24"/>
                  <a:pt x="41" y="24"/>
                  <a:pt x="42" y="24"/>
                </a:cubicBezTo>
                <a:cubicBezTo>
                  <a:pt x="46" y="24"/>
                  <a:pt x="46" y="24"/>
                  <a:pt x="46" y="24"/>
                </a:cubicBezTo>
                <a:cubicBezTo>
                  <a:pt x="47" y="24"/>
                  <a:pt x="48" y="24"/>
                  <a:pt x="48" y="26"/>
                </a:cubicBezTo>
                <a:cubicBezTo>
                  <a:pt x="48" y="40"/>
                  <a:pt x="48" y="40"/>
                  <a:pt x="48" y="40"/>
                </a:cubicBezTo>
                <a:cubicBezTo>
                  <a:pt x="62" y="40"/>
                  <a:pt x="62" y="40"/>
                  <a:pt x="62" y="40"/>
                </a:cubicBezTo>
                <a:cubicBezTo>
                  <a:pt x="63" y="40"/>
                  <a:pt x="64" y="40"/>
                  <a:pt x="64" y="42"/>
                </a:cubicBezTo>
                <a:lnTo>
                  <a:pt x="64" y="46"/>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68">
            <a:extLst>
              <a:ext uri="{FF2B5EF4-FFF2-40B4-BE49-F238E27FC236}">
                <a16:creationId xmlns:a16="http://schemas.microsoft.com/office/drawing/2014/main" id="{AE8428D9-10B5-4809-8870-0F4A711BCC8F}"/>
              </a:ext>
            </a:extLst>
          </p:cNvPr>
          <p:cNvSpPr>
            <a:spLocks noEditPoints="1"/>
          </p:cNvSpPr>
          <p:nvPr userDrawn="1"/>
        </p:nvSpPr>
        <p:spPr bwMode="auto">
          <a:xfrm>
            <a:off x="10736263" y="631826"/>
            <a:ext cx="390525" cy="355600"/>
          </a:xfrm>
          <a:custGeom>
            <a:avLst/>
            <a:gdLst>
              <a:gd name="T0" fmla="*/ 104 w 104"/>
              <a:gd name="T1" fmla="*/ 77 h 95"/>
              <a:gd name="T2" fmla="*/ 102 w 104"/>
              <a:gd name="T3" fmla="*/ 79 h 95"/>
              <a:gd name="T4" fmla="*/ 88 w 104"/>
              <a:gd name="T5" fmla="*/ 79 h 95"/>
              <a:gd name="T6" fmla="*/ 88 w 104"/>
              <a:gd name="T7" fmla="*/ 89 h 95"/>
              <a:gd name="T8" fmla="*/ 82 w 104"/>
              <a:gd name="T9" fmla="*/ 95 h 95"/>
              <a:gd name="T10" fmla="*/ 22 w 104"/>
              <a:gd name="T11" fmla="*/ 95 h 95"/>
              <a:gd name="T12" fmla="*/ 16 w 104"/>
              <a:gd name="T13" fmla="*/ 89 h 95"/>
              <a:gd name="T14" fmla="*/ 16 w 104"/>
              <a:gd name="T15" fmla="*/ 79 h 95"/>
              <a:gd name="T16" fmla="*/ 2 w 104"/>
              <a:gd name="T17" fmla="*/ 79 h 95"/>
              <a:gd name="T18" fmla="*/ 0 w 104"/>
              <a:gd name="T19" fmla="*/ 77 h 95"/>
              <a:gd name="T20" fmla="*/ 0 w 104"/>
              <a:gd name="T21" fmla="*/ 52 h 95"/>
              <a:gd name="T22" fmla="*/ 12 w 104"/>
              <a:gd name="T23" fmla="*/ 40 h 95"/>
              <a:gd name="T24" fmla="*/ 16 w 104"/>
              <a:gd name="T25" fmla="*/ 40 h 95"/>
              <a:gd name="T26" fmla="*/ 16 w 104"/>
              <a:gd name="T27" fmla="*/ 6 h 95"/>
              <a:gd name="T28" fmla="*/ 22 w 104"/>
              <a:gd name="T29" fmla="*/ 0 h 95"/>
              <a:gd name="T30" fmla="*/ 64 w 104"/>
              <a:gd name="T31" fmla="*/ 0 h 95"/>
              <a:gd name="T32" fmla="*/ 74 w 104"/>
              <a:gd name="T33" fmla="*/ 4 h 95"/>
              <a:gd name="T34" fmla="*/ 84 w 104"/>
              <a:gd name="T35" fmla="*/ 13 h 95"/>
              <a:gd name="T36" fmla="*/ 88 w 104"/>
              <a:gd name="T37" fmla="*/ 24 h 95"/>
              <a:gd name="T38" fmla="*/ 88 w 104"/>
              <a:gd name="T39" fmla="*/ 40 h 95"/>
              <a:gd name="T40" fmla="*/ 92 w 104"/>
              <a:gd name="T41" fmla="*/ 40 h 95"/>
              <a:gd name="T42" fmla="*/ 104 w 104"/>
              <a:gd name="T43" fmla="*/ 52 h 95"/>
              <a:gd name="T44" fmla="*/ 104 w 104"/>
              <a:gd name="T45" fmla="*/ 77 h 95"/>
              <a:gd name="T46" fmla="*/ 80 w 104"/>
              <a:gd name="T47" fmla="*/ 48 h 95"/>
              <a:gd name="T48" fmla="*/ 80 w 104"/>
              <a:gd name="T49" fmla="*/ 24 h 95"/>
              <a:gd name="T50" fmla="*/ 70 w 104"/>
              <a:gd name="T51" fmla="*/ 24 h 95"/>
              <a:gd name="T52" fmla="*/ 64 w 104"/>
              <a:gd name="T53" fmla="*/ 18 h 95"/>
              <a:gd name="T54" fmla="*/ 64 w 104"/>
              <a:gd name="T55" fmla="*/ 8 h 95"/>
              <a:gd name="T56" fmla="*/ 24 w 104"/>
              <a:gd name="T57" fmla="*/ 8 h 95"/>
              <a:gd name="T58" fmla="*/ 24 w 104"/>
              <a:gd name="T59" fmla="*/ 48 h 95"/>
              <a:gd name="T60" fmla="*/ 80 w 104"/>
              <a:gd name="T61" fmla="*/ 48 h 95"/>
              <a:gd name="T62" fmla="*/ 80 w 104"/>
              <a:gd name="T63" fmla="*/ 87 h 95"/>
              <a:gd name="T64" fmla="*/ 80 w 104"/>
              <a:gd name="T65" fmla="*/ 71 h 95"/>
              <a:gd name="T66" fmla="*/ 24 w 104"/>
              <a:gd name="T67" fmla="*/ 71 h 95"/>
              <a:gd name="T68" fmla="*/ 24 w 104"/>
              <a:gd name="T69" fmla="*/ 87 h 95"/>
              <a:gd name="T70" fmla="*/ 80 w 104"/>
              <a:gd name="T71" fmla="*/ 87 h 95"/>
              <a:gd name="T72" fmla="*/ 92 w 104"/>
              <a:gd name="T73" fmla="*/ 48 h 95"/>
              <a:gd name="T74" fmla="*/ 88 w 104"/>
              <a:gd name="T75" fmla="*/ 52 h 95"/>
              <a:gd name="T76" fmla="*/ 92 w 104"/>
              <a:gd name="T77" fmla="*/ 56 h 95"/>
              <a:gd name="T78" fmla="*/ 96 w 104"/>
              <a:gd name="T79" fmla="*/ 52 h 95"/>
              <a:gd name="T80" fmla="*/ 92 w 104"/>
              <a:gd name="T81" fmla="*/ 4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4" h="95">
                <a:moveTo>
                  <a:pt x="104" y="77"/>
                </a:moveTo>
                <a:cubicBezTo>
                  <a:pt x="104" y="79"/>
                  <a:pt x="103" y="79"/>
                  <a:pt x="102" y="79"/>
                </a:cubicBezTo>
                <a:cubicBezTo>
                  <a:pt x="88" y="79"/>
                  <a:pt x="88" y="79"/>
                  <a:pt x="88" y="79"/>
                </a:cubicBezTo>
                <a:cubicBezTo>
                  <a:pt x="88" y="89"/>
                  <a:pt x="88" y="89"/>
                  <a:pt x="88" y="89"/>
                </a:cubicBezTo>
                <a:cubicBezTo>
                  <a:pt x="88" y="93"/>
                  <a:pt x="85" y="95"/>
                  <a:pt x="82" y="95"/>
                </a:cubicBezTo>
                <a:cubicBezTo>
                  <a:pt x="22" y="95"/>
                  <a:pt x="22" y="95"/>
                  <a:pt x="22" y="95"/>
                </a:cubicBezTo>
                <a:cubicBezTo>
                  <a:pt x="19" y="95"/>
                  <a:pt x="16" y="93"/>
                  <a:pt x="16" y="89"/>
                </a:cubicBezTo>
                <a:cubicBezTo>
                  <a:pt x="16" y="79"/>
                  <a:pt x="16" y="79"/>
                  <a:pt x="16" y="79"/>
                </a:cubicBezTo>
                <a:cubicBezTo>
                  <a:pt x="2" y="79"/>
                  <a:pt x="2" y="79"/>
                  <a:pt x="2" y="79"/>
                </a:cubicBezTo>
                <a:cubicBezTo>
                  <a:pt x="1" y="79"/>
                  <a:pt x="0" y="79"/>
                  <a:pt x="0" y="77"/>
                </a:cubicBezTo>
                <a:cubicBezTo>
                  <a:pt x="0" y="52"/>
                  <a:pt x="0" y="52"/>
                  <a:pt x="0" y="52"/>
                </a:cubicBezTo>
                <a:cubicBezTo>
                  <a:pt x="0" y="45"/>
                  <a:pt x="6" y="40"/>
                  <a:pt x="12" y="40"/>
                </a:cubicBezTo>
                <a:cubicBezTo>
                  <a:pt x="16" y="40"/>
                  <a:pt x="16" y="40"/>
                  <a:pt x="16" y="40"/>
                </a:cubicBezTo>
                <a:cubicBezTo>
                  <a:pt x="16" y="6"/>
                  <a:pt x="16" y="6"/>
                  <a:pt x="16" y="6"/>
                </a:cubicBezTo>
                <a:cubicBezTo>
                  <a:pt x="16" y="2"/>
                  <a:pt x="19" y="0"/>
                  <a:pt x="22" y="0"/>
                </a:cubicBezTo>
                <a:cubicBezTo>
                  <a:pt x="64" y="0"/>
                  <a:pt x="64" y="0"/>
                  <a:pt x="64" y="0"/>
                </a:cubicBezTo>
                <a:cubicBezTo>
                  <a:pt x="67" y="0"/>
                  <a:pt x="72" y="1"/>
                  <a:pt x="74" y="4"/>
                </a:cubicBezTo>
                <a:cubicBezTo>
                  <a:pt x="84" y="13"/>
                  <a:pt x="84" y="13"/>
                  <a:pt x="84" y="13"/>
                </a:cubicBezTo>
                <a:cubicBezTo>
                  <a:pt x="86" y="16"/>
                  <a:pt x="88" y="20"/>
                  <a:pt x="88" y="24"/>
                </a:cubicBezTo>
                <a:cubicBezTo>
                  <a:pt x="88" y="40"/>
                  <a:pt x="88" y="40"/>
                  <a:pt x="88" y="40"/>
                </a:cubicBezTo>
                <a:cubicBezTo>
                  <a:pt x="92" y="40"/>
                  <a:pt x="92" y="40"/>
                  <a:pt x="92" y="40"/>
                </a:cubicBezTo>
                <a:cubicBezTo>
                  <a:pt x="99" y="40"/>
                  <a:pt x="104" y="45"/>
                  <a:pt x="104" y="52"/>
                </a:cubicBezTo>
                <a:lnTo>
                  <a:pt x="104" y="77"/>
                </a:lnTo>
                <a:close/>
                <a:moveTo>
                  <a:pt x="80" y="48"/>
                </a:moveTo>
                <a:cubicBezTo>
                  <a:pt x="80" y="24"/>
                  <a:pt x="80" y="24"/>
                  <a:pt x="80" y="24"/>
                </a:cubicBezTo>
                <a:cubicBezTo>
                  <a:pt x="70" y="24"/>
                  <a:pt x="70" y="24"/>
                  <a:pt x="70" y="24"/>
                </a:cubicBezTo>
                <a:cubicBezTo>
                  <a:pt x="67" y="24"/>
                  <a:pt x="64" y="21"/>
                  <a:pt x="64" y="18"/>
                </a:cubicBezTo>
                <a:cubicBezTo>
                  <a:pt x="64" y="8"/>
                  <a:pt x="64" y="8"/>
                  <a:pt x="64" y="8"/>
                </a:cubicBezTo>
                <a:cubicBezTo>
                  <a:pt x="24" y="8"/>
                  <a:pt x="24" y="8"/>
                  <a:pt x="24" y="8"/>
                </a:cubicBezTo>
                <a:cubicBezTo>
                  <a:pt x="24" y="48"/>
                  <a:pt x="24" y="48"/>
                  <a:pt x="24" y="48"/>
                </a:cubicBezTo>
                <a:lnTo>
                  <a:pt x="80" y="48"/>
                </a:lnTo>
                <a:close/>
                <a:moveTo>
                  <a:pt x="80" y="87"/>
                </a:moveTo>
                <a:cubicBezTo>
                  <a:pt x="80" y="71"/>
                  <a:pt x="80" y="71"/>
                  <a:pt x="80" y="71"/>
                </a:cubicBezTo>
                <a:cubicBezTo>
                  <a:pt x="24" y="71"/>
                  <a:pt x="24" y="71"/>
                  <a:pt x="24" y="71"/>
                </a:cubicBezTo>
                <a:cubicBezTo>
                  <a:pt x="24" y="87"/>
                  <a:pt x="24" y="87"/>
                  <a:pt x="24" y="87"/>
                </a:cubicBezTo>
                <a:lnTo>
                  <a:pt x="80" y="87"/>
                </a:lnTo>
                <a:close/>
                <a:moveTo>
                  <a:pt x="92" y="48"/>
                </a:moveTo>
                <a:cubicBezTo>
                  <a:pt x="90" y="48"/>
                  <a:pt x="88" y="49"/>
                  <a:pt x="88" y="52"/>
                </a:cubicBezTo>
                <a:cubicBezTo>
                  <a:pt x="88" y="54"/>
                  <a:pt x="90" y="56"/>
                  <a:pt x="92" y="56"/>
                </a:cubicBezTo>
                <a:cubicBezTo>
                  <a:pt x="94" y="56"/>
                  <a:pt x="96" y="54"/>
                  <a:pt x="96" y="52"/>
                </a:cubicBezTo>
                <a:cubicBezTo>
                  <a:pt x="96" y="49"/>
                  <a:pt x="94" y="48"/>
                  <a:pt x="92" y="4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69">
            <a:extLst>
              <a:ext uri="{FF2B5EF4-FFF2-40B4-BE49-F238E27FC236}">
                <a16:creationId xmlns:a16="http://schemas.microsoft.com/office/drawing/2014/main" id="{E8303FFB-7216-415A-AC20-667DACF1F829}"/>
              </a:ext>
            </a:extLst>
          </p:cNvPr>
          <p:cNvSpPr>
            <a:spLocks noEditPoints="1"/>
          </p:cNvSpPr>
          <p:nvPr userDrawn="1"/>
        </p:nvSpPr>
        <p:spPr bwMode="auto">
          <a:xfrm>
            <a:off x="1054101" y="1374776"/>
            <a:ext cx="390525" cy="390525"/>
          </a:xfrm>
          <a:custGeom>
            <a:avLst/>
            <a:gdLst>
              <a:gd name="T0" fmla="*/ 96 w 104"/>
              <a:gd name="T1" fmla="*/ 104 h 104"/>
              <a:gd name="T2" fmla="*/ 90 w 104"/>
              <a:gd name="T3" fmla="*/ 102 h 104"/>
              <a:gd name="T4" fmla="*/ 69 w 104"/>
              <a:gd name="T5" fmla="*/ 81 h 104"/>
              <a:gd name="T6" fmla="*/ 44 w 104"/>
              <a:gd name="T7" fmla="*/ 88 h 104"/>
              <a:gd name="T8" fmla="*/ 0 w 104"/>
              <a:gd name="T9" fmla="*/ 44 h 104"/>
              <a:gd name="T10" fmla="*/ 44 w 104"/>
              <a:gd name="T11" fmla="*/ 0 h 104"/>
              <a:gd name="T12" fmla="*/ 88 w 104"/>
              <a:gd name="T13" fmla="*/ 44 h 104"/>
              <a:gd name="T14" fmla="*/ 80 w 104"/>
              <a:gd name="T15" fmla="*/ 69 h 104"/>
              <a:gd name="T16" fmla="*/ 102 w 104"/>
              <a:gd name="T17" fmla="*/ 91 h 104"/>
              <a:gd name="T18" fmla="*/ 104 w 104"/>
              <a:gd name="T19" fmla="*/ 96 h 104"/>
              <a:gd name="T20" fmla="*/ 96 w 104"/>
              <a:gd name="T21" fmla="*/ 104 h 104"/>
              <a:gd name="T22" fmla="*/ 44 w 104"/>
              <a:gd name="T23" fmla="*/ 16 h 104"/>
              <a:gd name="T24" fmla="*/ 16 w 104"/>
              <a:gd name="T25" fmla="*/ 44 h 104"/>
              <a:gd name="T26" fmla="*/ 44 w 104"/>
              <a:gd name="T27" fmla="*/ 72 h 104"/>
              <a:gd name="T28" fmla="*/ 72 w 104"/>
              <a:gd name="T29" fmla="*/ 44 h 104"/>
              <a:gd name="T30" fmla="*/ 44 w 104"/>
              <a:gd name="T31" fmla="*/ 16 h 104"/>
              <a:gd name="T32" fmla="*/ 64 w 104"/>
              <a:gd name="T33" fmla="*/ 46 h 104"/>
              <a:gd name="T34" fmla="*/ 62 w 104"/>
              <a:gd name="T35" fmla="*/ 48 h 104"/>
              <a:gd name="T36" fmla="*/ 26 w 104"/>
              <a:gd name="T37" fmla="*/ 48 h 104"/>
              <a:gd name="T38" fmla="*/ 24 w 104"/>
              <a:gd name="T39" fmla="*/ 46 h 104"/>
              <a:gd name="T40" fmla="*/ 24 w 104"/>
              <a:gd name="T41" fmla="*/ 42 h 104"/>
              <a:gd name="T42" fmla="*/ 26 w 104"/>
              <a:gd name="T43" fmla="*/ 40 h 104"/>
              <a:gd name="T44" fmla="*/ 62 w 104"/>
              <a:gd name="T45" fmla="*/ 40 h 104"/>
              <a:gd name="T46" fmla="*/ 64 w 104"/>
              <a:gd name="T47" fmla="*/ 42 h 104"/>
              <a:gd name="T48" fmla="*/ 64 w 104"/>
              <a:gd name="T49" fmla="*/ 4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104">
                <a:moveTo>
                  <a:pt x="96" y="104"/>
                </a:moveTo>
                <a:cubicBezTo>
                  <a:pt x="94" y="104"/>
                  <a:pt x="92" y="103"/>
                  <a:pt x="90" y="102"/>
                </a:cubicBezTo>
                <a:cubicBezTo>
                  <a:pt x="69" y="81"/>
                  <a:pt x="69" y="81"/>
                  <a:pt x="69" y="81"/>
                </a:cubicBezTo>
                <a:cubicBezTo>
                  <a:pt x="62" y="86"/>
                  <a:pt x="53" y="88"/>
                  <a:pt x="44" y="88"/>
                </a:cubicBezTo>
                <a:cubicBezTo>
                  <a:pt x="20" y="88"/>
                  <a:pt x="0" y="69"/>
                  <a:pt x="0" y="44"/>
                </a:cubicBezTo>
                <a:cubicBezTo>
                  <a:pt x="0" y="20"/>
                  <a:pt x="20" y="0"/>
                  <a:pt x="44" y="0"/>
                </a:cubicBezTo>
                <a:cubicBezTo>
                  <a:pt x="68" y="0"/>
                  <a:pt x="88" y="20"/>
                  <a:pt x="88" y="44"/>
                </a:cubicBezTo>
                <a:cubicBezTo>
                  <a:pt x="88" y="53"/>
                  <a:pt x="85" y="62"/>
                  <a:pt x="80" y="69"/>
                </a:cubicBezTo>
                <a:cubicBezTo>
                  <a:pt x="102" y="91"/>
                  <a:pt x="102" y="91"/>
                  <a:pt x="102" y="91"/>
                </a:cubicBezTo>
                <a:cubicBezTo>
                  <a:pt x="103" y="92"/>
                  <a:pt x="104" y="94"/>
                  <a:pt x="104" y="96"/>
                </a:cubicBezTo>
                <a:cubicBezTo>
                  <a:pt x="104" y="101"/>
                  <a:pt x="100" y="104"/>
                  <a:pt x="96" y="104"/>
                </a:cubicBezTo>
                <a:close/>
                <a:moveTo>
                  <a:pt x="44" y="16"/>
                </a:moveTo>
                <a:cubicBezTo>
                  <a:pt x="29" y="16"/>
                  <a:pt x="16" y="29"/>
                  <a:pt x="16" y="44"/>
                </a:cubicBezTo>
                <a:cubicBezTo>
                  <a:pt x="16" y="60"/>
                  <a:pt x="29" y="72"/>
                  <a:pt x="44" y="72"/>
                </a:cubicBezTo>
                <a:cubicBezTo>
                  <a:pt x="59" y="72"/>
                  <a:pt x="72" y="60"/>
                  <a:pt x="72" y="44"/>
                </a:cubicBezTo>
                <a:cubicBezTo>
                  <a:pt x="72" y="29"/>
                  <a:pt x="59" y="16"/>
                  <a:pt x="44" y="16"/>
                </a:cubicBezTo>
                <a:close/>
                <a:moveTo>
                  <a:pt x="64" y="46"/>
                </a:moveTo>
                <a:cubicBezTo>
                  <a:pt x="64" y="47"/>
                  <a:pt x="63" y="48"/>
                  <a:pt x="62" y="48"/>
                </a:cubicBezTo>
                <a:cubicBezTo>
                  <a:pt x="26" y="48"/>
                  <a:pt x="26" y="48"/>
                  <a:pt x="26" y="48"/>
                </a:cubicBezTo>
                <a:cubicBezTo>
                  <a:pt x="25" y="48"/>
                  <a:pt x="24" y="47"/>
                  <a:pt x="24" y="46"/>
                </a:cubicBezTo>
                <a:cubicBezTo>
                  <a:pt x="24" y="42"/>
                  <a:pt x="24" y="42"/>
                  <a:pt x="24" y="42"/>
                </a:cubicBezTo>
                <a:cubicBezTo>
                  <a:pt x="24" y="41"/>
                  <a:pt x="25" y="40"/>
                  <a:pt x="26" y="40"/>
                </a:cubicBezTo>
                <a:cubicBezTo>
                  <a:pt x="62" y="40"/>
                  <a:pt x="62" y="40"/>
                  <a:pt x="62" y="40"/>
                </a:cubicBezTo>
                <a:cubicBezTo>
                  <a:pt x="63" y="40"/>
                  <a:pt x="64" y="41"/>
                  <a:pt x="64" y="42"/>
                </a:cubicBezTo>
                <a:lnTo>
                  <a:pt x="64" y="46"/>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70">
            <a:extLst>
              <a:ext uri="{FF2B5EF4-FFF2-40B4-BE49-F238E27FC236}">
                <a16:creationId xmlns:a16="http://schemas.microsoft.com/office/drawing/2014/main" id="{833411EB-04B4-4553-812F-A380FA42AE4D}"/>
              </a:ext>
            </a:extLst>
          </p:cNvPr>
          <p:cNvSpPr>
            <a:spLocks noEditPoints="1"/>
          </p:cNvSpPr>
          <p:nvPr userDrawn="1"/>
        </p:nvSpPr>
        <p:spPr bwMode="auto">
          <a:xfrm>
            <a:off x="1716088" y="1344613"/>
            <a:ext cx="360363" cy="390525"/>
          </a:xfrm>
          <a:custGeom>
            <a:avLst/>
            <a:gdLst>
              <a:gd name="T0" fmla="*/ 48 w 96"/>
              <a:gd name="T1" fmla="*/ 104 h 104"/>
              <a:gd name="T2" fmla="*/ 0 w 96"/>
              <a:gd name="T3" fmla="*/ 56 h 104"/>
              <a:gd name="T4" fmla="*/ 19 w 96"/>
              <a:gd name="T5" fmla="*/ 18 h 104"/>
              <a:gd name="T6" fmla="*/ 30 w 96"/>
              <a:gd name="T7" fmla="*/ 20 h 104"/>
              <a:gd name="T8" fmla="*/ 28 w 96"/>
              <a:gd name="T9" fmla="*/ 31 h 104"/>
              <a:gd name="T10" fmla="*/ 16 w 96"/>
              <a:gd name="T11" fmla="*/ 56 h 104"/>
              <a:gd name="T12" fmla="*/ 48 w 96"/>
              <a:gd name="T13" fmla="*/ 88 h 104"/>
              <a:gd name="T14" fmla="*/ 80 w 96"/>
              <a:gd name="T15" fmla="*/ 56 h 104"/>
              <a:gd name="T16" fmla="*/ 67 w 96"/>
              <a:gd name="T17" fmla="*/ 31 h 104"/>
              <a:gd name="T18" fmla="*/ 65 w 96"/>
              <a:gd name="T19" fmla="*/ 20 h 104"/>
              <a:gd name="T20" fmla="*/ 76 w 96"/>
              <a:gd name="T21" fmla="*/ 18 h 104"/>
              <a:gd name="T22" fmla="*/ 96 w 96"/>
              <a:gd name="T23" fmla="*/ 56 h 104"/>
              <a:gd name="T24" fmla="*/ 48 w 96"/>
              <a:gd name="T25" fmla="*/ 104 h 104"/>
              <a:gd name="T26" fmla="*/ 56 w 96"/>
              <a:gd name="T27" fmla="*/ 48 h 104"/>
              <a:gd name="T28" fmla="*/ 48 w 96"/>
              <a:gd name="T29" fmla="*/ 56 h 104"/>
              <a:gd name="T30" fmla="*/ 40 w 96"/>
              <a:gd name="T31" fmla="*/ 48 h 104"/>
              <a:gd name="T32" fmla="*/ 40 w 96"/>
              <a:gd name="T33" fmla="*/ 8 h 104"/>
              <a:gd name="T34" fmla="*/ 48 w 96"/>
              <a:gd name="T35" fmla="*/ 0 h 104"/>
              <a:gd name="T36" fmla="*/ 56 w 96"/>
              <a:gd name="T37" fmla="*/ 8 h 104"/>
              <a:gd name="T38" fmla="*/ 56 w 96"/>
              <a:gd name="T39"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104">
                <a:moveTo>
                  <a:pt x="48" y="104"/>
                </a:moveTo>
                <a:cubicBezTo>
                  <a:pt x="21" y="104"/>
                  <a:pt x="0" y="83"/>
                  <a:pt x="0" y="56"/>
                </a:cubicBezTo>
                <a:cubicBezTo>
                  <a:pt x="0" y="41"/>
                  <a:pt x="7" y="27"/>
                  <a:pt x="19" y="18"/>
                </a:cubicBezTo>
                <a:cubicBezTo>
                  <a:pt x="22" y="15"/>
                  <a:pt x="27" y="16"/>
                  <a:pt x="30" y="20"/>
                </a:cubicBezTo>
                <a:cubicBezTo>
                  <a:pt x="33" y="23"/>
                  <a:pt x="32" y="28"/>
                  <a:pt x="28" y="31"/>
                </a:cubicBezTo>
                <a:cubicBezTo>
                  <a:pt x="20" y="37"/>
                  <a:pt x="16" y="46"/>
                  <a:pt x="16" y="56"/>
                </a:cubicBezTo>
                <a:cubicBezTo>
                  <a:pt x="16" y="74"/>
                  <a:pt x="30" y="88"/>
                  <a:pt x="48" y="88"/>
                </a:cubicBezTo>
                <a:cubicBezTo>
                  <a:pt x="65" y="88"/>
                  <a:pt x="80" y="74"/>
                  <a:pt x="80" y="56"/>
                </a:cubicBezTo>
                <a:cubicBezTo>
                  <a:pt x="80" y="46"/>
                  <a:pt x="75" y="37"/>
                  <a:pt x="67" y="31"/>
                </a:cubicBezTo>
                <a:cubicBezTo>
                  <a:pt x="63" y="28"/>
                  <a:pt x="63" y="23"/>
                  <a:pt x="65" y="20"/>
                </a:cubicBezTo>
                <a:cubicBezTo>
                  <a:pt x="68" y="16"/>
                  <a:pt x="73" y="15"/>
                  <a:pt x="76" y="18"/>
                </a:cubicBezTo>
                <a:cubicBezTo>
                  <a:pt x="89" y="27"/>
                  <a:pt x="96" y="41"/>
                  <a:pt x="96" y="56"/>
                </a:cubicBezTo>
                <a:cubicBezTo>
                  <a:pt x="96" y="83"/>
                  <a:pt x="74" y="104"/>
                  <a:pt x="48" y="104"/>
                </a:cubicBezTo>
                <a:close/>
                <a:moveTo>
                  <a:pt x="56" y="48"/>
                </a:moveTo>
                <a:cubicBezTo>
                  <a:pt x="56" y="53"/>
                  <a:pt x="52" y="56"/>
                  <a:pt x="48" y="56"/>
                </a:cubicBezTo>
                <a:cubicBezTo>
                  <a:pt x="43" y="56"/>
                  <a:pt x="40" y="53"/>
                  <a:pt x="40" y="48"/>
                </a:cubicBezTo>
                <a:cubicBezTo>
                  <a:pt x="40" y="8"/>
                  <a:pt x="40" y="8"/>
                  <a:pt x="40" y="8"/>
                </a:cubicBezTo>
                <a:cubicBezTo>
                  <a:pt x="40" y="4"/>
                  <a:pt x="43" y="0"/>
                  <a:pt x="48" y="0"/>
                </a:cubicBezTo>
                <a:cubicBezTo>
                  <a:pt x="52" y="0"/>
                  <a:pt x="56" y="4"/>
                  <a:pt x="56" y="8"/>
                </a:cubicBezTo>
                <a:lnTo>
                  <a:pt x="56" y="48"/>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71">
            <a:extLst>
              <a:ext uri="{FF2B5EF4-FFF2-40B4-BE49-F238E27FC236}">
                <a16:creationId xmlns:a16="http://schemas.microsoft.com/office/drawing/2014/main" id="{A70F08BA-BCE6-4927-8D2F-3745F3B46860}"/>
              </a:ext>
            </a:extLst>
          </p:cNvPr>
          <p:cNvSpPr>
            <a:spLocks noEditPoints="1"/>
          </p:cNvSpPr>
          <p:nvPr userDrawn="1"/>
        </p:nvSpPr>
        <p:spPr bwMode="auto">
          <a:xfrm>
            <a:off x="2330451" y="1374776"/>
            <a:ext cx="417513" cy="360363"/>
          </a:xfrm>
          <a:custGeom>
            <a:avLst/>
            <a:gdLst>
              <a:gd name="T0" fmla="*/ 16 w 111"/>
              <a:gd name="T1" fmla="*/ 94 h 96"/>
              <a:gd name="T2" fmla="*/ 14 w 111"/>
              <a:gd name="T3" fmla="*/ 96 h 96"/>
              <a:gd name="T4" fmla="*/ 2 w 111"/>
              <a:gd name="T5" fmla="*/ 96 h 96"/>
              <a:gd name="T6" fmla="*/ 0 w 111"/>
              <a:gd name="T7" fmla="*/ 94 h 96"/>
              <a:gd name="T8" fmla="*/ 0 w 111"/>
              <a:gd name="T9" fmla="*/ 82 h 96"/>
              <a:gd name="T10" fmla="*/ 2 w 111"/>
              <a:gd name="T11" fmla="*/ 80 h 96"/>
              <a:gd name="T12" fmla="*/ 14 w 111"/>
              <a:gd name="T13" fmla="*/ 80 h 96"/>
              <a:gd name="T14" fmla="*/ 16 w 111"/>
              <a:gd name="T15" fmla="*/ 82 h 96"/>
              <a:gd name="T16" fmla="*/ 16 w 111"/>
              <a:gd name="T17" fmla="*/ 94 h 96"/>
              <a:gd name="T18" fmla="*/ 40 w 111"/>
              <a:gd name="T19" fmla="*/ 94 h 96"/>
              <a:gd name="T20" fmla="*/ 38 w 111"/>
              <a:gd name="T21" fmla="*/ 96 h 96"/>
              <a:gd name="T22" fmla="*/ 26 w 111"/>
              <a:gd name="T23" fmla="*/ 96 h 96"/>
              <a:gd name="T24" fmla="*/ 24 w 111"/>
              <a:gd name="T25" fmla="*/ 94 h 96"/>
              <a:gd name="T26" fmla="*/ 24 w 111"/>
              <a:gd name="T27" fmla="*/ 74 h 96"/>
              <a:gd name="T28" fmla="*/ 26 w 111"/>
              <a:gd name="T29" fmla="*/ 72 h 96"/>
              <a:gd name="T30" fmla="*/ 38 w 111"/>
              <a:gd name="T31" fmla="*/ 72 h 96"/>
              <a:gd name="T32" fmla="*/ 40 w 111"/>
              <a:gd name="T33" fmla="*/ 74 h 96"/>
              <a:gd name="T34" fmla="*/ 40 w 111"/>
              <a:gd name="T35" fmla="*/ 94 h 96"/>
              <a:gd name="T36" fmla="*/ 64 w 111"/>
              <a:gd name="T37" fmla="*/ 94 h 96"/>
              <a:gd name="T38" fmla="*/ 62 w 111"/>
              <a:gd name="T39" fmla="*/ 96 h 96"/>
              <a:gd name="T40" fmla="*/ 50 w 111"/>
              <a:gd name="T41" fmla="*/ 96 h 96"/>
              <a:gd name="T42" fmla="*/ 48 w 111"/>
              <a:gd name="T43" fmla="*/ 94 h 96"/>
              <a:gd name="T44" fmla="*/ 48 w 111"/>
              <a:gd name="T45" fmla="*/ 58 h 96"/>
              <a:gd name="T46" fmla="*/ 50 w 111"/>
              <a:gd name="T47" fmla="*/ 56 h 96"/>
              <a:gd name="T48" fmla="*/ 62 w 111"/>
              <a:gd name="T49" fmla="*/ 56 h 96"/>
              <a:gd name="T50" fmla="*/ 64 w 111"/>
              <a:gd name="T51" fmla="*/ 58 h 96"/>
              <a:gd name="T52" fmla="*/ 64 w 111"/>
              <a:gd name="T53" fmla="*/ 94 h 96"/>
              <a:gd name="T54" fmla="*/ 87 w 111"/>
              <a:gd name="T55" fmla="*/ 94 h 96"/>
              <a:gd name="T56" fmla="*/ 85 w 111"/>
              <a:gd name="T57" fmla="*/ 96 h 96"/>
              <a:gd name="T58" fmla="*/ 73 w 111"/>
              <a:gd name="T59" fmla="*/ 96 h 96"/>
              <a:gd name="T60" fmla="*/ 71 w 111"/>
              <a:gd name="T61" fmla="*/ 94 h 96"/>
              <a:gd name="T62" fmla="*/ 71 w 111"/>
              <a:gd name="T63" fmla="*/ 34 h 96"/>
              <a:gd name="T64" fmla="*/ 73 w 111"/>
              <a:gd name="T65" fmla="*/ 32 h 96"/>
              <a:gd name="T66" fmla="*/ 85 w 111"/>
              <a:gd name="T67" fmla="*/ 32 h 96"/>
              <a:gd name="T68" fmla="*/ 87 w 111"/>
              <a:gd name="T69" fmla="*/ 34 h 96"/>
              <a:gd name="T70" fmla="*/ 87 w 111"/>
              <a:gd name="T71" fmla="*/ 94 h 96"/>
              <a:gd name="T72" fmla="*/ 111 w 111"/>
              <a:gd name="T73" fmla="*/ 94 h 96"/>
              <a:gd name="T74" fmla="*/ 109 w 111"/>
              <a:gd name="T75" fmla="*/ 96 h 96"/>
              <a:gd name="T76" fmla="*/ 97 w 111"/>
              <a:gd name="T77" fmla="*/ 96 h 96"/>
              <a:gd name="T78" fmla="*/ 95 w 111"/>
              <a:gd name="T79" fmla="*/ 94 h 96"/>
              <a:gd name="T80" fmla="*/ 95 w 111"/>
              <a:gd name="T81" fmla="*/ 2 h 96"/>
              <a:gd name="T82" fmla="*/ 97 w 111"/>
              <a:gd name="T83" fmla="*/ 0 h 96"/>
              <a:gd name="T84" fmla="*/ 109 w 111"/>
              <a:gd name="T85" fmla="*/ 0 h 96"/>
              <a:gd name="T86" fmla="*/ 111 w 111"/>
              <a:gd name="T87" fmla="*/ 2 h 96"/>
              <a:gd name="T88" fmla="*/ 111 w 111"/>
              <a:gd name="T89" fmla="*/ 9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1" h="96">
                <a:moveTo>
                  <a:pt x="16" y="94"/>
                </a:moveTo>
                <a:cubicBezTo>
                  <a:pt x="16" y="95"/>
                  <a:pt x="15" y="96"/>
                  <a:pt x="14" y="96"/>
                </a:cubicBezTo>
                <a:cubicBezTo>
                  <a:pt x="2" y="96"/>
                  <a:pt x="2" y="96"/>
                  <a:pt x="2" y="96"/>
                </a:cubicBezTo>
                <a:cubicBezTo>
                  <a:pt x="0" y="96"/>
                  <a:pt x="0" y="95"/>
                  <a:pt x="0" y="94"/>
                </a:cubicBezTo>
                <a:cubicBezTo>
                  <a:pt x="0" y="82"/>
                  <a:pt x="0" y="82"/>
                  <a:pt x="0" y="82"/>
                </a:cubicBezTo>
                <a:cubicBezTo>
                  <a:pt x="0" y="81"/>
                  <a:pt x="0" y="80"/>
                  <a:pt x="2" y="80"/>
                </a:cubicBezTo>
                <a:cubicBezTo>
                  <a:pt x="14" y="80"/>
                  <a:pt x="14" y="80"/>
                  <a:pt x="14" y="80"/>
                </a:cubicBezTo>
                <a:cubicBezTo>
                  <a:pt x="15" y="80"/>
                  <a:pt x="16" y="81"/>
                  <a:pt x="16" y="82"/>
                </a:cubicBezTo>
                <a:lnTo>
                  <a:pt x="16" y="94"/>
                </a:lnTo>
                <a:close/>
                <a:moveTo>
                  <a:pt x="40" y="94"/>
                </a:moveTo>
                <a:cubicBezTo>
                  <a:pt x="40" y="95"/>
                  <a:pt x="39" y="96"/>
                  <a:pt x="38" y="96"/>
                </a:cubicBezTo>
                <a:cubicBezTo>
                  <a:pt x="26" y="96"/>
                  <a:pt x="26" y="96"/>
                  <a:pt x="26" y="96"/>
                </a:cubicBezTo>
                <a:cubicBezTo>
                  <a:pt x="24" y="96"/>
                  <a:pt x="24" y="95"/>
                  <a:pt x="24" y="94"/>
                </a:cubicBezTo>
                <a:cubicBezTo>
                  <a:pt x="24" y="74"/>
                  <a:pt x="24" y="74"/>
                  <a:pt x="24" y="74"/>
                </a:cubicBezTo>
                <a:cubicBezTo>
                  <a:pt x="24" y="73"/>
                  <a:pt x="24" y="72"/>
                  <a:pt x="26" y="72"/>
                </a:cubicBezTo>
                <a:cubicBezTo>
                  <a:pt x="38" y="72"/>
                  <a:pt x="38" y="72"/>
                  <a:pt x="38" y="72"/>
                </a:cubicBezTo>
                <a:cubicBezTo>
                  <a:pt x="39" y="72"/>
                  <a:pt x="40" y="73"/>
                  <a:pt x="40" y="74"/>
                </a:cubicBezTo>
                <a:lnTo>
                  <a:pt x="40" y="94"/>
                </a:lnTo>
                <a:close/>
                <a:moveTo>
                  <a:pt x="64" y="94"/>
                </a:moveTo>
                <a:cubicBezTo>
                  <a:pt x="64" y="95"/>
                  <a:pt x="63" y="96"/>
                  <a:pt x="62" y="96"/>
                </a:cubicBezTo>
                <a:cubicBezTo>
                  <a:pt x="50" y="96"/>
                  <a:pt x="50" y="96"/>
                  <a:pt x="50" y="96"/>
                </a:cubicBezTo>
                <a:cubicBezTo>
                  <a:pt x="48" y="96"/>
                  <a:pt x="48" y="95"/>
                  <a:pt x="48" y="94"/>
                </a:cubicBezTo>
                <a:cubicBezTo>
                  <a:pt x="48" y="58"/>
                  <a:pt x="48" y="58"/>
                  <a:pt x="48" y="58"/>
                </a:cubicBezTo>
                <a:cubicBezTo>
                  <a:pt x="48" y="57"/>
                  <a:pt x="48" y="56"/>
                  <a:pt x="50" y="56"/>
                </a:cubicBezTo>
                <a:cubicBezTo>
                  <a:pt x="62" y="56"/>
                  <a:pt x="62" y="56"/>
                  <a:pt x="62" y="56"/>
                </a:cubicBezTo>
                <a:cubicBezTo>
                  <a:pt x="63" y="56"/>
                  <a:pt x="64" y="57"/>
                  <a:pt x="64" y="58"/>
                </a:cubicBezTo>
                <a:lnTo>
                  <a:pt x="64" y="94"/>
                </a:lnTo>
                <a:close/>
                <a:moveTo>
                  <a:pt x="87" y="94"/>
                </a:moveTo>
                <a:cubicBezTo>
                  <a:pt x="87" y="95"/>
                  <a:pt x="87" y="96"/>
                  <a:pt x="85" y="96"/>
                </a:cubicBezTo>
                <a:cubicBezTo>
                  <a:pt x="73" y="96"/>
                  <a:pt x="73" y="96"/>
                  <a:pt x="73" y="96"/>
                </a:cubicBezTo>
                <a:cubicBezTo>
                  <a:pt x="72" y="96"/>
                  <a:pt x="71" y="95"/>
                  <a:pt x="71" y="94"/>
                </a:cubicBezTo>
                <a:cubicBezTo>
                  <a:pt x="71" y="34"/>
                  <a:pt x="71" y="34"/>
                  <a:pt x="71" y="34"/>
                </a:cubicBezTo>
                <a:cubicBezTo>
                  <a:pt x="71" y="33"/>
                  <a:pt x="72" y="32"/>
                  <a:pt x="73" y="32"/>
                </a:cubicBezTo>
                <a:cubicBezTo>
                  <a:pt x="85" y="32"/>
                  <a:pt x="85" y="32"/>
                  <a:pt x="85" y="32"/>
                </a:cubicBezTo>
                <a:cubicBezTo>
                  <a:pt x="87" y="32"/>
                  <a:pt x="87" y="33"/>
                  <a:pt x="87" y="34"/>
                </a:cubicBezTo>
                <a:lnTo>
                  <a:pt x="87" y="94"/>
                </a:lnTo>
                <a:close/>
                <a:moveTo>
                  <a:pt x="111" y="94"/>
                </a:moveTo>
                <a:cubicBezTo>
                  <a:pt x="111" y="95"/>
                  <a:pt x="111" y="96"/>
                  <a:pt x="109" y="96"/>
                </a:cubicBezTo>
                <a:cubicBezTo>
                  <a:pt x="97" y="96"/>
                  <a:pt x="97" y="96"/>
                  <a:pt x="97" y="96"/>
                </a:cubicBezTo>
                <a:cubicBezTo>
                  <a:pt x="96" y="96"/>
                  <a:pt x="95" y="95"/>
                  <a:pt x="95" y="94"/>
                </a:cubicBezTo>
                <a:cubicBezTo>
                  <a:pt x="95" y="2"/>
                  <a:pt x="95" y="2"/>
                  <a:pt x="95" y="2"/>
                </a:cubicBezTo>
                <a:cubicBezTo>
                  <a:pt x="95" y="1"/>
                  <a:pt x="96" y="0"/>
                  <a:pt x="97" y="0"/>
                </a:cubicBezTo>
                <a:cubicBezTo>
                  <a:pt x="109" y="0"/>
                  <a:pt x="109" y="0"/>
                  <a:pt x="109" y="0"/>
                </a:cubicBezTo>
                <a:cubicBezTo>
                  <a:pt x="111" y="0"/>
                  <a:pt x="111" y="1"/>
                  <a:pt x="111" y="2"/>
                </a:cubicBezTo>
                <a:lnTo>
                  <a:pt x="111" y="9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2">
            <a:extLst>
              <a:ext uri="{FF2B5EF4-FFF2-40B4-BE49-F238E27FC236}">
                <a16:creationId xmlns:a16="http://schemas.microsoft.com/office/drawing/2014/main" id="{CFDA46A0-C5A2-4B9D-AC40-7D86BACF0170}"/>
              </a:ext>
            </a:extLst>
          </p:cNvPr>
          <p:cNvSpPr>
            <a:spLocks noEditPoints="1"/>
          </p:cNvSpPr>
          <p:nvPr userDrawn="1"/>
        </p:nvSpPr>
        <p:spPr bwMode="auto">
          <a:xfrm>
            <a:off x="3006726" y="1374776"/>
            <a:ext cx="360363" cy="360363"/>
          </a:xfrm>
          <a:custGeom>
            <a:avLst/>
            <a:gdLst>
              <a:gd name="T0" fmla="*/ 96 w 96"/>
              <a:gd name="T1" fmla="*/ 55 h 96"/>
              <a:gd name="T2" fmla="*/ 94 w 96"/>
              <a:gd name="T3" fmla="*/ 58 h 96"/>
              <a:gd name="T4" fmla="*/ 82 w 96"/>
              <a:gd name="T5" fmla="*/ 59 h 96"/>
              <a:gd name="T6" fmla="*/ 80 w 96"/>
              <a:gd name="T7" fmla="*/ 65 h 96"/>
              <a:gd name="T8" fmla="*/ 86 w 96"/>
              <a:gd name="T9" fmla="*/ 74 h 96"/>
              <a:gd name="T10" fmla="*/ 87 w 96"/>
              <a:gd name="T11" fmla="*/ 75 h 96"/>
              <a:gd name="T12" fmla="*/ 87 w 96"/>
              <a:gd name="T13" fmla="*/ 77 h 96"/>
              <a:gd name="T14" fmla="*/ 74 w 96"/>
              <a:gd name="T15" fmla="*/ 88 h 96"/>
              <a:gd name="T16" fmla="*/ 73 w 96"/>
              <a:gd name="T17" fmla="*/ 87 h 96"/>
              <a:gd name="T18" fmla="*/ 64 w 96"/>
              <a:gd name="T19" fmla="*/ 81 h 96"/>
              <a:gd name="T20" fmla="*/ 59 w 96"/>
              <a:gd name="T21" fmla="*/ 83 h 96"/>
              <a:gd name="T22" fmla="*/ 57 w 96"/>
              <a:gd name="T23" fmla="*/ 95 h 96"/>
              <a:gd name="T24" fmla="*/ 54 w 96"/>
              <a:gd name="T25" fmla="*/ 96 h 96"/>
              <a:gd name="T26" fmla="*/ 41 w 96"/>
              <a:gd name="T27" fmla="*/ 96 h 96"/>
              <a:gd name="T28" fmla="*/ 38 w 96"/>
              <a:gd name="T29" fmla="*/ 94 h 96"/>
              <a:gd name="T30" fmla="*/ 37 w 96"/>
              <a:gd name="T31" fmla="*/ 83 h 96"/>
              <a:gd name="T32" fmla="*/ 31 w 96"/>
              <a:gd name="T33" fmla="*/ 81 h 96"/>
              <a:gd name="T34" fmla="*/ 22 w 96"/>
              <a:gd name="T35" fmla="*/ 87 h 96"/>
              <a:gd name="T36" fmla="*/ 21 w 96"/>
              <a:gd name="T37" fmla="*/ 88 h 96"/>
              <a:gd name="T38" fmla="*/ 19 w 96"/>
              <a:gd name="T39" fmla="*/ 87 h 96"/>
              <a:gd name="T40" fmla="*/ 9 w 96"/>
              <a:gd name="T41" fmla="*/ 77 h 96"/>
              <a:gd name="T42" fmla="*/ 8 w 96"/>
              <a:gd name="T43" fmla="*/ 75 h 96"/>
              <a:gd name="T44" fmla="*/ 9 w 96"/>
              <a:gd name="T45" fmla="*/ 74 h 96"/>
              <a:gd name="T46" fmla="*/ 15 w 96"/>
              <a:gd name="T47" fmla="*/ 65 h 96"/>
              <a:gd name="T48" fmla="*/ 13 w 96"/>
              <a:gd name="T49" fmla="*/ 59 h 96"/>
              <a:gd name="T50" fmla="*/ 1 w 96"/>
              <a:gd name="T51" fmla="*/ 57 h 96"/>
              <a:gd name="T52" fmla="*/ 0 w 96"/>
              <a:gd name="T53" fmla="*/ 55 h 96"/>
              <a:gd name="T54" fmla="*/ 0 w 96"/>
              <a:gd name="T55" fmla="*/ 41 h 96"/>
              <a:gd name="T56" fmla="*/ 1 w 96"/>
              <a:gd name="T57" fmla="*/ 39 h 96"/>
              <a:gd name="T58" fmla="*/ 13 w 96"/>
              <a:gd name="T59" fmla="*/ 37 h 96"/>
              <a:gd name="T60" fmla="*/ 15 w 96"/>
              <a:gd name="T61" fmla="*/ 32 h 96"/>
              <a:gd name="T62" fmla="*/ 9 w 96"/>
              <a:gd name="T63" fmla="*/ 23 h 96"/>
              <a:gd name="T64" fmla="*/ 8 w 96"/>
              <a:gd name="T65" fmla="*/ 22 h 96"/>
              <a:gd name="T66" fmla="*/ 9 w 96"/>
              <a:gd name="T67" fmla="*/ 20 h 96"/>
              <a:gd name="T68" fmla="*/ 21 w 96"/>
              <a:gd name="T69" fmla="*/ 9 h 96"/>
              <a:gd name="T70" fmla="*/ 22 w 96"/>
              <a:gd name="T71" fmla="*/ 10 h 96"/>
              <a:gd name="T72" fmla="*/ 31 w 96"/>
              <a:gd name="T73" fmla="*/ 16 h 96"/>
              <a:gd name="T74" fmla="*/ 37 w 96"/>
              <a:gd name="T75" fmla="*/ 14 h 96"/>
              <a:gd name="T76" fmla="*/ 38 w 96"/>
              <a:gd name="T77" fmla="*/ 2 h 96"/>
              <a:gd name="T78" fmla="*/ 41 w 96"/>
              <a:gd name="T79" fmla="*/ 0 h 96"/>
              <a:gd name="T80" fmla="*/ 54 w 96"/>
              <a:gd name="T81" fmla="*/ 0 h 96"/>
              <a:gd name="T82" fmla="*/ 57 w 96"/>
              <a:gd name="T83" fmla="*/ 2 h 96"/>
              <a:gd name="T84" fmla="*/ 58 w 96"/>
              <a:gd name="T85" fmla="*/ 14 h 96"/>
              <a:gd name="T86" fmla="*/ 64 w 96"/>
              <a:gd name="T87" fmla="*/ 16 h 96"/>
              <a:gd name="T88" fmla="*/ 73 w 96"/>
              <a:gd name="T89" fmla="*/ 9 h 96"/>
              <a:gd name="T90" fmla="*/ 74 w 96"/>
              <a:gd name="T91" fmla="*/ 9 h 96"/>
              <a:gd name="T92" fmla="*/ 76 w 96"/>
              <a:gd name="T93" fmla="*/ 10 h 96"/>
              <a:gd name="T94" fmla="*/ 86 w 96"/>
              <a:gd name="T95" fmla="*/ 20 h 96"/>
              <a:gd name="T96" fmla="*/ 87 w 96"/>
              <a:gd name="T97" fmla="*/ 22 h 96"/>
              <a:gd name="T98" fmla="*/ 86 w 96"/>
              <a:gd name="T99" fmla="*/ 23 h 96"/>
              <a:gd name="T100" fmla="*/ 80 w 96"/>
              <a:gd name="T101" fmla="*/ 31 h 96"/>
              <a:gd name="T102" fmla="*/ 82 w 96"/>
              <a:gd name="T103" fmla="*/ 38 h 96"/>
              <a:gd name="T104" fmla="*/ 94 w 96"/>
              <a:gd name="T105" fmla="*/ 39 h 96"/>
              <a:gd name="T106" fmla="*/ 96 w 96"/>
              <a:gd name="T107" fmla="*/ 42 h 96"/>
              <a:gd name="T108" fmla="*/ 96 w 96"/>
              <a:gd name="T109" fmla="*/ 55 h 96"/>
              <a:gd name="T110" fmla="*/ 48 w 96"/>
              <a:gd name="T111" fmla="*/ 32 h 96"/>
              <a:gd name="T112" fmla="*/ 32 w 96"/>
              <a:gd name="T113" fmla="*/ 48 h 96"/>
              <a:gd name="T114" fmla="*/ 48 w 96"/>
              <a:gd name="T115" fmla="*/ 64 h 96"/>
              <a:gd name="T116" fmla="*/ 64 w 96"/>
              <a:gd name="T117" fmla="*/ 48 h 96"/>
              <a:gd name="T118" fmla="*/ 48 w 96"/>
              <a:gd name="T119" fmla="*/ 3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96">
                <a:moveTo>
                  <a:pt x="96" y="55"/>
                </a:moveTo>
                <a:cubicBezTo>
                  <a:pt x="96" y="56"/>
                  <a:pt x="95" y="58"/>
                  <a:pt x="94" y="58"/>
                </a:cubicBezTo>
                <a:cubicBezTo>
                  <a:pt x="82" y="59"/>
                  <a:pt x="82" y="59"/>
                  <a:pt x="82" y="59"/>
                </a:cubicBezTo>
                <a:cubicBezTo>
                  <a:pt x="82" y="61"/>
                  <a:pt x="81" y="63"/>
                  <a:pt x="80" y="65"/>
                </a:cubicBezTo>
                <a:cubicBezTo>
                  <a:pt x="82" y="68"/>
                  <a:pt x="84" y="71"/>
                  <a:pt x="86" y="74"/>
                </a:cubicBezTo>
                <a:cubicBezTo>
                  <a:pt x="87" y="74"/>
                  <a:pt x="87" y="75"/>
                  <a:pt x="87" y="75"/>
                </a:cubicBezTo>
                <a:cubicBezTo>
                  <a:pt x="87" y="76"/>
                  <a:pt x="87" y="76"/>
                  <a:pt x="87" y="77"/>
                </a:cubicBezTo>
                <a:cubicBezTo>
                  <a:pt x="85" y="79"/>
                  <a:pt x="77" y="88"/>
                  <a:pt x="74" y="88"/>
                </a:cubicBezTo>
                <a:cubicBezTo>
                  <a:pt x="74" y="88"/>
                  <a:pt x="73" y="88"/>
                  <a:pt x="73" y="87"/>
                </a:cubicBezTo>
                <a:cubicBezTo>
                  <a:pt x="64" y="81"/>
                  <a:pt x="64" y="81"/>
                  <a:pt x="64" y="81"/>
                </a:cubicBezTo>
                <a:cubicBezTo>
                  <a:pt x="62" y="82"/>
                  <a:pt x="60" y="82"/>
                  <a:pt x="59" y="83"/>
                </a:cubicBezTo>
                <a:cubicBezTo>
                  <a:pt x="58" y="87"/>
                  <a:pt x="58" y="91"/>
                  <a:pt x="57" y="95"/>
                </a:cubicBezTo>
                <a:cubicBezTo>
                  <a:pt x="56" y="96"/>
                  <a:pt x="56" y="96"/>
                  <a:pt x="54" y="96"/>
                </a:cubicBezTo>
                <a:cubicBezTo>
                  <a:pt x="41" y="96"/>
                  <a:pt x="41" y="96"/>
                  <a:pt x="41" y="96"/>
                </a:cubicBezTo>
                <a:cubicBezTo>
                  <a:pt x="40" y="96"/>
                  <a:pt x="39" y="96"/>
                  <a:pt x="38" y="94"/>
                </a:cubicBezTo>
                <a:cubicBezTo>
                  <a:pt x="37" y="83"/>
                  <a:pt x="37" y="83"/>
                  <a:pt x="37" y="83"/>
                </a:cubicBezTo>
                <a:cubicBezTo>
                  <a:pt x="35" y="82"/>
                  <a:pt x="33" y="82"/>
                  <a:pt x="31" y="81"/>
                </a:cubicBezTo>
                <a:cubicBezTo>
                  <a:pt x="22" y="87"/>
                  <a:pt x="22" y="87"/>
                  <a:pt x="22" y="87"/>
                </a:cubicBezTo>
                <a:cubicBezTo>
                  <a:pt x="22" y="88"/>
                  <a:pt x="21" y="88"/>
                  <a:pt x="21" y="88"/>
                </a:cubicBezTo>
                <a:cubicBezTo>
                  <a:pt x="20" y="88"/>
                  <a:pt x="20" y="88"/>
                  <a:pt x="19" y="87"/>
                </a:cubicBezTo>
                <a:cubicBezTo>
                  <a:pt x="16" y="84"/>
                  <a:pt x="11" y="80"/>
                  <a:pt x="9" y="77"/>
                </a:cubicBezTo>
                <a:cubicBezTo>
                  <a:pt x="8" y="76"/>
                  <a:pt x="8" y="76"/>
                  <a:pt x="8" y="75"/>
                </a:cubicBezTo>
                <a:cubicBezTo>
                  <a:pt x="8" y="75"/>
                  <a:pt x="9" y="74"/>
                  <a:pt x="9" y="74"/>
                </a:cubicBezTo>
                <a:cubicBezTo>
                  <a:pt x="11" y="71"/>
                  <a:pt x="13" y="68"/>
                  <a:pt x="15" y="65"/>
                </a:cubicBezTo>
                <a:cubicBezTo>
                  <a:pt x="14" y="63"/>
                  <a:pt x="13" y="61"/>
                  <a:pt x="13" y="59"/>
                </a:cubicBezTo>
                <a:cubicBezTo>
                  <a:pt x="1" y="57"/>
                  <a:pt x="1" y="57"/>
                  <a:pt x="1" y="57"/>
                </a:cubicBezTo>
                <a:cubicBezTo>
                  <a:pt x="0" y="57"/>
                  <a:pt x="0" y="56"/>
                  <a:pt x="0" y="55"/>
                </a:cubicBezTo>
                <a:cubicBezTo>
                  <a:pt x="0" y="41"/>
                  <a:pt x="0" y="41"/>
                  <a:pt x="0" y="41"/>
                </a:cubicBezTo>
                <a:cubicBezTo>
                  <a:pt x="0" y="40"/>
                  <a:pt x="0" y="39"/>
                  <a:pt x="1" y="39"/>
                </a:cubicBezTo>
                <a:cubicBezTo>
                  <a:pt x="13" y="37"/>
                  <a:pt x="13" y="37"/>
                  <a:pt x="13" y="37"/>
                </a:cubicBezTo>
                <a:cubicBezTo>
                  <a:pt x="14" y="35"/>
                  <a:pt x="14" y="33"/>
                  <a:pt x="15" y="32"/>
                </a:cubicBezTo>
                <a:cubicBezTo>
                  <a:pt x="13" y="29"/>
                  <a:pt x="11" y="26"/>
                  <a:pt x="9" y="23"/>
                </a:cubicBezTo>
                <a:cubicBezTo>
                  <a:pt x="8" y="23"/>
                  <a:pt x="8" y="22"/>
                  <a:pt x="8" y="22"/>
                </a:cubicBezTo>
                <a:cubicBezTo>
                  <a:pt x="8" y="21"/>
                  <a:pt x="8" y="21"/>
                  <a:pt x="9" y="20"/>
                </a:cubicBezTo>
                <a:cubicBezTo>
                  <a:pt x="10" y="18"/>
                  <a:pt x="19" y="9"/>
                  <a:pt x="21" y="9"/>
                </a:cubicBezTo>
                <a:cubicBezTo>
                  <a:pt x="21" y="9"/>
                  <a:pt x="22" y="9"/>
                  <a:pt x="22" y="10"/>
                </a:cubicBezTo>
                <a:cubicBezTo>
                  <a:pt x="31" y="16"/>
                  <a:pt x="31" y="16"/>
                  <a:pt x="31" y="16"/>
                </a:cubicBezTo>
                <a:cubicBezTo>
                  <a:pt x="33" y="15"/>
                  <a:pt x="35" y="14"/>
                  <a:pt x="37" y="14"/>
                </a:cubicBezTo>
                <a:cubicBezTo>
                  <a:pt x="37" y="10"/>
                  <a:pt x="37" y="6"/>
                  <a:pt x="38" y="2"/>
                </a:cubicBezTo>
                <a:cubicBezTo>
                  <a:pt x="39" y="1"/>
                  <a:pt x="40" y="0"/>
                  <a:pt x="41" y="0"/>
                </a:cubicBezTo>
                <a:cubicBezTo>
                  <a:pt x="54" y="0"/>
                  <a:pt x="54" y="0"/>
                  <a:pt x="54" y="0"/>
                </a:cubicBezTo>
                <a:cubicBezTo>
                  <a:pt x="56" y="0"/>
                  <a:pt x="57" y="1"/>
                  <a:pt x="57" y="2"/>
                </a:cubicBezTo>
                <a:cubicBezTo>
                  <a:pt x="58" y="14"/>
                  <a:pt x="58" y="14"/>
                  <a:pt x="58" y="14"/>
                </a:cubicBezTo>
                <a:cubicBezTo>
                  <a:pt x="60" y="14"/>
                  <a:pt x="62" y="15"/>
                  <a:pt x="64" y="16"/>
                </a:cubicBezTo>
                <a:cubicBezTo>
                  <a:pt x="73" y="9"/>
                  <a:pt x="73" y="9"/>
                  <a:pt x="73" y="9"/>
                </a:cubicBezTo>
                <a:cubicBezTo>
                  <a:pt x="73" y="9"/>
                  <a:pt x="74" y="9"/>
                  <a:pt x="74" y="9"/>
                </a:cubicBezTo>
                <a:cubicBezTo>
                  <a:pt x="75" y="9"/>
                  <a:pt x="76" y="9"/>
                  <a:pt x="76" y="10"/>
                </a:cubicBezTo>
                <a:cubicBezTo>
                  <a:pt x="79" y="13"/>
                  <a:pt x="84" y="16"/>
                  <a:pt x="86" y="20"/>
                </a:cubicBezTo>
                <a:cubicBezTo>
                  <a:pt x="87" y="21"/>
                  <a:pt x="87" y="21"/>
                  <a:pt x="87" y="22"/>
                </a:cubicBezTo>
                <a:cubicBezTo>
                  <a:pt x="87" y="22"/>
                  <a:pt x="87" y="23"/>
                  <a:pt x="86" y="23"/>
                </a:cubicBezTo>
                <a:cubicBezTo>
                  <a:pt x="84" y="26"/>
                  <a:pt x="82" y="29"/>
                  <a:pt x="80" y="31"/>
                </a:cubicBezTo>
                <a:cubicBezTo>
                  <a:pt x="81" y="33"/>
                  <a:pt x="82" y="36"/>
                  <a:pt x="82" y="38"/>
                </a:cubicBezTo>
                <a:cubicBezTo>
                  <a:pt x="94" y="39"/>
                  <a:pt x="94" y="39"/>
                  <a:pt x="94" y="39"/>
                </a:cubicBezTo>
                <a:cubicBezTo>
                  <a:pt x="95" y="40"/>
                  <a:pt x="96" y="41"/>
                  <a:pt x="96" y="42"/>
                </a:cubicBezTo>
                <a:lnTo>
                  <a:pt x="96" y="55"/>
                </a:lnTo>
                <a:close/>
                <a:moveTo>
                  <a:pt x="48" y="32"/>
                </a:moveTo>
                <a:cubicBezTo>
                  <a:pt x="39" y="32"/>
                  <a:pt x="32" y="40"/>
                  <a:pt x="32" y="48"/>
                </a:cubicBezTo>
                <a:cubicBezTo>
                  <a:pt x="32" y="57"/>
                  <a:pt x="39" y="64"/>
                  <a:pt x="48" y="64"/>
                </a:cubicBezTo>
                <a:cubicBezTo>
                  <a:pt x="56" y="64"/>
                  <a:pt x="64" y="57"/>
                  <a:pt x="64" y="48"/>
                </a:cubicBezTo>
                <a:cubicBezTo>
                  <a:pt x="64" y="40"/>
                  <a:pt x="56" y="32"/>
                  <a:pt x="48" y="3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73">
            <a:extLst>
              <a:ext uri="{FF2B5EF4-FFF2-40B4-BE49-F238E27FC236}">
                <a16:creationId xmlns:a16="http://schemas.microsoft.com/office/drawing/2014/main" id="{1BFD1FE7-AD78-4820-AB65-5E03ED1EE4BC}"/>
              </a:ext>
            </a:extLst>
          </p:cNvPr>
          <p:cNvSpPr>
            <a:spLocks noEditPoints="1"/>
          </p:cNvSpPr>
          <p:nvPr userDrawn="1"/>
        </p:nvSpPr>
        <p:spPr bwMode="auto">
          <a:xfrm>
            <a:off x="3663951" y="1374776"/>
            <a:ext cx="330200" cy="360363"/>
          </a:xfrm>
          <a:custGeom>
            <a:avLst/>
            <a:gdLst>
              <a:gd name="T0" fmla="*/ 88 w 88"/>
              <a:gd name="T1" fmla="*/ 22 h 96"/>
              <a:gd name="T2" fmla="*/ 86 w 88"/>
              <a:gd name="T3" fmla="*/ 24 h 96"/>
              <a:gd name="T4" fmla="*/ 80 w 88"/>
              <a:gd name="T5" fmla="*/ 24 h 96"/>
              <a:gd name="T6" fmla="*/ 80 w 88"/>
              <a:gd name="T7" fmla="*/ 84 h 96"/>
              <a:gd name="T8" fmla="*/ 70 w 88"/>
              <a:gd name="T9" fmla="*/ 96 h 96"/>
              <a:gd name="T10" fmla="*/ 18 w 88"/>
              <a:gd name="T11" fmla="*/ 96 h 96"/>
              <a:gd name="T12" fmla="*/ 8 w 88"/>
              <a:gd name="T13" fmla="*/ 84 h 96"/>
              <a:gd name="T14" fmla="*/ 8 w 88"/>
              <a:gd name="T15" fmla="*/ 24 h 96"/>
              <a:gd name="T16" fmla="*/ 2 w 88"/>
              <a:gd name="T17" fmla="*/ 24 h 96"/>
              <a:gd name="T18" fmla="*/ 0 w 88"/>
              <a:gd name="T19" fmla="*/ 22 h 96"/>
              <a:gd name="T20" fmla="*/ 0 w 88"/>
              <a:gd name="T21" fmla="*/ 18 h 96"/>
              <a:gd name="T22" fmla="*/ 2 w 88"/>
              <a:gd name="T23" fmla="*/ 16 h 96"/>
              <a:gd name="T24" fmla="*/ 22 w 88"/>
              <a:gd name="T25" fmla="*/ 16 h 96"/>
              <a:gd name="T26" fmla="*/ 26 w 88"/>
              <a:gd name="T27" fmla="*/ 6 h 96"/>
              <a:gd name="T28" fmla="*/ 34 w 88"/>
              <a:gd name="T29" fmla="*/ 0 h 96"/>
              <a:gd name="T30" fmla="*/ 54 w 88"/>
              <a:gd name="T31" fmla="*/ 0 h 96"/>
              <a:gd name="T32" fmla="*/ 63 w 88"/>
              <a:gd name="T33" fmla="*/ 6 h 96"/>
              <a:gd name="T34" fmla="*/ 67 w 88"/>
              <a:gd name="T35" fmla="*/ 16 h 96"/>
              <a:gd name="T36" fmla="*/ 86 w 88"/>
              <a:gd name="T37" fmla="*/ 16 h 96"/>
              <a:gd name="T38" fmla="*/ 88 w 88"/>
              <a:gd name="T39" fmla="*/ 18 h 96"/>
              <a:gd name="T40" fmla="*/ 88 w 88"/>
              <a:gd name="T41" fmla="*/ 22 h 96"/>
              <a:gd name="T42" fmla="*/ 72 w 88"/>
              <a:gd name="T43" fmla="*/ 24 h 96"/>
              <a:gd name="T44" fmla="*/ 16 w 88"/>
              <a:gd name="T45" fmla="*/ 24 h 96"/>
              <a:gd name="T46" fmla="*/ 16 w 88"/>
              <a:gd name="T47" fmla="*/ 84 h 96"/>
              <a:gd name="T48" fmla="*/ 18 w 88"/>
              <a:gd name="T49" fmla="*/ 88 h 96"/>
              <a:gd name="T50" fmla="*/ 70 w 88"/>
              <a:gd name="T51" fmla="*/ 88 h 96"/>
              <a:gd name="T52" fmla="*/ 72 w 88"/>
              <a:gd name="T53" fmla="*/ 84 h 96"/>
              <a:gd name="T54" fmla="*/ 72 w 88"/>
              <a:gd name="T55" fmla="*/ 24 h 96"/>
              <a:gd name="T56" fmla="*/ 32 w 88"/>
              <a:gd name="T57" fmla="*/ 74 h 96"/>
              <a:gd name="T58" fmla="*/ 30 w 88"/>
              <a:gd name="T59" fmla="*/ 76 h 96"/>
              <a:gd name="T60" fmla="*/ 26 w 88"/>
              <a:gd name="T61" fmla="*/ 76 h 96"/>
              <a:gd name="T62" fmla="*/ 24 w 88"/>
              <a:gd name="T63" fmla="*/ 74 h 96"/>
              <a:gd name="T64" fmla="*/ 24 w 88"/>
              <a:gd name="T65" fmla="*/ 38 h 96"/>
              <a:gd name="T66" fmla="*/ 26 w 88"/>
              <a:gd name="T67" fmla="*/ 36 h 96"/>
              <a:gd name="T68" fmla="*/ 30 w 88"/>
              <a:gd name="T69" fmla="*/ 36 h 96"/>
              <a:gd name="T70" fmla="*/ 32 w 88"/>
              <a:gd name="T71" fmla="*/ 38 h 96"/>
              <a:gd name="T72" fmla="*/ 32 w 88"/>
              <a:gd name="T73" fmla="*/ 74 h 96"/>
              <a:gd name="T74" fmla="*/ 58 w 88"/>
              <a:gd name="T75" fmla="*/ 16 h 96"/>
              <a:gd name="T76" fmla="*/ 55 w 88"/>
              <a:gd name="T77" fmla="*/ 9 h 96"/>
              <a:gd name="T78" fmla="*/ 54 w 88"/>
              <a:gd name="T79" fmla="*/ 8 h 96"/>
              <a:gd name="T80" fmla="*/ 35 w 88"/>
              <a:gd name="T81" fmla="*/ 8 h 96"/>
              <a:gd name="T82" fmla="*/ 33 w 88"/>
              <a:gd name="T83" fmla="*/ 9 h 96"/>
              <a:gd name="T84" fmla="*/ 30 w 88"/>
              <a:gd name="T85" fmla="*/ 16 h 96"/>
              <a:gd name="T86" fmla="*/ 58 w 88"/>
              <a:gd name="T87" fmla="*/ 16 h 96"/>
              <a:gd name="T88" fmla="*/ 48 w 88"/>
              <a:gd name="T89" fmla="*/ 74 h 96"/>
              <a:gd name="T90" fmla="*/ 46 w 88"/>
              <a:gd name="T91" fmla="*/ 76 h 96"/>
              <a:gd name="T92" fmla="*/ 42 w 88"/>
              <a:gd name="T93" fmla="*/ 76 h 96"/>
              <a:gd name="T94" fmla="*/ 40 w 88"/>
              <a:gd name="T95" fmla="*/ 74 h 96"/>
              <a:gd name="T96" fmla="*/ 40 w 88"/>
              <a:gd name="T97" fmla="*/ 38 h 96"/>
              <a:gd name="T98" fmla="*/ 42 w 88"/>
              <a:gd name="T99" fmla="*/ 36 h 96"/>
              <a:gd name="T100" fmla="*/ 46 w 88"/>
              <a:gd name="T101" fmla="*/ 36 h 96"/>
              <a:gd name="T102" fmla="*/ 48 w 88"/>
              <a:gd name="T103" fmla="*/ 38 h 96"/>
              <a:gd name="T104" fmla="*/ 48 w 88"/>
              <a:gd name="T105" fmla="*/ 74 h 96"/>
              <a:gd name="T106" fmla="*/ 64 w 88"/>
              <a:gd name="T107" fmla="*/ 74 h 96"/>
              <a:gd name="T108" fmla="*/ 62 w 88"/>
              <a:gd name="T109" fmla="*/ 76 h 96"/>
              <a:gd name="T110" fmla="*/ 58 w 88"/>
              <a:gd name="T111" fmla="*/ 76 h 96"/>
              <a:gd name="T112" fmla="*/ 56 w 88"/>
              <a:gd name="T113" fmla="*/ 74 h 96"/>
              <a:gd name="T114" fmla="*/ 56 w 88"/>
              <a:gd name="T115" fmla="*/ 38 h 96"/>
              <a:gd name="T116" fmla="*/ 58 w 88"/>
              <a:gd name="T117" fmla="*/ 36 h 96"/>
              <a:gd name="T118" fmla="*/ 62 w 88"/>
              <a:gd name="T119" fmla="*/ 36 h 96"/>
              <a:gd name="T120" fmla="*/ 64 w 88"/>
              <a:gd name="T121" fmla="*/ 38 h 96"/>
              <a:gd name="T122" fmla="*/ 64 w 88"/>
              <a:gd name="T123" fmla="*/ 7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 h="96">
                <a:moveTo>
                  <a:pt x="88" y="22"/>
                </a:moveTo>
                <a:cubicBezTo>
                  <a:pt x="88" y="24"/>
                  <a:pt x="87" y="24"/>
                  <a:pt x="86" y="24"/>
                </a:cubicBezTo>
                <a:cubicBezTo>
                  <a:pt x="80" y="24"/>
                  <a:pt x="80" y="24"/>
                  <a:pt x="80" y="24"/>
                </a:cubicBezTo>
                <a:cubicBezTo>
                  <a:pt x="80" y="84"/>
                  <a:pt x="80" y="84"/>
                  <a:pt x="80" y="84"/>
                </a:cubicBezTo>
                <a:cubicBezTo>
                  <a:pt x="80" y="90"/>
                  <a:pt x="76" y="96"/>
                  <a:pt x="70" y="96"/>
                </a:cubicBezTo>
                <a:cubicBezTo>
                  <a:pt x="18" y="96"/>
                  <a:pt x="18" y="96"/>
                  <a:pt x="18" y="96"/>
                </a:cubicBezTo>
                <a:cubicBezTo>
                  <a:pt x="13" y="96"/>
                  <a:pt x="8" y="91"/>
                  <a:pt x="8" y="84"/>
                </a:cubicBezTo>
                <a:cubicBezTo>
                  <a:pt x="8" y="24"/>
                  <a:pt x="8" y="24"/>
                  <a:pt x="8" y="24"/>
                </a:cubicBezTo>
                <a:cubicBezTo>
                  <a:pt x="2" y="24"/>
                  <a:pt x="2" y="24"/>
                  <a:pt x="2" y="24"/>
                </a:cubicBezTo>
                <a:cubicBezTo>
                  <a:pt x="1" y="24"/>
                  <a:pt x="0" y="24"/>
                  <a:pt x="0" y="22"/>
                </a:cubicBezTo>
                <a:cubicBezTo>
                  <a:pt x="0" y="18"/>
                  <a:pt x="0" y="18"/>
                  <a:pt x="0" y="18"/>
                </a:cubicBezTo>
                <a:cubicBezTo>
                  <a:pt x="0" y="17"/>
                  <a:pt x="1" y="16"/>
                  <a:pt x="2" y="16"/>
                </a:cubicBezTo>
                <a:cubicBezTo>
                  <a:pt x="22" y="16"/>
                  <a:pt x="22" y="16"/>
                  <a:pt x="22" y="16"/>
                </a:cubicBezTo>
                <a:cubicBezTo>
                  <a:pt x="26" y="6"/>
                  <a:pt x="26" y="6"/>
                  <a:pt x="26" y="6"/>
                </a:cubicBezTo>
                <a:cubicBezTo>
                  <a:pt x="27" y="3"/>
                  <a:pt x="31" y="0"/>
                  <a:pt x="34" y="0"/>
                </a:cubicBezTo>
                <a:cubicBezTo>
                  <a:pt x="54" y="0"/>
                  <a:pt x="54" y="0"/>
                  <a:pt x="54" y="0"/>
                </a:cubicBezTo>
                <a:cubicBezTo>
                  <a:pt x="58" y="0"/>
                  <a:pt x="61" y="3"/>
                  <a:pt x="63" y="6"/>
                </a:cubicBezTo>
                <a:cubicBezTo>
                  <a:pt x="67" y="16"/>
                  <a:pt x="67" y="16"/>
                  <a:pt x="67" y="16"/>
                </a:cubicBezTo>
                <a:cubicBezTo>
                  <a:pt x="86" y="16"/>
                  <a:pt x="86" y="16"/>
                  <a:pt x="86" y="16"/>
                </a:cubicBezTo>
                <a:cubicBezTo>
                  <a:pt x="87" y="16"/>
                  <a:pt x="88" y="17"/>
                  <a:pt x="88" y="18"/>
                </a:cubicBezTo>
                <a:lnTo>
                  <a:pt x="88" y="22"/>
                </a:lnTo>
                <a:close/>
                <a:moveTo>
                  <a:pt x="72" y="24"/>
                </a:moveTo>
                <a:cubicBezTo>
                  <a:pt x="16" y="24"/>
                  <a:pt x="16" y="24"/>
                  <a:pt x="16" y="24"/>
                </a:cubicBezTo>
                <a:cubicBezTo>
                  <a:pt x="16" y="84"/>
                  <a:pt x="16" y="84"/>
                  <a:pt x="16" y="84"/>
                </a:cubicBezTo>
                <a:cubicBezTo>
                  <a:pt x="16" y="87"/>
                  <a:pt x="18" y="88"/>
                  <a:pt x="18" y="88"/>
                </a:cubicBezTo>
                <a:cubicBezTo>
                  <a:pt x="70" y="88"/>
                  <a:pt x="70" y="88"/>
                  <a:pt x="70" y="88"/>
                </a:cubicBezTo>
                <a:cubicBezTo>
                  <a:pt x="71" y="88"/>
                  <a:pt x="72" y="87"/>
                  <a:pt x="72" y="84"/>
                </a:cubicBezTo>
                <a:lnTo>
                  <a:pt x="72" y="24"/>
                </a:lnTo>
                <a:close/>
                <a:moveTo>
                  <a:pt x="32" y="74"/>
                </a:moveTo>
                <a:cubicBezTo>
                  <a:pt x="32" y="76"/>
                  <a:pt x="32" y="76"/>
                  <a:pt x="30" y="76"/>
                </a:cubicBezTo>
                <a:cubicBezTo>
                  <a:pt x="26" y="76"/>
                  <a:pt x="26" y="76"/>
                  <a:pt x="26" y="76"/>
                </a:cubicBezTo>
                <a:cubicBezTo>
                  <a:pt x="25" y="76"/>
                  <a:pt x="24" y="76"/>
                  <a:pt x="24" y="74"/>
                </a:cubicBezTo>
                <a:cubicBezTo>
                  <a:pt x="24" y="38"/>
                  <a:pt x="24" y="38"/>
                  <a:pt x="24" y="38"/>
                </a:cubicBezTo>
                <a:cubicBezTo>
                  <a:pt x="24" y="37"/>
                  <a:pt x="25" y="36"/>
                  <a:pt x="26" y="36"/>
                </a:cubicBezTo>
                <a:cubicBezTo>
                  <a:pt x="30" y="36"/>
                  <a:pt x="30" y="36"/>
                  <a:pt x="30" y="36"/>
                </a:cubicBezTo>
                <a:cubicBezTo>
                  <a:pt x="32" y="36"/>
                  <a:pt x="32" y="37"/>
                  <a:pt x="32" y="38"/>
                </a:cubicBezTo>
                <a:lnTo>
                  <a:pt x="32" y="74"/>
                </a:lnTo>
                <a:close/>
                <a:moveTo>
                  <a:pt x="58" y="16"/>
                </a:moveTo>
                <a:cubicBezTo>
                  <a:pt x="55" y="9"/>
                  <a:pt x="55" y="9"/>
                  <a:pt x="55" y="9"/>
                </a:cubicBezTo>
                <a:cubicBezTo>
                  <a:pt x="55" y="9"/>
                  <a:pt x="55" y="9"/>
                  <a:pt x="54" y="8"/>
                </a:cubicBezTo>
                <a:cubicBezTo>
                  <a:pt x="35" y="8"/>
                  <a:pt x="35" y="8"/>
                  <a:pt x="35" y="8"/>
                </a:cubicBezTo>
                <a:cubicBezTo>
                  <a:pt x="34" y="9"/>
                  <a:pt x="34" y="9"/>
                  <a:pt x="33" y="9"/>
                </a:cubicBezTo>
                <a:cubicBezTo>
                  <a:pt x="30" y="16"/>
                  <a:pt x="30" y="16"/>
                  <a:pt x="30" y="16"/>
                </a:cubicBezTo>
                <a:lnTo>
                  <a:pt x="58" y="16"/>
                </a:lnTo>
                <a:close/>
                <a:moveTo>
                  <a:pt x="48" y="74"/>
                </a:moveTo>
                <a:cubicBezTo>
                  <a:pt x="48" y="76"/>
                  <a:pt x="48" y="76"/>
                  <a:pt x="46" y="76"/>
                </a:cubicBezTo>
                <a:cubicBezTo>
                  <a:pt x="42" y="76"/>
                  <a:pt x="42" y="76"/>
                  <a:pt x="42" y="76"/>
                </a:cubicBezTo>
                <a:cubicBezTo>
                  <a:pt x="41" y="76"/>
                  <a:pt x="40" y="76"/>
                  <a:pt x="40" y="74"/>
                </a:cubicBezTo>
                <a:cubicBezTo>
                  <a:pt x="40" y="38"/>
                  <a:pt x="40" y="38"/>
                  <a:pt x="40" y="38"/>
                </a:cubicBezTo>
                <a:cubicBezTo>
                  <a:pt x="40" y="37"/>
                  <a:pt x="41" y="36"/>
                  <a:pt x="42" y="36"/>
                </a:cubicBezTo>
                <a:cubicBezTo>
                  <a:pt x="46" y="36"/>
                  <a:pt x="46" y="36"/>
                  <a:pt x="46" y="36"/>
                </a:cubicBezTo>
                <a:cubicBezTo>
                  <a:pt x="48" y="36"/>
                  <a:pt x="48" y="37"/>
                  <a:pt x="48" y="38"/>
                </a:cubicBezTo>
                <a:lnTo>
                  <a:pt x="48" y="74"/>
                </a:lnTo>
                <a:close/>
                <a:moveTo>
                  <a:pt x="64" y="74"/>
                </a:moveTo>
                <a:cubicBezTo>
                  <a:pt x="64" y="76"/>
                  <a:pt x="64" y="76"/>
                  <a:pt x="62" y="76"/>
                </a:cubicBezTo>
                <a:cubicBezTo>
                  <a:pt x="58" y="76"/>
                  <a:pt x="58" y="76"/>
                  <a:pt x="58" y="76"/>
                </a:cubicBezTo>
                <a:cubicBezTo>
                  <a:pt x="57" y="76"/>
                  <a:pt x="56" y="76"/>
                  <a:pt x="56" y="74"/>
                </a:cubicBezTo>
                <a:cubicBezTo>
                  <a:pt x="56" y="38"/>
                  <a:pt x="56" y="38"/>
                  <a:pt x="56" y="38"/>
                </a:cubicBezTo>
                <a:cubicBezTo>
                  <a:pt x="56" y="37"/>
                  <a:pt x="57" y="36"/>
                  <a:pt x="58" y="36"/>
                </a:cubicBezTo>
                <a:cubicBezTo>
                  <a:pt x="62" y="36"/>
                  <a:pt x="62" y="36"/>
                  <a:pt x="62" y="36"/>
                </a:cubicBezTo>
                <a:cubicBezTo>
                  <a:pt x="64" y="36"/>
                  <a:pt x="64" y="37"/>
                  <a:pt x="64" y="38"/>
                </a:cubicBezTo>
                <a:lnTo>
                  <a:pt x="64" y="7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74">
            <a:extLst>
              <a:ext uri="{FF2B5EF4-FFF2-40B4-BE49-F238E27FC236}">
                <a16:creationId xmlns:a16="http://schemas.microsoft.com/office/drawing/2014/main" id="{AE3FB959-C469-4757-9662-70FC0E4018FC}"/>
              </a:ext>
            </a:extLst>
          </p:cNvPr>
          <p:cNvSpPr>
            <a:spLocks noEditPoints="1"/>
          </p:cNvSpPr>
          <p:nvPr userDrawn="1"/>
        </p:nvSpPr>
        <p:spPr bwMode="auto">
          <a:xfrm>
            <a:off x="4286251" y="1404938"/>
            <a:ext cx="379413" cy="301625"/>
          </a:xfrm>
          <a:custGeom>
            <a:avLst/>
            <a:gdLst>
              <a:gd name="T0" fmla="*/ 97 w 101"/>
              <a:gd name="T1" fmla="*/ 47 h 80"/>
              <a:gd name="T2" fmla="*/ 95 w 101"/>
              <a:gd name="T3" fmla="*/ 47 h 80"/>
              <a:gd name="T4" fmla="*/ 95 w 101"/>
              <a:gd name="T5" fmla="*/ 47 h 80"/>
              <a:gd name="T6" fmla="*/ 94 w 101"/>
              <a:gd name="T7" fmla="*/ 47 h 80"/>
              <a:gd name="T8" fmla="*/ 51 w 101"/>
              <a:gd name="T9" fmla="*/ 11 h 80"/>
              <a:gd name="T10" fmla="*/ 7 w 101"/>
              <a:gd name="T11" fmla="*/ 47 h 80"/>
              <a:gd name="T12" fmla="*/ 6 w 101"/>
              <a:gd name="T13" fmla="*/ 47 h 80"/>
              <a:gd name="T14" fmla="*/ 5 w 101"/>
              <a:gd name="T15" fmla="*/ 47 h 80"/>
              <a:gd name="T16" fmla="*/ 1 w 101"/>
              <a:gd name="T17" fmla="*/ 42 h 80"/>
              <a:gd name="T18" fmla="*/ 1 w 101"/>
              <a:gd name="T19" fmla="*/ 39 h 80"/>
              <a:gd name="T20" fmla="*/ 46 w 101"/>
              <a:gd name="T21" fmla="*/ 2 h 80"/>
              <a:gd name="T22" fmla="*/ 55 w 101"/>
              <a:gd name="T23" fmla="*/ 2 h 80"/>
              <a:gd name="T24" fmla="*/ 71 w 101"/>
              <a:gd name="T25" fmla="*/ 15 h 80"/>
              <a:gd name="T26" fmla="*/ 71 w 101"/>
              <a:gd name="T27" fmla="*/ 2 h 80"/>
              <a:gd name="T28" fmla="*/ 73 w 101"/>
              <a:gd name="T29" fmla="*/ 0 h 80"/>
              <a:gd name="T30" fmla="*/ 85 w 101"/>
              <a:gd name="T31" fmla="*/ 0 h 80"/>
              <a:gd name="T32" fmla="*/ 87 w 101"/>
              <a:gd name="T33" fmla="*/ 2 h 80"/>
              <a:gd name="T34" fmla="*/ 87 w 101"/>
              <a:gd name="T35" fmla="*/ 28 h 80"/>
              <a:gd name="T36" fmla="*/ 100 w 101"/>
              <a:gd name="T37" fmla="*/ 39 h 80"/>
              <a:gd name="T38" fmla="*/ 100 w 101"/>
              <a:gd name="T39" fmla="*/ 42 h 80"/>
              <a:gd name="T40" fmla="*/ 97 w 101"/>
              <a:gd name="T41" fmla="*/ 47 h 80"/>
              <a:gd name="T42" fmla="*/ 87 w 101"/>
              <a:gd name="T43" fmla="*/ 76 h 80"/>
              <a:gd name="T44" fmla="*/ 83 w 101"/>
              <a:gd name="T45" fmla="*/ 80 h 80"/>
              <a:gd name="T46" fmla="*/ 59 w 101"/>
              <a:gd name="T47" fmla="*/ 80 h 80"/>
              <a:gd name="T48" fmla="*/ 59 w 101"/>
              <a:gd name="T49" fmla="*/ 56 h 80"/>
              <a:gd name="T50" fmla="*/ 43 w 101"/>
              <a:gd name="T51" fmla="*/ 56 h 80"/>
              <a:gd name="T52" fmla="*/ 43 w 101"/>
              <a:gd name="T53" fmla="*/ 80 h 80"/>
              <a:gd name="T54" fmla="*/ 19 w 101"/>
              <a:gd name="T55" fmla="*/ 80 h 80"/>
              <a:gd name="T56" fmla="*/ 15 w 101"/>
              <a:gd name="T57" fmla="*/ 76 h 80"/>
              <a:gd name="T58" fmla="*/ 15 w 101"/>
              <a:gd name="T59" fmla="*/ 46 h 80"/>
              <a:gd name="T60" fmla="*/ 15 w 101"/>
              <a:gd name="T61" fmla="*/ 46 h 80"/>
              <a:gd name="T62" fmla="*/ 51 w 101"/>
              <a:gd name="T63" fmla="*/ 16 h 80"/>
              <a:gd name="T64" fmla="*/ 86 w 101"/>
              <a:gd name="T65" fmla="*/ 46 h 80"/>
              <a:gd name="T66" fmla="*/ 87 w 101"/>
              <a:gd name="T67" fmla="*/ 46 h 80"/>
              <a:gd name="T68" fmla="*/ 87 w 101"/>
              <a:gd name="T69" fmla="*/ 7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 h="80">
                <a:moveTo>
                  <a:pt x="97" y="47"/>
                </a:moveTo>
                <a:cubicBezTo>
                  <a:pt x="96" y="47"/>
                  <a:pt x="96" y="47"/>
                  <a:pt x="95" y="47"/>
                </a:cubicBezTo>
                <a:cubicBezTo>
                  <a:pt x="95" y="47"/>
                  <a:pt x="95" y="47"/>
                  <a:pt x="95" y="47"/>
                </a:cubicBezTo>
                <a:cubicBezTo>
                  <a:pt x="95" y="47"/>
                  <a:pt x="94" y="47"/>
                  <a:pt x="94" y="47"/>
                </a:cubicBezTo>
                <a:cubicBezTo>
                  <a:pt x="51" y="11"/>
                  <a:pt x="51" y="11"/>
                  <a:pt x="51" y="11"/>
                </a:cubicBezTo>
                <a:cubicBezTo>
                  <a:pt x="7" y="47"/>
                  <a:pt x="7" y="47"/>
                  <a:pt x="7" y="47"/>
                </a:cubicBezTo>
                <a:cubicBezTo>
                  <a:pt x="7" y="47"/>
                  <a:pt x="6" y="47"/>
                  <a:pt x="6" y="47"/>
                </a:cubicBezTo>
                <a:cubicBezTo>
                  <a:pt x="5" y="47"/>
                  <a:pt x="5" y="47"/>
                  <a:pt x="5" y="47"/>
                </a:cubicBezTo>
                <a:cubicBezTo>
                  <a:pt x="1" y="42"/>
                  <a:pt x="1" y="42"/>
                  <a:pt x="1" y="42"/>
                </a:cubicBezTo>
                <a:cubicBezTo>
                  <a:pt x="0" y="41"/>
                  <a:pt x="0" y="40"/>
                  <a:pt x="1" y="39"/>
                </a:cubicBezTo>
                <a:cubicBezTo>
                  <a:pt x="46" y="2"/>
                  <a:pt x="46" y="2"/>
                  <a:pt x="46" y="2"/>
                </a:cubicBezTo>
                <a:cubicBezTo>
                  <a:pt x="48" y="0"/>
                  <a:pt x="53" y="0"/>
                  <a:pt x="55" y="2"/>
                </a:cubicBezTo>
                <a:cubicBezTo>
                  <a:pt x="71" y="15"/>
                  <a:pt x="71" y="15"/>
                  <a:pt x="71" y="15"/>
                </a:cubicBezTo>
                <a:cubicBezTo>
                  <a:pt x="71" y="2"/>
                  <a:pt x="71" y="2"/>
                  <a:pt x="71" y="2"/>
                </a:cubicBezTo>
                <a:cubicBezTo>
                  <a:pt x="71" y="1"/>
                  <a:pt x="71" y="0"/>
                  <a:pt x="73" y="0"/>
                </a:cubicBezTo>
                <a:cubicBezTo>
                  <a:pt x="85" y="0"/>
                  <a:pt x="85" y="0"/>
                  <a:pt x="85" y="0"/>
                </a:cubicBezTo>
                <a:cubicBezTo>
                  <a:pt x="86" y="0"/>
                  <a:pt x="87" y="1"/>
                  <a:pt x="87" y="2"/>
                </a:cubicBezTo>
                <a:cubicBezTo>
                  <a:pt x="87" y="28"/>
                  <a:pt x="87" y="28"/>
                  <a:pt x="87" y="28"/>
                </a:cubicBezTo>
                <a:cubicBezTo>
                  <a:pt x="100" y="39"/>
                  <a:pt x="100" y="39"/>
                  <a:pt x="100" y="39"/>
                </a:cubicBezTo>
                <a:cubicBezTo>
                  <a:pt x="101" y="40"/>
                  <a:pt x="101" y="41"/>
                  <a:pt x="100" y="42"/>
                </a:cubicBezTo>
                <a:lnTo>
                  <a:pt x="97" y="47"/>
                </a:lnTo>
                <a:close/>
                <a:moveTo>
                  <a:pt x="87" y="76"/>
                </a:moveTo>
                <a:cubicBezTo>
                  <a:pt x="87" y="79"/>
                  <a:pt x="85" y="80"/>
                  <a:pt x="83" y="80"/>
                </a:cubicBezTo>
                <a:cubicBezTo>
                  <a:pt x="59" y="80"/>
                  <a:pt x="59" y="80"/>
                  <a:pt x="59" y="80"/>
                </a:cubicBezTo>
                <a:cubicBezTo>
                  <a:pt x="59" y="56"/>
                  <a:pt x="59" y="56"/>
                  <a:pt x="59" y="56"/>
                </a:cubicBezTo>
                <a:cubicBezTo>
                  <a:pt x="43" y="56"/>
                  <a:pt x="43" y="56"/>
                  <a:pt x="43" y="56"/>
                </a:cubicBezTo>
                <a:cubicBezTo>
                  <a:pt x="43" y="80"/>
                  <a:pt x="43" y="80"/>
                  <a:pt x="43" y="80"/>
                </a:cubicBezTo>
                <a:cubicBezTo>
                  <a:pt x="19" y="80"/>
                  <a:pt x="19" y="80"/>
                  <a:pt x="19" y="80"/>
                </a:cubicBezTo>
                <a:cubicBezTo>
                  <a:pt x="16" y="80"/>
                  <a:pt x="15" y="79"/>
                  <a:pt x="15" y="76"/>
                </a:cubicBezTo>
                <a:cubicBezTo>
                  <a:pt x="15" y="46"/>
                  <a:pt x="15" y="46"/>
                  <a:pt x="15" y="46"/>
                </a:cubicBezTo>
                <a:cubicBezTo>
                  <a:pt x="15" y="46"/>
                  <a:pt x="15" y="46"/>
                  <a:pt x="15" y="46"/>
                </a:cubicBezTo>
                <a:cubicBezTo>
                  <a:pt x="51" y="16"/>
                  <a:pt x="51" y="16"/>
                  <a:pt x="51" y="16"/>
                </a:cubicBezTo>
                <a:cubicBezTo>
                  <a:pt x="86" y="46"/>
                  <a:pt x="86" y="46"/>
                  <a:pt x="86" y="46"/>
                </a:cubicBezTo>
                <a:cubicBezTo>
                  <a:pt x="87" y="46"/>
                  <a:pt x="87" y="46"/>
                  <a:pt x="87" y="46"/>
                </a:cubicBezTo>
                <a:lnTo>
                  <a:pt x="87" y="76"/>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75">
            <a:extLst>
              <a:ext uri="{FF2B5EF4-FFF2-40B4-BE49-F238E27FC236}">
                <a16:creationId xmlns:a16="http://schemas.microsoft.com/office/drawing/2014/main" id="{22CFF672-D08D-48F2-9580-2B13AD446408}"/>
              </a:ext>
            </a:extLst>
          </p:cNvPr>
          <p:cNvSpPr>
            <a:spLocks noEditPoints="1"/>
          </p:cNvSpPr>
          <p:nvPr userDrawn="1"/>
        </p:nvSpPr>
        <p:spPr bwMode="auto">
          <a:xfrm>
            <a:off x="4940301" y="1344613"/>
            <a:ext cx="360363" cy="420688"/>
          </a:xfrm>
          <a:custGeom>
            <a:avLst/>
            <a:gdLst>
              <a:gd name="T0" fmla="*/ 96 w 96"/>
              <a:gd name="T1" fmla="*/ 34 h 112"/>
              <a:gd name="T2" fmla="*/ 96 w 96"/>
              <a:gd name="T3" fmla="*/ 106 h 112"/>
              <a:gd name="T4" fmla="*/ 90 w 96"/>
              <a:gd name="T5" fmla="*/ 112 h 112"/>
              <a:gd name="T6" fmla="*/ 6 w 96"/>
              <a:gd name="T7" fmla="*/ 112 h 112"/>
              <a:gd name="T8" fmla="*/ 0 w 96"/>
              <a:gd name="T9" fmla="*/ 106 h 112"/>
              <a:gd name="T10" fmla="*/ 0 w 96"/>
              <a:gd name="T11" fmla="*/ 6 h 112"/>
              <a:gd name="T12" fmla="*/ 6 w 96"/>
              <a:gd name="T13" fmla="*/ 0 h 112"/>
              <a:gd name="T14" fmla="*/ 62 w 96"/>
              <a:gd name="T15" fmla="*/ 0 h 112"/>
              <a:gd name="T16" fmla="*/ 73 w 96"/>
              <a:gd name="T17" fmla="*/ 5 h 112"/>
              <a:gd name="T18" fmla="*/ 92 w 96"/>
              <a:gd name="T19" fmla="*/ 24 h 112"/>
              <a:gd name="T20" fmla="*/ 96 w 96"/>
              <a:gd name="T21" fmla="*/ 34 h 112"/>
              <a:gd name="T22" fmla="*/ 88 w 96"/>
              <a:gd name="T23" fmla="*/ 40 h 112"/>
              <a:gd name="T24" fmla="*/ 62 w 96"/>
              <a:gd name="T25" fmla="*/ 40 h 112"/>
              <a:gd name="T26" fmla="*/ 56 w 96"/>
              <a:gd name="T27" fmla="*/ 34 h 112"/>
              <a:gd name="T28" fmla="*/ 56 w 96"/>
              <a:gd name="T29" fmla="*/ 8 h 112"/>
              <a:gd name="T30" fmla="*/ 8 w 96"/>
              <a:gd name="T31" fmla="*/ 8 h 112"/>
              <a:gd name="T32" fmla="*/ 8 w 96"/>
              <a:gd name="T33" fmla="*/ 104 h 112"/>
              <a:gd name="T34" fmla="*/ 88 w 96"/>
              <a:gd name="T35" fmla="*/ 104 h 112"/>
              <a:gd name="T36" fmla="*/ 88 w 96"/>
              <a:gd name="T37" fmla="*/ 40 h 112"/>
              <a:gd name="T38" fmla="*/ 64 w 96"/>
              <a:gd name="T39" fmla="*/ 32 h 112"/>
              <a:gd name="T40" fmla="*/ 88 w 96"/>
              <a:gd name="T41" fmla="*/ 32 h 112"/>
              <a:gd name="T42" fmla="*/ 86 w 96"/>
              <a:gd name="T43" fmla="*/ 30 h 112"/>
              <a:gd name="T44" fmla="*/ 67 w 96"/>
              <a:gd name="T45" fmla="*/ 10 h 112"/>
              <a:gd name="T46" fmla="*/ 64 w 96"/>
              <a:gd name="T47" fmla="*/ 9 h 112"/>
              <a:gd name="T48" fmla="*/ 64 w 96"/>
              <a:gd name="T49" fmla="*/ 3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 h="112">
                <a:moveTo>
                  <a:pt x="96" y="34"/>
                </a:moveTo>
                <a:cubicBezTo>
                  <a:pt x="96" y="106"/>
                  <a:pt x="96" y="106"/>
                  <a:pt x="96" y="106"/>
                </a:cubicBezTo>
                <a:cubicBezTo>
                  <a:pt x="96" y="110"/>
                  <a:pt x="94" y="112"/>
                  <a:pt x="90" y="112"/>
                </a:cubicBezTo>
                <a:cubicBezTo>
                  <a:pt x="6" y="112"/>
                  <a:pt x="6" y="112"/>
                  <a:pt x="6" y="112"/>
                </a:cubicBezTo>
                <a:cubicBezTo>
                  <a:pt x="3" y="112"/>
                  <a:pt x="0" y="110"/>
                  <a:pt x="0" y="106"/>
                </a:cubicBezTo>
                <a:cubicBezTo>
                  <a:pt x="0" y="6"/>
                  <a:pt x="0" y="6"/>
                  <a:pt x="0" y="6"/>
                </a:cubicBezTo>
                <a:cubicBezTo>
                  <a:pt x="0" y="3"/>
                  <a:pt x="3" y="0"/>
                  <a:pt x="6" y="0"/>
                </a:cubicBezTo>
                <a:cubicBezTo>
                  <a:pt x="62" y="0"/>
                  <a:pt x="62" y="0"/>
                  <a:pt x="62" y="0"/>
                </a:cubicBezTo>
                <a:cubicBezTo>
                  <a:pt x="66" y="0"/>
                  <a:pt x="70" y="2"/>
                  <a:pt x="73" y="5"/>
                </a:cubicBezTo>
                <a:cubicBezTo>
                  <a:pt x="92" y="24"/>
                  <a:pt x="92" y="24"/>
                  <a:pt x="92" y="24"/>
                </a:cubicBezTo>
                <a:cubicBezTo>
                  <a:pt x="94" y="27"/>
                  <a:pt x="96" y="31"/>
                  <a:pt x="96" y="34"/>
                </a:cubicBezTo>
                <a:close/>
                <a:moveTo>
                  <a:pt x="88" y="40"/>
                </a:moveTo>
                <a:cubicBezTo>
                  <a:pt x="62" y="40"/>
                  <a:pt x="62" y="40"/>
                  <a:pt x="62" y="40"/>
                </a:cubicBezTo>
                <a:cubicBezTo>
                  <a:pt x="59" y="40"/>
                  <a:pt x="56" y="38"/>
                  <a:pt x="56" y="34"/>
                </a:cubicBezTo>
                <a:cubicBezTo>
                  <a:pt x="56" y="8"/>
                  <a:pt x="56" y="8"/>
                  <a:pt x="56" y="8"/>
                </a:cubicBezTo>
                <a:cubicBezTo>
                  <a:pt x="8" y="8"/>
                  <a:pt x="8" y="8"/>
                  <a:pt x="8" y="8"/>
                </a:cubicBezTo>
                <a:cubicBezTo>
                  <a:pt x="8" y="104"/>
                  <a:pt x="8" y="104"/>
                  <a:pt x="8" y="104"/>
                </a:cubicBezTo>
                <a:cubicBezTo>
                  <a:pt x="88" y="104"/>
                  <a:pt x="88" y="104"/>
                  <a:pt x="88" y="104"/>
                </a:cubicBezTo>
                <a:lnTo>
                  <a:pt x="88" y="40"/>
                </a:lnTo>
                <a:close/>
                <a:moveTo>
                  <a:pt x="64" y="32"/>
                </a:moveTo>
                <a:cubicBezTo>
                  <a:pt x="88" y="32"/>
                  <a:pt x="88" y="32"/>
                  <a:pt x="88" y="32"/>
                </a:cubicBezTo>
                <a:cubicBezTo>
                  <a:pt x="87" y="31"/>
                  <a:pt x="87" y="30"/>
                  <a:pt x="86" y="30"/>
                </a:cubicBezTo>
                <a:cubicBezTo>
                  <a:pt x="67" y="10"/>
                  <a:pt x="67" y="10"/>
                  <a:pt x="67" y="10"/>
                </a:cubicBezTo>
                <a:cubicBezTo>
                  <a:pt x="66" y="10"/>
                  <a:pt x="65" y="9"/>
                  <a:pt x="64" y="9"/>
                </a:cubicBezTo>
                <a:lnTo>
                  <a:pt x="64" y="32"/>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76">
            <a:extLst>
              <a:ext uri="{FF2B5EF4-FFF2-40B4-BE49-F238E27FC236}">
                <a16:creationId xmlns:a16="http://schemas.microsoft.com/office/drawing/2014/main" id="{17A1BE4B-2ACA-40C2-9BC8-516D3A46035C}"/>
              </a:ext>
            </a:extLst>
          </p:cNvPr>
          <p:cNvSpPr>
            <a:spLocks noEditPoints="1"/>
          </p:cNvSpPr>
          <p:nvPr userDrawn="1"/>
        </p:nvSpPr>
        <p:spPr bwMode="auto">
          <a:xfrm>
            <a:off x="5584826" y="1374776"/>
            <a:ext cx="360363" cy="360363"/>
          </a:xfrm>
          <a:custGeom>
            <a:avLst/>
            <a:gdLst>
              <a:gd name="T0" fmla="*/ 48 w 96"/>
              <a:gd name="T1" fmla="*/ 96 h 96"/>
              <a:gd name="T2" fmla="*/ 0 w 96"/>
              <a:gd name="T3" fmla="*/ 48 h 96"/>
              <a:gd name="T4" fmla="*/ 48 w 96"/>
              <a:gd name="T5" fmla="*/ 0 h 96"/>
              <a:gd name="T6" fmla="*/ 96 w 96"/>
              <a:gd name="T7" fmla="*/ 48 h 96"/>
              <a:gd name="T8" fmla="*/ 48 w 96"/>
              <a:gd name="T9" fmla="*/ 96 h 96"/>
              <a:gd name="T10" fmla="*/ 48 w 96"/>
              <a:gd name="T11" fmla="*/ 14 h 96"/>
              <a:gd name="T12" fmla="*/ 14 w 96"/>
              <a:gd name="T13" fmla="*/ 48 h 96"/>
              <a:gd name="T14" fmla="*/ 48 w 96"/>
              <a:gd name="T15" fmla="*/ 82 h 96"/>
              <a:gd name="T16" fmla="*/ 82 w 96"/>
              <a:gd name="T17" fmla="*/ 48 h 96"/>
              <a:gd name="T18" fmla="*/ 48 w 96"/>
              <a:gd name="T19" fmla="*/ 14 h 96"/>
              <a:gd name="T20" fmla="*/ 56 w 96"/>
              <a:gd name="T21" fmla="*/ 54 h 96"/>
              <a:gd name="T22" fmla="*/ 54 w 96"/>
              <a:gd name="T23" fmla="*/ 56 h 96"/>
              <a:gd name="T24" fmla="*/ 34 w 96"/>
              <a:gd name="T25" fmla="*/ 56 h 96"/>
              <a:gd name="T26" fmla="*/ 32 w 96"/>
              <a:gd name="T27" fmla="*/ 54 h 96"/>
              <a:gd name="T28" fmla="*/ 32 w 96"/>
              <a:gd name="T29" fmla="*/ 50 h 96"/>
              <a:gd name="T30" fmla="*/ 34 w 96"/>
              <a:gd name="T31" fmla="*/ 48 h 96"/>
              <a:gd name="T32" fmla="*/ 48 w 96"/>
              <a:gd name="T33" fmla="*/ 48 h 96"/>
              <a:gd name="T34" fmla="*/ 48 w 96"/>
              <a:gd name="T35" fmla="*/ 26 h 96"/>
              <a:gd name="T36" fmla="*/ 50 w 96"/>
              <a:gd name="T37" fmla="*/ 24 h 96"/>
              <a:gd name="T38" fmla="*/ 54 w 96"/>
              <a:gd name="T39" fmla="*/ 24 h 96"/>
              <a:gd name="T40" fmla="*/ 56 w 96"/>
              <a:gd name="T41" fmla="*/ 26 h 96"/>
              <a:gd name="T42" fmla="*/ 56 w 96"/>
              <a:gd name="T43" fmla="*/ 5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96">
                <a:moveTo>
                  <a:pt x="48" y="96"/>
                </a:moveTo>
                <a:cubicBezTo>
                  <a:pt x="22" y="96"/>
                  <a:pt x="0" y="75"/>
                  <a:pt x="0" y="48"/>
                </a:cubicBezTo>
                <a:cubicBezTo>
                  <a:pt x="0" y="22"/>
                  <a:pt x="22" y="0"/>
                  <a:pt x="48" y="0"/>
                </a:cubicBezTo>
                <a:cubicBezTo>
                  <a:pt x="75" y="0"/>
                  <a:pt x="96" y="22"/>
                  <a:pt x="96" y="48"/>
                </a:cubicBezTo>
                <a:cubicBezTo>
                  <a:pt x="96" y="75"/>
                  <a:pt x="75" y="96"/>
                  <a:pt x="48" y="96"/>
                </a:cubicBezTo>
                <a:close/>
                <a:moveTo>
                  <a:pt x="48" y="14"/>
                </a:moveTo>
                <a:cubicBezTo>
                  <a:pt x="30" y="14"/>
                  <a:pt x="14" y="30"/>
                  <a:pt x="14" y="48"/>
                </a:cubicBezTo>
                <a:cubicBezTo>
                  <a:pt x="14" y="67"/>
                  <a:pt x="30" y="82"/>
                  <a:pt x="48" y="82"/>
                </a:cubicBezTo>
                <a:cubicBezTo>
                  <a:pt x="67" y="82"/>
                  <a:pt x="82" y="67"/>
                  <a:pt x="82" y="48"/>
                </a:cubicBezTo>
                <a:cubicBezTo>
                  <a:pt x="82" y="30"/>
                  <a:pt x="67" y="14"/>
                  <a:pt x="48" y="14"/>
                </a:cubicBezTo>
                <a:close/>
                <a:moveTo>
                  <a:pt x="56" y="54"/>
                </a:moveTo>
                <a:cubicBezTo>
                  <a:pt x="56" y="56"/>
                  <a:pt x="55" y="56"/>
                  <a:pt x="54" y="56"/>
                </a:cubicBezTo>
                <a:cubicBezTo>
                  <a:pt x="34" y="56"/>
                  <a:pt x="34" y="56"/>
                  <a:pt x="34" y="56"/>
                </a:cubicBezTo>
                <a:cubicBezTo>
                  <a:pt x="33" y="56"/>
                  <a:pt x="32" y="56"/>
                  <a:pt x="32" y="54"/>
                </a:cubicBezTo>
                <a:cubicBezTo>
                  <a:pt x="32" y="50"/>
                  <a:pt x="32" y="50"/>
                  <a:pt x="32" y="50"/>
                </a:cubicBezTo>
                <a:cubicBezTo>
                  <a:pt x="32" y="49"/>
                  <a:pt x="33" y="48"/>
                  <a:pt x="34" y="48"/>
                </a:cubicBezTo>
                <a:cubicBezTo>
                  <a:pt x="48" y="48"/>
                  <a:pt x="48" y="48"/>
                  <a:pt x="48" y="48"/>
                </a:cubicBezTo>
                <a:cubicBezTo>
                  <a:pt x="48" y="26"/>
                  <a:pt x="48" y="26"/>
                  <a:pt x="48" y="26"/>
                </a:cubicBezTo>
                <a:cubicBezTo>
                  <a:pt x="48" y="25"/>
                  <a:pt x="49" y="24"/>
                  <a:pt x="50" y="24"/>
                </a:cubicBezTo>
                <a:cubicBezTo>
                  <a:pt x="54" y="24"/>
                  <a:pt x="54" y="24"/>
                  <a:pt x="54" y="24"/>
                </a:cubicBezTo>
                <a:cubicBezTo>
                  <a:pt x="55" y="24"/>
                  <a:pt x="56" y="25"/>
                  <a:pt x="56" y="26"/>
                </a:cubicBezTo>
                <a:lnTo>
                  <a:pt x="56" y="5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77">
            <a:extLst>
              <a:ext uri="{FF2B5EF4-FFF2-40B4-BE49-F238E27FC236}">
                <a16:creationId xmlns:a16="http://schemas.microsoft.com/office/drawing/2014/main" id="{6AEB2D2A-20B0-4801-9344-74ABC4DCF9B7}"/>
              </a:ext>
            </a:extLst>
          </p:cNvPr>
          <p:cNvSpPr>
            <a:spLocks noEditPoints="1"/>
          </p:cNvSpPr>
          <p:nvPr userDrawn="1"/>
        </p:nvSpPr>
        <p:spPr bwMode="auto">
          <a:xfrm>
            <a:off x="6197601" y="1404938"/>
            <a:ext cx="427038" cy="301625"/>
          </a:xfrm>
          <a:custGeom>
            <a:avLst/>
            <a:gdLst>
              <a:gd name="T0" fmla="*/ 111 w 114"/>
              <a:gd name="T1" fmla="*/ 80 h 80"/>
              <a:gd name="T2" fmla="*/ 67 w 114"/>
              <a:gd name="T3" fmla="*/ 80 h 80"/>
              <a:gd name="T4" fmla="*/ 69 w 114"/>
              <a:gd name="T5" fmla="*/ 78 h 80"/>
              <a:gd name="T6" fmla="*/ 68 w 114"/>
              <a:gd name="T7" fmla="*/ 62 h 80"/>
              <a:gd name="T8" fmla="*/ 66 w 114"/>
              <a:gd name="T9" fmla="*/ 60 h 80"/>
              <a:gd name="T10" fmla="*/ 49 w 114"/>
              <a:gd name="T11" fmla="*/ 60 h 80"/>
              <a:gd name="T12" fmla="*/ 47 w 114"/>
              <a:gd name="T13" fmla="*/ 62 h 80"/>
              <a:gd name="T14" fmla="*/ 45 w 114"/>
              <a:gd name="T15" fmla="*/ 78 h 80"/>
              <a:gd name="T16" fmla="*/ 47 w 114"/>
              <a:gd name="T17" fmla="*/ 80 h 80"/>
              <a:gd name="T18" fmla="*/ 3 w 114"/>
              <a:gd name="T19" fmla="*/ 80 h 80"/>
              <a:gd name="T20" fmla="*/ 0 w 114"/>
              <a:gd name="T21" fmla="*/ 76 h 80"/>
              <a:gd name="T22" fmla="*/ 2 w 114"/>
              <a:gd name="T23" fmla="*/ 69 h 80"/>
              <a:gd name="T24" fmla="*/ 28 w 114"/>
              <a:gd name="T25" fmla="*/ 3 h 80"/>
              <a:gd name="T26" fmla="*/ 32 w 114"/>
              <a:gd name="T27" fmla="*/ 0 h 80"/>
              <a:gd name="T28" fmla="*/ 53 w 114"/>
              <a:gd name="T29" fmla="*/ 0 h 80"/>
              <a:gd name="T30" fmla="*/ 51 w 114"/>
              <a:gd name="T31" fmla="*/ 2 h 80"/>
              <a:gd name="T32" fmla="*/ 50 w 114"/>
              <a:gd name="T33" fmla="*/ 14 h 80"/>
              <a:gd name="T34" fmla="*/ 52 w 114"/>
              <a:gd name="T35" fmla="*/ 16 h 80"/>
              <a:gd name="T36" fmla="*/ 63 w 114"/>
              <a:gd name="T37" fmla="*/ 16 h 80"/>
              <a:gd name="T38" fmla="*/ 64 w 114"/>
              <a:gd name="T39" fmla="*/ 14 h 80"/>
              <a:gd name="T40" fmla="*/ 63 w 114"/>
              <a:gd name="T41" fmla="*/ 2 h 80"/>
              <a:gd name="T42" fmla="*/ 61 w 114"/>
              <a:gd name="T43" fmla="*/ 0 h 80"/>
              <a:gd name="T44" fmla="*/ 82 w 114"/>
              <a:gd name="T45" fmla="*/ 0 h 80"/>
              <a:gd name="T46" fmla="*/ 86 w 114"/>
              <a:gd name="T47" fmla="*/ 3 h 80"/>
              <a:gd name="T48" fmla="*/ 113 w 114"/>
              <a:gd name="T49" fmla="*/ 69 h 80"/>
              <a:gd name="T50" fmla="*/ 114 w 114"/>
              <a:gd name="T51" fmla="*/ 76 h 80"/>
              <a:gd name="T52" fmla="*/ 111 w 114"/>
              <a:gd name="T53" fmla="*/ 80 h 80"/>
              <a:gd name="T54" fmla="*/ 67 w 114"/>
              <a:gd name="T55" fmla="*/ 46 h 80"/>
              <a:gd name="T56" fmla="*/ 65 w 114"/>
              <a:gd name="T57" fmla="*/ 26 h 80"/>
              <a:gd name="T58" fmla="*/ 63 w 114"/>
              <a:gd name="T59" fmla="*/ 24 h 80"/>
              <a:gd name="T60" fmla="*/ 52 w 114"/>
              <a:gd name="T61" fmla="*/ 24 h 80"/>
              <a:gd name="T62" fmla="*/ 49 w 114"/>
              <a:gd name="T63" fmla="*/ 26 h 80"/>
              <a:gd name="T64" fmla="*/ 48 w 114"/>
              <a:gd name="T65" fmla="*/ 46 h 80"/>
              <a:gd name="T66" fmla="*/ 48 w 114"/>
              <a:gd name="T67" fmla="*/ 47 h 80"/>
              <a:gd name="T68" fmla="*/ 50 w 114"/>
              <a:gd name="T69" fmla="*/ 48 h 80"/>
              <a:gd name="T70" fmla="*/ 65 w 114"/>
              <a:gd name="T71" fmla="*/ 48 h 80"/>
              <a:gd name="T72" fmla="*/ 67 w 114"/>
              <a:gd name="T73" fmla="*/ 47 h 80"/>
              <a:gd name="T74" fmla="*/ 67 w 114"/>
              <a:gd name="T75" fmla="*/ 4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4" h="80">
                <a:moveTo>
                  <a:pt x="111" y="80"/>
                </a:moveTo>
                <a:cubicBezTo>
                  <a:pt x="67" y="80"/>
                  <a:pt x="67" y="80"/>
                  <a:pt x="67" y="80"/>
                </a:cubicBezTo>
                <a:cubicBezTo>
                  <a:pt x="68" y="80"/>
                  <a:pt x="69" y="80"/>
                  <a:pt x="69" y="78"/>
                </a:cubicBezTo>
                <a:cubicBezTo>
                  <a:pt x="68" y="62"/>
                  <a:pt x="68" y="62"/>
                  <a:pt x="68" y="62"/>
                </a:cubicBezTo>
                <a:cubicBezTo>
                  <a:pt x="68" y="61"/>
                  <a:pt x="67" y="60"/>
                  <a:pt x="66" y="60"/>
                </a:cubicBezTo>
                <a:cubicBezTo>
                  <a:pt x="49" y="60"/>
                  <a:pt x="49" y="60"/>
                  <a:pt x="49" y="60"/>
                </a:cubicBezTo>
                <a:cubicBezTo>
                  <a:pt x="48" y="60"/>
                  <a:pt x="47" y="61"/>
                  <a:pt x="47" y="62"/>
                </a:cubicBezTo>
                <a:cubicBezTo>
                  <a:pt x="45" y="78"/>
                  <a:pt x="45" y="78"/>
                  <a:pt x="45" y="78"/>
                </a:cubicBezTo>
                <a:cubicBezTo>
                  <a:pt x="45" y="80"/>
                  <a:pt x="46" y="80"/>
                  <a:pt x="47" y="80"/>
                </a:cubicBezTo>
                <a:cubicBezTo>
                  <a:pt x="3" y="80"/>
                  <a:pt x="3" y="80"/>
                  <a:pt x="3" y="80"/>
                </a:cubicBezTo>
                <a:cubicBezTo>
                  <a:pt x="1" y="80"/>
                  <a:pt x="0" y="78"/>
                  <a:pt x="0" y="76"/>
                </a:cubicBezTo>
                <a:cubicBezTo>
                  <a:pt x="0" y="73"/>
                  <a:pt x="1" y="71"/>
                  <a:pt x="2" y="69"/>
                </a:cubicBezTo>
                <a:cubicBezTo>
                  <a:pt x="28" y="3"/>
                  <a:pt x="28" y="3"/>
                  <a:pt x="28" y="3"/>
                </a:cubicBezTo>
                <a:cubicBezTo>
                  <a:pt x="29" y="2"/>
                  <a:pt x="30" y="0"/>
                  <a:pt x="32" y="0"/>
                </a:cubicBezTo>
                <a:cubicBezTo>
                  <a:pt x="53" y="0"/>
                  <a:pt x="53" y="0"/>
                  <a:pt x="53" y="0"/>
                </a:cubicBezTo>
                <a:cubicBezTo>
                  <a:pt x="52" y="0"/>
                  <a:pt x="51" y="1"/>
                  <a:pt x="51" y="2"/>
                </a:cubicBezTo>
                <a:cubicBezTo>
                  <a:pt x="50" y="14"/>
                  <a:pt x="50" y="14"/>
                  <a:pt x="50" y="14"/>
                </a:cubicBezTo>
                <a:cubicBezTo>
                  <a:pt x="50" y="16"/>
                  <a:pt x="51" y="16"/>
                  <a:pt x="52" y="16"/>
                </a:cubicBezTo>
                <a:cubicBezTo>
                  <a:pt x="63" y="16"/>
                  <a:pt x="63" y="16"/>
                  <a:pt x="63" y="16"/>
                </a:cubicBezTo>
                <a:cubicBezTo>
                  <a:pt x="64" y="16"/>
                  <a:pt x="64" y="16"/>
                  <a:pt x="64" y="14"/>
                </a:cubicBezTo>
                <a:cubicBezTo>
                  <a:pt x="63" y="2"/>
                  <a:pt x="63" y="2"/>
                  <a:pt x="63" y="2"/>
                </a:cubicBezTo>
                <a:cubicBezTo>
                  <a:pt x="63" y="1"/>
                  <a:pt x="62" y="0"/>
                  <a:pt x="61" y="0"/>
                </a:cubicBezTo>
                <a:cubicBezTo>
                  <a:pt x="82" y="0"/>
                  <a:pt x="82" y="0"/>
                  <a:pt x="82" y="0"/>
                </a:cubicBezTo>
                <a:cubicBezTo>
                  <a:pt x="84" y="0"/>
                  <a:pt x="86" y="2"/>
                  <a:pt x="86" y="3"/>
                </a:cubicBezTo>
                <a:cubicBezTo>
                  <a:pt x="113" y="69"/>
                  <a:pt x="113" y="69"/>
                  <a:pt x="113" y="69"/>
                </a:cubicBezTo>
                <a:cubicBezTo>
                  <a:pt x="113" y="71"/>
                  <a:pt x="114" y="73"/>
                  <a:pt x="114" y="76"/>
                </a:cubicBezTo>
                <a:cubicBezTo>
                  <a:pt x="114" y="78"/>
                  <a:pt x="114" y="80"/>
                  <a:pt x="111" y="80"/>
                </a:cubicBezTo>
                <a:close/>
                <a:moveTo>
                  <a:pt x="67" y="46"/>
                </a:moveTo>
                <a:cubicBezTo>
                  <a:pt x="65" y="26"/>
                  <a:pt x="65" y="26"/>
                  <a:pt x="65" y="26"/>
                </a:cubicBezTo>
                <a:cubicBezTo>
                  <a:pt x="65" y="25"/>
                  <a:pt x="64" y="24"/>
                  <a:pt x="63" y="24"/>
                </a:cubicBezTo>
                <a:cubicBezTo>
                  <a:pt x="52" y="24"/>
                  <a:pt x="52" y="24"/>
                  <a:pt x="52" y="24"/>
                </a:cubicBezTo>
                <a:cubicBezTo>
                  <a:pt x="50" y="24"/>
                  <a:pt x="49" y="25"/>
                  <a:pt x="49" y="26"/>
                </a:cubicBezTo>
                <a:cubicBezTo>
                  <a:pt x="48" y="46"/>
                  <a:pt x="48" y="46"/>
                  <a:pt x="48" y="46"/>
                </a:cubicBezTo>
                <a:cubicBezTo>
                  <a:pt x="48" y="47"/>
                  <a:pt x="48" y="47"/>
                  <a:pt x="48" y="47"/>
                </a:cubicBezTo>
                <a:cubicBezTo>
                  <a:pt x="48" y="48"/>
                  <a:pt x="49" y="48"/>
                  <a:pt x="50" y="48"/>
                </a:cubicBezTo>
                <a:cubicBezTo>
                  <a:pt x="65" y="48"/>
                  <a:pt x="65" y="48"/>
                  <a:pt x="65" y="48"/>
                </a:cubicBezTo>
                <a:cubicBezTo>
                  <a:pt x="66" y="48"/>
                  <a:pt x="67" y="48"/>
                  <a:pt x="67" y="47"/>
                </a:cubicBezTo>
                <a:lnTo>
                  <a:pt x="67" y="46"/>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78">
            <a:extLst>
              <a:ext uri="{FF2B5EF4-FFF2-40B4-BE49-F238E27FC236}">
                <a16:creationId xmlns:a16="http://schemas.microsoft.com/office/drawing/2014/main" id="{77637E98-F09F-4501-983A-D6617D54AFDD}"/>
              </a:ext>
            </a:extLst>
          </p:cNvPr>
          <p:cNvSpPr>
            <a:spLocks noEditPoints="1"/>
          </p:cNvSpPr>
          <p:nvPr userDrawn="1"/>
        </p:nvSpPr>
        <p:spPr bwMode="auto">
          <a:xfrm>
            <a:off x="6861176" y="1344613"/>
            <a:ext cx="390525" cy="361950"/>
          </a:xfrm>
          <a:custGeom>
            <a:avLst/>
            <a:gdLst>
              <a:gd name="T0" fmla="*/ 104 w 104"/>
              <a:gd name="T1" fmla="*/ 90 h 96"/>
              <a:gd name="T2" fmla="*/ 98 w 104"/>
              <a:gd name="T3" fmla="*/ 96 h 96"/>
              <a:gd name="T4" fmla="*/ 6 w 104"/>
              <a:gd name="T5" fmla="*/ 96 h 96"/>
              <a:gd name="T6" fmla="*/ 0 w 104"/>
              <a:gd name="T7" fmla="*/ 90 h 96"/>
              <a:gd name="T8" fmla="*/ 0 w 104"/>
              <a:gd name="T9" fmla="*/ 70 h 96"/>
              <a:gd name="T10" fmla="*/ 6 w 104"/>
              <a:gd name="T11" fmla="*/ 64 h 96"/>
              <a:gd name="T12" fmla="*/ 35 w 104"/>
              <a:gd name="T13" fmla="*/ 64 h 96"/>
              <a:gd name="T14" fmla="*/ 44 w 104"/>
              <a:gd name="T15" fmla="*/ 73 h 96"/>
              <a:gd name="T16" fmla="*/ 52 w 104"/>
              <a:gd name="T17" fmla="*/ 76 h 96"/>
              <a:gd name="T18" fmla="*/ 61 w 104"/>
              <a:gd name="T19" fmla="*/ 73 h 96"/>
              <a:gd name="T20" fmla="*/ 69 w 104"/>
              <a:gd name="T21" fmla="*/ 64 h 96"/>
              <a:gd name="T22" fmla="*/ 98 w 104"/>
              <a:gd name="T23" fmla="*/ 64 h 96"/>
              <a:gd name="T24" fmla="*/ 104 w 104"/>
              <a:gd name="T25" fmla="*/ 70 h 96"/>
              <a:gd name="T26" fmla="*/ 104 w 104"/>
              <a:gd name="T27" fmla="*/ 90 h 96"/>
              <a:gd name="T28" fmla="*/ 83 w 104"/>
              <a:gd name="T29" fmla="*/ 39 h 96"/>
              <a:gd name="T30" fmla="*/ 55 w 104"/>
              <a:gd name="T31" fmla="*/ 67 h 96"/>
              <a:gd name="T32" fmla="*/ 52 w 104"/>
              <a:gd name="T33" fmla="*/ 68 h 96"/>
              <a:gd name="T34" fmla="*/ 50 w 104"/>
              <a:gd name="T35" fmla="*/ 67 h 96"/>
              <a:gd name="T36" fmla="*/ 22 w 104"/>
              <a:gd name="T37" fmla="*/ 39 h 96"/>
              <a:gd name="T38" fmla="*/ 21 w 104"/>
              <a:gd name="T39" fmla="*/ 35 h 96"/>
              <a:gd name="T40" fmla="*/ 24 w 104"/>
              <a:gd name="T41" fmla="*/ 32 h 96"/>
              <a:gd name="T42" fmla="*/ 40 w 104"/>
              <a:gd name="T43" fmla="*/ 32 h 96"/>
              <a:gd name="T44" fmla="*/ 40 w 104"/>
              <a:gd name="T45" fmla="*/ 4 h 96"/>
              <a:gd name="T46" fmla="*/ 44 w 104"/>
              <a:gd name="T47" fmla="*/ 0 h 96"/>
              <a:gd name="T48" fmla="*/ 60 w 104"/>
              <a:gd name="T49" fmla="*/ 0 h 96"/>
              <a:gd name="T50" fmla="*/ 64 w 104"/>
              <a:gd name="T51" fmla="*/ 4 h 96"/>
              <a:gd name="T52" fmla="*/ 64 w 104"/>
              <a:gd name="T53" fmla="*/ 32 h 96"/>
              <a:gd name="T54" fmla="*/ 80 w 104"/>
              <a:gd name="T55" fmla="*/ 32 h 96"/>
              <a:gd name="T56" fmla="*/ 84 w 104"/>
              <a:gd name="T57" fmla="*/ 35 h 96"/>
              <a:gd name="T58" fmla="*/ 83 w 104"/>
              <a:gd name="T59" fmla="*/ 39 h 96"/>
              <a:gd name="T60" fmla="*/ 76 w 104"/>
              <a:gd name="T61" fmla="*/ 80 h 96"/>
              <a:gd name="T62" fmla="*/ 72 w 104"/>
              <a:gd name="T63" fmla="*/ 84 h 96"/>
              <a:gd name="T64" fmla="*/ 76 w 104"/>
              <a:gd name="T65" fmla="*/ 88 h 96"/>
              <a:gd name="T66" fmla="*/ 80 w 104"/>
              <a:gd name="T67" fmla="*/ 84 h 96"/>
              <a:gd name="T68" fmla="*/ 76 w 104"/>
              <a:gd name="T69" fmla="*/ 80 h 96"/>
              <a:gd name="T70" fmla="*/ 92 w 104"/>
              <a:gd name="T71" fmla="*/ 80 h 96"/>
              <a:gd name="T72" fmla="*/ 88 w 104"/>
              <a:gd name="T73" fmla="*/ 84 h 96"/>
              <a:gd name="T74" fmla="*/ 92 w 104"/>
              <a:gd name="T75" fmla="*/ 88 h 96"/>
              <a:gd name="T76" fmla="*/ 96 w 104"/>
              <a:gd name="T77" fmla="*/ 84 h 96"/>
              <a:gd name="T78" fmla="*/ 92 w 104"/>
              <a:gd name="T79"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 h="96">
                <a:moveTo>
                  <a:pt x="104" y="90"/>
                </a:moveTo>
                <a:cubicBezTo>
                  <a:pt x="104" y="94"/>
                  <a:pt x="102" y="96"/>
                  <a:pt x="98" y="96"/>
                </a:cubicBezTo>
                <a:cubicBezTo>
                  <a:pt x="6" y="96"/>
                  <a:pt x="6" y="96"/>
                  <a:pt x="6" y="96"/>
                </a:cubicBezTo>
                <a:cubicBezTo>
                  <a:pt x="3" y="96"/>
                  <a:pt x="0" y="94"/>
                  <a:pt x="0" y="90"/>
                </a:cubicBezTo>
                <a:cubicBezTo>
                  <a:pt x="0" y="70"/>
                  <a:pt x="0" y="70"/>
                  <a:pt x="0" y="70"/>
                </a:cubicBezTo>
                <a:cubicBezTo>
                  <a:pt x="0" y="67"/>
                  <a:pt x="3" y="64"/>
                  <a:pt x="6" y="64"/>
                </a:cubicBezTo>
                <a:cubicBezTo>
                  <a:pt x="35" y="64"/>
                  <a:pt x="35" y="64"/>
                  <a:pt x="35" y="64"/>
                </a:cubicBezTo>
                <a:cubicBezTo>
                  <a:pt x="44" y="73"/>
                  <a:pt x="44" y="73"/>
                  <a:pt x="44" y="73"/>
                </a:cubicBezTo>
                <a:cubicBezTo>
                  <a:pt x="46" y="75"/>
                  <a:pt x="49" y="76"/>
                  <a:pt x="52" y="76"/>
                </a:cubicBezTo>
                <a:cubicBezTo>
                  <a:pt x="56" y="76"/>
                  <a:pt x="59" y="75"/>
                  <a:pt x="61" y="73"/>
                </a:cubicBezTo>
                <a:cubicBezTo>
                  <a:pt x="69" y="64"/>
                  <a:pt x="69" y="64"/>
                  <a:pt x="69" y="64"/>
                </a:cubicBezTo>
                <a:cubicBezTo>
                  <a:pt x="98" y="64"/>
                  <a:pt x="98" y="64"/>
                  <a:pt x="98" y="64"/>
                </a:cubicBezTo>
                <a:cubicBezTo>
                  <a:pt x="102" y="64"/>
                  <a:pt x="104" y="67"/>
                  <a:pt x="104" y="70"/>
                </a:cubicBezTo>
                <a:lnTo>
                  <a:pt x="104" y="90"/>
                </a:lnTo>
                <a:close/>
                <a:moveTo>
                  <a:pt x="83" y="39"/>
                </a:moveTo>
                <a:cubicBezTo>
                  <a:pt x="55" y="67"/>
                  <a:pt x="55" y="67"/>
                  <a:pt x="55" y="67"/>
                </a:cubicBezTo>
                <a:cubicBezTo>
                  <a:pt x="54" y="68"/>
                  <a:pt x="53" y="68"/>
                  <a:pt x="52" y="68"/>
                </a:cubicBezTo>
                <a:cubicBezTo>
                  <a:pt x="51" y="68"/>
                  <a:pt x="50" y="68"/>
                  <a:pt x="50" y="67"/>
                </a:cubicBezTo>
                <a:cubicBezTo>
                  <a:pt x="22" y="39"/>
                  <a:pt x="22" y="39"/>
                  <a:pt x="22" y="39"/>
                </a:cubicBezTo>
                <a:cubicBezTo>
                  <a:pt x="20" y="38"/>
                  <a:pt x="20" y="36"/>
                  <a:pt x="21" y="35"/>
                </a:cubicBezTo>
                <a:cubicBezTo>
                  <a:pt x="21" y="33"/>
                  <a:pt x="23" y="32"/>
                  <a:pt x="24" y="32"/>
                </a:cubicBezTo>
                <a:cubicBezTo>
                  <a:pt x="40" y="32"/>
                  <a:pt x="40" y="32"/>
                  <a:pt x="40" y="32"/>
                </a:cubicBezTo>
                <a:cubicBezTo>
                  <a:pt x="40" y="4"/>
                  <a:pt x="40" y="4"/>
                  <a:pt x="40" y="4"/>
                </a:cubicBezTo>
                <a:cubicBezTo>
                  <a:pt x="40" y="2"/>
                  <a:pt x="42" y="0"/>
                  <a:pt x="44" y="0"/>
                </a:cubicBezTo>
                <a:cubicBezTo>
                  <a:pt x="60" y="0"/>
                  <a:pt x="60" y="0"/>
                  <a:pt x="60" y="0"/>
                </a:cubicBezTo>
                <a:cubicBezTo>
                  <a:pt x="63" y="0"/>
                  <a:pt x="64" y="2"/>
                  <a:pt x="64" y="4"/>
                </a:cubicBezTo>
                <a:cubicBezTo>
                  <a:pt x="64" y="32"/>
                  <a:pt x="64" y="32"/>
                  <a:pt x="64" y="32"/>
                </a:cubicBezTo>
                <a:cubicBezTo>
                  <a:pt x="80" y="32"/>
                  <a:pt x="80" y="32"/>
                  <a:pt x="80" y="32"/>
                </a:cubicBezTo>
                <a:cubicBezTo>
                  <a:pt x="82" y="32"/>
                  <a:pt x="83" y="33"/>
                  <a:pt x="84" y="35"/>
                </a:cubicBezTo>
                <a:cubicBezTo>
                  <a:pt x="85" y="36"/>
                  <a:pt x="84" y="38"/>
                  <a:pt x="83" y="39"/>
                </a:cubicBezTo>
                <a:close/>
                <a:moveTo>
                  <a:pt x="76" y="80"/>
                </a:moveTo>
                <a:cubicBezTo>
                  <a:pt x="74" y="80"/>
                  <a:pt x="72" y="82"/>
                  <a:pt x="72" y="84"/>
                </a:cubicBezTo>
                <a:cubicBezTo>
                  <a:pt x="72" y="87"/>
                  <a:pt x="74" y="88"/>
                  <a:pt x="76" y="88"/>
                </a:cubicBezTo>
                <a:cubicBezTo>
                  <a:pt x="79" y="88"/>
                  <a:pt x="80" y="87"/>
                  <a:pt x="80" y="84"/>
                </a:cubicBezTo>
                <a:cubicBezTo>
                  <a:pt x="80" y="82"/>
                  <a:pt x="79" y="80"/>
                  <a:pt x="76" y="80"/>
                </a:cubicBezTo>
                <a:close/>
                <a:moveTo>
                  <a:pt x="92" y="80"/>
                </a:moveTo>
                <a:cubicBezTo>
                  <a:pt x="90" y="80"/>
                  <a:pt x="88" y="82"/>
                  <a:pt x="88" y="84"/>
                </a:cubicBezTo>
                <a:cubicBezTo>
                  <a:pt x="88" y="87"/>
                  <a:pt x="90" y="88"/>
                  <a:pt x="92" y="88"/>
                </a:cubicBezTo>
                <a:cubicBezTo>
                  <a:pt x="95" y="88"/>
                  <a:pt x="96" y="87"/>
                  <a:pt x="96" y="84"/>
                </a:cubicBezTo>
                <a:cubicBezTo>
                  <a:pt x="96" y="82"/>
                  <a:pt x="95" y="80"/>
                  <a:pt x="92" y="8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79">
            <a:extLst>
              <a:ext uri="{FF2B5EF4-FFF2-40B4-BE49-F238E27FC236}">
                <a16:creationId xmlns:a16="http://schemas.microsoft.com/office/drawing/2014/main" id="{21307756-A0B4-497F-B5EB-17C3A7FD5614}"/>
              </a:ext>
            </a:extLst>
          </p:cNvPr>
          <p:cNvSpPr>
            <a:spLocks noEditPoints="1"/>
          </p:cNvSpPr>
          <p:nvPr userDrawn="1"/>
        </p:nvSpPr>
        <p:spPr bwMode="auto">
          <a:xfrm>
            <a:off x="7523163" y="1374776"/>
            <a:ext cx="360363" cy="360363"/>
          </a:xfrm>
          <a:custGeom>
            <a:avLst/>
            <a:gdLst>
              <a:gd name="T0" fmla="*/ 48 w 96"/>
              <a:gd name="T1" fmla="*/ 96 h 96"/>
              <a:gd name="T2" fmla="*/ 0 w 96"/>
              <a:gd name="T3" fmla="*/ 48 h 96"/>
              <a:gd name="T4" fmla="*/ 48 w 96"/>
              <a:gd name="T5" fmla="*/ 0 h 96"/>
              <a:gd name="T6" fmla="*/ 96 w 96"/>
              <a:gd name="T7" fmla="*/ 48 h 96"/>
              <a:gd name="T8" fmla="*/ 48 w 96"/>
              <a:gd name="T9" fmla="*/ 96 h 96"/>
              <a:gd name="T10" fmla="*/ 14 w 96"/>
              <a:gd name="T11" fmla="*/ 48 h 96"/>
              <a:gd name="T12" fmla="*/ 48 w 96"/>
              <a:gd name="T13" fmla="*/ 82 h 96"/>
              <a:gd name="T14" fmla="*/ 82 w 96"/>
              <a:gd name="T15" fmla="*/ 48 h 96"/>
              <a:gd name="T16" fmla="*/ 48 w 96"/>
              <a:gd name="T17" fmla="*/ 14 h 96"/>
              <a:gd name="T18" fmla="*/ 14 w 96"/>
              <a:gd name="T19" fmla="*/ 48 h 96"/>
              <a:gd name="T20" fmla="*/ 70 w 96"/>
              <a:gd name="T21" fmla="*/ 52 h 96"/>
              <a:gd name="T22" fmla="*/ 50 w 96"/>
              <a:gd name="T23" fmla="*/ 72 h 96"/>
              <a:gd name="T24" fmla="*/ 48 w 96"/>
              <a:gd name="T25" fmla="*/ 72 h 96"/>
              <a:gd name="T26" fmla="*/ 47 w 96"/>
              <a:gd name="T27" fmla="*/ 72 h 96"/>
              <a:gd name="T28" fmla="*/ 27 w 96"/>
              <a:gd name="T29" fmla="*/ 52 h 96"/>
              <a:gd name="T30" fmla="*/ 26 w 96"/>
              <a:gd name="T31" fmla="*/ 50 h 96"/>
              <a:gd name="T32" fmla="*/ 28 w 96"/>
              <a:gd name="T33" fmla="*/ 48 h 96"/>
              <a:gd name="T34" fmla="*/ 40 w 96"/>
              <a:gd name="T35" fmla="*/ 48 h 96"/>
              <a:gd name="T36" fmla="*/ 40 w 96"/>
              <a:gd name="T37" fmla="*/ 26 h 96"/>
              <a:gd name="T38" fmla="*/ 42 w 96"/>
              <a:gd name="T39" fmla="*/ 24 h 96"/>
              <a:gd name="T40" fmla="*/ 54 w 96"/>
              <a:gd name="T41" fmla="*/ 24 h 96"/>
              <a:gd name="T42" fmla="*/ 56 w 96"/>
              <a:gd name="T43" fmla="*/ 26 h 96"/>
              <a:gd name="T44" fmla="*/ 56 w 96"/>
              <a:gd name="T45" fmla="*/ 48 h 96"/>
              <a:gd name="T46" fmla="*/ 68 w 96"/>
              <a:gd name="T47" fmla="*/ 48 h 96"/>
              <a:gd name="T48" fmla="*/ 70 w 96"/>
              <a:gd name="T49" fmla="*/ 50 h 96"/>
              <a:gd name="T50" fmla="*/ 70 w 96"/>
              <a:gd name="T51"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96">
                <a:moveTo>
                  <a:pt x="48" y="96"/>
                </a:moveTo>
                <a:cubicBezTo>
                  <a:pt x="22" y="96"/>
                  <a:pt x="0" y="75"/>
                  <a:pt x="0" y="48"/>
                </a:cubicBezTo>
                <a:cubicBezTo>
                  <a:pt x="0" y="22"/>
                  <a:pt x="22" y="0"/>
                  <a:pt x="48" y="0"/>
                </a:cubicBezTo>
                <a:cubicBezTo>
                  <a:pt x="75" y="0"/>
                  <a:pt x="96" y="22"/>
                  <a:pt x="96" y="48"/>
                </a:cubicBezTo>
                <a:cubicBezTo>
                  <a:pt x="96" y="75"/>
                  <a:pt x="75" y="96"/>
                  <a:pt x="48" y="96"/>
                </a:cubicBezTo>
                <a:close/>
                <a:moveTo>
                  <a:pt x="14" y="48"/>
                </a:moveTo>
                <a:cubicBezTo>
                  <a:pt x="14" y="67"/>
                  <a:pt x="29" y="82"/>
                  <a:pt x="48" y="82"/>
                </a:cubicBezTo>
                <a:cubicBezTo>
                  <a:pt x="67" y="82"/>
                  <a:pt x="82" y="67"/>
                  <a:pt x="82" y="48"/>
                </a:cubicBezTo>
                <a:cubicBezTo>
                  <a:pt x="82" y="30"/>
                  <a:pt x="67" y="14"/>
                  <a:pt x="48" y="14"/>
                </a:cubicBezTo>
                <a:cubicBezTo>
                  <a:pt x="29" y="14"/>
                  <a:pt x="14" y="30"/>
                  <a:pt x="14" y="48"/>
                </a:cubicBezTo>
                <a:close/>
                <a:moveTo>
                  <a:pt x="70" y="52"/>
                </a:moveTo>
                <a:cubicBezTo>
                  <a:pt x="50" y="72"/>
                  <a:pt x="50" y="72"/>
                  <a:pt x="50" y="72"/>
                </a:cubicBezTo>
                <a:cubicBezTo>
                  <a:pt x="49" y="72"/>
                  <a:pt x="49" y="72"/>
                  <a:pt x="48" y="72"/>
                </a:cubicBezTo>
                <a:cubicBezTo>
                  <a:pt x="48" y="72"/>
                  <a:pt x="47" y="72"/>
                  <a:pt x="47" y="72"/>
                </a:cubicBezTo>
                <a:cubicBezTo>
                  <a:pt x="27" y="52"/>
                  <a:pt x="27" y="52"/>
                  <a:pt x="27" y="52"/>
                </a:cubicBezTo>
                <a:cubicBezTo>
                  <a:pt x="26" y="51"/>
                  <a:pt x="26" y="50"/>
                  <a:pt x="26" y="50"/>
                </a:cubicBezTo>
                <a:cubicBezTo>
                  <a:pt x="27" y="49"/>
                  <a:pt x="27" y="48"/>
                  <a:pt x="28" y="48"/>
                </a:cubicBezTo>
                <a:cubicBezTo>
                  <a:pt x="40" y="48"/>
                  <a:pt x="40" y="48"/>
                  <a:pt x="40" y="48"/>
                </a:cubicBezTo>
                <a:cubicBezTo>
                  <a:pt x="40" y="26"/>
                  <a:pt x="40" y="26"/>
                  <a:pt x="40" y="26"/>
                </a:cubicBezTo>
                <a:cubicBezTo>
                  <a:pt x="40" y="25"/>
                  <a:pt x="41" y="24"/>
                  <a:pt x="42" y="24"/>
                </a:cubicBezTo>
                <a:cubicBezTo>
                  <a:pt x="54" y="24"/>
                  <a:pt x="54" y="24"/>
                  <a:pt x="54" y="24"/>
                </a:cubicBezTo>
                <a:cubicBezTo>
                  <a:pt x="55" y="24"/>
                  <a:pt x="56" y="25"/>
                  <a:pt x="56" y="26"/>
                </a:cubicBezTo>
                <a:cubicBezTo>
                  <a:pt x="56" y="48"/>
                  <a:pt x="56" y="48"/>
                  <a:pt x="56" y="48"/>
                </a:cubicBezTo>
                <a:cubicBezTo>
                  <a:pt x="68" y="48"/>
                  <a:pt x="68" y="48"/>
                  <a:pt x="68" y="48"/>
                </a:cubicBezTo>
                <a:cubicBezTo>
                  <a:pt x="69" y="48"/>
                  <a:pt x="70" y="49"/>
                  <a:pt x="70" y="50"/>
                </a:cubicBezTo>
                <a:cubicBezTo>
                  <a:pt x="70" y="51"/>
                  <a:pt x="70" y="51"/>
                  <a:pt x="70" y="5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0">
            <a:extLst>
              <a:ext uri="{FF2B5EF4-FFF2-40B4-BE49-F238E27FC236}">
                <a16:creationId xmlns:a16="http://schemas.microsoft.com/office/drawing/2014/main" id="{3DDE8BB9-68E6-41CE-A27A-243F694864C9}"/>
              </a:ext>
            </a:extLst>
          </p:cNvPr>
          <p:cNvSpPr>
            <a:spLocks noEditPoints="1"/>
          </p:cNvSpPr>
          <p:nvPr userDrawn="1"/>
        </p:nvSpPr>
        <p:spPr bwMode="auto">
          <a:xfrm>
            <a:off x="8167688" y="1374776"/>
            <a:ext cx="360363" cy="360363"/>
          </a:xfrm>
          <a:custGeom>
            <a:avLst/>
            <a:gdLst>
              <a:gd name="T0" fmla="*/ 48 w 96"/>
              <a:gd name="T1" fmla="*/ 96 h 96"/>
              <a:gd name="T2" fmla="*/ 0 w 96"/>
              <a:gd name="T3" fmla="*/ 48 h 96"/>
              <a:gd name="T4" fmla="*/ 48 w 96"/>
              <a:gd name="T5" fmla="*/ 0 h 96"/>
              <a:gd name="T6" fmla="*/ 96 w 96"/>
              <a:gd name="T7" fmla="*/ 48 h 96"/>
              <a:gd name="T8" fmla="*/ 48 w 96"/>
              <a:gd name="T9" fmla="*/ 96 h 96"/>
              <a:gd name="T10" fmla="*/ 14 w 96"/>
              <a:gd name="T11" fmla="*/ 48 h 96"/>
              <a:gd name="T12" fmla="*/ 48 w 96"/>
              <a:gd name="T13" fmla="*/ 82 h 96"/>
              <a:gd name="T14" fmla="*/ 82 w 96"/>
              <a:gd name="T15" fmla="*/ 48 h 96"/>
              <a:gd name="T16" fmla="*/ 48 w 96"/>
              <a:gd name="T17" fmla="*/ 14 h 96"/>
              <a:gd name="T18" fmla="*/ 14 w 96"/>
              <a:gd name="T19" fmla="*/ 48 h 96"/>
              <a:gd name="T20" fmla="*/ 68 w 96"/>
              <a:gd name="T21" fmla="*/ 48 h 96"/>
              <a:gd name="T22" fmla="*/ 56 w 96"/>
              <a:gd name="T23" fmla="*/ 48 h 96"/>
              <a:gd name="T24" fmla="*/ 56 w 96"/>
              <a:gd name="T25" fmla="*/ 70 h 96"/>
              <a:gd name="T26" fmla="*/ 54 w 96"/>
              <a:gd name="T27" fmla="*/ 72 h 96"/>
              <a:gd name="T28" fmla="*/ 42 w 96"/>
              <a:gd name="T29" fmla="*/ 72 h 96"/>
              <a:gd name="T30" fmla="*/ 40 w 96"/>
              <a:gd name="T31" fmla="*/ 70 h 96"/>
              <a:gd name="T32" fmla="*/ 40 w 96"/>
              <a:gd name="T33" fmla="*/ 48 h 96"/>
              <a:gd name="T34" fmla="*/ 28 w 96"/>
              <a:gd name="T35" fmla="*/ 48 h 96"/>
              <a:gd name="T36" fmla="*/ 26 w 96"/>
              <a:gd name="T37" fmla="*/ 46 h 96"/>
              <a:gd name="T38" fmla="*/ 27 w 96"/>
              <a:gd name="T39" fmla="*/ 45 h 96"/>
              <a:gd name="T40" fmla="*/ 47 w 96"/>
              <a:gd name="T41" fmla="*/ 25 h 96"/>
              <a:gd name="T42" fmla="*/ 48 w 96"/>
              <a:gd name="T43" fmla="*/ 24 h 96"/>
              <a:gd name="T44" fmla="*/ 50 w 96"/>
              <a:gd name="T45" fmla="*/ 25 h 96"/>
              <a:gd name="T46" fmla="*/ 70 w 96"/>
              <a:gd name="T47" fmla="*/ 45 h 96"/>
              <a:gd name="T48" fmla="*/ 70 w 96"/>
              <a:gd name="T49" fmla="*/ 47 h 96"/>
              <a:gd name="T50" fmla="*/ 68 w 96"/>
              <a:gd name="T51"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96">
                <a:moveTo>
                  <a:pt x="48" y="96"/>
                </a:moveTo>
                <a:cubicBezTo>
                  <a:pt x="22" y="96"/>
                  <a:pt x="0" y="75"/>
                  <a:pt x="0" y="48"/>
                </a:cubicBezTo>
                <a:cubicBezTo>
                  <a:pt x="0" y="22"/>
                  <a:pt x="22" y="0"/>
                  <a:pt x="48" y="0"/>
                </a:cubicBezTo>
                <a:cubicBezTo>
                  <a:pt x="75" y="0"/>
                  <a:pt x="96" y="22"/>
                  <a:pt x="96" y="48"/>
                </a:cubicBezTo>
                <a:cubicBezTo>
                  <a:pt x="96" y="75"/>
                  <a:pt x="75" y="96"/>
                  <a:pt x="48" y="96"/>
                </a:cubicBezTo>
                <a:close/>
                <a:moveTo>
                  <a:pt x="14" y="48"/>
                </a:moveTo>
                <a:cubicBezTo>
                  <a:pt x="14" y="67"/>
                  <a:pt x="29" y="82"/>
                  <a:pt x="48" y="82"/>
                </a:cubicBezTo>
                <a:cubicBezTo>
                  <a:pt x="67" y="82"/>
                  <a:pt x="82" y="67"/>
                  <a:pt x="82" y="48"/>
                </a:cubicBezTo>
                <a:cubicBezTo>
                  <a:pt x="82" y="30"/>
                  <a:pt x="67" y="14"/>
                  <a:pt x="48" y="14"/>
                </a:cubicBezTo>
                <a:cubicBezTo>
                  <a:pt x="29" y="14"/>
                  <a:pt x="14" y="30"/>
                  <a:pt x="14" y="48"/>
                </a:cubicBezTo>
                <a:close/>
                <a:moveTo>
                  <a:pt x="68" y="48"/>
                </a:moveTo>
                <a:cubicBezTo>
                  <a:pt x="56" y="48"/>
                  <a:pt x="56" y="48"/>
                  <a:pt x="56" y="48"/>
                </a:cubicBezTo>
                <a:cubicBezTo>
                  <a:pt x="56" y="70"/>
                  <a:pt x="56" y="70"/>
                  <a:pt x="56" y="70"/>
                </a:cubicBezTo>
                <a:cubicBezTo>
                  <a:pt x="56" y="72"/>
                  <a:pt x="55" y="72"/>
                  <a:pt x="54" y="72"/>
                </a:cubicBezTo>
                <a:cubicBezTo>
                  <a:pt x="42" y="72"/>
                  <a:pt x="42" y="72"/>
                  <a:pt x="42" y="72"/>
                </a:cubicBezTo>
                <a:cubicBezTo>
                  <a:pt x="41" y="72"/>
                  <a:pt x="40" y="72"/>
                  <a:pt x="40" y="70"/>
                </a:cubicBezTo>
                <a:cubicBezTo>
                  <a:pt x="40" y="48"/>
                  <a:pt x="40" y="48"/>
                  <a:pt x="40" y="48"/>
                </a:cubicBezTo>
                <a:cubicBezTo>
                  <a:pt x="28" y="48"/>
                  <a:pt x="28" y="48"/>
                  <a:pt x="28" y="48"/>
                </a:cubicBezTo>
                <a:cubicBezTo>
                  <a:pt x="27" y="48"/>
                  <a:pt x="26" y="48"/>
                  <a:pt x="26" y="46"/>
                </a:cubicBezTo>
                <a:cubicBezTo>
                  <a:pt x="26" y="46"/>
                  <a:pt x="26" y="45"/>
                  <a:pt x="27" y="45"/>
                </a:cubicBezTo>
                <a:cubicBezTo>
                  <a:pt x="47" y="25"/>
                  <a:pt x="47" y="25"/>
                  <a:pt x="47" y="25"/>
                </a:cubicBezTo>
                <a:cubicBezTo>
                  <a:pt x="47" y="25"/>
                  <a:pt x="48" y="24"/>
                  <a:pt x="48" y="24"/>
                </a:cubicBezTo>
                <a:cubicBezTo>
                  <a:pt x="49" y="24"/>
                  <a:pt x="49" y="25"/>
                  <a:pt x="50" y="25"/>
                </a:cubicBezTo>
                <a:cubicBezTo>
                  <a:pt x="70" y="45"/>
                  <a:pt x="70" y="45"/>
                  <a:pt x="70" y="45"/>
                </a:cubicBezTo>
                <a:cubicBezTo>
                  <a:pt x="70" y="46"/>
                  <a:pt x="70" y="46"/>
                  <a:pt x="70" y="47"/>
                </a:cubicBezTo>
                <a:cubicBezTo>
                  <a:pt x="70" y="48"/>
                  <a:pt x="69" y="48"/>
                  <a:pt x="68" y="4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1">
            <a:extLst>
              <a:ext uri="{FF2B5EF4-FFF2-40B4-BE49-F238E27FC236}">
                <a16:creationId xmlns:a16="http://schemas.microsoft.com/office/drawing/2014/main" id="{A1BBF345-3A5F-42C7-A637-FE61310C7823}"/>
              </a:ext>
            </a:extLst>
          </p:cNvPr>
          <p:cNvSpPr>
            <a:spLocks noEditPoints="1"/>
          </p:cNvSpPr>
          <p:nvPr userDrawn="1"/>
        </p:nvSpPr>
        <p:spPr bwMode="auto">
          <a:xfrm>
            <a:off x="8813801" y="1404938"/>
            <a:ext cx="360363" cy="301625"/>
          </a:xfrm>
          <a:custGeom>
            <a:avLst/>
            <a:gdLst>
              <a:gd name="T0" fmla="*/ 96 w 96"/>
              <a:gd name="T1" fmla="*/ 76 h 80"/>
              <a:gd name="T2" fmla="*/ 92 w 96"/>
              <a:gd name="T3" fmla="*/ 80 h 80"/>
              <a:gd name="T4" fmla="*/ 4 w 96"/>
              <a:gd name="T5" fmla="*/ 80 h 80"/>
              <a:gd name="T6" fmla="*/ 0 w 96"/>
              <a:gd name="T7" fmla="*/ 76 h 80"/>
              <a:gd name="T8" fmla="*/ 0 w 96"/>
              <a:gd name="T9" fmla="*/ 46 h 80"/>
              <a:gd name="T10" fmla="*/ 2 w 96"/>
              <a:gd name="T11" fmla="*/ 39 h 80"/>
              <a:gd name="T12" fmla="*/ 17 w 96"/>
              <a:gd name="T13" fmla="*/ 4 h 80"/>
              <a:gd name="T14" fmla="*/ 22 w 96"/>
              <a:gd name="T15" fmla="*/ 0 h 80"/>
              <a:gd name="T16" fmla="*/ 74 w 96"/>
              <a:gd name="T17" fmla="*/ 0 h 80"/>
              <a:gd name="T18" fmla="*/ 80 w 96"/>
              <a:gd name="T19" fmla="*/ 4 h 80"/>
              <a:gd name="T20" fmla="*/ 95 w 96"/>
              <a:gd name="T21" fmla="*/ 39 h 80"/>
              <a:gd name="T22" fmla="*/ 96 w 96"/>
              <a:gd name="T23" fmla="*/ 46 h 80"/>
              <a:gd name="T24" fmla="*/ 96 w 96"/>
              <a:gd name="T25" fmla="*/ 76 h 80"/>
              <a:gd name="T26" fmla="*/ 84 w 96"/>
              <a:gd name="T27" fmla="*/ 44 h 80"/>
              <a:gd name="T28" fmla="*/ 83 w 96"/>
              <a:gd name="T29" fmla="*/ 43 h 80"/>
              <a:gd name="T30" fmla="*/ 70 w 96"/>
              <a:gd name="T31" fmla="*/ 12 h 80"/>
              <a:gd name="T32" fmla="*/ 26 w 96"/>
              <a:gd name="T33" fmla="*/ 12 h 80"/>
              <a:gd name="T34" fmla="*/ 13 w 96"/>
              <a:gd name="T35" fmla="*/ 43 h 80"/>
              <a:gd name="T36" fmla="*/ 12 w 96"/>
              <a:gd name="T37" fmla="*/ 44 h 80"/>
              <a:gd name="T38" fmla="*/ 32 w 96"/>
              <a:gd name="T39" fmla="*/ 44 h 80"/>
              <a:gd name="T40" fmla="*/ 38 w 96"/>
              <a:gd name="T41" fmla="*/ 56 h 80"/>
              <a:gd name="T42" fmla="*/ 58 w 96"/>
              <a:gd name="T43" fmla="*/ 56 h 80"/>
              <a:gd name="T44" fmla="*/ 64 w 96"/>
              <a:gd name="T45" fmla="*/ 44 h 80"/>
              <a:gd name="T46" fmla="*/ 84 w 96"/>
              <a:gd name="T47" fmla="*/ 4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80">
                <a:moveTo>
                  <a:pt x="96" y="76"/>
                </a:moveTo>
                <a:cubicBezTo>
                  <a:pt x="96" y="79"/>
                  <a:pt x="94" y="80"/>
                  <a:pt x="92" y="80"/>
                </a:cubicBezTo>
                <a:cubicBezTo>
                  <a:pt x="4" y="80"/>
                  <a:pt x="4" y="80"/>
                  <a:pt x="4" y="80"/>
                </a:cubicBezTo>
                <a:cubicBezTo>
                  <a:pt x="2" y="80"/>
                  <a:pt x="0" y="79"/>
                  <a:pt x="0" y="76"/>
                </a:cubicBezTo>
                <a:cubicBezTo>
                  <a:pt x="0" y="46"/>
                  <a:pt x="0" y="46"/>
                  <a:pt x="0" y="46"/>
                </a:cubicBezTo>
                <a:cubicBezTo>
                  <a:pt x="0" y="44"/>
                  <a:pt x="1" y="41"/>
                  <a:pt x="2" y="39"/>
                </a:cubicBezTo>
                <a:cubicBezTo>
                  <a:pt x="17" y="4"/>
                  <a:pt x="17" y="4"/>
                  <a:pt x="17" y="4"/>
                </a:cubicBezTo>
                <a:cubicBezTo>
                  <a:pt x="17" y="2"/>
                  <a:pt x="20" y="0"/>
                  <a:pt x="22" y="0"/>
                </a:cubicBezTo>
                <a:cubicBezTo>
                  <a:pt x="74" y="0"/>
                  <a:pt x="74" y="0"/>
                  <a:pt x="74" y="0"/>
                </a:cubicBezTo>
                <a:cubicBezTo>
                  <a:pt x="76" y="0"/>
                  <a:pt x="79" y="2"/>
                  <a:pt x="80" y="4"/>
                </a:cubicBezTo>
                <a:cubicBezTo>
                  <a:pt x="95" y="39"/>
                  <a:pt x="95" y="39"/>
                  <a:pt x="95" y="39"/>
                </a:cubicBezTo>
                <a:cubicBezTo>
                  <a:pt x="95" y="41"/>
                  <a:pt x="96" y="44"/>
                  <a:pt x="96" y="46"/>
                </a:cubicBezTo>
                <a:lnTo>
                  <a:pt x="96" y="76"/>
                </a:lnTo>
                <a:close/>
                <a:moveTo>
                  <a:pt x="84" y="44"/>
                </a:moveTo>
                <a:cubicBezTo>
                  <a:pt x="84" y="44"/>
                  <a:pt x="84" y="44"/>
                  <a:pt x="83" y="43"/>
                </a:cubicBezTo>
                <a:cubicBezTo>
                  <a:pt x="70" y="12"/>
                  <a:pt x="70" y="12"/>
                  <a:pt x="70" y="12"/>
                </a:cubicBezTo>
                <a:cubicBezTo>
                  <a:pt x="26" y="12"/>
                  <a:pt x="26" y="12"/>
                  <a:pt x="26" y="12"/>
                </a:cubicBezTo>
                <a:cubicBezTo>
                  <a:pt x="13" y="43"/>
                  <a:pt x="13" y="43"/>
                  <a:pt x="13" y="43"/>
                </a:cubicBezTo>
                <a:cubicBezTo>
                  <a:pt x="13" y="44"/>
                  <a:pt x="13" y="44"/>
                  <a:pt x="12" y="44"/>
                </a:cubicBezTo>
                <a:cubicBezTo>
                  <a:pt x="32" y="44"/>
                  <a:pt x="32" y="44"/>
                  <a:pt x="32" y="44"/>
                </a:cubicBezTo>
                <a:cubicBezTo>
                  <a:pt x="38" y="56"/>
                  <a:pt x="38" y="56"/>
                  <a:pt x="38" y="56"/>
                </a:cubicBezTo>
                <a:cubicBezTo>
                  <a:pt x="58" y="56"/>
                  <a:pt x="58" y="56"/>
                  <a:pt x="58" y="56"/>
                </a:cubicBezTo>
                <a:cubicBezTo>
                  <a:pt x="64" y="44"/>
                  <a:pt x="64" y="44"/>
                  <a:pt x="64" y="44"/>
                </a:cubicBezTo>
                <a:lnTo>
                  <a:pt x="84" y="4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82">
            <a:extLst>
              <a:ext uri="{FF2B5EF4-FFF2-40B4-BE49-F238E27FC236}">
                <a16:creationId xmlns:a16="http://schemas.microsoft.com/office/drawing/2014/main" id="{5F3F32F8-E097-40EE-B7DB-2C48B5FA6734}"/>
              </a:ext>
            </a:extLst>
          </p:cNvPr>
          <p:cNvSpPr>
            <a:spLocks noEditPoints="1"/>
          </p:cNvSpPr>
          <p:nvPr userDrawn="1"/>
        </p:nvSpPr>
        <p:spPr bwMode="auto">
          <a:xfrm>
            <a:off x="9459913" y="1374776"/>
            <a:ext cx="360363" cy="360363"/>
          </a:xfrm>
          <a:custGeom>
            <a:avLst/>
            <a:gdLst>
              <a:gd name="T0" fmla="*/ 48 w 96"/>
              <a:gd name="T1" fmla="*/ 96 h 96"/>
              <a:gd name="T2" fmla="*/ 0 w 96"/>
              <a:gd name="T3" fmla="*/ 48 h 96"/>
              <a:gd name="T4" fmla="*/ 48 w 96"/>
              <a:gd name="T5" fmla="*/ 0 h 96"/>
              <a:gd name="T6" fmla="*/ 96 w 96"/>
              <a:gd name="T7" fmla="*/ 48 h 96"/>
              <a:gd name="T8" fmla="*/ 48 w 96"/>
              <a:gd name="T9" fmla="*/ 96 h 96"/>
              <a:gd name="T10" fmla="*/ 48 w 96"/>
              <a:gd name="T11" fmla="*/ 14 h 96"/>
              <a:gd name="T12" fmla="*/ 14 w 96"/>
              <a:gd name="T13" fmla="*/ 48 h 96"/>
              <a:gd name="T14" fmla="*/ 48 w 96"/>
              <a:gd name="T15" fmla="*/ 82 h 96"/>
              <a:gd name="T16" fmla="*/ 82 w 96"/>
              <a:gd name="T17" fmla="*/ 48 h 96"/>
              <a:gd name="T18" fmla="*/ 48 w 96"/>
              <a:gd name="T19" fmla="*/ 14 h 96"/>
              <a:gd name="T20" fmla="*/ 72 w 96"/>
              <a:gd name="T21" fmla="*/ 52 h 96"/>
              <a:gd name="T22" fmla="*/ 38 w 96"/>
              <a:gd name="T23" fmla="*/ 72 h 96"/>
              <a:gd name="T24" fmla="*/ 36 w 96"/>
              <a:gd name="T25" fmla="*/ 72 h 96"/>
              <a:gd name="T26" fmla="*/ 34 w 96"/>
              <a:gd name="T27" fmla="*/ 72 h 96"/>
              <a:gd name="T28" fmla="*/ 32 w 96"/>
              <a:gd name="T29" fmla="*/ 68 h 96"/>
              <a:gd name="T30" fmla="*/ 32 w 96"/>
              <a:gd name="T31" fmla="*/ 28 h 96"/>
              <a:gd name="T32" fmla="*/ 34 w 96"/>
              <a:gd name="T33" fmla="*/ 25 h 96"/>
              <a:gd name="T34" fmla="*/ 38 w 96"/>
              <a:gd name="T35" fmla="*/ 25 h 96"/>
              <a:gd name="T36" fmla="*/ 72 w 96"/>
              <a:gd name="T37" fmla="*/ 45 h 96"/>
              <a:gd name="T38" fmla="*/ 74 w 96"/>
              <a:gd name="T39" fmla="*/ 48 h 96"/>
              <a:gd name="T40" fmla="*/ 72 w 96"/>
              <a:gd name="T41"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48" y="96"/>
                </a:moveTo>
                <a:cubicBezTo>
                  <a:pt x="22" y="96"/>
                  <a:pt x="0" y="75"/>
                  <a:pt x="0" y="48"/>
                </a:cubicBezTo>
                <a:cubicBezTo>
                  <a:pt x="0" y="22"/>
                  <a:pt x="22" y="0"/>
                  <a:pt x="48" y="0"/>
                </a:cubicBezTo>
                <a:cubicBezTo>
                  <a:pt x="74" y="0"/>
                  <a:pt x="96" y="22"/>
                  <a:pt x="96" y="48"/>
                </a:cubicBezTo>
                <a:cubicBezTo>
                  <a:pt x="96" y="75"/>
                  <a:pt x="74" y="96"/>
                  <a:pt x="48" y="96"/>
                </a:cubicBezTo>
                <a:close/>
                <a:moveTo>
                  <a:pt x="48" y="14"/>
                </a:moveTo>
                <a:cubicBezTo>
                  <a:pt x="29" y="14"/>
                  <a:pt x="14" y="30"/>
                  <a:pt x="14" y="48"/>
                </a:cubicBezTo>
                <a:cubicBezTo>
                  <a:pt x="14" y="67"/>
                  <a:pt x="29" y="82"/>
                  <a:pt x="48" y="82"/>
                </a:cubicBezTo>
                <a:cubicBezTo>
                  <a:pt x="67" y="82"/>
                  <a:pt x="82" y="67"/>
                  <a:pt x="82" y="48"/>
                </a:cubicBezTo>
                <a:cubicBezTo>
                  <a:pt x="82" y="30"/>
                  <a:pt x="67" y="14"/>
                  <a:pt x="48" y="14"/>
                </a:cubicBezTo>
                <a:close/>
                <a:moveTo>
                  <a:pt x="72" y="52"/>
                </a:moveTo>
                <a:cubicBezTo>
                  <a:pt x="38" y="72"/>
                  <a:pt x="38" y="72"/>
                  <a:pt x="38" y="72"/>
                </a:cubicBezTo>
                <a:cubicBezTo>
                  <a:pt x="37" y="72"/>
                  <a:pt x="37" y="72"/>
                  <a:pt x="36" y="72"/>
                </a:cubicBezTo>
                <a:cubicBezTo>
                  <a:pt x="35" y="72"/>
                  <a:pt x="35" y="72"/>
                  <a:pt x="34" y="72"/>
                </a:cubicBezTo>
                <a:cubicBezTo>
                  <a:pt x="33" y="71"/>
                  <a:pt x="32" y="70"/>
                  <a:pt x="32" y="68"/>
                </a:cubicBezTo>
                <a:cubicBezTo>
                  <a:pt x="32" y="28"/>
                  <a:pt x="32" y="28"/>
                  <a:pt x="32" y="28"/>
                </a:cubicBezTo>
                <a:cubicBezTo>
                  <a:pt x="32" y="27"/>
                  <a:pt x="33" y="26"/>
                  <a:pt x="34" y="25"/>
                </a:cubicBezTo>
                <a:cubicBezTo>
                  <a:pt x="35" y="24"/>
                  <a:pt x="37" y="24"/>
                  <a:pt x="38" y="25"/>
                </a:cubicBezTo>
                <a:cubicBezTo>
                  <a:pt x="72" y="45"/>
                  <a:pt x="72" y="45"/>
                  <a:pt x="72" y="45"/>
                </a:cubicBezTo>
                <a:cubicBezTo>
                  <a:pt x="73" y="46"/>
                  <a:pt x="74" y="47"/>
                  <a:pt x="74" y="48"/>
                </a:cubicBezTo>
                <a:cubicBezTo>
                  <a:pt x="74" y="50"/>
                  <a:pt x="73" y="51"/>
                  <a:pt x="72" y="5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83">
            <a:extLst>
              <a:ext uri="{FF2B5EF4-FFF2-40B4-BE49-F238E27FC236}">
                <a16:creationId xmlns:a16="http://schemas.microsoft.com/office/drawing/2014/main" id="{E0600C3F-5733-41DB-9E3F-294CDBA9D897}"/>
              </a:ext>
            </a:extLst>
          </p:cNvPr>
          <p:cNvSpPr>
            <a:spLocks/>
          </p:cNvSpPr>
          <p:nvPr userDrawn="1"/>
        </p:nvSpPr>
        <p:spPr bwMode="auto">
          <a:xfrm>
            <a:off x="10104438" y="1374776"/>
            <a:ext cx="360363" cy="360363"/>
          </a:xfrm>
          <a:custGeom>
            <a:avLst/>
            <a:gdLst>
              <a:gd name="T0" fmla="*/ 96 w 96"/>
              <a:gd name="T1" fmla="*/ 36 h 96"/>
              <a:gd name="T2" fmla="*/ 92 w 96"/>
              <a:gd name="T3" fmla="*/ 40 h 96"/>
              <a:gd name="T4" fmla="*/ 64 w 96"/>
              <a:gd name="T5" fmla="*/ 40 h 96"/>
              <a:gd name="T6" fmla="*/ 60 w 96"/>
              <a:gd name="T7" fmla="*/ 38 h 96"/>
              <a:gd name="T8" fmla="*/ 61 w 96"/>
              <a:gd name="T9" fmla="*/ 34 h 96"/>
              <a:gd name="T10" fmla="*/ 70 w 96"/>
              <a:gd name="T11" fmla="*/ 25 h 96"/>
              <a:gd name="T12" fmla="*/ 48 w 96"/>
              <a:gd name="T13" fmla="*/ 16 h 96"/>
              <a:gd name="T14" fmla="*/ 16 w 96"/>
              <a:gd name="T15" fmla="*/ 48 h 96"/>
              <a:gd name="T16" fmla="*/ 48 w 96"/>
              <a:gd name="T17" fmla="*/ 80 h 96"/>
              <a:gd name="T18" fmla="*/ 73 w 96"/>
              <a:gd name="T19" fmla="*/ 68 h 96"/>
              <a:gd name="T20" fmla="*/ 75 w 96"/>
              <a:gd name="T21" fmla="*/ 67 h 96"/>
              <a:gd name="T22" fmla="*/ 76 w 96"/>
              <a:gd name="T23" fmla="*/ 68 h 96"/>
              <a:gd name="T24" fmla="*/ 85 w 96"/>
              <a:gd name="T25" fmla="*/ 76 h 96"/>
              <a:gd name="T26" fmla="*/ 85 w 96"/>
              <a:gd name="T27" fmla="*/ 79 h 96"/>
              <a:gd name="T28" fmla="*/ 48 w 96"/>
              <a:gd name="T29" fmla="*/ 96 h 96"/>
              <a:gd name="T30" fmla="*/ 0 w 96"/>
              <a:gd name="T31" fmla="*/ 48 h 96"/>
              <a:gd name="T32" fmla="*/ 48 w 96"/>
              <a:gd name="T33" fmla="*/ 0 h 96"/>
              <a:gd name="T34" fmla="*/ 81 w 96"/>
              <a:gd name="T35" fmla="*/ 14 h 96"/>
              <a:gd name="T36" fmla="*/ 89 w 96"/>
              <a:gd name="T37" fmla="*/ 6 h 96"/>
              <a:gd name="T38" fmla="*/ 93 w 96"/>
              <a:gd name="T39" fmla="*/ 5 h 96"/>
              <a:gd name="T40" fmla="*/ 96 w 96"/>
              <a:gd name="T41" fmla="*/ 8 h 96"/>
              <a:gd name="T42" fmla="*/ 96 w 96"/>
              <a:gd name="T43" fmla="*/ 3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96">
                <a:moveTo>
                  <a:pt x="96" y="36"/>
                </a:moveTo>
                <a:cubicBezTo>
                  <a:pt x="96" y="39"/>
                  <a:pt x="94" y="40"/>
                  <a:pt x="92" y="40"/>
                </a:cubicBezTo>
                <a:cubicBezTo>
                  <a:pt x="64" y="40"/>
                  <a:pt x="64" y="40"/>
                  <a:pt x="64" y="40"/>
                </a:cubicBezTo>
                <a:cubicBezTo>
                  <a:pt x="62" y="40"/>
                  <a:pt x="61" y="39"/>
                  <a:pt x="60" y="38"/>
                </a:cubicBezTo>
                <a:cubicBezTo>
                  <a:pt x="60" y="36"/>
                  <a:pt x="60" y="35"/>
                  <a:pt x="61" y="34"/>
                </a:cubicBezTo>
                <a:cubicBezTo>
                  <a:pt x="70" y="25"/>
                  <a:pt x="70" y="25"/>
                  <a:pt x="70" y="25"/>
                </a:cubicBezTo>
                <a:cubicBezTo>
                  <a:pt x="64" y="20"/>
                  <a:pt x="56" y="16"/>
                  <a:pt x="48" y="16"/>
                </a:cubicBezTo>
                <a:cubicBezTo>
                  <a:pt x="30" y="16"/>
                  <a:pt x="16" y="31"/>
                  <a:pt x="16" y="48"/>
                </a:cubicBezTo>
                <a:cubicBezTo>
                  <a:pt x="16" y="66"/>
                  <a:pt x="30" y="80"/>
                  <a:pt x="48" y="80"/>
                </a:cubicBezTo>
                <a:cubicBezTo>
                  <a:pt x="58" y="80"/>
                  <a:pt x="67" y="76"/>
                  <a:pt x="73" y="68"/>
                </a:cubicBezTo>
                <a:cubicBezTo>
                  <a:pt x="73" y="68"/>
                  <a:pt x="74" y="67"/>
                  <a:pt x="75" y="67"/>
                </a:cubicBezTo>
                <a:cubicBezTo>
                  <a:pt x="75" y="67"/>
                  <a:pt x="76" y="67"/>
                  <a:pt x="76" y="68"/>
                </a:cubicBezTo>
                <a:cubicBezTo>
                  <a:pt x="85" y="76"/>
                  <a:pt x="85" y="76"/>
                  <a:pt x="85" y="76"/>
                </a:cubicBezTo>
                <a:cubicBezTo>
                  <a:pt x="85" y="77"/>
                  <a:pt x="85" y="78"/>
                  <a:pt x="85" y="79"/>
                </a:cubicBezTo>
                <a:cubicBezTo>
                  <a:pt x="76" y="90"/>
                  <a:pt x="62" y="96"/>
                  <a:pt x="48" y="96"/>
                </a:cubicBezTo>
                <a:cubicBezTo>
                  <a:pt x="22" y="96"/>
                  <a:pt x="0" y="75"/>
                  <a:pt x="0" y="48"/>
                </a:cubicBezTo>
                <a:cubicBezTo>
                  <a:pt x="0" y="22"/>
                  <a:pt x="22" y="0"/>
                  <a:pt x="48" y="0"/>
                </a:cubicBezTo>
                <a:cubicBezTo>
                  <a:pt x="60" y="0"/>
                  <a:pt x="72" y="5"/>
                  <a:pt x="81" y="14"/>
                </a:cubicBezTo>
                <a:cubicBezTo>
                  <a:pt x="89" y="6"/>
                  <a:pt x="89" y="6"/>
                  <a:pt x="89" y="6"/>
                </a:cubicBezTo>
                <a:cubicBezTo>
                  <a:pt x="90" y="4"/>
                  <a:pt x="92" y="4"/>
                  <a:pt x="93" y="5"/>
                </a:cubicBezTo>
                <a:cubicBezTo>
                  <a:pt x="95" y="5"/>
                  <a:pt x="96" y="7"/>
                  <a:pt x="96" y="8"/>
                </a:cubicBezTo>
                <a:lnTo>
                  <a:pt x="96" y="36"/>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84">
            <a:extLst>
              <a:ext uri="{FF2B5EF4-FFF2-40B4-BE49-F238E27FC236}">
                <a16:creationId xmlns:a16="http://schemas.microsoft.com/office/drawing/2014/main" id="{6106A92A-DEB7-4855-9032-AC266E1E9836}"/>
              </a:ext>
            </a:extLst>
          </p:cNvPr>
          <p:cNvSpPr>
            <a:spLocks noEditPoints="1"/>
          </p:cNvSpPr>
          <p:nvPr userDrawn="1"/>
        </p:nvSpPr>
        <p:spPr bwMode="auto">
          <a:xfrm>
            <a:off x="10706101" y="1344613"/>
            <a:ext cx="449263" cy="390525"/>
          </a:xfrm>
          <a:custGeom>
            <a:avLst/>
            <a:gdLst>
              <a:gd name="T0" fmla="*/ 120 w 120"/>
              <a:gd name="T1" fmla="*/ 32 h 104"/>
              <a:gd name="T2" fmla="*/ 120 w 120"/>
              <a:gd name="T3" fmla="*/ 88 h 104"/>
              <a:gd name="T4" fmla="*/ 104 w 120"/>
              <a:gd name="T5" fmla="*/ 104 h 104"/>
              <a:gd name="T6" fmla="*/ 16 w 120"/>
              <a:gd name="T7" fmla="*/ 104 h 104"/>
              <a:gd name="T8" fmla="*/ 0 w 120"/>
              <a:gd name="T9" fmla="*/ 88 h 104"/>
              <a:gd name="T10" fmla="*/ 0 w 120"/>
              <a:gd name="T11" fmla="*/ 32 h 104"/>
              <a:gd name="T12" fmla="*/ 16 w 120"/>
              <a:gd name="T13" fmla="*/ 16 h 104"/>
              <a:gd name="T14" fmla="*/ 30 w 120"/>
              <a:gd name="T15" fmla="*/ 16 h 104"/>
              <a:gd name="T16" fmla="*/ 33 w 120"/>
              <a:gd name="T17" fmla="*/ 8 h 104"/>
              <a:gd name="T18" fmla="*/ 44 w 120"/>
              <a:gd name="T19" fmla="*/ 0 h 104"/>
              <a:gd name="T20" fmla="*/ 76 w 120"/>
              <a:gd name="T21" fmla="*/ 0 h 104"/>
              <a:gd name="T22" fmla="*/ 87 w 120"/>
              <a:gd name="T23" fmla="*/ 8 h 104"/>
              <a:gd name="T24" fmla="*/ 90 w 120"/>
              <a:gd name="T25" fmla="*/ 16 h 104"/>
              <a:gd name="T26" fmla="*/ 104 w 120"/>
              <a:gd name="T27" fmla="*/ 16 h 104"/>
              <a:gd name="T28" fmla="*/ 120 w 120"/>
              <a:gd name="T29" fmla="*/ 32 h 104"/>
              <a:gd name="T30" fmla="*/ 88 w 120"/>
              <a:gd name="T31" fmla="*/ 60 h 104"/>
              <a:gd name="T32" fmla="*/ 60 w 120"/>
              <a:gd name="T33" fmla="*/ 32 h 104"/>
              <a:gd name="T34" fmla="*/ 32 w 120"/>
              <a:gd name="T35" fmla="*/ 60 h 104"/>
              <a:gd name="T36" fmla="*/ 60 w 120"/>
              <a:gd name="T37" fmla="*/ 88 h 104"/>
              <a:gd name="T38" fmla="*/ 88 w 120"/>
              <a:gd name="T39" fmla="*/ 60 h 104"/>
              <a:gd name="T40" fmla="*/ 78 w 120"/>
              <a:gd name="T41" fmla="*/ 60 h 104"/>
              <a:gd name="T42" fmla="*/ 60 w 120"/>
              <a:gd name="T43" fmla="*/ 78 h 104"/>
              <a:gd name="T44" fmla="*/ 42 w 120"/>
              <a:gd name="T45" fmla="*/ 60 h 104"/>
              <a:gd name="T46" fmla="*/ 60 w 120"/>
              <a:gd name="T47" fmla="*/ 42 h 104"/>
              <a:gd name="T48" fmla="*/ 78 w 120"/>
              <a:gd name="T49"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0" h="104">
                <a:moveTo>
                  <a:pt x="120" y="32"/>
                </a:moveTo>
                <a:cubicBezTo>
                  <a:pt x="120" y="88"/>
                  <a:pt x="120" y="88"/>
                  <a:pt x="120" y="88"/>
                </a:cubicBezTo>
                <a:cubicBezTo>
                  <a:pt x="120" y="97"/>
                  <a:pt x="113" y="104"/>
                  <a:pt x="104" y="104"/>
                </a:cubicBezTo>
                <a:cubicBezTo>
                  <a:pt x="16" y="104"/>
                  <a:pt x="16" y="104"/>
                  <a:pt x="16" y="104"/>
                </a:cubicBezTo>
                <a:cubicBezTo>
                  <a:pt x="7" y="104"/>
                  <a:pt x="0" y="97"/>
                  <a:pt x="0" y="88"/>
                </a:cubicBezTo>
                <a:cubicBezTo>
                  <a:pt x="0" y="32"/>
                  <a:pt x="0" y="32"/>
                  <a:pt x="0" y="32"/>
                </a:cubicBezTo>
                <a:cubicBezTo>
                  <a:pt x="0" y="24"/>
                  <a:pt x="7" y="16"/>
                  <a:pt x="16" y="16"/>
                </a:cubicBezTo>
                <a:cubicBezTo>
                  <a:pt x="30" y="16"/>
                  <a:pt x="30" y="16"/>
                  <a:pt x="30" y="16"/>
                </a:cubicBezTo>
                <a:cubicBezTo>
                  <a:pt x="33" y="8"/>
                  <a:pt x="33" y="8"/>
                  <a:pt x="33" y="8"/>
                </a:cubicBezTo>
                <a:cubicBezTo>
                  <a:pt x="35" y="4"/>
                  <a:pt x="39" y="0"/>
                  <a:pt x="44" y="0"/>
                </a:cubicBezTo>
                <a:cubicBezTo>
                  <a:pt x="76" y="0"/>
                  <a:pt x="76" y="0"/>
                  <a:pt x="76" y="0"/>
                </a:cubicBezTo>
                <a:cubicBezTo>
                  <a:pt x="80" y="0"/>
                  <a:pt x="85" y="4"/>
                  <a:pt x="87" y="8"/>
                </a:cubicBezTo>
                <a:cubicBezTo>
                  <a:pt x="90" y="16"/>
                  <a:pt x="90" y="16"/>
                  <a:pt x="90" y="16"/>
                </a:cubicBezTo>
                <a:cubicBezTo>
                  <a:pt x="104" y="16"/>
                  <a:pt x="104" y="16"/>
                  <a:pt x="104" y="16"/>
                </a:cubicBezTo>
                <a:cubicBezTo>
                  <a:pt x="113" y="16"/>
                  <a:pt x="120" y="24"/>
                  <a:pt x="120" y="32"/>
                </a:cubicBezTo>
                <a:close/>
                <a:moveTo>
                  <a:pt x="88" y="60"/>
                </a:moveTo>
                <a:cubicBezTo>
                  <a:pt x="88" y="45"/>
                  <a:pt x="75" y="32"/>
                  <a:pt x="60" y="32"/>
                </a:cubicBezTo>
                <a:cubicBezTo>
                  <a:pt x="44" y="32"/>
                  <a:pt x="32" y="45"/>
                  <a:pt x="32" y="60"/>
                </a:cubicBezTo>
                <a:cubicBezTo>
                  <a:pt x="32" y="76"/>
                  <a:pt x="44" y="88"/>
                  <a:pt x="60" y="88"/>
                </a:cubicBezTo>
                <a:cubicBezTo>
                  <a:pt x="75" y="88"/>
                  <a:pt x="88" y="76"/>
                  <a:pt x="88" y="60"/>
                </a:cubicBezTo>
                <a:close/>
                <a:moveTo>
                  <a:pt x="78" y="60"/>
                </a:moveTo>
                <a:cubicBezTo>
                  <a:pt x="78" y="70"/>
                  <a:pt x="70" y="78"/>
                  <a:pt x="60" y="78"/>
                </a:cubicBezTo>
                <a:cubicBezTo>
                  <a:pt x="50" y="78"/>
                  <a:pt x="42" y="70"/>
                  <a:pt x="42" y="60"/>
                </a:cubicBezTo>
                <a:cubicBezTo>
                  <a:pt x="42" y="50"/>
                  <a:pt x="50" y="42"/>
                  <a:pt x="60" y="42"/>
                </a:cubicBezTo>
                <a:cubicBezTo>
                  <a:pt x="70" y="42"/>
                  <a:pt x="78" y="50"/>
                  <a:pt x="78" y="6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85">
            <a:extLst>
              <a:ext uri="{FF2B5EF4-FFF2-40B4-BE49-F238E27FC236}">
                <a16:creationId xmlns:a16="http://schemas.microsoft.com/office/drawing/2014/main" id="{85FAF352-C031-4F07-8E53-774259BBB033}"/>
              </a:ext>
            </a:extLst>
          </p:cNvPr>
          <p:cNvSpPr>
            <a:spLocks/>
          </p:cNvSpPr>
          <p:nvPr userDrawn="1"/>
        </p:nvSpPr>
        <p:spPr bwMode="auto">
          <a:xfrm>
            <a:off x="1039813" y="2152651"/>
            <a:ext cx="420688" cy="301625"/>
          </a:xfrm>
          <a:custGeom>
            <a:avLst/>
            <a:gdLst>
              <a:gd name="T0" fmla="*/ 112 w 112"/>
              <a:gd name="T1" fmla="*/ 74 h 80"/>
              <a:gd name="T2" fmla="*/ 109 w 112"/>
              <a:gd name="T3" fmla="*/ 78 h 80"/>
              <a:gd name="T4" fmla="*/ 108 w 112"/>
              <a:gd name="T5" fmla="*/ 78 h 80"/>
              <a:gd name="T6" fmla="*/ 105 w 112"/>
              <a:gd name="T7" fmla="*/ 77 h 80"/>
              <a:gd name="T8" fmla="*/ 80 w 112"/>
              <a:gd name="T9" fmla="*/ 52 h 80"/>
              <a:gd name="T10" fmla="*/ 80 w 112"/>
              <a:gd name="T11" fmla="*/ 62 h 80"/>
              <a:gd name="T12" fmla="*/ 62 w 112"/>
              <a:gd name="T13" fmla="*/ 80 h 80"/>
              <a:gd name="T14" fmla="*/ 18 w 112"/>
              <a:gd name="T15" fmla="*/ 80 h 80"/>
              <a:gd name="T16" fmla="*/ 0 w 112"/>
              <a:gd name="T17" fmla="*/ 62 h 80"/>
              <a:gd name="T18" fmla="*/ 0 w 112"/>
              <a:gd name="T19" fmla="*/ 18 h 80"/>
              <a:gd name="T20" fmla="*/ 18 w 112"/>
              <a:gd name="T21" fmla="*/ 0 h 80"/>
              <a:gd name="T22" fmla="*/ 62 w 112"/>
              <a:gd name="T23" fmla="*/ 0 h 80"/>
              <a:gd name="T24" fmla="*/ 80 w 112"/>
              <a:gd name="T25" fmla="*/ 18 h 80"/>
              <a:gd name="T26" fmla="*/ 80 w 112"/>
              <a:gd name="T27" fmla="*/ 29 h 80"/>
              <a:gd name="T28" fmla="*/ 105 w 112"/>
              <a:gd name="T29" fmla="*/ 3 h 80"/>
              <a:gd name="T30" fmla="*/ 108 w 112"/>
              <a:gd name="T31" fmla="*/ 2 h 80"/>
              <a:gd name="T32" fmla="*/ 109 w 112"/>
              <a:gd name="T33" fmla="*/ 3 h 80"/>
              <a:gd name="T34" fmla="*/ 112 w 112"/>
              <a:gd name="T35" fmla="*/ 6 h 80"/>
              <a:gd name="T36" fmla="*/ 112 w 112"/>
              <a:gd name="T37" fmla="*/ 7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2" h="80">
                <a:moveTo>
                  <a:pt x="112" y="74"/>
                </a:moveTo>
                <a:cubicBezTo>
                  <a:pt x="112" y="76"/>
                  <a:pt x="111" y="77"/>
                  <a:pt x="109" y="78"/>
                </a:cubicBezTo>
                <a:cubicBezTo>
                  <a:pt x="109" y="78"/>
                  <a:pt x="108" y="78"/>
                  <a:pt x="108" y="78"/>
                </a:cubicBezTo>
                <a:cubicBezTo>
                  <a:pt x="106" y="78"/>
                  <a:pt x="105" y="78"/>
                  <a:pt x="105" y="77"/>
                </a:cubicBezTo>
                <a:cubicBezTo>
                  <a:pt x="80" y="52"/>
                  <a:pt x="80" y="52"/>
                  <a:pt x="80" y="52"/>
                </a:cubicBezTo>
                <a:cubicBezTo>
                  <a:pt x="80" y="62"/>
                  <a:pt x="80" y="62"/>
                  <a:pt x="80" y="62"/>
                </a:cubicBezTo>
                <a:cubicBezTo>
                  <a:pt x="80" y="72"/>
                  <a:pt x="72" y="80"/>
                  <a:pt x="62" y="80"/>
                </a:cubicBezTo>
                <a:cubicBezTo>
                  <a:pt x="18" y="80"/>
                  <a:pt x="18" y="80"/>
                  <a:pt x="18" y="80"/>
                </a:cubicBezTo>
                <a:cubicBezTo>
                  <a:pt x="8" y="80"/>
                  <a:pt x="0" y="72"/>
                  <a:pt x="0" y="62"/>
                </a:cubicBezTo>
                <a:cubicBezTo>
                  <a:pt x="0" y="18"/>
                  <a:pt x="0" y="18"/>
                  <a:pt x="0" y="18"/>
                </a:cubicBezTo>
                <a:cubicBezTo>
                  <a:pt x="0" y="8"/>
                  <a:pt x="8" y="0"/>
                  <a:pt x="18" y="0"/>
                </a:cubicBezTo>
                <a:cubicBezTo>
                  <a:pt x="62" y="0"/>
                  <a:pt x="62" y="0"/>
                  <a:pt x="62" y="0"/>
                </a:cubicBezTo>
                <a:cubicBezTo>
                  <a:pt x="72" y="0"/>
                  <a:pt x="80" y="8"/>
                  <a:pt x="80" y="18"/>
                </a:cubicBezTo>
                <a:cubicBezTo>
                  <a:pt x="80" y="29"/>
                  <a:pt x="80" y="29"/>
                  <a:pt x="80" y="29"/>
                </a:cubicBezTo>
                <a:cubicBezTo>
                  <a:pt x="105" y="3"/>
                  <a:pt x="105" y="3"/>
                  <a:pt x="105" y="3"/>
                </a:cubicBezTo>
                <a:cubicBezTo>
                  <a:pt x="105" y="3"/>
                  <a:pt x="106" y="2"/>
                  <a:pt x="108" y="2"/>
                </a:cubicBezTo>
                <a:cubicBezTo>
                  <a:pt x="108" y="2"/>
                  <a:pt x="109" y="2"/>
                  <a:pt x="109" y="3"/>
                </a:cubicBezTo>
                <a:cubicBezTo>
                  <a:pt x="111" y="3"/>
                  <a:pt x="112" y="5"/>
                  <a:pt x="112" y="6"/>
                </a:cubicBezTo>
                <a:lnTo>
                  <a:pt x="112" y="7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86">
            <a:extLst>
              <a:ext uri="{FF2B5EF4-FFF2-40B4-BE49-F238E27FC236}">
                <a16:creationId xmlns:a16="http://schemas.microsoft.com/office/drawing/2014/main" id="{024A0AC1-9588-43E8-AB4D-4C798D98D407}"/>
              </a:ext>
            </a:extLst>
          </p:cNvPr>
          <p:cNvSpPr>
            <a:spLocks noEditPoints="1"/>
          </p:cNvSpPr>
          <p:nvPr userDrawn="1"/>
        </p:nvSpPr>
        <p:spPr bwMode="auto">
          <a:xfrm>
            <a:off x="1716088" y="2122488"/>
            <a:ext cx="360363" cy="361950"/>
          </a:xfrm>
          <a:custGeom>
            <a:avLst/>
            <a:gdLst>
              <a:gd name="T0" fmla="*/ 94 w 96"/>
              <a:gd name="T1" fmla="*/ 59 h 96"/>
              <a:gd name="T2" fmla="*/ 47 w 96"/>
              <a:gd name="T3" fmla="*/ 96 h 96"/>
              <a:gd name="T4" fmla="*/ 15 w 96"/>
              <a:gd name="T5" fmla="*/ 83 h 96"/>
              <a:gd name="T6" fmla="*/ 7 w 96"/>
              <a:gd name="T7" fmla="*/ 91 h 96"/>
              <a:gd name="T8" fmla="*/ 4 w 96"/>
              <a:gd name="T9" fmla="*/ 92 h 96"/>
              <a:gd name="T10" fmla="*/ 0 w 96"/>
              <a:gd name="T11" fmla="*/ 88 h 96"/>
              <a:gd name="T12" fmla="*/ 0 w 96"/>
              <a:gd name="T13" fmla="*/ 60 h 96"/>
              <a:gd name="T14" fmla="*/ 4 w 96"/>
              <a:gd name="T15" fmla="*/ 56 h 96"/>
              <a:gd name="T16" fmla="*/ 32 w 96"/>
              <a:gd name="T17" fmla="*/ 56 h 96"/>
              <a:gd name="T18" fmla="*/ 36 w 96"/>
              <a:gd name="T19" fmla="*/ 60 h 96"/>
              <a:gd name="T20" fmla="*/ 34 w 96"/>
              <a:gd name="T21" fmla="*/ 63 h 96"/>
              <a:gd name="T22" fmla="*/ 26 w 96"/>
              <a:gd name="T23" fmla="*/ 72 h 96"/>
              <a:gd name="T24" fmla="*/ 48 w 96"/>
              <a:gd name="T25" fmla="*/ 80 h 96"/>
              <a:gd name="T26" fmla="*/ 75 w 96"/>
              <a:gd name="T27" fmla="*/ 65 h 96"/>
              <a:gd name="T28" fmla="*/ 78 w 96"/>
              <a:gd name="T29" fmla="*/ 58 h 96"/>
              <a:gd name="T30" fmla="*/ 80 w 96"/>
              <a:gd name="T31" fmla="*/ 56 h 96"/>
              <a:gd name="T32" fmla="*/ 92 w 96"/>
              <a:gd name="T33" fmla="*/ 56 h 96"/>
              <a:gd name="T34" fmla="*/ 94 w 96"/>
              <a:gd name="T35" fmla="*/ 58 h 96"/>
              <a:gd name="T36" fmla="*/ 94 w 96"/>
              <a:gd name="T37" fmla="*/ 59 h 96"/>
              <a:gd name="T38" fmla="*/ 96 w 96"/>
              <a:gd name="T39" fmla="*/ 36 h 96"/>
              <a:gd name="T40" fmla="*/ 92 w 96"/>
              <a:gd name="T41" fmla="*/ 40 h 96"/>
              <a:gd name="T42" fmla="*/ 64 w 96"/>
              <a:gd name="T43" fmla="*/ 40 h 96"/>
              <a:gd name="T44" fmla="*/ 60 w 96"/>
              <a:gd name="T45" fmla="*/ 36 h 96"/>
              <a:gd name="T46" fmla="*/ 61 w 96"/>
              <a:gd name="T47" fmla="*/ 33 h 96"/>
              <a:gd name="T48" fmla="*/ 69 w 96"/>
              <a:gd name="T49" fmla="*/ 25 h 96"/>
              <a:gd name="T50" fmla="*/ 48 w 96"/>
              <a:gd name="T51" fmla="*/ 16 h 96"/>
              <a:gd name="T52" fmla="*/ 20 w 96"/>
              <a:gd name="T53" fmla="*/ 31 h 96"/>
              <a:gd name="T54" fmla="*/ 17 w 96"/>
              <a:gd name="T55" fmla="*/ 39 h 96"/>
              <a:gd name="T56" fmla="*/ 15 w 96"/>
              <a:gd name="T57" fmla="*/ 40 h 96"/>
              <a:gd name="T58" fmla="*/ 3 w 96"/>
              <a:gd name="T59" fmla="*/ 40 h 96"/>
              <a:gd name="T60" fmla="*/ 1 w 96"/>
              <a:gd name="T61" fmla="*/ 38 h 96"/>
              <a:gd name="T62" fmla="*/ 1 w 96"/>
              <a:gd name="T63" fmla="*/ 38 h 96"/>
              <a:gd name="T64" fmla="*/ 48 w 96"/>
              <a:gd name="T65" fmla="*/ 0 h 96"/>
              <a:gd name="T66" fmla="*/ 81 w 96"/>
              <a:gd name="T67" fmla="*/ 14 h 96"/>
              <a:gd name="T68" fmla="*/ 89 w 96"/>
              <a:gd name="T69" fmla="*/ 5 h 96"/>
              <a:gd name="T70" fmla="*/ 92 w 96"/>
              <a:gd name="T71" fmla="*/ 4 h 96"/>
              <a:gd name="T72" fmla="*/ 96 w 96"/>
              <a:gd name="T73" fmla="*/ 8 h 96"/>
              <a:gd name="T74" fmla="*/ 96 w 96"/>
              <a:gd name="T75" fmla="*/ 3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 h="96">
                <a:moveTo>
                  <a:pt x="94" y="59"/>
                </a:moveTo>
                <a:cubicBezTo>
                  <a:pt x="89" y="81"/>
                  <a:pt x="70" y="96"/>
                  <a:pt x="47" y="96"/>
                </a:cubicBezTo>
                <a:cubicBezTo>
                  <a:pt x="35" y="96"/>
                  <a:pt x="23" y="91"/>
                  <a:pt x="15" y="83"/>
                </a:cubicBezTo>
                <a:cubicBezTo>
                  <a:pt x="7" y="91"/>
                  <a:pt x="7" y="91"/>
                  <a:pt x="7" y="91"/>
                </a:cubicBezTo>
                <a:cubicBezTo>
                  <a:pt x="6" y="92"/>
                  <a:pt x="5" y="92"/>
                  <a:pt x="4" y="92"/>
                </a:cubicBezTo>
                <a:cubicBezTo>
                  <a:pt x="2" y="92"/>
                  <a:pt x="0" y="90"/>
                  <a:pt x="0" y="88"/>
                </a:cubicBezTo>
                <a:cubicBezTo>
                  <a:pt x="0" y="60"/>
                  <a:pt x="0" y="60"/>
                  <a:pt x="0" y="60"/>
                </a:cubicBezTo>
                <a:cubicBezTo>
                  <a:pt x="0" y="58"/>
                  <a:pt x="2" y="56"/>
                  <a:pt x="4" y="56"/>
                </a:cubicBezTo>
                <a:cubicBezTo>
                  <a:pt x="32" y="56"/>
                  <a:pt x="32" y="56"/>
                  <a:pt x="32" y="56"/>
                </a:cubicBezTo>
                <a:cubicBezTo>
                  <a:pt x="34" y="56"/>
                  <a:pt x="36" y="58"/>
                  <a:pt x="36" y="60"/>
                </a:cubicBezTo>
                <a:cubicBezTo>
                  <a:pt x="36" y="61"/>
                  <a:pt x="35" y="62"/>
                  <a:pt x="34" y="63"/>
                </a:cubicBezTo>
                <a:cubicBezTo>
                  <a:pt x="26" y="72"/>
                  <a:pt x="26" y="72"/>
                  <a:pt x="26" y="72"/>
                </a:cubicBezTo>
                <a:cubicBezTo>
                  <a:pt x="32" y="77"/>
                  <a:pt x="40" y="80"/>
                  <a:pt x="48" y="80"/>
                </a:cubicBezTo>
                <a:cubicBezTo>
                  <a:pt x="59" y="80"/>
                  <a:pt x="69" y="74"/>
                  <a:pt x="75" y="65"/>
                </a:cubicBezTo>
                <a:cubicBezTo>
                  <a:pt x="76" y="63"/>
                  <a:pt x="77" y="60"/>
                  <a:pt x="78" y="58"/>
                </a:cubicBezTo>
                <a:cubicBezTo>
                  <a:pt x="79" y="57"/>
                  <a:pt x="79" y="56"/>
                  <a:pt x="80" y="56"/>
                </a:cubicBezTo>
                <a:cubicBezTo>
                  <a:pt x="92" y="56"/>
                  <a:pt x="92" y="56"/>
                  <a:pt x="92" y="56"/>
                </a:cubicBezTo>
                <a:cubicBezTo>
                  <a:pt x="93" y="56"/>
                  <a:pt x="94" y="57"/>
                  <a:pt x="94" y="58"/>
                </a:cubicBezTo>
                <a:cubicBezTo>
                  <a:pt x="94" y="58"/>
                  <a:pt x="94" y="59"/>
                  <a:pt x="94" y="59"/>
                </a:cubicBezTo>
                <a:close/>
                <a:moveTo>
                  <a:pt x="96" y="36"/>
                </a:moveTo>
                <a:cubicBezTo>
                  <a:pt x="96" y="38"/>
                  <a:pt x="94" y="40"/>
                  <a:pt x="92" y="40"/>
                </a:cubicBezTo>
                <a:cubicBezTo>
                  <a:pt x="64" y="40"/>
                  <a:pt x="64" y="40"/>
                  <a:pt x="64" y="40"/>
                </a:cubicBezTo>
                <a:cubicBezTo>
                  <a:pt x="61" y="40"/>
                  <a:pt x="60" y="38"/>
                  <a:pt x="60" y="36"/>
                </a:cubicBezTo>
                <a:cubicBezTo>
                  <a:pt x="60" y="35"/>
                  <a:pt x="60" y="34"/>
                  <a:pt x="61" y="33"/>
                </a:cubicBezTo>
                <a:cubicBezTo>
                  <a:pt x="69" y="25"/>
                  <a:pt x="69" y="25"/>
                  <a:pt x="69" y="25"/>
                </a:cubicBezTo>
                <a:cubicBezTo>
                  <a:pt x="64" y="19"/>
                  <a:pt x="56" y="16"/>
                  <a:pt x="48" y="16"/>
                </a:cubicBezTo>
                <a:cubicBezTo>
                  <a:pt x="37" y="16"/>
                  <a:pt x="26" y="22"/>
                  <a:pt x="20" y="31"/>
                </a:cubicBezTo>
                <a:cubicBezTo>
                  <a:pt x="19" y="34"/>
                  <a:pt x="18" y="36"/>
                  <a:pt x="17" y="39"/>
                </a:cubicBezTo>
                <a:cubicBezTo>
                  <a:pt x="17" y="40"/>
                  <a:pt x="16" y="40"/>
                  <a:pt x="15" y="40"/>
                </a:cubicBezTo>
                <a:cubicBezTo>
                  <a:pt x="3" y="40"/>
                  <a:pt x="3" y="40"/>
                  <a:pt x="3" y="40"/>
                </a:cubicBezTo>
                <a:cubicBezTo>
                  <a:pt x="2" y="40"/>
                  <a:pt x="1" y="39"/>
                  <a:pt x="1" y="38"/>
                </a:cubicBezTo>
                <a:cubicBezTo>
                  <a:pt x="1" y="38"/>
                  <a:pt x="1" y="38"/>
                  <a:pt x="1" y="38"/>
                </a:cubicBezTo>
                <a:cubicBezTo>
                  <a:pt x="6" y="16"/>
                  <a:pt x="25" y="0"/>
                  <a:pt x="48" y="0"/>
                </a:cubicBezTo>
                <a:cubicBezTo>
                  <a:pt x="60" y="0"/>
                  <a:pt x="72" y="5"/>
                  <a:pt x="81" y="14"/>
                </a:cubicBezTo>
                <a:cubicBezTo>
                  <a:pt x="89" y="5"/>
                  <a:pt x="89" y="5"/>
                  <a:pt x="89" y="5"/>
                </a:cubicBezTo>
                <a:cubicBezTo>
                  <a:pt x="90" y="5"/>
                  <a:pt x="91" y="4"/>
                  <a:pt x="92" y="4"/>
                </a:cubicBezTo>
                <a:cubicBezTo>
                  <a:pt x="94" y="4"/>
                  <a:pt x="96" y="6"/>
                  <a:pt x="96" y="8"/>
                </a:cubicBezTo>
                <a:lnTo>
                  <a:pt x="96" y="36"/>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87">
            <a:extLst>
              <a:ext uri="{FF2B5EF4-FFF2-40B4-BE49-F238E27FC236}">
                <a16:creationId xmlns:a16="http://schemas.microsoft.com/office/drawing/2014/main" id="{66FEF05F-7111-4178-833B-33326DBF3DA7}"/>
              </a:ext>
            </a:extLst>
          </p:cNvPr>
          <p:cNvSpPr>
            <a:spLocks noEditPoints="1"/>
          </p:cNvSpPr>
          <p:nvPr userDrawn="1"/>
        </p:nvSpPr>
        <p:spPr bwMode="auto">
          <a:xfrm>
            <a:off x="2330451" y="2122488"/>
            <a:ext cx="417513" cy="331788"/>
          </a:xfrm>
          <a:custGeom>
            <a:avLst/>
            <a:gdLst>
              <a:gd name="T0" fmla="*/ 101 w 111"/>
              <a:gd name="T1" fmla="*/ 88 h 88"/>
              <a:gd name="T2" fmla="*/ 0 w 111"/>
              <a:gd name="T3" fmla="*/ 78 h 88"/>
              <a:gd name="T4" fmla="*/ 10 w 111"/>
              <a:gd name="T5" fmla="*/ 0 h 88"/>
              <a:gd name="T6" fmla="*/ 111 w 111"/>
              <a:gd name="T7" fmla="*/ 10 h 88"/>
              <a:gd name="T8" fmla="*/ 103 w 111"/>
              <a:gd name="T9" fmla="*/ 26 h 88"/>
              <a:gd name="T10" fmla="*/ 10 w 111"/>
              <a:gd name="T11" fmla="*/ 24 h 88"/>
              <a:gd name="T12" fmla="*/ 8 w 111"/>
              <a:gd name="T13" fmla="*/ 78 h 88"/>
              <a:gd name="T14" fmla="*/ 101 w 111"/>
              <a:gd name="T15" fmla="*/ 80 h 88"/>
              <a:gd name="T16" fmla="*/ 103 w 111"/>
              <a:gd name="T17" fmla="*/ 26 h 88"/>
              <a:gd name="T18" fmla="*/ 22 w 111"/>
              <a:gd name="T19" fmla="*/ 40 h 88"/>
              <a:gd name="T20" fmla="*/ 16 w 111"/>
              <a:gd name="T21" fmla="*/ 38 h 88"/>
              <a:gd name="T22" fmla="*/ 18 w 111"/>
              <a:gd name="T23" fmla="*/ 32 h 88"/>
              <a:gd name="T24" fmla="*/ 24 w 111"/>
              <a:gd name="T25" fmla="*/ 34 h 88"/>
              <a:gd name="T26" fmla="*/ 24 w 111"/>
              <a:gd name="T27" fmla="*/ 54 h 88"/>
              <a:gd name="T28" fmla="*/ 18 w 111"/>
              <a:gd name="T29" fmla="*/ 56 h 88"/>
              <a:gd name="T30" fmla="*/ 16 w 111"/>
              <a:gd name="T31" fmla="*/ 50 h 88"/>
              <a:gd name="T32" fmla="*/ 22 w 111"/>
              <a:gd name="T33" fmla="*/ 48 h 88"/>
              <a:gd name="T34" fmla="*/ 24 w 111"/>
              <a:gd name="T35" fmla="*/ 54 h 88"/>
              <a:gd name="T36" fmla="*/ 22 w 111"/>
              <a:gd name="T37" fmla="*/ 72 h 88"/>
              <a:gd name="T38" fmla="*/ 16 w 111"/>
              <a:gd name="T39" fmla="*/ 70 h 88"/>
              <a:gd name="T40" fmla="*/ 18 w 111"/>
              <a:gd name="T41" fmla="*/ 64 h 88"/>
              <a:gd name="T42" fmla="*/ 24 w 111"/>
              <a:gd name="T43" fmla="*/ 66 h 88"/>
              <a:gd name="T44" fmla="*/ 95 w 111"/>
              <a:gd name="T45" fmla="*/ 38 h 88"/>
              <a:gd name="T46" fmla="*/ 34 w 111"/>
              <a:gd name="T47" fmla="*/ 40 h 88"/>
              <a:gd name="T48" fmla="*/ 32 w 111"/>
              <a:gd name="T49" fmla="*/ 34 h 88"/>
              <a:gd name="T50" fmla="*/ 93 w 111"/>
              <a:gd name="T51" fmla="*/ 32 h 88"/>
              <a:gd name="T52" fmla="*/ 95 w 111"/>
              <a:gd name="T53" fmla="*/ 38 h 88"/>
              <a:gd name="T54" fmla="*/ 93 w 111"/>
              <a:gd name="T55" fmla="*/ 56 h 88"/>
              <a:gd name="T56" fmla="*/ 32 w 111"/>
              <a:gd name="T57" fmla="*/ 54 h 88"/>
              <a:gd name="T58" fmla="*/ 34 w 111"/>
              <a:gd name="T59" fmla="*/ 48 h 88"/>
              <a:gd name="T60" fmla="*/ 95 w 111"/>
              <a:gd name="T61" fmla="*/ 50 h 88"/>
              <a:gd name="T62" fmla="*/ 95 w 111"/>
              <a:gd name="T63" fmla="*/ 70 h 88"/>
              <a:gd name="T64" fmla="*/ 34 w 111"/>
              <a:gd name="T65" fmla="*/ 72 h 88"/>
              <a:gd name="T66" fmla="*/ 32 w 111"/>
              <a:gd name="T67" fmla="*/ 66 h 88"/>
              <a:gd name="T68" fmla="*/ 93 w 111"/>
              <a:gd name="T69" fmla="*/ 64 h 88"/>
              <a:gd name="T70" fmla="*/ 95 w 111"/>
              <a:gd name="T71"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88">
                <a:moveTo>
                  <a:pt x="111" y="78"/>
                </a:moveTo>
                <a:cubicBezTo>
                  <a:pt x="111" y="84"/>
                  <a:pt x="107" y="88"/>
                  <a:pt x="101" y="88"/>
                </a:cubicBezTo>
                <a:cubicBezTo>
                  <a:pt x="10" y="88"/>
                  <a:pt x="10" y="88"/>
                  <a:pt x="10" y="88"/>
                </a:cubicBezTo>
                <a:cubicBezTo>
                  <a:pt x="4" y="88"/>
                  <a:pt x="0" y="84"/>
                  <a:pt x="0" y="78"/>
                </a:cubicBezTo>
                <a:cubicBezTo>
                  <a:pt x="0" y="10"/>
                  <a:pt x="0" y="10"/>
                  <a:pt x="0" y="10"/>
                </a:cubicBezTo>
                <a:cubicBezTo>
                  <a:pt x="0" y="5"/>
                  <a:pt x="4" y="0"/>
                  <a:pt x="10" y="0"/>
                </a:cubicBezTo>
                <a:cubicBezTo>
                  <a:pt x="101" y="0"/>
                  <a:pt x="101" y="0"/>
                  <a:pt x="101" y="0"/>
                </a:cubicBezTo>
                <a:cubicBezTo>
                  <a:pt x="107" y="0"/>
                  <a:pt x="111" y="5"/>
                  <a:pt x="111" y="10"/>
                </a:cubicBezTo>
                <a:lnTo>
                  <a:pt x="111" y="78"/>
                </a:lnTo>
                <a:close/>
                <a:moveTo>
                  <a:pt x="103" y="26"/>
                </a:moveTo>
                <a:cubicBezTo>
                  <a:pt x="103" y="25"/>
                  <a:pt x="103" y="24"/>
                  <a:pt x="101" y="24"/>
                </a:cubicBezTo>
                <a:cubicBezTo>
                  <a:pt x="10" y="24"/>
                  <a:pt x="10" y="24"/>
                  <a:pt x="10" y="24"/>
                </a:cubicBezTo>
                <a:cubicBezTo>
                  <a:pt x="8" y="24"/>
                  <a:pt x="8" y="25"/>
                  <a:pt x="8" y="26"/>
                </a:cubicBezTo>
                <a:cubicBezTo>
                  <a:pt x="8" y="78"/>
                  <a:pt x="8" y="78"/>
                  <a:pt x="8" y="78"/>
                </a:cubicBezTo>
                <a:cubicBezTo>
                  <a:pt x="8" y="79"/>
                  <a:pt x="8" y="80"/>
                  <a:pt x="10" y="80"/>
                </a:cubicBezTo>
                <a:cubicBezTo>
                  <a:pt x="101" y="80"/>
                  <a:pt x="101" y="80"/>
                  <a:pt x="101" y="80"/>
                </a:cubicBezTo>
                <a:cubicBezTo>
                  <a:pt x="103" y="80"/>
                  <a:pt x="103" y="79"/>
                  <a:pt x="103" y="78"/>
                </a:cubicBezTo>
                <a:lnTo>
                  <a:pt x="103" y="26"/>
                </a:lnTo>
                <a:close/>
                <a:moveTo>
                  <a:pt x="24" y="38"/>
                </a:moveTo>
                <a:cubicBezTo>
                  <a:pt x="24" y="39"/>
                  <a:pt x="23" y="40"/>
                  <a:pt x="22" y="40"/>
                </a:cubicBezTo>
                <a:cubicBezTo>
                  <a:pt x="18" y="40"/>
                  <a:pt x="18" y="40"/>
                  <a:pt x="18" y="40"/>
                </a:cubicBezTo>
                <a:cubicBezTo>
                  <a:pt x="16" y="40"/>
                  <a:pt x="16" y="39"/>
                  <a:pt x="16" y="38"/>
                </a:cubicBezTo>
                <a:cubicBezTo>
                  <a:pt x="16" y="34"/>
                  <a:pt x="16" y="34"/>
                  <a:pt x="16" y="34"/>
                </a:cubicBezTo>
                <a:cubicBezTo>
                  <a:pt x="16" y="33"/>
                  <a:pt x="16" y="32"/>
                  <a:pt x="18" y="32"/>
                </a:cubicBezTo>
                <a:cubicBezTo>
                  <a:pt x="22" y="32"/>
                  <a:pt x="22" y="32"/>
                  <a:pt x="22" y="32"/>
                </a:cubicBezTo>
                <a:cubicBezTo>
                  <a:pt x="23" y="32"/>
                  <a:pt x="24" y="33"/>
                  <a:pt x="24" y="34"/>
                </a:cubicBezTo>
                <a:lnTo>
                  <a:pt x="24" y="38"/>
                </a:lnTo>
                <a:close/>
                <a:moveTo>
                  <a:pt x="24" y="54"/>
                </a:moveTo>
                <a:cubicBezTo>
                  <a:pt x="24" y="55"/>
                  <a:pt x="23" y="56"/>
                  <a:pt x="22" y="56"/>
                </a:cubicBezTo>
                <a:cubicBezTo>
                  <a:pt x="18" y="56"/>
                  <a:pt x="18" y="56"/>
                  <a:pt x="18" y="56"/>
                </a:cubicBezTo>
                <a:cubicBezTo>
                  <a:pt x="16" y="56"/>
                  <a:pt x="16" y="55"/>
                  <a:pt x="16" y="54"/>
                </a:cubicBezTo>
                <a:cubicBezTo>
                  <a:pt x="16" y="50"/>
                  <a:pt x="16" y="50"/>
                  <a:pt x="16" y="50"/>
                </a:cubicBezTo>
                <a:cubicBezTo>
                  <a:pt x="16" y="49"/>
                  <a:pt x="16" y="48"/>
                  <a:pt x="18" y="48"/>
                </a:cubicBezTo>
                <a:cubicBezTo>
                  <a:pt x="22" y="48"/>
                  <a:pt x="22" y="48"/>
                  <a:pt x="22" y="48"/>
                </a:cubicBezTo>
                <a:cubicBezTo>
                  <a:pt x="23" y="48"/>
                  <a:pt x="24" y="49"/>
                  <a:pt x="24" y="50"/>
                </a:cubicBezTo>
                <a:lnTo>
                  <a:pt x="24" y="54"/>
                </a:lnTo>
                <a:close/>
                <a:moveTo>
                  <a:pt x="24" y="70"/>
                </a:moveTo>
                <a:cubicBezTo>
                  <a:pt x="24" y="71"/>
                  <a:pt x="23" y="72"/>
                  <a:pt x="22" y="72"/>
                </a:cubicBezTo>
                <a:cubicBezTo>
                  <a:pt x="18" y="72"/>
                  <a:pt x="18" y="72"/>
                  <a:pt x="18" y="72"/>
                </a:cubicBezTo>
                <a:cubicBezTo>
                  <a:pt x="16" y="72"/>
                  <a:pt x="16" y="71"/>
                  <a:pt x="16" y="70"/>
                </a:cubicBezTo>
                <a:cubicBezTo>
                  <a:pt x="16" y="66"/>
                  <a:pt x="16" y="66"/>
                  <a:pt x="16" y="66"/>
                </a:cubicBezTo>
                <a:cubicBezTo>
                  <a:pt x="16" y="65"/>
                  <a:pt x="16" y="64"/>
                  <a:pt x="18" y="64"/>
                </a:cubicBezTo>
                <a:cubicBezTo>
                  <a:pt x="22" y="64"/>
                  <a:pt x="22" y="64"/>
                  <a:pt x="22" y="64"/>
                </a:cubicBezTo>
                <a:cubicBezTo>
                  <a:pt x="23" y="64"/>
                  <a:pt x="24" y="65"/>
                  <a:pt x="24" y="66"/>
                </a:cubicBezTo>
                <a:lnTo>
                  <a:pt x="24" y="70"/>
                </a:lnTo>
                <a:close/>
                <a:moveTo>
                  <a:pt x="95" y="38"/>
                </a:moveTo>
                <a:cubicBezTo>
                  <a:pt x="95" y="39"/>
                  <a:pt x="95" y="40"/>
                  <a:pt x="93" y="40"/>
                </a:cubicBezTo>
                <a:cubicBezTo>
                  <a:pt x="34" y="40"/>
                  <a:pt x="34" y="40"/>
                  <a:pt x="34" y="40"/>
                </a:cubicBezTo>
                <a:cubicBezTo>
                  <a:pt x="32" y="40"/>
                  <a:pt x="32" y="39"/>
                  <a:pt x="32" y="38"/>
                </a:cubicBezTo>
                <a:cubicBezTo>
                  <a:pt x="32" y="34"/>
                  <a:pt x="32" y="34"/>
                  <a:pt x="32" y="34"/>
                </a:cubicBezTo>
                <a:cubicBezTo>
                  <a:pt x="32" y="33"/>
                  <a:pt x="32" y="32"/>
                  <a:pt x="34" y="32"/>
                </a:cubicBezTo>
                <a:cubicBezTo>
                  <a:pt x="93" y="32"/>
                  <a:pt x="93" y="32"/>
                  <a:pt x="93" y="32"/>
                </a:cubicBezTo>
                <a:cubicBezTo>
                  <a:pt x="95" y="32"/>
                  <a:pt x="95" y="33"/>
                  <a:pt x="95" y="34"/>
                </a:cubicBezTo>
                <a:lnTo>
                  <a:pt x="95" y="38"/>
                </a:lnTo>
                <a:close/>
                <a:moveTo>
                  <a:pt x="95" y="54"/>
                </a:moveTo>
                <a:cubicBezTo>
                  <a:pt x="95" y="55"/>
                  <a:pt x="95" y="56"/>
                  <a:pt x="93" y="56"/>
                </a:cubicBezTo>
                <a:cubicBezTo>
                  <a:pt x="34" y="56"/>
                  <a:pt x="34" y="56"/>
                  <a:pt x="34" y="56"/>
                </a:cubicBezTo>
                <a:cubicBezTo>
                  <a:pt x="32" y="56"/>
                  <a:pt x="32" y="55"/>
                  <a:pt x="32" y="54"/>
                </a:cubicBezTo>
                <a:cubicBezTo>
                  <a:pt x="32" y="50"/>
                  <a:pt x="32" y="50"/>
                  <a:pt x="32" y="50"/>
                </a:cubicBezTo>
                <a:cubicBezTo>
                  <a:pt x="32" y="49"/>
                  <a:pt x="32" y="48"/>
                  <a:pt x="34" y="48"/>
                </a:cubicBezTo>
                <a:cubicBezTo>
                  <a:pt x="93" y="48"/>
                  <a:pt x="93" y="48"/>
                  <a:pt x="93" y="48"/>
                </a:cubicBezTo>
                <a:cubicBezTo>
                  <a:pt x="95" y="48"/>
                  <a:pt x="95" y="49"/>
                  <a:pt x="95" y="50"/>
                </a:cubicBezTo>
                <a:lnTo>
                  <a:pt x="95" y="54"/>
                </a:lnTo>
                <a:close/>
                <a:moveTo>
                  <a:pt x="95" y="70"/>
                </a:moveTo>
                <a:cubicBezTo>
                  <a:pt x="95" y="71"/>
                  <a:pt x="95" y="72"/>
                  <a:pt x="93" y="72"/>
                </a:cubicBezTo>
                <a:cubicBezTo>
                  <a:pt x="34" y="72"/>
                  <a:pt x="34" y="72"/>
                  <a:pt x="34" y="72"/>
                </a:cubicBezTo>
                <a:cubicBezTo>
                  <a:pt x="32" y="72"/>
                  <a:pt x="32" y="71"/>
                  <a:pt x="32" y="70"/>
                </a:cubicBezTo>
                <a:cubicBezTo>
                  <a:pt x="32" y="66"/>
                  <a:pt x="32" y="66"/>
                  <a:pt x="32" y="66"/>
                </a:cubicBezTo>
                <a:cubicBezTo>
                  <a:pt x="32" y="65"/>
                  <a:pt x="32" y="64"/>
                  <a:pt x="34" y="64"/>
                </a:cubicBezTo>
                <a:cubicBezTo>
                  <a:pt x="93" y="64"/>
                  <a:pt x="93" y="64"/>
                  <a:pt x="93" y="64"/>
                </a:cubicBezTo>
                <a:cubicBezTo>
                  <a:pt x="95" y="64"/>
                  <a:pt x="95" y="65"/>
                  <a:pt x="95" y="66"/>
                </a:cubicBezTo>
                <a:lnTo>
                  <a:pt x="95" y="7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88">
            <a:extLst>
              <a:ext uri="{FF2B5EF4-FFF2-40B4-BE49-F238E27FC236}">
                <a16:creationId xmlns:a16="http://schemas.microsoft.com/office/drawing/2014/main" id="{CCE7009E-6926-4EB9-9F90-CC8337188425}"/>
              </a:ext>
            </a:extLst>
          </p:cNvPr>
          <p:cNvSpPr>
            <a:spLocks noEditPoints="1"/>
          </p:cNvSpPr>
          <p:nvPr userDrawn="1"/>
        </p:nvSpPr>
        <p:spPr bwMode="auto">
          <a:xfrm>
            <a:off x="3051176" y="2122488"/>
            <a:ext cx="271463" cy="331788"/>
          </a:xfrm>
          <a:custGeom>
            <a:avLst/>
            <a:gdLst>
              <a:gd name="T0" fmla="*/ 72 w 72"/>
              <a:gd name="T1" fmla="*/ 82 h 88"/>
              <a:gd name="T2" fmla="*/ 66 w 72"/>
              <a:gd name="T3" fmla="*/ 88 h 88"/>
              <a:gd name="T4" fmla="*/ 6 w 72"/>
              <a:gd name="T5" fmla="*/ 88 h 88"/>
              <a:gd name="T6" fmla="*/ 0 w 72"/>
              <a:gd name="T7" fmla="*/ 82 h 88"/>
              <a:gd name="T8" fmla="*/ 0 w 72"/>
              <a:gd name="T9" fmla="*/ 46 h 88"/>
              <a:gd name="T10" fmla="*/ 6 w 72"/>
              <a:gd name="T11" fmla="*/ 40 h 88"/>
              <a:gd name="T12" fmla="*/ 8 w 72"/>
              <a:gd name="T13" fmla="*/ 40 h 88"/>
              <a:gd name="T14" fmla="*/ 8 w 72"/>
              <a:gd name="T15" fmla="*/ 28 h 88"/>
              <a:gd name="T16" fmla="*/ 36 w 72"/>
              <a:gd name="T17" fmla="*/ 0 h 88"/>
              <a:gd name="T18" fmla="*/ 64 w 72"/>
              <a:gd name="T19" fmla="*/ 28 h 88"/>
              <a:gd name="T20" fmla="*/ 64 w 72"/>
              <a:gd name="T21" fmla="*/ 40 h 88"/>
              <a:gd name="T22" fmla="*/ 66 w 72"/>
              <a:gd name="T23" fmla="*/ 40 h 88"/>
              <a:gd name="T24" fmla="*/ 72 w 72"/>
              <a:gd name="T25" fmla="*/ 46 h 88"/>
              <a:gd name="T26" fmla="*/ 72 w 72"/>
              <a:gd name="T27" fmla="*/ 82 h 88"/>
              <a:gd name="T28" fmla="*/ 52 w 72"/>
              <a:gd name="T29" fmla="*/ 40 h 88"/>
              <a:gd name="T30" fmla="*/ 52 w 72"/>
              <a:gd name="T31" fmla="*/ 28 h 88"/>
              <a:gd name="T32" fmla="*/ 36 w 72"/>
              <a:gd name="T33" fmla="*/ 12 h 88"/>
              <a:gd name="T34" fmla="*/ 20 w 72"/>
              <a:gd name="T35" fmla="*/ 28 h 88"/>
              <a:gd name="T36" fmla="*/ 20 w 72"/>
              <a:gd name="T37" fmla="*/ 40 h 88"/>
              <a:gd name="T38" fmla="*/ 52 w 72"/>
              <a:gd name="T39" fmla="*/ 4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88">
                <a:moveTo>
                  <a:pt x="72" y="82"/>
                </a:moveTo>
                <a:cubicBezTo>
                  <a:pt x="72" y="86"/>
                  <a:pt x="69" y="88"/>
                  <a:pt x="66" y="88"/>
                </a:cubicBezTo>
                <a:cubicBezTo>
                  <a:pt x="6" y="88"/>
                  <a:pt x="6" y="88"/>
                  <a:pt x="6" y="88"/>
                </a:cubicBezTo>
                <a:cubicBezTo>
                  <a:pt x="2" y="88"/>
                  <a:pt x="0" y="86"/>
                  <a:pt x="0" y="82"/>
                </a:cubicBezTo>
                <a:cubicBezTo>
                  <a:pt x="0" y="46"/>
                  <a:pt x="0" y="46"/>
                  <a:pt x="0" y="46"/>
                </a:cubicBezTo>
                <a:cubicBezTo>
                  <a:pt x="0" y="43"/>
                  <a:pt x="2" y="40"/>
                  <a:pt x="6" y="40"/>
                </a:cubicBezTo>
                <a:cubicBezTo>
                  <a:pt x="8" y="40"/>
                  <a:pt x="8" y="40"/>
                  <a:pt x="8" y="40"/>
                </a:cubicBezTo>
                <a:cubicBezTo>
                  <a:pt x="8" y="28"/>
                  <a:pt x="8" y="28"/>
                  <a:pt x="8" y="28"/>
                </a:cubicBezTo>
                <a:cubicBezTo>
                  <a:pt x="8" y="13"/>
                  <a:pt x="20" y="0"/>
                  <a:pt x="36" y="0"/>
                </a:cubicBezTo>
                <a:cubicBezTo>
                  <a:pt x="51" y="0"/>
                  <a:pt x="64" y="13"/>
                  <a:pt x="64" y="28"/>
                </a:cubicBezTo>
                <a:cubicBezTo>
                  <a:pt x="64" y="40"/>
                  <a:pt x="64" y="40"/>
                  <a:pt x="64" y="40"/>
                </a:cubicBezTo>
                <a:cubicBezTo>
                  <a:pt x="66" y="40"/>
                  <a:pt x="66" y="40"/>
                  <a:pt x="66" y="40"/>
                </a:cubicBezTo>
                <a:cubicBezTo>
                  <a:pt x="69" y="40"/>
                  <a:pt x="72" y="43"/>
                  <a:pt x="72" y="46"/>
                </a:cubicBezTo>
                <a:lnTo>
                  <a:pt x="72" y="82"/>
                </a:lnTo>
                <a:close/>
                <a:moveTo>
                  <a:pt x="52" y="40"/>
                </a:moveTo>
                <a:cubicBezTo>
                  <a:pt x="52" y="28"/>
                  <a:pt x="52" y="28"/>
                  <a:pt x="52" y="28"/>
                </a:cubicBezTo>
                <a:cubicBezTo>
                  <a:pt x="52" y="19"/>
                  <a:pt x="44" y="12"/>
                  <a:pt x="36" y="12"/>
                </a:cubicBezTo>
                <a:cubicBezTo>
                  <a:pt x="27" y="12"/>
                  <a:pt x="20" y="19"/>
                  <a:pt x="20" y="28"/>
                </a:cubicBezTo>
                <a:cubicBezTo>
                  <a:pt x="20" y="40"/>
                  <a:pt x="20" y="40"/>
                  <a:pt x="20" y="40"/>
                </a:cubicBezTo>
                <a:lnTo>
                  <a:pt x="52" y="4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89">
            <a:extLst>
              <a:ext uri="{FF2B5EF4-FFF2-40B4-BE49-F238E27FC236}">
                <a16:creationId xmlns:a16="http://schemas.microsoft.com/office/drawing/2014/main" id="{01C2102D-4C2B-4180-B129-08557D2A1E56}"/>
              </a:ext>
            </a:extLst>
          </p:cNvPr>
          <p:cNvSpPr>
            <a:spLocks noEditPoints="1"/>
          </p:cNvSpPr>
          <p:nvPr userDrawn="1"/>
        </p:nvSpPr>
        <p:spPr bwMode="auto">
          <a:xfrm>
            <a:off x="3633788" y="2122488"/>
            <a:ext cx="404813" cy="361950"/>
          </a:xfrm>
          <a:custGeom>
            <a:avLst/>
            <a:gdLst>
              <a:gd name="T0" fmla="*/ 12 w 108"/>
              <a:gd name="T1" fmla="*/ 15 h 96"/>
              <a:gd name="T2" fmla="*/ 12 w 108"/>
              <a:gd name="T3" fmla="*/ 94 h 96"/>
              <a:gd name="T4" fmla="*/ 10 w 108"/>
              <a:gd name="T5" fmla="*/ 96 h 96"/>
              <a:gd name="T6" fmla="*/ 6 w 108"/>
              <a:gd name="T7" fmla="*/ 96 h 96"/>
              <a:gd name="T8" fmla="*/ 4 w 108"/>
              <a:gd name="T9" fmla="*/ 94 h 96"/>
              <a:gd name="T10" fmla="*/ 4 w 108"/>
              <a:gd name="T11" fmla="*/ 15 h 96"/>
              <a:gd name="T12" fmla="*/ 0 w 108"/>
              <a:gd name="T13" fmla="*/ 8 h 96"/>
              <a:gd name="T14" fmla="*/ 8 w 108"/>
              <a:gd name="T15" fmla="*/ 0 h 96"/>
              <a:gd name="T16" fmla="*/ 16 w 108"/>
              <a:gd name="T17" fmla="*/ 8 h 96"/>
              <a:gd name="T18" fmla="*/ 12 w 108"/>
              <a:gd name="T19" fmla="*/ 15 h 96"/>
              <a:gd name="T20" fmla="*/ 108 w 108"/>
              <a:gd name="T21" fmla="*/ 60 h 96"/>
              <a:gd name="T22" fmla="*/ 105 w 108"/>
              <a:gd name="T23" fmla="*/ 64 h 96"/>
              <a:gd name="T24" fmla="*/ 82 w 108"/>
              <a:gd name="T25" fmla="*/ 71 h 96"/>
              <a:gd name="T26" fmla="*/ 51 w 108"/>
              <a:gd name="T27" fmla="*/ 63 h 96"/>
              <a:gd name="T28" fmla="*/ 22 w 108"/>
              <a:gd name="T29" fmla="*/ 72 h 96"/>
              <a:gd name="T30" fmla="*/ 20 w 108"/>
              <a:gd name="T31" fmla="*/ 72 h 96"/>
              <a:gd name="T32" fmla="*/ 16 w 108"/>
              <a:gd name="T33" fmla="*/ 68 h 96"/>
              <a:gd name="T34" fmla="*/ 16 w 108"/>
              <a:gd name="T35" fmla="*/ 22 h 96"/>
              <a:gd name="T36" fmla="*/ 18 w 108"/>
              <a:gd name="T37" fmla="*/ 18 h 96"/>
              <a:gd name="T38" fmla="*/ 23 w 108"/>
              <a:gd name="T39" fmla="*/ 16 h 96"/>
              <a:gd name="T40" fmla="*/ 50 w 108"/>
              <a:gd name="T41" fmla="*/ 8 h 96"/>
              <a:gd name="T42" fmla="*/ 76 w 108"/>
              <a:gd name="T43" fmla="*/ 16 h 96"/>
              <a:gd name="T44" fmla="*/ 81 w 108"/>
              <a:gd name="T45" fmla="*/ 17 h 96"/>
              <a:gd name="T46" fmla="*/ 104 w 108"/>
              <a:gd name="T47" fmla="*/ 8 h 96"/>
              <a:gd name="T48" fmla="*/ 108 w 108"/>
              <a:gd name="T49" fmla="*/ 12 h 96"/>
              <a:gd name="T50" fmla="*/ 108 w 108"/>
              <a:gd name="T51" fmla="*/ 6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8" h="96">
                <a:moveTo>
                  <a:pt x="12" y="15"/>
                </a:moveTo>
                <a:cubicBezTo>
                  <a:pt x="12" y="94"/>
                  <a:pt x="12" y="94"/>
                  <a:pt x="12" y="94"/>
                </a:cubicBezTo>
                <a:cubicBezTo>
                  <a:pt x="12" y="95"/>
                  <a:pt x="11" y="96"/>
                  <a:pt x="10" y="96"/>
                </a:cubicBezTo>
                <a:cubicBezTo>
                  <a:pt x="6" y="96"/>
                  <a:pt x="6" y="96"/>
                  <a:pt x="6" y="96"/>
                </a:cubicBezTo>
                <a:cubicBezTo>
                  <a:pt x="5" y="96"/>
                  <a:pt x="4" y="95"/>
                  <a:pt x="4" y="94"/>
                </a:cubicBezTo>
                <a:cubicBezTo>
                  <a:pt x="4" y="15"/>
                  <a:pt x="4" y="15"/>
                  <a:pt x="4" y="15"/>
                </a:cubicBezTo>
                <a:cubicBezTo>
                  <a:pt x="2" y="14"/>
                  <a:pt x="0" y="11"/>
                  <a:pt x="0" y="8"/>
                </a:cubicBezTo>
                <a:cubicBezTo>
                  <a:pt x="0" y="4"/>
                  <a:pt x="4" y="0"/>
                  <a:pt x="8" y="0"/>
                </a:cubicBezTo>
                <a:cubicBezTo>
                  <a:pt x="13" y="0"/>
                  <a:pt x="16" y="4"/>
                  <a:pt x="16" y="8"/>
                </a:cubicBezTo>
                <a:cubicBezTo>
                  <a:pt x="16" y="11"/>
                  <a:pt x="15" y="14"/>
                  <a:pt x="12" y="15"/>
                </a:cubicBezTo>
                <a:close/>
                <a:moveTo>
                  <a:pt x="108" y="60"/>
                </a:moveTo>
                <a:cubicBezTo>
                  <a:pt x="108" y="62"/>
                  <a:pt x="107" y="63"/>
                  <a:pt x="105" y="64"/>
                </a:cubicBezTo>
                <a:cubicBezTo>
                  <a:pt x="98" y="68"/>
                  <a:pt x="90" y="71"/>
                  <a:pt x="82" y="71"/>
                </a:cubicBezTo>
                <a:cubicBezTo>
                  <a:pt x="71" y="71"/>
                  <a:pt x="65" y="63"/>
                  <a:pt x="51" y="63"/>
                </a:cubicBezTo>
                <a:cubicBezTo>
                  <a:pt x="41" y="63"/>
                  <a:pt x="31" y="67"/>
                  <a:pt x="22" y="72"/>
                </a:cubicBezTo>
                <a:cubicBezTo>
                  <a:pt x="22" y="72"/>
                  <a:pt x="21" y="72"/>
                  <a:pt x="20" y="72"/>
                </a:cubicBezTo>
                <a:cubicBezTo>
                  <a:pt x="18" y="72"/>
                  <a:pt x="16" y="70"/>
                  <a:pt x="16" y="68"/>
                </a:cubicBezTo>
                <a:cubicBezTo>
                  <a:pt x="16" y="22"/>
                  <a:pt x="16" y="22"/>
                  <a:pt x="16" y="22"/>
                </a:cubicBezTo>
                <a:cubicBezTo>
                  <a:pt x="16" y="20"/>
                  <a:pt x="17" y="19"/>
                  <a:pt x="18" y="18"/>
                </a:cubicBezTo>
                <a:cubicBezTo>
                  <a:pt x="20" y="17"/>
                  <a:pt x="22" y="17"/>
                  <a:pt x="23" y="16"/>
                </a:cubicBezTo>
                <a:cubicBezTo>
                  <a:pt x="31" y="12"/>
                  <a:pt x="41" y="8"/>
                  <a:pt x="50" y="8"/>
                </a:cubicBezTo>
                <a:cubicBezTo>
                  <a:pt x="59" y="8"/>
                  <a:pt x="67" y="12"/>
                  <a:pt x="76" y="16"/>
                </a:cubicBezTo>
                <a:cubicBezTo>
                  <a:pt x="77" y="16"/>
                  <a:pt x="79" y="17"/>
                  <a:pt x="81" y="17"/>
                </a:cubicBezTo>
                <a:cubicBezTo>
                  <a:pt x="91" y="17"/>
                  <a:pt x="102" y="8"/>
                  <a:pt x="104" y="8"/>
                </a:cubicBezTo>
                <a:cubicBezTo>
                  <a:pt x="106" y="8"/>
                  <a:pt x="108" y="10"/>
                  <a:pt x="108" y="12"/>
                </a:cubicBezTo>
                <a:lnTo>
                  <a:pt x="108" y="6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90">
            <a:extLst>
              <a:ext uri="{FF2B5EF4-FFF2-40B4-BE49-F238E27FC236}">
                <a16:creationId xmlns:a16="http://schemas.microsoft.com/office/drawing/2014/main" id="{E3B3F1F2-C5B9-40DD-BD86-3E0B8BD34B0A}"/>
              </a:ext>
            </a:extLst>
          </p:cNvPr>
          <p:cNvSpPr>
            <a:spLocks/>
          </p:cNvSpPr>
          <p:nvPr userDrawn="1"/>
        </p:nvSpPr>
        <p:spPr bwMode="auto">
          <a:xfrm>
            <a:off x="4283076" y="2122488"/>
            <a:ext cx="390525" cy="331788"/>
          </a:xfrm>
          <a:custGeom>
            <a:avLst/>
            <a:gdLst>
              <a:gd name="T0" fmla="*/ 100 w 104"/>
              <a:gd name="T1" fmla="*/ 67 h 88"/>
              <a:gd name="T2" fmla="*/ 99 w 104"/>
              <a:gd name="T3" fmla="*/ 70 h 88"/>
              <a:gd name="T4" fmla="*/ 87 w 104"/>
              <a:gd name="T5" fmla="*/ 72 h 88"/>
              <a:gd name="T6" fmla="*/ 72 w 104"/>
              <a:gd name="T7" fmla="*/ 84 h 88"/>
              <a:gd name="T8" fmla="*/ 72 w 104"/>
              <a:gd name="T9" fmla="*/ 86 h 88"/>
              <a:gd name="T10" fmla="*/ 70 w 104"/>
              <a:gd name="T11" fmla="*/ 88 h 88"/>
              <a:gd name="T12" fmla="*/ 66 w 104"/>
              <a:gd name="T13" fmla="*/ 88 h 88"/>
              <a:gd name="T14" fmla="*/ 64 w 104"/>
              <a:gd name="T15" fmla="*/ 86 h 88"/>
              <a:gd name="T16" fmla="*/ 64 w 104"/>
              <a:gd name="T17" fmla="*/ 50 h 88"/>
              <a:gd name="T18" fmla="*/ 66 w 104"/>
              <a:gd name="T19" fmla="*/ 48 h 88"/>
              <a:gd name="T20" fmla="*/ 70 w 104"/>
              <a:gd name="T21" fmla="*/ 48 h 88"/>
              <a:gd name="T22" fmla="*/ 72 w 104"/>
              <a:gd name="T23" fmla="*/ 50 h 88"/>
              <a:gd name="T24" fmla="*/ 72 w 104"/>
              <a:gd name="T25" fmla="*/ 52 h 88"/>
              <a:gd name="T26" fmla="*/ 85 w 104"/>
              <a:gd name="T27" fmla="*/ 60 h 88"/>
              <a:gd name="T28" fmla="*/ 90 w 104"/>
              <a:gd name="T29" fmla="*/ 60 h 88"/>
              <a:gd name="T30" fmla="*/ 92 w 104"/>
              <a:gd name="T31" fmla="*/ 48 h 88"/>
              <a:gd name="T32" fmla="*/ 52 w 104"/>
              <a:gd name="T33" fmla="*/ 12 h 88"/>
              <a:gd name="T34" fmla="*/ 12 w 104"/>
              <a:gd name="T35" fmla="*/ 48 h 88"/>
              <a:gd name="T36" fmla="*/ 13 w 104"/>
              <a:gd name="T37" fmla="*/ 60 h 88"/>
              <a:gd name="T38" fmla="*/ 18 w 104"/>
              <a:gd name="T39" fmla="*/ 60 h 88"/>
              <a:gd name="T40" fmla="*/ 32 w 104"/>
              <a:gd name="T41" fmla="*/ 52 h 88"/>
              <a:gd name="T42" fmla="*/ 32 w 104"/>
              <a:gd name="T43" fmla="*/ 50 h 88"/>
              <a:gd name="T44" fmla="*/ 34 w 104"/>
              <a:gd name="T45" fmla="*/ 48 h 88"/>
              <a:gd name="T46" fmla="*/ 38 w 104"/>
              <a:gd name="T47" fmla="*/ 48 h 88"/>
              <a:gd name="T48" fmla="*/ 40 w 104"/>
              <a:gd name="T49" fmla="*/ 50 h 88"/>
              <a:gd name="T50" fmla="*/ 40 w 104"/>
              <a:gd name="T51" fmla="*/ 86 h 88"/>
              <a:gd name="T52" fmla="*/ 38 w 104"/>
              <a:gd name="T53" fmla="*/ 88 h 88"/>
              <a:gd name="T54" fmla="*/ 34 w 104"/>
              <a:gd name="T55" fmla="*/ 88 h 88"/>
              <a:gd name="T56" fmla="*/ 32 w 104"/>
              <a:gd name="T57" fmla="*/ 86 h 88"/>
              <a:gd name="T58" fmla="*/ 32 w 104"/>
              <a:gd name="T59" fmla="*/ 84 h 88"/>
              <a:gd name="T60" fmla="*/ 16 w 104"/>
              <a:gd name="T61" fmla="*/ 72 h 88"/>
              <a:gd name="T62" fmla="*/ 5 w 104"/>
              <a:gd name="T63" fmla="*/ 70 h 88"/>
              <a:gd name="T64" fmla="*/ 3 w 104"/>
              <a:gd name="T65" fmla="*/ 67 h 88"/>
              <a:gd name="T66" fmla="*/ 0 w 104"/>
              <a:gd name="T67" fmla="*/ 48 h 88"/>
              <a:gd name="T68" fmla="*/ 52 w 104"/>
              <a:gd name="T69" fmla="*/ 0 h 88"/>
              <a:gd name="T70" fmla="*/ 104 w 104"/>
              <a:gd name="T71" fmla="*/ 48 h 88"/>
              <a:gd name="T72" fmla="*/ 100 w 104"/>
              <a:gd name="T73" fmla="*/ 6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88">
                <a:moveTo>
                  <a:pt x="100" y="67"/>
                </a:moveTo>
                <a:cubicBezTo>
                  <a:pt x="99" y="70"/>
                  <a:pt x="99" y="70"/>
                  <a:pt x="99" y="70"/>
                </a:cubicBezTo>
                <a:cubicBezTo>
                  <a:pt x="87" y="72"/>
                  <a:pt x="87" y="72"/>
                  <a:pt x="87" y="72"/>
                </a:cubicBezTo>
                <a:cubicBezTo>
                  <a:pt x="85" y="79"/>
                  <a:pt x="79" y="84"/>
                  <a:pt x="72" y="84"/>
                </a:cubicBezTo>
                <a:cubicBezTo>
                  <a:pt x="72" y="86"/>
                  <a:pt x="72" y="86"/>
                  <a:pt x="72" y="86"/>
                </a:cubicBezTo>
                <a:cubicBezTo>
                  <a:pt x="72" y="87"/>
                  <a:pt x="71" y="88"/>
                  <a:pt x="70" y="88"/>
                </a:cubicBezTo>
                <a:cubicBezTo>
                  <a:pt x="66" y="88"/>
                  <a:pt x="66" y="88"/>
                  <a:pt x="66" y="88"/>
                </a:cubicBezTo>
                <a:cubicBezTo>
                  <a:pt x="64" y="88"/>
                  <a:pt x="64" y="87"/>
                  <a:pt x="64" y="86"/>
                </a:cubicBezTo>
                <a:cubicBezTo>
                  <a:pt x="64" y="50"/>
                  <a:pt x="64" y="50"/>
                  <a:pt x="64" y="50"/>
                </a:cubicBezTo>
                <a:cubicBezTo>
                  <a:pt x="64" y="49"/>
                  <a:pt x="64" y="48"/>
                  <a:pt x="66" y="48"/>
                </a:cubicBezTo>
                <a:cubicBezTo>
                  <a:pt x="70" y="48"/>
                  <a:pt x="70" y="48"/>
                  <a:pt x="70" y="48"/>
                </a:cubicBezTo>
                <a:cubicBezTo>
                  <a:pt x="71" y="48"/>
                  <a:pt x="72" y="49"/>
                  <a:pt x="72" y="50"/>
                </a:cubicBezTo>
                <a:cubicBezTo>
                  <a:pt x="72" y="52"/>
                  <a:pt x="72" y="52"/>
                  <a:pt x="72" y="52"/>
                </a:cubicBezTo>
                <a:cubicBezTo>
                  <a:pt x="78" y="52"/>
                  <a:pt x="83" y="56"/>
                  <a:pt x="85" y="60"/>
                </a:cubicBezTo>
                <a:cubicBezTo>
                  <a:pt x="90" y="60"/>
                  <a:pt x="90" y="60"/>
                  <a:pt x="90" y="60"/>
                </a:cubicBezTo>
                <a:cubicBezTo>
                  <a:pt x="91" y="56"/>
                  <a:pt x="92" y="52"/>
                  <a:pt x="92" y="48"/>
                </a:cubicBezTo>
                <a:cubicBezTo>
                  <a:pt x="92" y="29"/>
                  <a:pt x="73" y="12"/>
                  <a:pt x="52" y="12"/>
                </a:cubicBezTo>
                <a:cubicBezTo>
                  <a:pt x="30" y="12"/>
                  <a:pt x="12" y="29"/>
                  <a:pt x="12" y="48"/>
                </a:cubicBezTo>
                <a:cubicBezTo>
                  <a:pt x="12" y="52"/>
                  <a:pt x="12" y="56"/>
                  <a:pt x="13" y="60"/>
                </a:cubicBezTo>
                <a:cubicBezTo>
                  <a:pt x="18" y="60"/>
                  <a:pt x="18" y="60"/>
                  <a:pt x="18" y="60"/>
                </a:cubicBezTo>
                <a:cubicBezTo>
                  <a:pt x="20" y="56"/>
                  <a:pt x="26" y="52"/>
                  <a:pt x="32" y="52"/>
                </a:cubicBezTo>
                <a:cubicBezTo>
                  <a:pt x="32" y="50"/>
                  <a:pt x="32" y="50"/>
                  <a:pt x="32" y="50"/>
                </a:cubicBezTo>
                <a:cubicBezTo>
                  <a:pt x="32" y="49"/>
                  <a:pt x="32" y="48"/>
                  <a:pt x="34" y="48"/>
                </a:cubicBezTo>
                <a:cubicBezTo>
                  <a:pt x="38" y="48"/>
                  <a:pt x="38" y="48"/>
                  <a:pt x="38" y="48"/>
                </a:cubicBezTo>
                <a:cubicBezTo>
                  <a:pt x="39" y="48"/>
                  <a:pt x="40" y="49"/>
                  <a:pt x="40" y="50"/>
                </a:cubicBezTo>
                <a:cubicBezTo>
                  <a:pt x="40" y="86"/>
                  <a:pt x="40" y="86"/>
                  <a:pt x="40" y="86"/>
                </a:cubicBezTo>
                <a:cubicBezTo>
                  <a:pt x="40" y="87"/>
                  <a:pt x="39" y="88"/>
                  <a:pt x="38" y="88"/>
                </a:cubicBezTo>
                <a:cubicBezTo>
                  <a:pt x="34" y="88"/>
                  <a:pt x="34" y="88"/>
                  <a:pt x="34" y="88"/>
                </a:cubicBezTo>
                <a:cubicBezTo>
                  <a:pt x="32" y="88"/>
                  <a:pt x="32" y="87"/>
                  <a:pt x="32" y="86"/>
                </a:cubicBezTo>
                <a:cubicBezTo>
                  <a:pt x="32" y="84"/>
                  <a:pt x="32" y="84"/>
                  <a:pt x="32" y="84"/>
                </a:cubicBezTo>
                <a:cubicBezTo>
                  <a:pt x="24" y="84"/>
                  <a:pt x="18" y="79"/>
                  <a:pt x="16" y="72"/>
                </a:cubicBezTo>
                <a:cubicBezTo>
                  <a:pt x="5" y="70"/>
                  <a:pt x="5" y="70"/>
                  <a:pt x="5" y="70"/>
                </a:cubicBezTo>
                <a:cubicBezTo>
                  <a:pt x="3" y="67"/>
                  <a:pt x="3" y="67"/>
                  <a:pt x="3" y="67"/>
                </a:cubicBezTo>
                <a:cubicBezTo>
                  <a:pt x="1" y="61"/>
                  <a:pt x="0" y="54"/>
                  <a:pt x="0" y="48"/>
                </a:cubicBezTo>
                <a:cubicBezTo>
                  <a:pt x="0" y="22"/>
                  <a:pt x="23" y="0"/>
                  <a:pt x="52" y="0"/>
                </a:cubicBezTo>
                <a:cubicBezTo>
                  <a:pt x="80" y="0"/>
                  <a:pt x="104" y="22"/>
                  <a:pt x="104" y="48"/>
                </a:cubicBezTo>
                <a:cubicBezTo>
                  <a:pt x="104" y="54"/>
                  <a:pt x="102" y="61"/>
                  <a:pt x="100" y="67"/>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91">
            <a:extLst>
              <a:ext uri="{FF2B5EF4-FFF2-40B4-BE49-F238E27FC236}">
                <a16:creationId xmlns:a16="http://schemas.microsoft.com/office/drawing/2014/main" id="{501C6D21-2597-4174-AE3B-6EF4DF17D126}"/>
              </a:ext>
            </a:extLst>
          </p:cNvPr>
          <p:cNvSpPr>
            <a:spLocks/>
          </p:cNvSpPr>
          <p:nvPr userDrawn="1"/>
        </p:nvSpPr>
        <p:spPr bwMode="auto">
          <a:xfrm>
            <a:off x="5033963" y="2160588"/>
            <a:ext cx="176213" cy="285750"/>
          </a:xfrm>
          <a:custGeom>
            <a:avLst/>
            <a:gdLst>
              <a:gd name="T0" fmla="*/ 47 w 47"/>
              <a:gd name="T1" fmla="*/ 72 h 76"/>
              <a:gd name="T2" fmla="*/ 43 w 47"/>
              <a:gd name="T3" fmla="*/ 76 h 76"/>
              <a:gd name="T4" fmla="*/ 41 w 47"/>
              <a:gd name="T5" fmla="*/ 75 h 76"/>
              <a:gd name="T6" fmla="*/ 20 w 47"/>
              <a:gd name="T7" fmla="*/ 54 h 76"/>
              <a:gd name="T8" fmla="*/ 3 w 47"/>
              <a:gd name="T9" fmla="*/ 54 h 76"/>
              <a:gd name="T10" fmla="*/ 0 w 47"/>
              <a:gd name="T11" fmla="*/ 50 h 76"/>
              <a:gd name="T12" fmla="*/ 0 w 47"/>
              <a:gd name="T13" fmla="*/ 26 h 76"/>
              <a:gd name="T14" fmla="*/ 3 w 47"/>
              <a:gd name="T15" fmla="*/ 22 h 76"/>
              <a:gd name="T16" fmla="*/ 20 w 47"/>
              <a:gd name="T17" fmla="*/ 22 h 76"/>
              <a:gd name="T18" fmla="*/ 41 w 47"/>
              <a:gd name="T19" fmla="*/ 1 h 76"/>
              <a:gd name="T20" fmla="*/ 43 w 47"/>
              <a:gd name="T21" fmla="*/ 0 h 76"/>
              <a:gd name="T22" fmla="*/ 47 w 47"/>
              <a:gd name="T23" fmla="*/ 4 h 76"/>
              <a:gd name="T24" fmla="*/ 47 w 47"/>
              <a:gd name="T25" fmla="*/ 7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76">
                <a:moveTo>
                  <a:pt x="47" y="72"/>
                </a:moveTo>
                <a:cubicBezTo>
                  <a:pt x="47" y="74"/>
                  <a:pt x="46" y="76"/>
                  <a:pt x="43" y="76"/>
                </a:cubicBezTo>
                <a:cubicBezTo>
                  <a:pt x="42" y="76"/>
                  <a:pt x="41" y="76"/>
                  <a:pt x="41" y="75"/>
                </a:cubicBezTo>
                <a:cubicBezTo>
                  <a:pt x="20" y="54"/>
                  <a:pt x="20" y="54"/>
                  <a:pt x="20" y="54"/>
                </a:cubicBezTo>
                <a:cubicBezTo>
                  <a:pt x="3" y="54"/>
                  <a:pt x="3" y="54"/>
                  <a:pt x="3" y="54"/>
                </a:cubicBezTo>
                <a:cubicBezTo>
                  <a:pt x="1" y="54"/>
                  <a:pt x="0" y="52"/>
                  <a:pt x="0" y="50"/>
                </a:cubicBezTo>
                <a:cubicBezTo>
                  <a:pt x="0" y="26"/>
                  <a:pt x="0" y="26"/>
                  <a:pt x="0" y="26"/>
                </a:cubicBezTo>
                <a:cubicBezTo>
                  <a:pt x="0" y="24"/>
                  <a:pt x="1" y="22"/>
                  <a:pt x="3" y="22"/>
                </a:cubicBezTo>
                <a:cubicBezTo>
                  <a:pt x="20" y="22"/>
                  <a:pt x="20" y="22"/>
                  <a:pt x="20" y="22"/>
                </a:cubicBezTo>
                <a:cubicBezTo>
                  <a:pt x="41" y="1"/>
                  <a:pt x="41" y="1"/>
                  <a:pt x="41" y="1"/>
                </a:cubicBezTo>
                <a:cubicBezTo>
                  <a:pt x="41" y="1"/>
                  <a:pt x="42" y="0"/>
                  <a:pt x="43" y="0"/>
                </a:cubicBezTo>
                <a:cubicBezTo>
                  <a:pt x="46" y="0"/>
                  <a:pt x="47" y="2"/>
                  <a:pt x="47" y="4"/>
                </a:cubicBezTo>
                <a:lnTo>
                  <a:pt x="47" y="72"/>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92">
            <a:extLst>
              <a:ext uri="{FF2B5EF4-FFF2-40B4-BE49-F238E27FC236}">
                <a16:creationId xmlns:a16="http://schemas.microsoft.com/office/drawing/2014/main" id="{4A3FB0DE-35D6-4183-A9FE-53CBEF539815}"/>
              </a:ext>
            </a:extLst>
          </p:cNvPr>
          <p:cNvSpPr>
            <a:spLocks noEditPoints="1"/>
          </p:cNvSpPr>
          <p:nvPr userDrawn="1"/>
        </p:nvSpPr>
        <p:spPr bwMode="auto">
          <a:xfrm>
            <a:off x="5630863" y="2160588"/>
            <a:ext cx="269875" cy="285750"/>
          </a:xfrm>
          <a:custGeom>
            <a:avLst/>
            <a:gdLst>
              <a:gd name="T0" fmla="*/ 48 w 72"/>
              <a:gd name="T1" fmla="*/ 72 h 76"/>
              <a:gd name="T2" fmla="*/ 44 w 72"/>
              <a:gd name="T3" fmla="*/ 76 h 76"/>
              <a:gd name="T4" fmla="*/ 42 w 72"/>
              <a:gd name="T5" fmla="*/ 75 h 76"/>
              <a:gd name="T6" fmla="*/ 21 w 72"/>
              <a:gd name="T7" fmla="*/ 54 h 76"/>
              <a:gd name="T8" fmla="*/ 4 w 72"/>
              <a:gd name="T9" fmla="*/ 54 h 76"/>
              <a:gd name="T10" fmla="*/ 0 w 72"/>
              <a:gd name="T11" fmla="*/ 50 h 76"/>
              <a:gd name="T12" fmla="*/ 0 w 72"/>
              <a:gd name="T13" fmla="*/ 26 h 76"/>
              <a:gd name="T14" fmla="*/ 4 w 72"/>
              <a:gd name="T15" fmla="*/ 22 h 76"/>
              <a:gd name="T16" fmla="*/ 21 w 72"/>
              <a:gd name="T17" fmla="*/ 22 h 76"/>
              <a:gd name="T18" fmla="*/ 42 w 72"/>
              <a:gd name="T19" fmla="*/ 1 h 76"/>
              <a:gd name="T20" fmla="*/ 44 w 72"/>
              <a:gd name="T21" fmla="*/ 0 h 76"/>
              <a:gd name="T22" fmla="*/ 48 w 72"/>
              <a:gd name="T23" fmla="*/ 4 h 76"/>
              <a:gd name="T24" fmla="*/ 48 w 72"/>
              <a:gd name="T25" fmla="*/ 72 h 76"/>
              <a:gd name="T26" fmla="*/ 63 w 72"/>
              <a:gd name="T27" fmla="*/ 53 h 76"/>
              <a:gd name="T28" fmla="*/ 61 w 72"/>
              <a:gd name="T29" fmla="*/ 53 h 76"/>
              <a:gd name="T30" fmla="*/ 57 w 72"/>
              <a:gd name="T31" fmla="*/ 49 h 76"/>
              <a:gd name="T32" fmla="*/ 64 w 72"/>
              <a:gd name="T33" fmla="*/ 38 h 76"/>
              <a:gd name="T34" fmla="*/ 57 w 72"/>
              <a:gd name="T35" fmla="*/ 27 h 76"/>
              <a:gd name="T36" fmla="*/ 61 w 72"/>
              <a:gd name="T37" fmla="*/ 23 h 76"/>
              <a:gd name="T38" fmla="*/ 63 w 72"/>
              <a:gd name="T39" fmla="*/ 24 h 76"/>
              <a:gd name="T40" fmla="*/ 72 w 72"/>
              <a:gd name="T41" fmla="*/ 38 h 76"/>
              <a:gd name="T42" fmla="*/ 63 w 72"/>
              <a:gd name="T43" fmla="*/ 5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76">
                <a:moveTo>
                  <a:pt x="48" y="72"/>
                </a:moveTo>
                <a:cubicBezTo>
                  <a:pt x="48" y="74"/>
                  <a:pt x="47" y="76"/>
                  <a:pt x="44" y="76"/>
                </a:cubicBezTo>
                <a:cubicBezTo>
                  <a:pt x="43" y="76"/>
                  <a:pt x="42" y="76"/>
                  <a:pt x="42" y="75"/>
                </a:cubicBezTo>
                <a:cubicBezTo>
                  <a:pt x="21" y="54"/>
                  <a:pt x="21" y="54"/>
                  <a:pt x="21" y="54"/>
                </a:cubicBezTo>
                <a:cubicBezTo>
                  <a:pt x="4" y="54"/>
                  <a:pt x="4" y="54"/>
                  <a:pt x="4" y="54"/>
                </a:cubicBezTo>
                <a:cubicBezTo>
                  <a:pt x="2" y="54"/>
                  <a:pt x="0" y="52"/>
                  <a:pt x="0" y="50"/>
                </a:cubicBezTo>
                <a:cubicBezTo>
                  <a:pt x="0" y="26"/>
                  <a:pt x="0" y="26"/>
                  <a:pt x="0" y="26"/>
                </a:cubicBezTo>
                <a:cubicBezTo>
                  <a:pt x="0" y="24"/>
                  <a:pt x="2" y="22"/>
                  <a:pt x="4" y="22"/>
                </a:cubicBezTo>
                <a:cubicBezTo>
                  <a:pt x="21" y="22"/>
                  <a:pt x="21" y="22"/>
                  <a:pt x="21" y="22"/>
                </a:cubicBezTo>
                <a:cubicBezTo>
                  <a:pt x="42" y="1"/>
                  <a:pt x="42" y="1"/>
                  <a:pt x="42" y="1"/>
                </a:cubicBezTo>
                <a:cubicBezTo>
                  <a:pt x="42" y="1"/>
                  <a:pt x="43" y="0"/>
                  <a:pt x="44" y="0"/>
                </a:cubicBezTo>
                <a:cubicBezTo>
                  <a:pt x="47" y="0"/>
                  <a:pt x="48" y="2"/>
                  <a:pt x="48" y="4"/>
                </a:cubicBezTo>
                <a:lnTo>
                  <a:pt x="48" y="72"/>
                </a:lnTo>
                <a:close/>
                <a:moveTo>
                  <a:pt x="63" y="53"/>
                </a:moveTo>
                <a:cubicBezTo>
                  <a:pt x="62" y="53"/>
                  <a:pt x="62" y="53"/>
                  <a:pt x="61" y="53"/>
                </a:cubicBezTo>
                <a:cubicBezTo>
                  <a:pt x="59" y="53"/>
                  <a:pt x="57" y="51"/>
                  <a:pt x="57" y="49"/>
                </a:cubicBezTo>
                <a:cubicBezTo>
                  <a:pt x="57" y="44"/>
                  <a:pt x="64" y="46"/>
                  <a:pt x="64" y="38"/>
                </a:cubicBezTo>
                <a:cubicBezTo>
                  <a:pt x="64" y="31"/>
                  <a:pt x="57" y="32"/>
                  <a:pt x="57" y="27"/>
                </a:cubicBezTo>
                <a:cubicBezTo>
                  <a:pt x="57" y="25"/>
                  <a:pt x="59" y="23"/>
                  <a:pt x="61" y="23"/>
                </a:cubicBezTo>
                <a:cubicBezTo>
                  <a:pt x="62" y="23"/>
                  <a:pt x="62" y="23"/>
                  <a:pt x="63" y="24"/>
                </a:cubicBezTo>
                <a:cubicBezTo>
                  <a:pt x="69" y="26"/>
                  <a:pt x="72" y="32"/>
                  <a:pt x="72" y="38"/>
                </a:cubicBezTo>
                <a:cubicBezTo>
                  <a:pt x="72" y="44"/>
                  <a:pt x="69" y="51"/>
                  <a:pt x="63" y="53"/>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93">
            <a:extLst>
              <a:ext uri="{FF2B5EF4-FFF2-40B4-BE49-F238E27FC236}">
                <a16:creationId xmlns:a16="http://schemas.microsoft.com/office/drawing/2014/main" id="{E0F1CAC6-7801-4848-9A70-64B05FA7FA55}"/>
              </a:ext>
            </a:extLst>
          </p:cNvPr>
          <p:cNvSpPr>
            <a:spLocks noEditPoints="1"/>
          </p:cNvSpPr>
          <p:nvPr userDrawn="1"/>
        </p:nvSpPr>
        <p:spPr bwMode="auto">
          <a:xfrm>
            <a:off x="6216651" y="2138363"/>
            <a:ext cx="390525" cy="333375"/>
          </a:xfrm>
          <a:custGeom>
            <a:avLst/>
            <a:gdLst>
              <a:gd name="T0" fmla="*/ 48 w 104"/>
              <a:gd name="T1" fmla="*/ 78 h 89"/>
              <a:gd name="T2" fmla="*/ 44 w 104"/>
              <a:gd name="T3" fmla="*/ 82 h 89"/>
              <a:gd name="T4" fmla="*/ 42 w 104"/>
              <a:gd name="T5" fmla="*/ 81 h 89"/>
              <a:gd name="T6" fmla="*/ 21 w 104"/>
              <a:gd name="T7" fmla="*/ 60 h 89"/>
              <a:gd name="T8" fmla="*/ 4 w 104"/>
              <a:gd name="T9" fmla="*/ 60 h 89"/>
              <a:gd name="T10" fmla="*/ 0 w 104"/>
              <a:gd name="T11" fmla="*/ 56 h 89"/>
              <a:gd name="T12" fmla="*/ 0 w 104"/>
              <a:gd name="T13" fmla="*/ 32 h 89"/>
              <a:gd name="T14" fmla="*/ 4 w 104"/>
              <a:gd name="T15" fmla="*/ 28 h 89"/>
              <a:gd name="T16" fmla="*/ 21 w 104"/>
              <a:gd name="T17" fmla="*/ 28 h 89"/>
              <a:gd name="T18" fmla="*/ 42 w 104"/>
              <a:gd name="T19" fmla="*/ 7 h 89"/>
              <a:gd name="T20" fmla="*/ 44 w 104"/>
              <a:gd name="T21" fmla="*/ 6 h 89"/>
              <a:gd name="T22" fmla="*/ 48 w 104"/>
              <a:gd name="T23" fmla="*/ 10 h 89"/>
              <a:gd name="T24" fmla="*/ 48 w 104"/>
              <a:gd name="T25" fmla="*/ 78 h 89"/>
              <a:gd name="T26" fmla="*/ 63 w 104"/>
              <a:gd name="T27" fmla="*/ 59 h 89"/>
              <a:gd name="T28" fmla="*/ 61 w 104"/>
              <a:gd name="T29" fmla="*/ 59 h 89"/>
              <a:gd name="T30" fmla="*/ 57 w 104"/>
              <a:gd name="T31" fmla="*/ 55 h 89"/>
              <a:gd name="T32" fmla="*/ 64 w 104"/>
              <a:gd name="T33" fmla="*/ 44 h 89"/>
              <a:gd name="T34" fmla="*/ 57 w 104"/>
              <a:gd name="T35" fmla="*/ 33 h 89"/>
              <a:gd name="T36" fmla="*/ 61 w 104"/>
              <a:gd name="T37" fmla="*/ 29 h 89"/>
              <a:gd name="T38" fmla="*/ 63 w 104"/>
              <a:gd name="T39" fmla="*/ 30 h 89"/>
              <a:gd name="T40" fmla="*/ 72 w 104"/>
              <a:gd name="T41" fmla="*/ 44 h 89"/>
              <a:gd name="T42" fmla="*/ 63 w 104"/>
              <a:gd name="T43" fmla="*/ 59 h 89"/>
              <a:gd name="T44" fmla="*/ 69 w 104"/>
              <a:gd name="T45" fmla="*/ 74 h 89"/>
              <a:gd name="T46" fmla="*/ 67 w 104"/>
              <a:gd name="T47" fmla="*/ 74 h 89"/>
              <a:gd name="T48" fmla="*/ 63 w 104"/>
              <a:gd name="T49" fmla="*/ 70 h 89"/>
              <a:gd name="T50" fmla="*/ 66 w 104"/>
              <a:gd name="T51" fmla="*/ 66 h 89"/>
              <a:gd name="T52" fmla="*/ 71 w 104"/>
              <a:gd name="T53" fmla="*/ 64 h 89"/>
              <a:gd name="T54" fmla="*/ 80 w 104"/>
              <a:gd name="T55" fmla="*/ 44 h 89"/>
              <a:gd name="T56" fmla="*/ 71 w 104"/>
              <a:gd name="T57" fmla="*/ 25 h 89"/>
              <a:gd name="T58" fmla="*/ 66 w 104"/>
              <a:gd name="T59" fmla="*/ 22 h 89"/>
              <a:gd name="T60" fmla="*/ 63 w 104"/>
              <a:gd name="T61" fmla="*/ 19 h 89"/>
              <a:gd name="T62" fmla="*/ 67 w 104"/>
              <a:gd name="T63" fmla="*/ 15 h 89"/>
              <a:gd name="T64" fmla="*/ 69 w 104"/>
              <a:gd name="T65" fmla="*/ 15 h 89"/>
              <a:gd name="T66" fmla="*/ 88 w 104"/>
              <a:gd name="T67" fmla="*/ 44 h 89"/>
              <a:gd name="T68" fmla="*/ 69 w 104"/>
              <a:gd name="T69" fmla="*/ 74 h 89"/>
              <a:gd name="T70" fmla="*/ 75 w 104"/>
              <a:gd name="T71" fmla="*/ 88 h 89"/>
              <a:gd name="T72" fmla="*/ 74 w 104"/>
              <a:gd name="T73" fmla="*/ 89 h 89"/>
              <a:gd name="T74" fmla="*/ 70 w 104"/>
              <a:gd name="T75" fmla="*/ 85 h 89"/>
              <a:gd name="T76" fmla="*/ 72 w 104"/>
              <a:gd name="T77" fmla="*/ 81 h 89"/>
              <a:gd name="T78" fmla="*/ 75 w 104"/>
              <a:gd name="T79" fmla="*/ 80 h 89"/>
              <a:gd name="T80" fmla="*/ 80 w 104"/>
              <a:gd name="T81" fmla="*/ 76 h 89"/>
              <a:gd name="T82" fmla="*/ 96 w 104"/>
              <a:gd name="T83" fmla="*/ 44 h 89"/>
              <a:gd name="T84" fmla="*/ 80 w 104"/>
              <a:gd name="T85" fmla="*/ 12 h 89"/>
              <a:gd name="T86" fmla="*/ 75 w 104"/>
              <a:gd name="T87" fmla="*/ 9 h 89"/>
              <a:gd name="T88" fmla="*/ 72 w 104"/>
              <a:gd name="T89" fmla="*/ 8 h 89"/>
              <a:gd name="T90" fmla="*/ 70 w 104"/>
              <a:gd name="T91" fmla="*/ 4 h 89"/>
              <a:gd name="T92" fmla="*/ 74 w 104"/>
              <a:gd name="T93" fmla="*/ 0 h 89"/>
              <a:gd name="T94" fmla="*/ 75 w 104"/>
              <a:gd name="T95" fmla="*/ 0 h 89"/>
              <a:gd name="T96" fmla="*/ 104 w 104"/>
              <a:gd name="T97" fmla="*/ 44 h 89"/>
              <a:gd name="T98" fmla="*/ 75 w 104"/>
              <a:gd name="T99" fmla="*/ 8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89">
                <a:moveTo>
                  <a:pt x="48" y="78"/>
                </a:moveTo>
                <a:cubicBezTo>
                  <a:pt x="48" y="80"/>
                  <a:pt x="47" y="82"/>
                  <a:pt x="44" y="82"/>
                </a:cubicBezTo>
                <a:cubicBezTo>
                  <a:pt x="43" y="82"/>
                  <a:pt x="42" y="82"/>
                  <a:pt x="42" y="81"/>
                </a:cubicBezTo>
                <a:cubicBezTo>
                  <a:pt x="21" y="60"/>
                  <a:pt x="21" y="60"/>
                  <a:pt x="21" y="60"/>
                </a:cubicBezTo>
                <a:cubicBezTo>
                  <a:pt x="4" y="60"/>
                  <a:pt x="4" y="60"/>
                  <a:pt x="4" y="60"/>
                </a:cubicBezTo>
                <a:cubicBezTo>
                  <a:pt x="2" y="60"/>
                  <a:pt x="0" y="58"/>
                  <a:pt x="0" y="56"/>
                </a:cubicBezTo>
                <a:cubicBezTo>
                  <a:pt x="0" y="32"/>
                  <a:pt x="0" y="32"/>
                  <a:pt x="0" y="32"/>
                </a:cubicBezTo>
                <a:cubicBezTo>
                  <a:pt x="0" y="30"/>
                  <a:pt x="2" y="28"/>
                  <a:pt x="4" y="28"/>
                </a:cubicBezTo>
                <a:cubicBezTo>
                  <a:pt x="21" y="28"/>
                  <a:pt x="21" y="28"/>
                  <a:pt x="21" y="28"/>
                </a:cubicBezTo>
                <a:cubicBezTo>
                  <a:pt x="42" y="7"/>
                  <a:pt x="42" y="7"/>
                  <a:pt x="42" y="7"/>
                </a:cubicBezTo>
                <a:cubicBezTo>
                  <a:pt x="42" y="7"/>
                  <a:pt x="43" y="6"/>
                  <a:pt x="44" y="6"/>
                </a:cubicBezTo>
                <a:cubicBezTo>
                  <a:pt x="47" y="6"/>
                  <a:pt x="48" y="8"/>
                  <a:pt x="48" y="10"/>
                </a:cubicBezTo>
                <a:lnTo>
                  <a:pt x="48" y="78"/>
                </a:lnTo>
                <a:close/>
                <a:moveTo>
                  <a:pt x="63" y="59"/>
                </a:moveTo>
                <a:cubicBezTo>
                  <a:pt x="62" y="59"/>
                  <a:pt x="62" y="59"/>
                  <a:pt x="61" y="59"/>
                </a:cubicBezTo>
                <a:cubicBezTo>
                  <a:pt x="59" y="59"/>
                  <a:pt x="57" y="57"/>
                  <a:pt x="57" y="55"/>
                </a:cubicBezTo>
                <a:cubicBezTo>
                  <a:pt x="57" y="50"/>
                  <a:pt x="64" y="52"/>
                  <a:pt x="64" y="44"/>
                </a:cubicBezTo>
                <a:cubicBezTo>
                  <a:pt x="64" y="37"/>
                  <a:pt x="57" y="38"/>
                  <a:pt x="57" y="33"/>
                </a:cubicBezTo>
                <a:cubicBezTo>
                  <a:pt x="57" y="31"/>
                  <a:pt x="59" y="29"/>
                  <a:pt x="61" y="29"/>
                </a:cubicBezTo>
                <a:cubicBezTo>
                  <a:pt x="62" y="29"/>
                  <a:pt x="62" y="29"/>
                  <a:pt x="63" y="30"/>
                </a:cubicBezTo>
                <a:cubicBezTo>
                  <a:pt x="69" y="32"/>
                  <a:pt x="72" y="38"/>
                  <a:pt x="72" y="44"/>
                </a:cubicBezTo>
                <a:cubicBezTo>
                  <a:pt x="72" y="50"/>
                  <a:pt x="69" y="57"/>
                  <a:pt x="63" y="59"/>
                </a:cubicBezTo>
                <a:close/>
                <a:moveTo>
                  <a:pt x="69" y="74"/>
                </a:moveTo>
                <a:cubicBezTo>
                  <a:pt x="69" y="74"/>
                  <a:pt x="68" y="74"/>
                  <a:pt x="67" y="74"/>
                </a:cubicBezTo>
                <a:cubicBezTo>
                  <a:pt x="65" y="74"/>
                  <a:pt x="63" y="72"/>
                  <a:pt x="63" y="70"/>
                </a:cubicBezTo>
                <a:cubicBezTo>
                  <a:pt x="63" y="68"/>
                  <a:pt x="64" y="67"/>
                  <a:pt x="66" y="66"/>
                </a:cubicBezTo>
                <a:cubicBezTo>
                  <a:pt x="68" y="65"/>
                  <a:pt x="69" y="65"/>
                  <a:pt x="71" y="64"/>
                </a:cubicBezTo>
                <a:cubicBezTo>
                  <a:pt x="77" y="59"/>
                  <a:pt x="80" y="52"/>
                  <a:pt x="80" y="44"/>
                </a:cubicBezTo>
                <a:cubicBezTo>
                  <a:pt x="80" y="37"/>
                  <a:pt x="77" y="29"/>
                  <a:pt x="71" y="25"/>
                </a:cubicBezTo>
                <a:cubicBezTo>
                  <a:pt x="69" y="24"/>
                  <a:pt x="68" y="23"/>
                  <a:pt x="66" y="22"/>
                </a:cubicBezTo>
                <a:cubicBezTo>
                  <a:pt x="64" y="21"/>
                  <a:pt x="63" y="20"/>
                  <a:pt x="63" y="19"/>
                </a:cubicBezTo>
                <a:cubicBezTo>
                  <a:pt x="63" y="16"/>
                  <a:pt x="65" y="15"/>
                  <a:pt x="67" y="15"/>
                </a:cubicBezTo>
                <a:cubicBezTo>
                  <a:pt x="68" y="15"/>
                  <a:pt x="69" y="15"/>
                  <a:pt x="69" y="15"/>
                </a:cubicBezTo>
                <a:cubicBezTo>
                  <a:pt x="81" y="20"/>
                  <a:pt x="88" y="32"/>
                  <a:pt x="88" y="44"/>
                </a:cubicBezTo>
                <a:cubicBezTo>
                  <a:pt x="88" y="57"/>
                  <a:pt x="81" y="69"/>
                  <a:pt x="69" y="74"/>
                </a:cubicBezTo>
                <a:close/>
                <a:moveTo>
                  <a:pt x="75" y="88"/>
                </a:moveTo>
                <a:cubicBezTo>
                  <a:pt x="75" y="88"/>
                  <a:pt x="74" y="89"/>
                  <a:pt x="74" y="89"/>
                </a:cubicBezTo>
                <a:cubicBezTo>
                  <a:pt x="72" y="89"/>
                  <a:pt x="70" y="87"/>
                  <a:pt x="70" y="85"/>
                </a:cubicBezTo>
                <a:cubicBezTo>
                  <a:pt x="70" y="83"/>
                  <a:pt x="71" y="82"/>
                  <a:pt x="72" y="81"/>
                </a:cubicBezTo>
                <a:cubicBezTo>
                  <a:pt x="73" y="80"/>
                  <a:pt x="74" y="80"/>
                  <a:pt x="75" y="80"/>
                </a:cubicBezTo>
                <a:cubicBezTo>
                  <a:pt x="77" y="79"/>
                  <a:pt x="78" y="78"/>
                  <a:pt x="80" y="76"/>
                </a:cubicBezTo>
                <a:cubicBezTo>
                  <a:pt x="90" y="69"/>
                  <a:pt x="96" y="57"/>
                  <a:pt x="96" y="44"/>
                </a:cubicBezTo>
                <a:cubicBezTo>
                  <a:pt x="96" y="31"/>
                  <a:pt x="90" y="20"/>
                  <a:pt x="80" y="12"/>
                </a:cubicBezTo>
                <a:cubicBezTo>
                  <a:pt x="78" y="11"/>
                  <a:pt x="77" y="10"/>
                  <a:pt x="75" y="9"/>
                </a:cubicBezTo>
                <a:cubicBezTo>
                  <a:pt x="74" y="8"/>
                  <a:pt x="73" y="8"/>
                  <a:pt x="72" y="8"/>
                </a:cubicBezTo>
                <a:cubicBezTo>
                  <a:pt x="71" y="7"/>
                  <a:pt x="70" y="6"/>
                  <a:pt x="70" y="4"/>
                </a:cubicBezTo>
                <a:cubicBezTo>
                  <a:pt x="70" y="2"/>
                  <a:pt x="72" y="0"/>
                  <a:pt x="74" y="0"/>
                </a:cubicBezTo>
                <a:cubicBezTo>
                  <a:pt x="74" y="0"/>
                  <a:pt x="75" y="0"/>
                  <a:pt x="75" y="0"/>
                </a:cubicBezTo>
                <a:cubicBezTo>
                  <a:pt x="93" y="8"/>
                  <a:pt x="104" y="25"/>
                  <a:pt x="104" y="44"/>
                </a:cubicBezTo>
                <a:cubicBezTo>
                  <a:pt x="104" y="63"/>
                  <a:pt x="93" y="81"/>
                  <a:pt x="75" y="8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94">
            <a:extLst>
              <a:ext uri="{FF2B5EF4-FFF2-40B4-BE49-F238E27FC236}">
                <a16:creationId xmlns:a16="http://schemas.microsoft.com/office/drawing/2014/main" id="{51C9ACC2-3E84-4B64-9421-94C6811E0C70}"/>
              </a:ext>
            </a:extLst>
          </p:cNvPr>
          <p:cNvSpPr>
            <a:spLocks noEditPoints="1"/>
          </p:cNvSpPr>
          <p:nvPr userDrawn="1"/>
        </p:nvSpPr>
        <p:spPr bwMode="auto">
          <a:xfrm>
            <a:off x="6891338" y="2122488"/>
            <a:ext cx="330200" cy="331788"/>
          </a:xfrm>
          <a:custGeom>
            <a:avLst/>
            <a:gdLst>
              <a:gd name="T0" fmla="*/ 0 w 208"/>
              <a:gd name="T1" fmla="*/ 95 h 209"/>
              <a:gd name="T2" fmla="*/ 95 w 208"/>
              <a:gd name="T3" fmla="*/ 0 h 209"/>
              <a:gd name="T4" fmla="*/ 95 w 208"/>
              <a:gd name="T5" fmla="*/ 209 h 209"/>
              <a:gd name="T6" fmla="*/ 0 w 208"/>
              <a:gd name="T7" fmla="*/ 114 h 209"/>
              <a:gd name="T8" fmla="*/ 95 w 208"/>
              <a:gd name="T9" fmla="*/ 209 h 209"/>
              <a:gd name="T10" fmla="*/ 76 w 208"/>
              <a:gd name="T11" fmla="*/ 19 h 209"/>
              <a:gd name="T12" fmla="*/ 19 w 208"/>
              <a:gd name="T13" fmla="*/ 76 h 209"/>
              <a:gd name="T14" fmla="*/ 76 w 208"/>
              <a:gd name="T15" fmla="*/ 190 h 209"/>
              <a:gd name="T16" fmla="*/ 19 w 208"/>
              <a:gd name="T17" fmla="*/ 133 h 209"/>
              <a:gd name="T18" fmla="*/ 76 w 208"/>
              <a:gd name="T19" fmla="*/ 190 h 209"/>
              <a:gd name="T20" fmla="*/ 38 w 208"/>
              <a:gd name="T21" fmla="*/ 57 h 209"/>
              <a:gd name="T22" fmla="*/ 57 w 208"/>
              <a:gd name="T23" fmla="*/ 38 h 209"/>
              <a:gd name="T24" fmla="*/ 57 w 208"/>
              <a:gd name="T25" fmla="*/ 171 h 209"/>
              <a:gd name="T26" fmla="*/ 38 w 208"/>
              <a:gd name="T27" fmla="*/ 152 h 209"/>
              <a:gd name="T28" fmla="*/ 57 w 208"/>
              <a:gd name="T29" fmla="*/ 171 h 209"/>
              <a:gd name="T30" fmla="*/ 114 w 208"/>
              <a:gd name="T31" fmla="*/ 95 h 209"/>
              <a:gd name="T32" fmla="*/ 208 w 208"/>
              <a:gd name="T33" fmla="*/ 0 h 209"/>
              <a:gd name="T34" fmla="*/ 208 w 208"/>
              <a:gd name="T35" fmla="*/ 171 h 209"/>
              <a:gd name="T36" fmla="*/ 152 w 208"/>
              <a:gd name="T37" fmla="*/ 152 h 209"/>
              <a:gd name="T38" fmla="*/ 133 w 208"/>
              <a:gd name="T39" fmla="*/ 209 h 209"/>
              <a:gd name="T40" fmla="*/ 114 w 208"/>
              <a:gd name="T41" fmla="*/ 114 h 209"/>
              <a:gd name="T42" fmla="*/ 171 w 208"/>
              <a:gd name="T43" fmla="*/ 133 h 209"/>
              <a:gd name="T44" fmla="*/ 189 w 208"/>
              <a:gd name="T45" fmla="*/ 114 h 209"/>
              <a:gd name="T46" fmla="*/ 208 w 208"/>
              <a:gd name="T47" fmla="*/ 171 h 209"/>
              <a:gd name="T48" fmla="*/ 189 w 208"/>
              <a:gd name="T49" fmla="*/ 19 h 209"/>
              <a:gd name="T50" fmla="*/ 133 w 208"/>
              <a:gd name="T51" fmla="*/ 76 h 209"/>
              <a:gd name="T52" fmla="*/ 171 w 208"/>
              <a:gd name="T53" fmla="*/ 57 h 209"/>
              <a:gd name="T54" fmla="*/ 152 w 208"/>
              <a:gd name="T55" fmla="*/ 38 h 209"/>
              <a:gd name="T56" fmla="*/ 171 w 208"/>
              <a:gd name="T57" fmla="*/ 57 h 209"/>
              <a:gd name="T58" fmla="*/ 152 w 208"/>
              <a:gd name="T59" fmla="*/ 209 h 209"/>
              <a:gd name="T60" fmla="*/ 171 w 208"/>
              <a:gd name="T61" fmla="*/ 190 h 209"/>
              <a:gd name="T62" fmla="*/ 208 w 208"/>
              <a:gd name="T63" fmla="*/ 209 h 209"/>
              <a:gd name="T64" fmla="*/ 189 w 208"/>
              <a:gd name="T65" fmla="*/ 190 h 209"/>
              <a:gd name="T66" fmla="*/ 208 w 208"/>
              <a:gd name="T67"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8" h="209">
                <a:moveTo>
                  <a:pt x="95" y="95"/>
                </a:moveTo>
                <a:lnTo>
                  <a:pt x="0" y="95"/>
                </a:lnTo>
                <a:lnTo>
                  <a:pt x="0" y="0"/>
                </a:lnTo>
                <a:lnTo>
                  <a:pt x="95" y="0"/>
                </a:lnTo>
                <a:lnTo>
                  <a:pt x="95" y="95"/>
                </a:lnTo>
                <a:close/>
                <a:moveTo>
                  <a:pt x="95" y="209"/>
                </a:moveTo>
                <a:lnTo>
                  <a:pt x="0" y="209"/>
                </a:lnTo>
                <a:lnTo>
                  <a:pt x="0" y="114"/>
                </a:lnTo>
                <a:lnTo>
                  <a:pt x="95" y="114"/>
                </a:lnTo>
                <a:lnTo>
                  <a:pt x="95" y="209"/>
                </a:lnTo>
                <a:close/>
                <a:moveTo>
                  <a:pt x="76" y="76"/>
                </a:moveTo>
                <a:lnTo>
                  <a:pt x="76" y="19"/>
                </a:lnTo>
                <a:lnTo>
                  <a:pt x="19" y="19"/>
                </a:lnTo>
                <a:lnTo>
                  <a:pt x="19" y="76"/>
                </a:lnTo>
                <a:lnTo>
                  <a:pt x="76" y="76"/>
                </a:lnTo>
                <a:close/>
                <a:moveTo>
                  <a:pt x="76" y="190"/>
                </a:moveTo>
                <a:lnTo>
                  <a:pt x="76" y="133"/>
                </a:lnTo>
                <a:lnTo>
                  <a:pt x="19" y="133"/>
                </a:lnTo>
                <a:lnTo>
                  <a:pt x="19" y="190"/>
                </a:lnTo>
                <a:lnTo>
                  <a:pt x="76" y="190"/>
                </a:lnTo>
                <a:close/>
                <a:moveTo>
                  <a:pt x="57" y="57"/>
                </a:moveTo>
                <a:lnTo>
                  <a:pt x="38" y="57"/>
                </a:lnTo>
                <a:lnTo>
                  <a:pt x="38" y="38"/>
                </a:lnTo>
                <a:lnTo>
                  <a:pt x="57" y="38"/>
                </a:lnTo>
                <a:lnTo>
                  <a:pt x="57" y="57"/>
                </a:lnTo>
                <a:close/>
                <a:moveTo>
                  <a:pt x="57" y="171"/>
                </a:moveTo>
                <a:lnTo>
                  <a:pt x="38" y="171"/>
                </a:lnTo>
                <a:lnTo>
                  <a:pt x="38" y="152"/>
                </a:lnTo>
                <a:lnTo>
                  <a:pt x="57" y="152"/>
                </a:lnTo>
                <a:lnTo>
                  <a:pt x="57" y="171"/>
                </a:lnTo>
                <a:close/>
                <a:moveTo>
                  <a:pt x="208" y="95"/>
                </a:moveTo>
                <a:lnTo>
                  <a:pt x="114" y="95"/>
                </a:lnTo>
                <a:lnTo>
                  <a:pt x="114" y="0"/>
                </a:lnTo>
                <a:lnTo>
                  <a:pt x="208" y="0"/>
                </a:lnTo>
                <a:lnTo>
                  <a:pt x="208" y="95"/>
                </a:lnTo>
                <a:close/>
                <a:moveTo>
                  <a:pt x="208" y="171"/>
                </a:moveTo>
                <a:lnTo>
                  <a:pt x="152" y="171"/>
                </a:lnTo>
                <a:lnTo>
                  <a:pt x="152" y="152"/>
                </a:lnTo>
                <a:lnTo>
                  <a:pt x="133" y="152"/>
                </a:lnTo>
                <a:lnTo>
                  <a:pt x="133" y="209"/>
                </a:lnTo>
                <a:lnTo>
                  <a:pt x="114" y="209"/>
                </a:lnTo>
                <a:lnTo>
                  <a:pt x="114" y="114"/>
                </a:lnTo>
                <a:lnTo>
                  <a:pt x="171" y="114"/>
                </a:lnTo>
                <a:lnTo>
                  <a:pt x="171" y="133"/>
                </a:lnTo>
                <a:lnTo>
                  <a:pt x="189" y="133"/>
                </a:lnTo>
                <a:lnTo>
                  <a:pt x="189" y="114"/>
                </a:lnTo>
                <a:lnTo>
                  <a:pt x="208" y="114"/>
                </a:lnTo>
                <a:lnTo>
                  <a:pt x="208" y="171"/>
                </a:lnTo>
                <a:close/>
                <a:moveTo>
                  <a:pt x="189" y="76"/>
                </a:moveTo>
                <a:lnTo>
                  <a:pt x="189" y="19"/>
                </a:lnTo>
                <a:lnTo>
                  <a:pt x="133" y="19"/>
                </a:lnTo>
                <a:lnTo>
                  <a:pt x="133" y="76"/>
                </a:lnTo>
                <a:lnTo>
                  <a:pt x="189" y="76"/>
                </a:lnTo>
                <a:close/>
                <a:moveTo>
                  <a:pt x="171" y="57"/>
                </a:moveTo>
                <a:lnTo>
                  <a:pt x="152" y="57"/>
                </a:lnTo>
                <a:lnTo>
                  <a:pt x="152" y="38"/>
                </a:lnTo>
                <a:lnTo>
                  <a:pt x="171" y="38"/>
                </a:lnTo>
                <a:lnTo>
                  <a:pt x="171" y="57"/>
                </a:lnTo>
                <a:close/>
                <a:moveTo>
                  <a:pt x="171" y="209"/>
                </a:moveTo>
                <a:lnTo>
                  <a:pt x="152" y="209"/>
                </a:lnTo>
                <a:lnTo>
                  <a:pt x="152" y="190"/>
                </a:lnTo>
                <a:lnTo>
                  <a:pt x="171" y="190"/>
                </a:lnTo>
                <a:lnTo>
                  <a:pt x="171" y="209"/>
                </a:lnTo>
                <a:close/>
                <a:moveTo>
                  <a:pt x="208" y="209"/>
                </a:moveTo>
                <a:lnTo>
                  <a:pt x="189" y="209"/>
                </a:lnTo>
                <a:lnTo>
                  <a:pt x="189" y="190"/>
                </a:lnTo>
                <a:lnTo>
                  <a:pt x="208" y="190"/>
                </a:lnTo>
                <a:lnTo>
                  <a:pt x="208" y="209"/>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95">
            <a:extLst>
              <a:ext uri="{FF2B5EF4-FFF2-40B4-BE49-F238E27FC236}">
                <a16:creationId xmlns:a16="http://schemas.microsoft.com/office/drawing/2014/main" id="{5370DF75-D038-4BD5-AD16-677AF37FEEDA}"/>
              </a:ext>
            </a:extLst>
          </p:cNvPr>
          <p:cNvSpPr>
            <a:spLocks noEditPoints="1"/>
          </p:cNvSpPr>
          <p:nvPr userDrawn="1"/>
        </p:nvSpPr>
        <p:spPr bwMode="auto">
          <a:xfrm>
            <a:off x="7507288" y="2108201"/>
            <a:ext cx="390525" cy="376238"/>
          </a:xfrm>
          <a:custGeom>
            <a:avLst/>
            <a:gdLst>
              <a:gd name="T0" fmla="*/ 102 w 104"/>
              <a:gd name="T1" fmla="*/ 52 h 100"/>
              <a:gd name="T2" fmla="*/ 101 w 104"/>
              <a:gd name="T3" fmla="*/ 51 h 100"/>
              <a:gd name="T4" fmla="*/ 89 w 104"/>
              <a:gd name="T5" fmla="*/ 45 h 100"/>
              <a:gd name="T6" fmla="*/ 74 w 104"/>
              <a:gd name="T7" fmla="*/ 54 h 100"/>
              <a:gd name="T8" fmla="*/ 72 w 104"/>
              <a:gd name="T9" fmla="*/ 57 h 100"/>
              <a:gd name="T10" fmla="*/ 71 w 104"/>
              <a:gd name="T11" fmla="*/ 58 h 100"/>
              <a:gd name="T12" fmla="*/ 69 w 104"/>
              <a:gd name="T13" fmla="*/ 57 h 100"/>
              <a:gd name="T14" fmla="*/ 67 w 104"/>
              <a:gd name="T15" fmla="*/ 54 h 100"/>
              <a:gd name="T16" fmla="*/ 52 w 104"/>
              <a:gd name="T17" fmla="*/ 45 h 100"/>
              <a:gd name="T18" fmla="*/ 38 w 104"/>
              <a:gd name="T19" fmla="*/ 54 h 100"/>
              <a:gd name="T20" fmla="*/ 36 w 104"/>
              <a:gd name="T21" fmla="*/ 57 h 100"/>
              <a:gd name="T22" fmla="*/ 34 w 104"/>
              <a:gd name="T23" fmla="*/ 58 h 100"/>
              <a:gd name="T24" fmla="*/ 32 w 104"/>
              <a:gd name="T25" fmla="*/ 57 h 100"/>
              <a:gd name="T26" fmla="*/ 30 w 104"/>
              <a:gd name="T27" fmla="*/ 54 h 100"/>
              <a:gd name="T28" fmla="*/ 16 w 104"/>
              <a:gd name="T29" fmla="*/ 45 h 100"/>
              <a:gd name="T30" fmla="*/ 4 w 104"/>
              <a:gd name="T31" fmla="*/ 51 h 100"/>
              <a:gd name="T32" fmla="*/ 2 w 104"/>
              <a:gd name="T33" fmla="*/ 52 h 100"/>
              <a:gd name="T34" fmla="*/ 0 w 104"/>
              <a:gd name="T35" fmla="*/ 50 h 100"/>
              <a:gd name="T36" fmla="*/ 0 w 104"/>
              <a:gd name="T37" fmla="*/ 49 h 100"/>
              <a:gd name="T38" fmla="*/ 52 w 104"/>
              <a:gd name="T39" fmla="*/ 12 h 100"/>
              <a:gd name="T40" fmla="*/ 104 w 104"/>
              <a:gd name="T41" fmla="*/ 49 h 100"/>
              <a:gd name="T42" fmla="*/ 104 w 104"/>
              <a:gd name="T43" fmla="*/ 50 h 100"/>
              <a:gd name="T44" fmla="*/ 102 w 104"/>
              <a:gd name="T45" fmla="*/ 52 h 100"/>
              <a:gd name="T46" fmla="*/ 56 w 104"/>
              <a:gd name="T47" fmla="*/ 84 h 100"/>
              <a:gd name="T48" fmla="*/ 40 w 104"/>
              <a:gd name="T49" fmla="*/ 100 h 100"/>
              <a:gd name="T50" fmla="*/ 24 w 104"/>
              <a:gd name="T51" fmla="*/ 84 h 100"/>
              <a:gd name="T52" fmla="*/ 28 w 104"/>
              <a:gd name="T53" fmla="*/ 80 h 100"/>
              <a:gd name="T54" fmla="*/ 32 w 104"/>
              <a:gd name="T55" fmla="*/ 84 h 100"/>
              <a:gd name="T56" fmla="*/ 40 w 104"/>
              <a:gd name="T57" fmla="*/ 92 h 100"/>
              <a:gd name="T58" fmla="*/ 48 w 104"/>
              <a:gd name="T59" fmla="*/ 84 h 100"/>
              <a:gd name="T60" fmla="*/ 48 w 104"/>
              <a:gd name="T61" fmla="*/ 48 h 100"/>
              <a:gd name="T62" fmla="*/ 52 w 104"/>
              <a:gd name="T63" fmla="*/ 47 h 100"/>
              <a:gd name="T64" fmla="*/ 56 w 104"/>
              <a:gd name="T65" fmla="*/ 48 h 100"/>
              <a:gd name="T66" fmla="*/ 56 w 104"/>
              <a:gd name="T67" fmla="*/ 84 h 100"/>
              <a:gd name="T68" fmla="*/ 56 w 104"/>
              <a:gd name="T69" fmla="*/ 10 h 100"/>
              <a:gd name="T70" fmla="*/ 52 w 104"/>
              <a:gd name="T71" fmla="*/ 10 h 100"/>
              <a:gd name="T72" fmla="*/ 48 w 104"/>
              <a:gd name="T73" fmla="*/ 10 h 100"/>
              <a:gd name="T74" fmla="*/ 48 w 104"/>
              <a:gd name="T75" fmla="*/ 4 h 100"/>
              <a:gd name="T76" fmla="*/ 52 w 104"/>
              <a:gd name="T77" fmla="*/ 0 h 100"/>
              <a:gd name="T78" fmla="*/ 56 w 104"/>
              <a:gd name="T79" fmla="*/ 4 h 100"/>
              <a:gd name="T80" fmla="*/ 56 w 104"/>
              <a:gd name="T81" fmla="*/ 1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4" h="100">
                <a:moveTo>
                  <a:pt x="102" y="52"/>
                </a:moveTo>
                <a:cubicBezTo>
                  <a:pt x="102" y="52"/>
                  <a:pt x="101" y="51"/>
                  <a:pt x="101" y="51"/>
                </a:cubicBezTo>
                <a:cubicBezTo>
                  <a:pt x="97" y="48"/>
                  <a:pt x="94" y="45"/>
                  <a:pt x="89" y="45"/>
                </a:cubicBezTo>
                <a:cubicBezTo>
                  <a:pt x="83" y="45"/>
                  <a:pt x="78" y="49"/>
                  <a:pt x="74" y="54"/>
                </a:cubicBezTo>
                <a:cubicBezTo>
                  <a:pt x="74" y="55"/>
                  <a:pt x="73" y="56"/>
                  <a:pt x="72" y="57"/>
                </a:cubicBezTo>
                <a:cubicBezTo>
                  <a:pt x="72" y="58"/>
                  <a:pt x="71" y="58"/>
                  <a:pt x="71" y="58"/>
                </a:cubicBezTo>
                <a:cubicBezTo>
                  <a:pt x="70" y="58"/>
                  <a:pt x="69" y="58"/>
                  <a:pt x="69" y="57"/>
                </a:cubicBezTo>
                <a:cubicBezTo>
                  <a:pt x="68" y="56"/>
                  <a:pt x="67" y="55"/>
                  <a:pt x="67" y="54"/>
                </a:cubicBezTo>
                <a:cubicBezTo>
                  <a:pt x="63" y="49"/>
                  <a:pt x="58" y="45"/>
                  <a:pt x="52" y="45"/>
                </a:cubicBezTo>
                <a:cubicBezTo>
                  <a:pt x="46" y="45"/>
                  <a:pt x="41" y="49"/>
                  <a:pt x="38" y="54"/>
                </a:cubicBezTo>
                <a:cubicBezTo>
                  <a:pt x="37" y="55"/>
                  <a:pt x="37" y="56"/>
                  <a:pt x="36" y="57"/>
                </a:cubicBezTo>
                <a:cubicBezTo>
                  <a:pt x="36" y="58"/>
                  <a:pt x="35" y="58"/>
                  <a:pt x="34" y="58"/>
                </a:cubicBezTo>
                <a:cubicBezTo>
                  <a:pt x="33" y="58"/>
                  <a:pt x="33" y="58"/>
                  <a:pt x="32" y="57"/>
                </a:cubicBezTo>
                <a:cubicBezTo>
                  <a:pt x="32" y="56"/>
                  <a:pt x="31" y="55"/>
                  <a:pt x="30" y="54"/>
                </a:cubicBezTo>
                <a:cubicBezTo>
                  <a:pt x="27" y="49"/>
                  <a:pt x="22" y="45"/>
                  <a:pt x="16" y="45"/>
                </a:cubicBezTo>
                <a:cubicBezTo>
                  <a:pt x="11" y="45"/>
                  <a:pt x="7" y="48"/>
                  <a:pt x="4" y="51"/>
                </a:cubicBezTo>
                <a:cubicBezTo>
                  <a:pt x="3" y="51"/>
                  <a:pt x="3" y="52"/>
                  <a:pt x="2" y="52"/>
                </a:cubicBezTo>
                <a:cubicBezTo>
                  <a:pt x="1" y="52"/>
                  <a:pt x="0" y="51"/>
                  <a:pt x="0" y="50"/>
                </a:cubicBezTo>
                <a:cubicBezTo>
                  <a:pt x="0" y="49"/>
                  <a:pt x="0" y="49"/>
                  <a:pt x="0" y="49"/>
                </a:cubicBezTo>
                <a:cubicBezTo>
                  <a:pt x="6" y="26"/>
                  <a:pt x="29" y="12"/>
                  <a:pt x="52" y="12"/>
                </a:cubicBezTo>
                <a:cubicBezTo>
                  <a:pt x="76" y="12"/>
                  <a:pt x="99" y="26"/>
                  <a:pt x="104" y="49"/>
                </a:cubicBezTo>
                <a:cubicBezTo>
                  <a:pt x="104" y="49"/>
                  <a:pt x="104" y="49"/>
                  <a:pt x="104" y="50"/>
                </a:cubicBezTo>
                <a:cubicBezTo>
                  <a:pt x="104" y="51"/>
                  <a:pt x="103" y="52"/>
                  <a:pt x="102" y="52"/>
                </a:cubicBezTo>
                <a:close/>
                <a:moveTo>
                  <a:pt x="56" y="84"/>
                </a:moveTo>
                <a:cubicBezTo>
                  <a:pt x="56" y="93"/>
                  <a:pt x="49" y="100"/>
                  <a:pt x="40" y="100"/>
                </a:cubicBezTo>
                <a:cubicBezTo>
                  <a:pt x="32" y="100"/>
                  <a:pt x="24" y="93"/>
                  <a:pt x="24" y="84"/>
                </a:cubicBezTo>
                <a:cubicBezTo>
                  <a:pt x="24" y="82"/>
                  <a:pt x="26" y="80"/>
                  <a:pt x="28" y="80"/>
                </a:cubicBezTo>
                <a:cubicBezTo>
                  <a:pt x="31" y="80"/>
                  <a:pt x="32" y="82"/>
                  <a:pt x="32" y="84"/>
                </a:cubicBezTo>
                <a:cubicBezTo>
                  <a:pt x="32" y="88"/>
                  <a:pt x="36" y="92"/>
                  <a:pt x="40" y="92"/>
                </a:cubicBezTo>
                <a:cubicBezTo>
                  <a:pt x="45" y="92"/>
                  <a:pt x="48" y="88"/>
                  <a:pt x="48" y="84"/>
                </a:cubicBezTo>
                <a:cubicBezTo>
                  <a:pt x="48" y="48"/>
                  <a:pt x="48" y="48"/>
                  <a:pt x="48" y="48"/>
                </a:cubicBezTo>
                <a:cubicBezTo>
                  <a:pt x="50" y="48"/>
                  <a:pt x="51" y="47"/>
                  <a:pt x="52" y="47"/>
                </a:cubicBezTo>
                <a:cubicBezTo>
                  <a:pt x="54" y="47"/>
                  <a:pt x="55" y="48"/>
                  <a:pt x="56" y="48"/>
                </a:cubicBezTo>
                <a:lnTo>
                  <a:pt x="56" y="84"/>
                </a:lnTo>
                <a:close/>
                <a:moveTo>
                  <a:pt x="56" y="10"/>
                </a:moveTo>
                <a:cubicBezTo>
                  <a:pt x="55" y="10"/>
                  <a:pt x="54" y="10"/>
                  <a:pt x="52" y="10"/>
                </a:cubicBezTo>
                <a:cubicBezTo>
                  <a:pt x="51" y="10"/>
                  <a:pt x="50" y="10"/>
                  <a:pt x="48" y="10"/>
                </a:cubicBezTo>
                <a:cubicBezTo>
                  <a:pt x="48" y="4"/>
                  <a:pt x="48" y="4"/>
                  <a:pt x="48" y="4"/>
                </a:cubicBezTo>
                <a:cubicBezTo>
                  <a:pt x="48" y="2"/>
                  <a:pt x="50" y="0"/>
                  <a:pt x="52" y="0"/>
                </a:cubicBezTo>
                <a:cubicBezTo>
                  <a:pt x="55" y="0"/>
                  <a:pt x="56" y="2"/>
                  <a:pt x="56" y="4"/>
                </a:cubicBezTo>
                <a:lnTo>
                  <a:pt x="56" y="1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96">
            <a:extLst>
              <a:ext uri="{FF2B5EF4-FFF2-40B4-BE49-F238E27FC236}">
                <a16:creationId xmlns:a16="http://schemas.microsoft.com/office/drawing/2014/main" id="{91B044AF-F590-49E8-962D-142F65CBA65E}"/>
              </a:ext>
            </a:extLst>
          </p:cNvPr>
          <p:cNvSpPr>
            <a:spLocks noEditPoints="1"/>
          </p:cNvSpPr>
          <p:nvPr userDrawn="1"/>
        </p:nvSpPr>
        <p:spPr bwMode="auto">
          <a:xfrm>
            <a:off x="8167688" y="2122488"/>
            <a:ext cx="357188" cy="357188"/>
          </a:xfrm>
          <a:custGeom>
            <a:avLst/>
            <a:gdLst>
              <a:gd name="T0" fmla="*/ 92 w 95"/>
              <a:gd name="T1" fmla="*/ 62 h 95"/>
              <a:gd name="T2" fmla="*/ 62 w 95"/>
              <a:gd name="T3" fmla="*/ 93 h 95"/>
              <a:gd name="T4" fmla="*/ 56 w 95"/>
              <a:gd name="T5" fmla="*/ 95 h 95"/>
              <a:gd name="T6" fmla="*/ 51 w 95"/>
              <a:gd name="T7" fmla="*/ 93 h 95"/>
              <a:gd name="T8" fmla="*/ 6 w 95"/>
              <a:gd name="T9" fmla="*/ 48 h 95"/>
              <a:gd name="T10" fmla="*/ 0 w 95"/>
              <a:gd name="T11" fmla="*/ 34 h 95"/>
              <a:gd name="T12" fmla="*/ 0 w 95"/>
              <a:gd name="T13" fmla="*/ 8 h 95"/>
              <a:gd name="T14" fmla="*/ 8 w 95"/>
              <a:gd name="T15" fmla="*/ 0 h 95"/>
              <a:gd name="T16" fmla="*/ 34 w 95"/>
              <a:gd name="T17" fmla="*/ 0 h 95"/>
              <a:gd name="T18" fmla="*/ 48 w 95"/>
              <a:gd name="T19" fmla="*/ 6 h 95"/>
              <a:gd name="T20" fmla="*/ 92 w 95"/>
              <a:gd name="T21" fmla="*/ 51 h 95"/>
              <a:gd name="T22" fmla="*/ 95 w 95"/>
              <a:gd name="T23" fmla="*/ 56 h 95"/>
              <a:gd name="T24" fmla="*/ 92 w 95"/>
              <a:gd name="T25" fmla="*/ 62 h 95"/>
              <a:gd name="T26" fmla="*/ 20 w 95"/>
              <a:gd name="T27" fmla="*/ 12 h 95"/>
              <a:gd name="T28" fmla="*/ 12 w 95"/>
              <a:gd name="T29" fmla="*/ 20 h 95"/>
              <a:gd name="T30" fmla="*/ 20 w 95"/>
              <a:gd name="T31" fmla="*/ 28 h 95"/>
              <a:gd name="T32" fmla="*/ 28 w 95"/>
              <a:gd name="T33" fmla="*/ 20 h 95"/>
              <a:gd name="T34" fmla="*/ 20 w 95"/>
              <a:gd name="T35"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95">
                <a:moveTo>
                  <a:pt x="92" y="62"/>
                </a:moveTo>
                <a:cubicBezTo>
                  <a:pt x="62" y="93"/>
                  <a:pt x="62" y="93"/>
                  <a:pt x="62" y="93"/>
                </a:cubicBezTo>
                <a:cubicBezTo>
                  <a:pt x="60" y="94"/>
                  <a:pt x="58" y="95"/>
                  <a:pt x="56" y="95"/>
                </a:cubicBezTo>
                <a:cubicBezTo>
                  <a:pt x="54" y="95"/>
                  <a:pt x="52" y="94"/>
                  <a:pt x="51" y="93"/>
                </a:cubicBezTo>
                <a:cubicBezTo>
                  <a:pt x="6" y="48"/>
                  <a:pt x="6" y="48"/>
                  <a:pt x="6" y="48"/>
                </a:cubicBezTo>
                <a:cubicBezTo>
                  <a:pt x="3" y="45"/>
                  <a:pt x="0" y="39"/>
                  <a:pt x="0" y="34"/>
                </a:cubicBezTo>
                <a:cubicBezTo>
                  <a:pt x="0" y="8"/>
                  <a:pt x="0" y="8"/>
                  <a:pt x="0" y="8"/>
                </a:cubicBezTo>
                <a:cubicBezTo>
                  <a:pt x="0" y="4"/>
                  <a:pt x="4" y="0"/>
                  <a:pt x="8" y="0"/>
                </a:cubicBezTo>
                <a:cubicBezTo>
                  <a:pt x="34" y="0"/>
                  <a:pt x="34" y="0"/>
                  <a:pt x="34" y="0"/>
                </a:cubicBezTo>
                <a:cubicBezTo>
                  <a:pt x="39" y="0"/>
                  <a:pt x="45" y="3"/>
                  <a:pt x="48" y="6"/>
                </a:cubicBezTo>
                <a:cubicBezTo>
                  <a:pt x="92" y="51"/>
                  <a:pt x="92" y="51"/>
                  <a:pt x="92" y="51"/>
                </a:cubicBezTo>
                <a:cubicBezTo>
                  <a:pt x="94" y="52"/>
                  <a:pt x="95" y="54"/>
                  <a:pt x="95" y="56"/>
                </a:cubicBezTo>
                <a:cubicBezTo>
                  <a:pt x="95" y="58"/>
                  <a:pt x="94" y="60"/>
                  <a:pt x="92" y="62"/>
                </a:cubicBezTo>
                <a:close/>
                <a:moveTo>
                  <a:pt x="20" y="12"/>
                </a:moveTo>
                <a:cubicBezTo>
                  <a:pt x="16" y="12"/>
                  <a:pt x="12" y="16"/>
                  <a:pt x="12" y="20"/>
                </a:cubicBezTo>
                <a:cubicBezTo>
                  <a:pt x="12" y="25"/>
                  <a:pt x="16" y="28"/>
                  <a:pt x="20" y="28"/>
                </a:cubicBezTo>
                <a:cubicBezTo>
                  <a:pt x="25" y="28"/>
                  <a:pt x="28" y="25"/>
                  <a:pt x="28" y="20"/>
                </a:cubicBezTo>
                <a:cubicBezTo>
                  <a:pt x="28" y="16"/>
                  <a:pt x="25" y="12"/>
                  <a:pt x="20" y="1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97">
            <a:extLst>
              <a:ext uri="{FF2B5EF4-FFF2-40B4-BE49-F238E27FC236}">
                <a16:creationId xmlns:a16="http://schemas.microsoft.com/office/drawing/2014/main" id="{5CC48924-DC65-494A-940D-1365DFEF4420}"/>
              </a:ext>
            </a:extLst>
          </p:cNvPr>
          <p:cNvSpPr>
            <a:spLocks noEditPoints="1"/>
          </p:cNvSpPr>
          <p:nvPr userDrawn="1"/>
        </p:nvSpPr>
        <p:spPr bwMode="auto">
          <a:xfrm>
            <a:off x="8769351" y="2122488"/>
            <a:ext cx="446088" cy="357188"/>
          </a:xfrm>
          <a:custGeom>
            <a:avLst/>
            <a:gdLst>
              <a:gd name="T0" fmla="*/ 92 w 119"/>
              <a:gd name="T1" fmla="*/ 62 h 95"/>
              <a:gd name="T2" fmla="*/ 62 w 119"/>
              <a:gd name="T3" fmla="*/ 93 h 95"/>
              <a:gd name="T4" fmla="*/ 56 w 119"/>
              <a:gd name="T5" fmla="*/ 95 h 95"/>
              <a:gd name="T6" fmla="*/ 50 w 119"/>
              <a:gd name="T7" fmla="*/ 93 h 95"/>
              <a:gd name="T8" fmla="*/ 6 w 119"/>
              <a:gd name="T9" fmla="*/ 48 h 95"/>
              <a:gd name="T10" fmla="*/ 0 w 119"/>
              <a:gd name="T11" fmla="*/ 34 h 95"/>
              <a:gd name="T12" fmla="*/ 0 w 119"/>
              <a:gd name="T13" fmla="*/ 8 h 95"/>
              <a:gd name="T14" fmla="*/ 8 w 119"/>
              <a:gd name="T15" fmla="*/ 0 h 95"/>
              <a:gd name="T16" fmla="*/ 34 w 119"/>
              <a:gd name="T17" fmla="*/ 0 h 95"/>
              <a:gd name="T18" fmla="*/ 48 w 119"/>
              <a:gd name="T19" fmla="*/ 6 h 95"/>
              <a:gd name="T20" fmla="*/ 92 w 119"/>
              <a:gd name="T21" fmla="*/ 51 h 95"/>
              <a:gd name="T22" fmla="*/ 95 w 119"/>
              <a:gd name="T23" fmla="*/ 56 h 95"/>
              <a:gd name="T24" fmla="*/ 92 w 119"/>
              <a:gd name="T25" fmla="*/ 62 h 95"/>
              <a:gd name="T26" fmla="*/ 20 w 119"/>
              <a:gd name="T27" fmla="*/ 12 h 95"/>
              <a:gd name="T28" fmla="*/ 12 w 119"/>
              <a:gd name="T29" fmla="*/ 20 h 95"/>
              <a:gd name="T30" fmla="*/ 20 w 119"/>
              <a:gd name="T31" fmla="*/ 28 h 95"/>
              <a:gd name="T32" fmla="*/ 28 w 119"/>
              <a:gd name="T33" fmla="*/ 20 h 95"/>
              <a:gd name="T34" fmla="*/ 20 w 119"/>
              <a:gd name="T35" fmla="*/ 12 h 95"/>
              <a:gd name="T36" fmla="*/ 116 w 119"/>
              <a:gd name="T37" fmla="*/ 62 h 95"/>
              <a:gd name="T38" fmla="*/ 86 w 119"/>
              <a:gd name="T39" fmla="*/ 93 h 95"/>
              <a:gd name="T40" fmla="*/ 80 w 119"/>
              <a:gd name="T41" fmla="*/ 95 h 95"/>
              <a:gd name="T42" fmla="*/ 73 w 119"/>
              <a:gd name="T43" fmla="*/ 91 h 95"/>
              <a:gd name="T44" fmla="*/ 102 w 119"/>
              <a:gd name="T45" fmla="*/ 62 h 95"/>
              <a:gd name="T46" fmla="*/ 105 w 119"/>
              <a:gd name="T47" fmla="*/ 56 h 95"/>
              <a:gd name="T48" fmla="*/ 102 w 119"/>
              <a:gd name="T49" fmla="*/ 51 h 95"/>
              <a:gd name="T50" fmla="*/ 58 w 119"/>
              <a:gd name="T51" fmla="*/ 6 h 95"/>
              <a:gd name="T52" fmla="*/ 44 w 119"/>
              <a:gd name="T53" fmla="*/ 0 h 95"/>
              <a:gd name="T54" fmla="*/ 58 w 119"/>
              <a:gd name="T55" fmla="*/ 0 h 95"/>
              <a:gd name="T56" fmla="*/ 72 w 119"/>
              <a:gd name="T57" fmla="*/ 6 h 95"/>
              <a:gd name="T58" fmla="*/ 116 w 119"/>
              <a:gd name="T59" fmla="*/ 51 h 95"/>
              <a:gd name="T60" fmla="*/ 119 w 119"/>
              <a:gd name="T61" fmla="*/ 56 h 95"/>
              <a:gd name="T62" fmla="*/ 116 w 119"/>
              <a:gd name="T63" fmla="*/ 6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9" h="95">
                <a:moveTo>
                  <a:pt x="92" y="62"/>
                </a:moveTo>
                <a:cubicBezTo>
                  <a:pt x="62" y="93"/>
                  <a:pt x="62" y="93"/>
                  <a:pt x="62" y="93"/>
                </a:cubicBezTo>
                <a:cubicBezTo>
                  <a:pt x="60" y="94"/>
                  <a:pt x="58" y="95"/>
                  <a:pt x="56" y="95"/>
                </a:cubicBezTo>
                <a:cubicBezTo>
                  <a:pt x="54" y="95"/>
                  <a:pt x="52" y="94"/>
                  <a:pt x="50" y="93"/>
                </a:cubicBezTo>
                <a:cubicBezTo>
                  <a:pt x="6" y="48"/>
                  <a:pt x="6" y="48"/>
                  <a:pt x="6" y="48"/>
                </a:cubicBezTo>
                <a:cubicBezTo>
                  <a:pt x="3" y="45"/>
                  <a:pt x="0" y="39"/>
                  <a:pt x="0" y="34"/>
                </a:cubicBezTo>
                <a:cubicBezTo>
                  <a:pt x="0" y="8"/>
                  <a:pt x="0" y="8"/>
                  <a:pt x="0" y="8"/>
                </a:cubicBezTo>
                <a:cubicBezTo>
                  <a:pt x="0" y="4"/>
                  <a:pt x="4" y="0"/>
                  <a:pt x="8" y="0"/>
                </a:cubicBezTo>
                <a:cubicBezTo>
                  <a:pt x="34" y="0"/>
                  <a:pt x="34" y="0"/>
                  <a:pt x="34" y="0"/>
                </a:cubicBezTo>
                <a:cubicBezTo>
                  <a:pt x="39" y="0"/>
                  <a:pt x="45" y="3"/>
                  <a:pt x="48" y="6"/>
                </a:cubicBezTo>
                <a:cubicBezTo>
                  <a:pt x="92" y="51"/>
                  <a:pt x="92" y="51"/>
                  <a:pt x="92" y="51"/>
                </a:cubicBezTo>
                <a:cubicBezTo>
                  <a:pt x="94" y="52"/>
                  <a:pt x="95" y="54"/>
                  <a:pt x="95" y="56"/>
                </a:cubicBezTo>
                <a:cubicBezTo>
                  <a:pt x="95" y="58"/>
                  <a:pt x="94" y="60"/>
                  <a:pt x="92" y="62"/>
                </a:cubicBezTo>
                <a:close/>
                <a:moveTo>
                  <a:pt x="20" y="12"/>
                </a:moveTo>
                <a:cubicBezTo>
                  <a:pt x="16" y="12"/>
                  <a:pt x="12" y="16"/>
                  <a:pt x="12" y="20"/>
                </a:cubicBezTo>
                <a:cubicBezTo>
                  <a:pt x="12" y="25"/>
                  <a:pt x="16" y="28"/>
                  <a:pt x="20" y="28"/>
                </a:cubicBezTo>
                <a:cubicBezTo>
                  <a:pt x="25" y="28"/>
                  <a:pt x="28" y="25"/>
                  <a:pt x="28" y="20"/>
                </a:cubicBezTo>
                <a:cubicBezTo>
                  <a:pt x="28" y="16"/>
                  <a:pt x="25" y="12"/>
                  <a:pt x="20" y="12"/>
                </a:cubicBezTo>
                <a:close/>
                <a:moveTo>
                  <a:pt x="116" y="62"/>
                </a:moveTo>
                <a:cubicBezTo>
                  <a:pt x="86" y="93"/>
                  <a:pt x="86" y="93"/>
                  <a:pt x="86" y="93"/>
                </a:cubicBezTo>
                <a:cubicBezTo>
                  <a:pt x="84" y="94"/>
                  <a:pt x="82" y="95"/>
                  <a:pt x="80" y="95"/>
                </a:cubicBezTo>
                <a:cubicBezTo>
                  <a:pt x="77" y="95"/>
                  <a:pt x="75" y="93"/>
                  <a:pt x="73" y="91"/>
                </a:cubicBezTo>
                <a:cubicBezTo>
                  <a:pt x="102" y="62"/>
                  <a:pt x="102" y="62"/>
                  <a:pt x="102" y="62"/>
                </a:cubicBezTo>
                <a:cubicBezTo>
                  <a:pt x="104" y="60"/>
                  <a:pt x="105" y="58"/>
                  <a:pt x="105" y="56"/>
                </a:cubicBezTo>
                <a:cubicBezTo>
                  <a:pt x="105" y="54"/>
                  <a:pt x="104" y="52"/>
                  <a:pt x="102" y="51"/>
                </a:cubicBezTo>
                <a:cubicBezTo>
                  <a:pt x="58" y="6"/>
                  <a:pt x="58" y="6"/>
                  <a:pt x="58" y="6"/>
                </a:cubicBezTo>
                <a:cubicBezTo>
                  <a:pt x="55" y="3"/>
                  <a:pt x="49" y="0"/>
                  <a:pt x="44" y="0"/>
                </a:cubicBezTo>
                <a:cubicBezTo>
                  <a:pt x="58" y="0"/>
                  <a:pt x="58" y="0"/>
                  <a:pt x="58" y="0"/>
                </a:cubicBezTo>
                <a:cubicBezTo>
                  <a:pt x="63" y="0"/>
                  <a:pt x="69" y="3"/>
                  <a:pt x="72" y="6"/>
                </a:cubicBezTo>
                <a:cubicBezTo>
                  <a:pt x="116" y="51"/>
                  <a:pt x="116" y="51"/>
                  <a:pt x="116" y="51"/>
                </a:cubicBezTo>
                <a:cubicBezTo>
                  <a:pt x="118" y="52"/>
                  <a:pt x="119" y="54"/>
                  <a:pt x="119" y="56"/>
                </a:cubicBezTo>
                <a:cubicBezTo>
                  <a:pt x="119" y="58"/>
                  <a:pt x="118" y="60"/>
                  <a:pt x="116" y="6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98">
            <a:extLst>
              <a:ext uri="{FF2B5EF4-FFF2-40B4-BE49-F238E27FC236}">
                <a16:creationId xmlns:a16="http://schemas.microsoft.com/office/drawing/2014/main" id="{5E61A7A6-0515-4FA3-B952-0D93ACB239F2}"/>
              </a:ext>
            </a:extLst>
          </p:cNvPr>
          <p:cNvSpPr>
            <a:spLocks noEditPoints="1"/>
          </p:cNvSpPr>
          <p:nvPr userDrawn="1"/>
        </p:nvSpPr>
        <p:spPr bwMode="auto">
          <a:xfrm>
            <a:off x="9444038" y="2116138"/>
            <a:ext cx="393700" cy="368300"/>
          </a:xfrm>
          <a:custGeom>
            <a:avLst/>
            <a:gdLst>
              <a:gd name="T0" fmla="*/ 104 w 105"/>
              <a:gd name="T1" fmla="*/ 32 h 98"/>
              <a:gd name="T2" fmla="*/ 86 w 105"/>
              <a:gd name="T3" fmla="*/ 89 h 98"/>
              <a:gd name="T4" fmla="*/ 74 w 105"/>
              <a:gd name="T5" fmla="*/ 98 h 98"/>
              <a:gd name="T6" fmla="*/ 16 w 105"/>
              <a:gd name="T7" fmla="*/ 98 h 98"/>
              <a:gd name="T8" fmla="*/ 1 w 105"/>
              <a:gd name="T9" fmla="*/ 87 h 98"/>
              <a:gd name="T10" fmla="*/ 1 w 105"/>
              <a:gd name="T11" fmla="*/ 79 h 98"/>
              <a:gd name="T12" fmla="*/ 1 w 105"/>
              <a:gd name="T13" fmla="*/ 75 h 98"/>
              <a:gd name="T14" fmla="*/ 1 w 105"/>
              <a:gd name="T15" fmla="*/ 72 h 98"/>
              <a:gd name="T16" fmla="*/ 3 w 105"/>
              <a:gd name="T17" fmla="*/ 68 h 98"/>
              <a:gd name="T18" fmla="*/ 8 w 105"/>
              <a:gd name="T19" fmla="*/ 56 h 98"/>
              <a:gd name="T20" fmla="*/ 8 w 105"/>
              <a:gd name="T21" fmla="*/ 53 h 98"/>
              <a:gd name="T22" fmla="*/ 10 w 105"/>
              <a:gd name="T23" fmla="*/ 50 h 98"/>
              <a:gd name="T24" fmla="*/ 14 w 105"/>
              <a:gd name="T25" fmla="*/ 38 h 98"/>
              <a:gd name="T26" fmla="*/ 14 w 105"/>
              <a:gd name="T27" fmla="*/ 35 h 98"/>
              <a:gd name="T28" fmla="*/ 17 w 105"/>
              <a:gd name="T29" fmla="*/ 31 h 98"/>
              <a:gd name="T30" fmla="*/ 21 w 105"/>
              <a:gd name="T31" fmla="*/ 20 h 98"/>
              <a:gd name="T32" fmla="*/ 21 w 105"/>
              <a:gd name="T33" fmla="*/ 17 h 98"/>
              <a:gd name="T34" fmla="*/ 24 w 105"/>
              <a:gd name="T35" fmla="*/ 13 h 98"/>
              <a:gd name="T36" fmla="*/ 35 w 105"/>
              <a:gd name="T37" fmla="*/ 3 h 98"/>
              <a:gd name="T38" fmla="*/ 35 w 105"/>
              <a:gd name="T39" fmla="*/ 3 h 98"/>
              <a:gd name="T40" fmla="*/ 38 w 105"/>
              <a:gd name="T41" fmla="*/ 2 h 98"/>
              <a:gd name="T42" fmla="*/ 86 w 105"/>
              <a:gd name="T43" fmla="*/ 2 h 98"/>
              <a:gd name="T44" fmla="*/ 93 w 105"/>
              <a:gd name="T45" fmla="*/ 6 h 98"/>
              <a:gd name="T46" fmla="*/ 94 w 105"/>
              <a:gd name="T47" fmla="*/ 14 h 98"/>
              <a:gd name="T48" fmla="*/ 77 w 105"/>
              <a:gd name="T49" fmla="*/ 70 h 98"/>
              <a:gd name="T50" fmla="*/ 64 w 105"/>
              <a:gd name="T51" fmla="*/ 82 h 98"/>
              <a:gd name="T52" fmla="*/ 10 w 105"/>
              <a:gd name="T53" fmla="*/ 82 h 98"/>
              <a:gd name="T54" fmla="*/ 8 w 105"/>
              <a:gd name="T55" fmla="*/ 83 h 98"/>
              <a:gd name="T56" fmla="*/ 7 w 105"/>
              <a:gd name="T57" fmla="*/ 86 h 98"/>
              <a:gd name="T58" fmla="*/ 16 w 105"/>
              <a:gd name="T59" fmla="*/ 90 h 98"/>
              <a:gd name="T60" fmla="*/ 74 w 105"/>
              <a:gd name="T61" fmla="*/ 90 h 98"/>
              <a:gd name="T62" fmla="*/ 80 w 105"/>
              <a:gd name="T63" fmla="*/ 87 h 98"/>
              <a:gd name="T64" fmla="*/ 99 w 105"/>
              <a:gd name="T65" fmla="*/ 25 h 98"/>
              <a:gd name="T66" fmla="*/ 99 w 105"/>
              <a:gd name="T67" fmla="*/ 21 h 98"/>
              <a:gd name="T68" fmla="*/ 103 w 105"/>
              <a:gd name="T69" fmla="*/ 24 h 98"/>
              <a:gd name="T70" fmla="*/ 104 w 105"/>
              <a:gd name="T71" fmla="*/ 32 h 98"/>
              <a:gd name="T72" fmla="*/ 32 w 105"/>
              <a:gd name="T73" fmla="*/ 42 h 98"/>
              <a:gd name="T74" fmla="*/ 70 w 105"/>
              <a:gd name="T75" fmla="*/ 42 h 98"/>
              <a:gd name="T76" fmla="*/ 73 w 105"/>
              <a:gd name="T77" fmla="*/ 40 h 98"/>
              <a:gd name="T78" fmla="*/ 74 w 105"/>
              <a:gd name="T79" fmla="*/ 36 h 98"/>
              <a:gd name="T80" fmla="*/ 73 w 105"/>
              <a:gd name="T81" fmla="*/ 34 h 98"/>
              <a:gd name="T82" fmla="*/ 35 w 105"/>
              <a:gd name="T83" fmla="*/ 34 h 98"/>
              <a:gd name="T84" fmla="*/ 32 w 105"/>
              <a:gd name="T85" fmla="*/ 36 h 98"/>
              <a:gd name="T86" fmla="*/ 31 w 105"/>
              <a:gd name="T87" fmla="*/ 40 h 98"/>
              <a:gd name="T88" fmla="*/ 32 w 105"/>
              <a:gd name="T89" fmla="*/ 42 h 98"/>
              <a:gd name="T90" fmla="*/ 37 w 105"/>
              <a:gd name="T91" fmla="*/ 26 h 98"/>
              <a:gd name="T92" fmla="*/ 75 w 105"/>
              <a:gd name="T93" fmla="*/ 26 h 98"/>
              <a:gd name="T94" fmla="*/ 78 w 105"/>
              <a:gd name="T95" fmla="*/ 24 h 98"/>
              <a:gd name="T96" fmla="*/ 79 w 105"/>
              <a:gd name="T97" fmla="*/ 20 h 98"/>
              <a:gd name="T98" fmla="*/ 78 w 105"/>
              <a:gd name="T99" fmla="*/ 18 h 98"/>
              <a:gd name="T100" fmla="*/ 40 w 105"/>
              <a:gd name="T101" fmla="*/ 18 h 98"/>
              <a:gd name="T102" fmla="*/ 37 w 105"/>
              <a:gd name="T103" fmla="*/ 20 h 98"/>
              <a:gd name="T104" fmla="*/ 36 w 105"/>
              <a:gd name="T105" fmla="*/ 24 h 98"/>
              <a:gd name="T106" fmla="*/ 37 w 105"/>
              <a:gd name="T107" fmla="*/ 2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5" h="98">
                <a:moveTo>
                  <a:pt x="104" y="32"/>
                </a:moveTo>
                <a:cubicBezTo>
                  <a:pt x="86" y="89"/>
                  <a:pt x="86" y="89"/>
                  <a:pt x="86" y="89"/>
                </a:cubicBezTo>
                <a:cubicBezTo>
                  <a:pt x="85" y="94"/>
                  <a:pt x="79" y="98"/>
                  <a:pt x="74" y="98"/>
                </a:cubicBezTo>
                <a:cubicBezTo>
                  <a:pt x="16" y="98"/>
                  <a:pt x="16" y="98"/>
                  <a:pt x="16" y="98"/>
                </a:cubicBezTo>
                <a:cubicBezTo>
                  <a:pt x="10" y="98"/>
                  <a:pt x="3" y="93"/>
                  <a:pt x="1" y="87"/>
                </a:cubicBezTo>
                <a:cubicBezTo>
                  <a:pt x="0" y="84"/>
                  <a:pt x="0" y="81"/>
                  <a:pt x="1" y="79"/>
                </a:cubicBezTo>
                <a:cubicBezTo>
                  <a:pt x="1" y="77"/>
                  <a:pt x="1" y="76"/>
                  <a:pt x="1" y="75"/>
                </a:cubicBezTo>
                <a:cubicBezTo>
                  <a:pt x="1" y="74"/>
                  <a:pt x="1" y="73"/>
                  <a:pt x="1" y="72"/>
                </a:cubicBezTo>
                <a:cubicBezTo>
                  <a:pt x="1" y="71"/>
                  <a:pt x="2" y="70"/>
                  <a:pt x="3" y="68"/>
                </a:cubicBezTo>
                <a:cubicBezTo>
                  <a:pt x="5" y="65"/>
                  <a:pt x="7" y="60"/>
                  <a:pt x="8" y="56"/>
                </a:cubicBezTo>
                <a:cubicBezTo>
                  <a:pt x="8" y="55"/>
                  <a:pt x="8" y="54"/>
                  <a:pt x="8" y="53"/>
                </a:cubicBezTo>
                <a:cubicBezTo>
                  <a:pt x="8" y="52"/>
                  <a:pt x="10" y="51"/>
                  <a:pt x="10" y="50"/>
                </a:cubicBezTo>
                <a:cubicBezTo>
                  <a:pt x="12" y="47"/>
                  <a:pt x="14" y="41"/>
                  <a:pt x="14" y="38"/>
                </a:cubicBezTo>
                <a:cubicBezTo>
                  <a:pt x="15" y="37"/>
                  <a:pt x="14" y="36"/>
                  <a:pt x="14" y="35"/>
                </a:cubicBezTo>
                <a:cubicBezTo>
                  <a:pt x="15" y="33"/>
                  <a:pt x="16" y="32"/>
                  <a:pt x="17" y="31"/>
                </a:cubicBezTo>
                <a:cubicBezTo>
                  <a:pt x="19" y="29"/>
                  <a:pt x="21" y="23"/>
                  <a:pt x="21" y="20"/>
                </a:cubicBezTo>
                <a:cubicBezTo>
                  <a:pt x="22" y="19"/>
                  <a:pt x="21" y="18"/>
                  <a:pt x="21" y="17"/>
                </a:cubicBezTo>
                <a:cubicBezTo>
                  <a:pt x="21" y="16"/>
                  <a:pt x="23" y="14"/>
                  <a:pt x="24" y="13"/>
                </a:cubicBezTo>
                <a:cubicBezTo>
                  <a:pt x="26" y="9"/>
                  <a:pt x="27" y="0"/>
                  <a:pt x="35" y="3"/>
                </a:cubicBezTo>
                <a:cubicBezTo>
                  <a:pt x="35" y="3"/>
                  <a:pt x="35" y="3"/>
                  <a:pt x="35" y="3"/>
                </a:cubicBezTo>
                <a:cubicBezTo>
                  <a:pt x="36" y="3"/>
                  <a:pt x="37" y="2"/>
                  <a:pt x="38" y="2"/>
                </a:cubicBezTo>
                <a:cubicBezTo>
                  <a:pt x="86" y="2"/>
                  <a:pt x="86" y="2"/>
                  <a:pt x="86" y="2"/>
                </a:cubicBezTo>
                <a:cubicBezTo>
                  <a:pt x="88" y="2"/>
                  <a:pt x="91" y="4"/>
                  <a:pt x="93" y="6"/>
                </a:cubicBezTo>
                <a:cubicBezTo>
                  <a:pt x="94" y="8"/>
                  <a:pt x="95" y="11"/>
                  <a:pt x="94" y="14"/>
                </a:cubicBezTo>
                <a:cubicBezTo>
                  <a:pt x="77" y="70"/>
                  <a:pt x="77" y="70"/>
                  <a:pt x="77" y="70"/>
                </a:cubicBezTo>
                <a:cubicBezTo>
                  <a:pt x="74" y="80"/>
                  <a:pt x="72" y="82"/>
                  <a:pt x="64" y="82"/>
                </a:cubicBezTo>
                <a:cubicBezTo>
                  <a:pt x="10" y="82"/>
                  <a:pt x="10" y="82"/>
                  <a:pt x="10" y="82"/>
                </a:cubicBezTo>
                <a:cubicBezTo>
                  <a:pt x="9" y="82"/>
                  <a:pt x="8" y="82"/>
                  <a:pt x="8" y="83"/>
                </a:cubicBezTo>
                <a:cubicBezTo>
                  <a:pt x="7" y="84"/>
                  <a:pt x="7" y="84"/>
                  <a:pt x="7" y="86"/>
                </a:cubicBezTo>
                <a:cubicBezTo>
                  <a:pt x="9" y="89"/>
                  <a:pt x="13" y="90"/>
                  <a:pt x="16" y="90"/>
                </a:cubicBezTo>
                <a:cubicBezTo>
                  <a:pt x="74" y="90"/>
                  <a:pt x="74" y="90"/>
                  <a:pt x="74" y="90"/>
                </a:cubicBezTo>
                <a:cubicBezTo>
                  <a:pt x="76" y="90"/>
                  <a:pt x="79" y="89"/>
                  <a:pt x="80" y="87"/>
                </a:cubicBezTo>
                <a:cubicBezTo>
                  <a:pt x="99" y="25"/>
                  <a:pt x="99" y="25"/>
                  <a:pt x="99" y="25"/>
                </a:cubicBezTo>
                <a:cubicBezTo>
                  <a:pt x="99" y="24"/>
                  <a:pt x="99" y="23"/>
                  <a:pt x="99" y="21"/>
                </a:cubicBezTo>
                <a:cubicBezTo>
                  <a:pt x="100" y="22"/>
                  <a:pt x="102" y="23"/>
                  <a:pt x="103" y="24"/>
                </a:cubicBezTo>
                <a:cubicBezTo>
                  <a:pt x="104" y="26"/>
                  <a:pt x="105" y="29"/>
                  <a:pt x="104" y="32"/>
                </a:cubicBezTo>
                <a:close/>
                <a:moveTo>
                  <a:pt x="32" y="42"/>
                </a:moveTo>
                <a:cubicBezTo>
                  <a:pt x="70" y="42"/>
                  <a:pt x="70" y="42"/>
                  <a:pt x="70" y="42"/>
                </a:cubicBezTo>
                <a:cubicBezTo>
                  <a:pt x="71" y="42"/>
                  <a:pt x="72" y="41"/>
                  <a:pt x="73" y="40"/>
                </a:cubicBezTo>
                <a:cubicBezTo>
                  <a:pt x="74" y="36"/>
                  <a:pt x="74" y="36"/>
                  <a:pt x="74" y="36"/>
                </a:cubicBezTo>
                <a:cubicBezTo>
                  <a:pt x="75" y="35"/>
                  <a:pt x="74" y="34"/>
                  <a:pt x="73" y="34"/>
                </a:cubicBezTo>
                <a:cubicBezTo>
                  <a:pt x="35" y="34"/>
                  <a:pt x="35" y="34"/>
                  <a:pt x="35" y="34"/>
                </a:cubicBezTo>
                <a:cubicBezTo>
                  <a:pt x="34" y="34"/>
                  <a:pt x="33" y="35"/>
                  <a:pt x="32" y="36"/>
                </a:cubicBezTo>
                <a:cubicBezTo>
                  <a:pt x="31" y="40"/>
                  <a:pt x="31" y="40"/>
                  <a:pt x="31" y="40"/>
                </a:cubicBezTo>
                <a:cubicBezTo>
                  <a:pt x="31" y="41"/>
                  <a:pt x="31" y="42"/>
                  <a:pt x="32" y="42"/>
                </a:cubicBezTo>
                <a:close/>
                <a:moveTo>
                  <a:pt x="37" y="26"/>
                </a:moveTo>
                <a:cubicBezTo>
                  <a:pt x="75" y="26"/>
                  <a:pt x="75" y="26"/>
                  <a:pt x="75" y="26"/>
                </a:cubicBezTo>
                <a:cubicBezTo>
                  <a:pt x="76" y="26"/>
                  <a:pt x="78" y="25"/>
                  <a:pt x="78" y="24"/>
                </a:cubicBezTo>
                <a:cubicBezTo>
                  <a:pt x="79" y="20"/>
                  <a:pt x="79" y="20"/>
                  <a:pt x="79" y="20"/>
                </a:cubicBezTo>
                <a:cubicBezTo>
                  <a:pt x="80" y="19"/>
                  <a:pt x="79" y="18"/>
                  <a:pt x="78" y="18"/>
                </a:cubicBezTo>
                <a:cubicBezTo>
                  <a:pt x="40" y="18"/>
                  <a:pt x="40" y="18"/>
                  <a:pt x="40" y="18"/>
                </a:cubicBezTo>
                <a:cubicBezTo>
                  <a:pt x="39" y="18"/>
                  <a:pt x="38" y="19"/>
                  <a:pt x="37" y="20"/>
                </a:cubicBezTo>
                <a:cubicBezTo>
                  <a:pt x="36" y="24"/>
                  <a:pt x="36" y="24"/>
                  <a:pt x="36" y="24"/>
                </a:cubicBezTo>
                <a:cubicBezTo>
                  <a:pt x="36" y="25"/>
                  <a:pt x="36" y="26"/>
                  <a:pt x="37" y="26"/>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99">
            <a:extLst>
              <a:ext uri="{FF2B5EF4-FFF2-40B4-BE49-F238E27FC236}">
                <a16:creationId xmlns:a16="http://schemas.microsoft.com/office/drawing/2014/main" id="{4FB6196E-44E7-4812-A73D-9461E3C20871}"/>
              </a:ext>
            </a:extLst>
          </p:cNvPr>
          <p:cNvSpPr>
            <a:spLocks/>
          </p:cNvSpPr>
          <p:nvPr userDrawn="1"/>
        </p:nvSpPr>
        <p:spPr bwMode="auto">
          <a:xfrm>
            <a:off x="10134601" y="2122488"/>
            <a:ext cx="300038" cy="357188"/>
          </a:xfrm>
          <a:custGeom>
            <a:avLst/>
            <a:gdLst>
              <a:gd name="T0" fmla="*/ 76 w 80"/>
              <a:gd name="T1" fmla="*/ 1 h 95"/>
              <a:gd name="T2" fmla="*/ 80 w 80"/>
              <a:gd name="T3" fmla="*/ 7 h 95"/>
              <a:gd name="T4" fmla="*/ 80 w 80"/>
              <a:gd name="T5" fmla="*/ 88 h 95"/>
              <a:gd name="T6" fmla="*/ 76 w 80"/>
              <a:gd name="T7" fmla="*/ 94 h 95"/>
              <a:gd name="T8" fmla="*/ 73 w 80"/>
              <a:gd name="T9" fmla="*/ 95 h 95"/>
              <a:gd name="T10" fmla="*/ 68 w 80"/>
              <a:gd name="T11" fmla="*/ 93 h 95"/>
              <a:gd name="T12" fmla="*/ 40 w 80"/>
              <a:gd name="T13" fmla="*/ 66 h 95"/>
              <a:gd name="T14" fmla="*/ 13 w 80"/>
              <a:gd name="T15" fmla="*/ 93 h 95"/>
              <a:gd name="T16" fmla="*/ 7 w 80"/>
              <a:gd name="T17" fmla="*/ 95 h 95"/>
              <a:gd name="T18" fmla="*/ 5 w 80"/>
              <a:gd name="T19" fmla="*/ 94 h 95"/>
              <a:gd name="T20" fmla="*/ 0 w 80"/>
              <a:gd name="T21" fmla="*/ 88 h 95"/>
              <a:gd name="T22" fmla="*/ 0 w 80"/>
              <a:gd name="T23" fmla="*/ 7 h 95"/>
              <a:gd name="T24" fmla="*/ 5 w 80"/>
              <a:gd name="T25" fmla="*/ 1 h 95"/>
              <a:gd name="T26" fmla="*/ 7 w 80"/>
              <a:gd name="T27" fmla="*/ 0 h 95"/>
              <a:gd name="T28" fmla="*/ 73 w 80"/>
              <a:gd name="T29" fmla="*/ 0 h 95"/>
              <a:gd name="T30" fmla="*/ 76 w 80"/>
              <a:gd name="T31" fmla="*/ 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95">
                <a:moveTo>
                  <a:pt x="76" y="1"/>
                </a:moveTo>
                <a:cubicBezTo>
                  <a:pt x="78" y="2"/>
                  <a:pt x="80" y="4"/>
                  <a:pt x="80" y="7"/>
                </a:cubicBezTo>
                <a:cubicBezTo>
                  <a:pt x="80" y="88"/>
                  <a:pt x="80" y="88"/>
                  <a:pt x="80" y="88"/>
                </a:cubicBezTo>
                <a:cubicBezTo>
                  <a:pt x="80" y="91"/>
                  <a:pt x="78" y="93"/>
                  <a:pt x="76" y="94"/>
                </a:cubicBezTo>
                <a:cubicBezTo>
                  <a:pt x="75" y="95"/>
                  <a:pt x="74" y="95"/>
                  <a:pt x="73" y="95"/>
                </a:cubicBezTo>
                <a:cubicBezTo>
                  <a:pt x="71" y="95"/>
                  <a:pt x="69" y="94"/>
                  <a:pt x="68" y="93"/>
                </a:cubicBezTo>
                <a:cubicBezTo>
                  <a:pt x="40" y="66"/>
                  <a:pt x="40" y="66"/>
                  <a:pt x="40" y="66"/>
                </a:cubicBezTo>
                <a:cubicBezTo>
                  <a:pt x="13" y="93"/>
                  <a:pt x="13" y="93"/>
                  <a:pt x="13" y="93"/>
                </a:cubicBezTo>
                <a:cubicBezTo>
                  <a:pt x="11" y="94"/>
                  <a:pt x="9" y="95"/>
                  <a:pt x="7" y="95"/>
                </a:cubicBezTo>
                <a:cubicBezTo>
                  <a:pt x="6" y="95"/>
                  <a:pt x="6" y="95"/>
                  <a:pt x="5" y="94"/>
                </a:cubicBezTo>
                <a:cubicBezTo>
                  <a:pt x="2" y="93"/>
                  <a:pt x="0" y="91"/>
                  <a:pt x="0" y="88"/>
                </a:cubicBezTo>
                <a:cubicBezTo>
                  <a:pt x="0" y="7"/>
                  <a:pt x="0" y="7"/>
                  <a:pt x="0" y="7"/>
                </a:cubicBezTo>
                <a:cubicBezTo>
                  <a:pt x="0" y="4"/>
                  <a:pt x="2" y="2"/>
                  <a:pt x="5" y="1"/>
                </a:cubicBezTo>
                <a:cubicBezTo>
                  <a:pt x="6" y="0"/>
                  <a:pt x="6" y="0"/>
                  <a:pt x="7" y="0"/>
                </a:cubicBezTo>
                <a:cubicBezTo>
                  <a:pt x="9" y="0"/>
                  <a:pt x="71" y="0"/>
                  <a:pt x="73" y="0"/>
                </a:cubicBezTo>
                <a:cubicBezTo>
                  <a:pt x="74" y="0"/>
                  <a:pt x="75" y="0"/>
                  <a:pt x="76" y="1"/>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100">
            <a:extLst>
              <a:ext uri="{FF2B5EF4-FFF2-40B4-BE49-F238E27FC236}">
                <a16:creationId xmlns:a16="http://schemas.microsoft.com/office/drawing/2014/main" id="{69C5F839-20AF-498D-B5E7-C5930EE7F50B}"/>
              </a:ext>
            </a:extLst>
          </p:cNvPr>
          <p:cNvSpPr>
            <a:spLocks noEditPoints="1"/>
          </p:cNvSpPr>
          <p:nvPr userDrawn="1"/>
        </p:nvSpPr>
        <p:spPr bwMode="auto">
          <a:xfrm>
            <a:off x="10706101" y="2122488"/>
            <a:ext cx="449263" cy="361950"/>
          </a:xfrm>
          <a:custGeom>
            <a:avLst/>
            <a:gdLst>
              <a:gd name="T0" fmla="*/ 120 w 120"/>
              <a:gd name="T1" fmla="*/ 86 h 96"/>
              <a:gd name="T2" fmla="*/ 110 w 120"/>
              <a:gd name="T3" fmla="*/ 96 h 96"/>
              <a:gd name="T4" fmla="*/ 10 w 120"/>
              <a:gd name="T5" fmla="*/ 96 h 96"/>
              <a:gd name="T6" fmla="*/ 0 w 120"/>
              <a:gd name="T7" fmla="*/ 86 h 96"/>
              <a:gd name="T8" fmla="*/ 0 w 120"/>
              <a:gd name="T9" fmla="*/ 10 h 96"/>
              <a:gd name="T10" fmla="*/ 10 w 120"/>
              <a:gd name="T11" fmla="*/ 0 h 96"/>
              <a:gd name="T12" fmla="*/ 110 w 120"/>
              <a:gd name="T13" fmla="*/ 0 h 96"/>
              <a:gd name="T14" fmla="*/ 120 w 120"/>
              <a:gd name="T15" fmla="*/ 10 h 96"/>
              <a:gd name="T16" fmla="*/ 120 w 120"/>
              <a:gd name="T17" fmla="*/ 86 h 96"/>
              <a:gd name="T18" fmla="*/ 10 w 120"/>
              <a:gd name="T19" fmla="*/ 8 h 96"/>
              <a:gd name="T20" fmla="*/ 8 w 120"/>
              <a:gd name="T21" fmla="*/ 10 h 96"/>
              <a:gd name="T22" fmla="*/ 8 w 120"/>
              <a:gd name="T23" fmla="*/ 86 h 96"/>
              <a:gd name="T24" fmla="*/ 10 w 120"/>
              <a:gd name="T25" fmla="*/ 88 h 96"/>
              <a:gd name="T26" fmla="*/ 110 w 120"/>
              <a:gd name="T27" fmla="*/ 88 h 96"/>
              <a:gd name="T28" fmla="*/ 112 w 120"/>
              <a:gd name="T29" fmla="*/ 86 h 96"/>
              <a:gd name="T30" fmla="*/ 112 w 120"/>
              <a:gd name="T31" fmla="*/ 10 h 96"/>
              <a:gd name="T32" fmla="*/ 110 w 120"/>
              <a:gd name="T33" fmla="*/ 8 h 96"/>
              <a:gd name="T34" fmla="*/ 10 w 120"/>
              <a:gd name="T35" fmla="*/ 8 h 96"/>
              <a:gd name="T36" fmla="*/ 28 w 120"/>
              <a:gd name="T37" fmla="*/ 40 h 96"/>
              <a:gd name="T38" fmla="*/ 16 w 120"/>
              <a:gd name="T39" fmla="*/ 28 h 96"/>
              <a:gd name="T40" fmla="*/ 28 w 120"/>
              <a:gd name="T41" fmla="*/ 16 h 96"/>
              <a:gd name="T42" fmla="*/ 40 w 120"/>
              <a:gd name="T43" fmla="*/ 28 h 96"/>
              <a:gd name="T44" fmla="*/ 28 w 120"/>
              <a:gd name="T45" fmla="*/ 40 h 96"/>
              <a:gd name="T46" fmla="*/ 104 w 120"/>
              <a:gd name="T47" fmla="*/ 80 h 96"/>
              <a:gd name="T48" fmla="*/ 16 w 120"/>
              <a:gd name="T49" fmla="*/ 80 h 96"/>
              <a:gd name="T50" fmla="*/ 16 w 120"/>
              <a:gd name="T51" fmla="*/ 68 h 96"/>
              <a:gd name="T52" fmla="*/ 36 w 120"/>
              <a:gd name="T53" fmla="*/ 48 h 96"/>
              <a:gd name="T54" fmla="*/ 46 w 120"/>
              <a:gd name="T55" fmla="*/ 58 h 96"/>
              <a:gd name="T56" fmla="*/ 78 w 120"/>
              <a:gd name="T57" fmla="*/ 26 h 96"/>
              <a:gd name="T58" fmla="*/ 104 w 120"/>
              <a:gd name="T59" fmla="*/ 52 h 96"/>
              <a:gd name="T60" fmla="*/ 104 w 120"/>
              <a:gd name="T61"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0" h="96">
                <a:moveTo>
                  <a:pt x="120" y="86"/>
                </a:moveTo>
                <a:cubicBezTo>
                  <a:pt x="120" y="92"/>
                  <a:pt x="115" y="96"/>
                  <a:pt x="110" y="96"/>
                </a:cubicBezTo>
                <a:cubicBezTo>
                  <a:pt x="10" y="96"/>
                  <a:pt x="10" y="96"/>
                  <a:pt x="10" y="96"/>
                </a:cubicBezTo>
                <a:cubicBezTo>
                  <a:pt x="4" y="96"/>
                  <a:pt x="0" y="92"/>
                  <a:pt x="0" y="86"/>
                </a:cubicBezTo>
                <a:cubicBezTo>
                  <a:pt x="0" y="10"/>
                  <a:pt x="0" y="10"/>
                  <a:pt x="0" y="10"/>
                </a:cubicBezTo>
                <a:cubicBezTo>
                  <a:pt x="0" y="5"/>
                  <a:pt x="4" y="0"/>
                  <a:pt x="10" y="0"/>
                </a:cubicBezTo>
                <a:cubicBezTo>
                  <a:pt x="110" y="0"/>
                  <a:pt x="110" y="0"/>
                  <a:pt x="110" y="0"/>
                </a:cubicBezTo>
                <a:cubicBezTo>
                  <a:pt x="115" y="0"/>
                  <a:pt x="120" y="5"/>
                  <a:pt x="120" y="10"/>
                </a:cubicBezTo>
                <a:lnTo>
                  <a:pt x="120" y="86"/>
                </a:lnTo>
                <a:close/>
                <a:moveTo>
                  <a:pt x="10" y="8"/>
                </a:moveTo>
                <a:cubicBezTo>
                  <a:pt x="9" y="8"/>
                  <a:pt x="8" y="9"/>
                  <a:pt x="8" y="10"/>
                </a:cubicBezTo>
                <a:cubicBezTo>
                  <a:pt x="8" y="86"/>
                  <a:pt x="8" y="86"/>
                  <a:pt x="8" y="86"/>
                </a:cubicBezTo>
                <a:cubicBezTo>
                  <a:pt x="8" y="87"/>
                  <a:pt x="9" y="88"/>
                  <a:pt x="10" y="88"/>
                </a:cubicBezTo>
                <a:cubicBezTo>
                  <a:pt x="110" y="88"/>
                  <a:pt x="110" y="88"/>
                  <a:pt x="110" y="88"/>
                </a:cubicBezTo>
                <a:cubicBezTo>
                  <a:pt x="111" y="88"/>
                  <a:pt x="112" y="87"/>
                  <a:pt x="112" y="86"/>
                </a:cubicBezTo>
                <a:cubicBezTo>
                  <a:pt x="112" y="10"/>
                  <a:pt x="112" y="10"/>
                  <a:pt x="112" y="10"/>
                </a:cubicBezTo>
                <a:cubicBezTo>
                  <a:pt x="112" y="9"/>
                  <a:pt x="111" y="8"/>
                  <a:pt x="110" y="8"/>
                </a:cubicBezTo>
                <a:lnTo>
                  <a:pt x="10" y="8"/>
                </a:lnTo>
                <a:close/>
                <a:moveTo>
                  <a:pt x="28" y="40"/>
                </a:moveTo>
                <a:cubicBezTo>
                  <a:pt x="21" y="40"/>
                  <a:pt x="16" y="35"/>
                  <a:pt x="16" y="28"/>
                </a:cubicBezTo>
                <a:cubicBezTo>
                  <a:pt x="16" y="22"/>
                  <a:pt x="21" y="16"/>
                  <a:pt x="28" y="16"/>
                </a:cubicBezTo>
                <a:cubicBezTo>
                  <a:pt x="34" y="16"/>
                  <a:pt x="40" y="22"/>
                  <a:pt x="40" y="28"/>
                </a:cubicBezTo>
                <a:cubicBezTo>
                  <a:pt x="40" y="35"/>
                  <a:pt x="34" y="40"/>
                  <a:pt x="28" y="40"/>
                </a:cubicBezTo>
                <a:close/>
                <a:moveTo>
                  <a:pt x="104" y="80"/>
                </a:moveTo>
                <a:cubicBezTo>
                  <a:pt x="16" y="80"/>
                  <a:pt x="16" y="80"/>
                  <a:pt x="16" y="80"/>
                </a:cubicBezTo>
                <a:cubicBezTo>
                  <a:pt x="16" y="68"/>
                  <a:pt x="16" y="68"/>
                  <a:pt x="16" y="68"/>
                </a:cubicBezTo>
                <a:cubicBezTo>
                  <a:pt x="36" y="48"/>
                  <a:pt x="36" y="48"/>
                  <a:pt x="36" y="48"/>
                </a:cubicBezTo>
                <a:cubicBezTo>
                  <a:pt x="46" y="58"/>
                  <a:pt x="46" y="58"/>
                  <a:pt x="46" y="58"/>
                </a:cubicBezTo>
                <a:cubicBezTo>
                  <a:pt x="78" y="26"/>
                  <a:pt x="78" y="26"/>
                  <a:pt x="78" y="26"/>
                </a:cubicBezTo>
                <a:cubicBezTo>
                  <a:pt x="104" y="52"/>
                  <a:pt x="104" y="52"/>
                  <a:pt x="104" y="52"/>
                </a:cubicBezTo>
                <a:lnTo>
                  <a:pt x="104" y="8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101">
            <a:extLst>
              <a:ext uri="{FF2B5EF4-FFF2-40B4-BE49-F238E27FC236}">
                <a16:creationId xmlns:a16="http://schemas.microsoft.com/office/drawing/2014/main" id="{CA0124EF-FBC3-4E15-9E5A-7283FDBAB9A6}"/>
              </a:ext>
            </a:extLst>
          </p:cNvPr>
          <p:cNvSpPr>
            <a:spLocks noEditPoints="1"/>
          </p:cNvSpPr>
          <p:nvPr userDrawn="1"/>
        </p:nvSpPr>
        <p:spPr bwMode="auto">
          <a:xfrm>
            <a:off x="1069976" y="2874963"/>
            <a:ext cx="352425" cy="357188"/>
          </a:xfrm>
          <a:custGeom>
            <a:avLst/>
            <a:gdLst>
              <a:gd name="T0" fmla="*/ 78 w 94"/>
              <a:gd name="T1" fmla="*/ 43 h 95"/>
              <a:gd name="T2" fmla="*/ 26 w 94"/>
              <a:gd name="T3" fmla="*/ 95 h 95"/>
              <a:gd name="T4" fmla="*/ 0 w 94"/>
              <a:gd name="T5" fmla="*/ 95 h 95"/>
              <a:gd name="T6" fmla="*/ 0 w 94"/>
              <a:gd name="T7" fmla="*/ 69 h 95"/>
              <a:gd name="T8" fmla="*/ 52 w 94"/>
              <a:gd name="T9" fmla="*/ 17 h 95"/>
              <a:gd name="T10" fmla="*/ 78 w 94"/>
              <a:gd name="T11" fmla="*/ 43 h 95"/>
              <a:gd name="T12" fmla="*/ 28 w 94"/>
              <a:gd name="T13" fmla="*/ 81 h 95"/>
              <a:gd name="T14" fmla="*/ 13 w 94"/>
              <a:gd name="T15" fmla="*/ 67 h 95"/>
              <a:gd name="T16" fmla="*/ 8 w 94"/>
              <a:gd name="T17" fmla="*/ 72 h 95"/>
              <a:gd name="T18" fmla="*/ 8 w 94"/>
              <a:gd name="T19" fmla="*/ 79 h 95"/>
              <a:gd name="T20" fmla="*/ 16 w 94"/>
              <a:gd name="T21" fmla="*/ 79 h 95"/>
              <a:gd name="T22" fmla="*/ 16 w 94"/>
              <a:gd name="T23" fmla="*/ 87 h 95"/>
              <a:gd name="T24" fmla="*/ 22 w 94"/>
              <a:gd name="T25" fmla="*/ 87 h 95"/>
              <a:gd name="T26" fmla="*/ 28 w 94"/>
              <a:gd name="T27" fmla="*/ 81 h 95"/>
              <a:gd name="T28" fmla="*/ 54 w 94"/>
              <a:gd name="T29" fmla="*/ 28 h 95"/>
              <a:gd name="T30" fmla="*/ 53 w 94"/>
              <a:gd name="T31" fmla="*/ 28 h 95"/>
              <a:gd name="T32" fmla="*/ 19 w 94"/>
              <a:gd name="T33" fmla="*/ 62 h 95"/>
              <a:gd name="T34" fmla="*/ 18 w 94"/>
              <a:gd name="T35" fmla="*/ 63 h 95"/>
              <a:gd name="T36" fmla="*/ 20 w 94"/>
              <a:gd name="T37" fmla="*/ 64 h 95"/>
              <a:gd name="T38" fmla="*/ 21 w 94"/>
              <a:gd name="T39" fmla="*/ 64 h 95"/>
              <a:gd name="T40" fmla="*/ 55 w 94"/>
              <a:gd name="T41" fmla="*/ 30 h 95"/>
              <a:gd name="T42" fmla="*/ 55 w 94"/>
              <a:gd name="T43" fmla="*/ 29 h 95"/>
              <a:gd name="T44" fmla="*/ 54 w 94"/>
              <a:gd name="T45" fmla="*/ 28 h 95"/>
              <a:gd name="T46" fmla="*/ 92 w 94"/>
              <a:gd name="T47" fmla="*/ 29 h 95"/>
              <a:gd name="T48" fmla="*/ 82 w 94"/>
              <a:gd name="T49" fmla="*/ 39 h 95"/>
              <a:gd name="T50" fmla="*/ 56 w 94"/>
              <a:gd name="T51" fmla="*/ 13 h 95"/>
              <a:gd name="T52" fmla="*/ 66 w 94"/>
              <a:gd name="T53" fmla="*/ 3 h 95"/>
              <a:gd name="T54" fmla="*/ 72 w 94"/>
              <a:gd name="T55" fmla="*/ 0 h 95"/>
              <a:gd name="T56" fmla="*/ 77 w 94"/>
              <a:gd name="T57" fmla="*/ 3 h 95"/>
              <a:gd name="T58" fmla="*/ 92 w 94"/>
              <a:gd name="T59" fmla="*/ 17 h 95"/>
              <a:gd name="T60" fmla="*/ 94 w 94"/>
              <a:gd name="T61" fmla="*/ 23 h 95"/>
              <a:gd name="T62" fmla="*/ 92 w 94"/>
              <a:gd name="T63" fmla="*/ 2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95">
                <a:moveTo>
                  <a:pt x="78" y="43"/>
                </a:moveTo>
                <a:cubicBezTo>
                  <a:pt x="26" y="95"/>
                  <a:pt x="26" y="95"/>
                  <a:pt x="26" y="95"/>
                </a:cubicBezTo>
                <a:cubicBezTo>
                  <a:pt x="0" y="95"/>
                  <a:pt x="0" y="95"/>
                  <a:pt x="0" y="95"/>
                </a:cubicBezTo>
                <a:cubicBezTo>
                  <a:pt x="0" y="69"/>
                  <a:pt x="0" y="69"/>
                  <a:pt x="0" y="69"/>
                </a:cubicBezTo>
                <a:cubicBezTo>
                  <a:pt x="52" y="17"/>
                  <a:pt x="52" y="17"/>
                  <a:pt x="52" y="17"/>
                </a:cubicBezTo>
                <a:lnTo>
                  <a:pt x="78" y="43"/>
                </a:lnTo>
                <a:close/>
                <a:moveTo>
                  <a:pt x="28" y="81"/>
                </a:moveTo>
                <a:cubicBezTo>
                  <a:pt x="13" y="67"/>
                  <a:pt x="13" y="67"/>
                  <a:pt x="13" y="67"/>
                </a:cubicBezTo>
                <a:cubicBezTo>
                  <a:pt x="8" y="72"/>
                  <a:pt x="8" y="72"/>
                  <a:pt x="8" y="72"/>
                </a:cubicBezTo>
                <a:cubicBezTo>
                  <a:pt x="8" y="79"/>
                  <a:pt x="8" y="79"/>
                  <a:pt x="8" y="79"/>
                </a:cubicBezTo>
                <a:cubicBezTo>
                  <a:pt x="16" y="79"/>
                  <a:pt x="16" y="79"/>
                  <a:pt x="16" y="79"/>
                </a:cubicBezTo>
                <a:cubicBezTo>
                  <a:pt x="16" y="87"/>
                  <a:pt x="16" y="87"/>
                  <a:pt x="16" y="87"/>
                </a:cubicBezTo>
                <a:cubicBezTo>
                  <a:pt x="22" y="87"/>
                  <a:pt x="22" y="87"/>
                  <a:pt x="22" y="87"/>
                </a:cubicBezTo>
                <a:lnTo>
                  <a:pt x="28" y="81"/>
                </a:lnTo>
                <a:close/>
                <a:moveTo>
                  <a:pt x="54" y="28"/>
                </a:moveTo>
                <a:cubicBezTo>
                  <a:pt x="53" y="28"/>
                  <a:pt x="53" y="28"/>
                  <a:pt x="53" y="28"/>
                </a:cubicBezTo>
                <a:cubicBezTo>
                  <a:pt x="19" y="62"/>
                  <a:pt x="19" y="62"/>
                  <a:pt x="19" y="62"/>
                </a:cubicBezTo>
                <a:cubicBezTo>
                  <a:pt x="19" y="62"/>
                  <a:pt x="18" y="63"/>
                  <a:pt x="18" y="63"/>
                </a:cubicBezTo>
                <a:cubicBezTo>
                  <a:pt x="18" y="64"/>
                  <a:pt x="19" y="64"/>
                  <a:pt x="20" y="64"/>
                </a:cubicBezTo>
                <a:cubicBezTo>
                  <a:pt x="20" y="64"/>
                  <a:pt x="21" y="64"/>
                  <a:pt x="21" y="64"/>
                </a:cubicBezTo>
                <a:cubicBezTo>
                  <a:pt x="55" y="30"/>
                  <a:pt x="55" y="30"/>
                  <a:pt x="55" y="30"/>
                </a:cubicBezTo>
                <a:cubicBezTo>
                  <a:pt x="55" y="30"/>
                  <a:pt x="55" y="29"/>
                  <a:pt x="55" y="29"/>
                </a:cubicBezTo>
                <a:cubicBezTo>
                  <a:pt x="55" y="28"/>
                  <a:pt x="55" y="28"/>
                  <a:pt x="54" y="28"/>
                </a:cubicBezTo>
                <a:close/>
                <a:moveTo>
                  <a:pt x="92" y="29"/>
                </a:moveTo>
                <a:cubicBezTo>
                  <a:pt x="82" y="39"/>
                  <a:pt x="82" y="39"/>
                  <a:pt x="82" y="39"/>
                </a:cubicBezTo>
                <a:cubicBezTo>
                  <a:pt x="56" y="13"/>
                  <a:pt x="56" y="13"/>
                  <a:pt x="56" y="13"/>
                </a:cubicBezTo>
                <a:cubicBezTo>
                  <a:pt x="66" y="3"/>
                  <a:pt x="66" y="3"/>
                  <a:pt x="66" y="3"/>
                </a:cubicBezTo>
                <a:cubicBezTo>
                  <a:pt x="68" y="1"/>
                  <a:pt x="70" y="0"/>
                  <a:pt x="72" y="0"/>
                </a:cubicBezTo>
                <a:cubicBezTo>
                  <a:pt x="74" y="0"/>
                  <a:pt x="76" y="1"/>
                  <a:pt x="77" y="3"/>
                </a:cubicBezTo>
                <a:cubicBezTo>
                  <a:pt x="92" y="17"/>
                  <a:pt x="92" y="17"/>
                  <a:pt x="92" y="17"/>
                </a:cubicBezTo>
                <a:cubicBezTo>
                  <a:pt x="94" y="19"/>
                  <a:pt x="94" y="21"/>
                  <a:pt x="94" y="23"/>
                </a:cubicBezTo>
                <a:cubicBezTo>
                  <a:pt x="94" y="25"/>
                  <a:pt x="94" y="27"/>
                  <a:pt x="92" y="29"/>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102">
            <a:extLst>
              <a:ext uri="{FF2B5EF4-FFF2-40B4-BE49-F238E27FC236}">
                <a16:creationId xmlns:a16="http://schemas.microsoft.com/office/drawing/2014/main" id="{665F49FC-8B42-4C6B-BDD3-6B1302F3CA9A}"/>
              </a:ext>
            </a:extLst>
          </p:cNvPr>
          <p:cNvSpPr>
            <a:spLocks noEditPoints="1"/>
          </p:cNvSpPr>
          <p:nvPr userDrawn="1"/>
        </p:nvSpPr>
        <p:spPr bwMode="auto">
          <a:xfrm>
            <a:off x="1774826" y="2870201"/>
            <a:ext cx="241300" cy="361950"/>
          </a:xfrm>
          <a:custGeom>
            <a:avLst/>
            <a:gdLst>
              <a:gd name="T0" fmla="*/ 61 w 64"/>
              <a:gd name="T1" fmla="*/ 43 h 96"/>
              <a:gd name="T2" fmla="*/ 39 w 64"/>
              <a:gd name="T3" fmla="*/ 92 h 96"/>
              <a:gd name="T4" fmla="*/ 32 w 64"/>
              <a:gd name="T5" fmla="*/ 96 h 96"/>
              <a:gd name="T6" fmla="*/ 24 w 64"/>
              <a:gd name="T7" fmla="*/ 92 h 96"/>
              <a:gd name="T8" fmla="*/ 2 w 64"/>
              <a:gd name="T9" fmla="*/ 43 h 96"/>
              <a:gd name="T10" fmla="*/ 0 w 64"/>
              <a:gd name="T11" fmla="*/ 32 h 96"/>
              <a:gd name="T12" fmla="*/ 32 w 64"/>
              <a:gd name="T13" fmla="*/ 0 h 96"/>
              <a:gd name="T14" fmla="*/ 64 w 64"/>
              <a:gd name="T15" fmla="*/ 32 h 96"/>
              <a:gd name="T16" fmla="*/ 61 w 64"/>
              <a:gd name="T17" fmla="*/ 43 h 96"/>
              <a:gd name="T18" fmla="*/ 32 w 64"/>
              <a:gd name="T19" fmla="*/ 16 h 96"/>
              <a:gd name="T20" fmla="*/ 16 w 64"/>
              <a:gd name="T21" fmla="*/ 32 h 96"/>
              <a:gd name="T22" fmla="*/ 32 w 64"/>
              <a:gd name="T23" fmla="*/ 48 h 96"/>
              <a:gd name="T24" fmla="*/ 48 w 64"/>
              <a:gd name="T25" fmla="*/ 32 h 96"/>
              <a:gd name="T26" fmla="*/ 32 w 64"/>
              <a:gd name="T27"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96">
                <a:moveTo>
                  <a:pt x="61" y="43"/>
                </a:moveTo>
                <a:cubicBezTo>
                  <a:pt x="39" y="92"/>
                  <a:pt x="39" y="92"/>
                  <a:pt x="39" y="92"/>
                </a:cubicBezTo>
                <a:cubicBezTo>
                  <a:pt x="37" y="94"/>
                  <a:pt x="35" y="96"/>
                  <a:pt x="32" y="96"/>
                </a:cubicBezTo>
                <a:cubicBezTo>
                  <a:pt x="29" y="96"/>
                  <a:pt x="26" y="94"/>
                  <a:pt x="24" y="92"/>
                </a:cubicBezTo>
                <a:cubicBezTo>
                  <a:pt x="2" y="43"/>
                  <a:pt x="2" y="43"/>
                  <a:pt x="2" y="43"/>
                </a:cubicBezTo>
                <a:cubicBezTo>
                  <a:pt x="0" y="40"/>
                  <a:pt x="0" y="36"/>
                  <a:pt x="0" y="32"/>
                </a:cubicBezTo>
                <a:cubicBezTo>
                  <a:pt x="0" y="14"/>
                  <a:pt x="14" y="0"/>
                  <a:pt x="32" y="0"/>
                </a:cubicBezTo>
                <a:cubicBezTo>
                  <a:pt x="49" y="0"/>
                  <a:pt x="64" y="14"/>
                  <a:pt x="64" y="32"/>
                </a:cubicBezTo>
                <a:cubicBezTo>
                  <a:pt x="64" y="36"/>
                  <a:pt x="63" y="40"/>
                  <a:pt x="61" y="43"/>
                </a:cubicBezTo>
                <a:close/>
                <a:moveTo>
                  <a:pt x="32" y="16"/>
                </a:moveTo>
                <a:cubicBezTo>
                  <a:pt x="23" y="16"/>
                  <a:pt x="16" y="23"/>
                  <a:pt x="16" y="32"/>
                </a:cubicBezTo>
                <a:cubicBezTo>
                  <a:pt x="16" y="41"/>
                  <a:pt x="23" y="48"/>
                  <a:pt x="32" y="48"/>
                </a:cubicBezTo>
                <a:cubicBezTo>
                  <a:pt x="40" y="48"/>
                  <a:pt x="48" y="41"/>
                  <a:pt x="48" y="32"/>
                </a:cubicBezTo>
                <a:cubicBezTo>
                  <a:pt x="48" y="23"/>
                  <a:pt x="40" y="16"/>
                  <a:pt x="32" y="16"/>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03">
            <a:extLst>
              <a:ext uri="{FF2B5EF4-FFF2-40B4-BE49-F238E27FC236}">
                <a16:creationId xmlns:a16="http://schemas.microsoft.com/office/drawing/2014/main" id="{7A5658F2-DF9E-4AF9-BD2A-065ED56E903F}"/>
              </a:ext>
            </a:extLst>
          </p:cNvPr>
          <p:cNvSpPr>
            <a:spLocks noEditPoints="1"/>
          </p:cNvSpPr>
          <p:nvPr userDrawn="1"/>
        </p:nvSpPr>
        <p:spPr bwMode="auto">
          <a:xfrm>
            <a:off x="2420938" y="2855913"/>
            <a:ext cx="239713" cy="346075"/>
          </a:xfrm>
          <a:custGeom>
            <a:avLst/>
            <a:gdLst>
              <a:gd name="T0" fmla="*/ 32 w 64"/>
              <a:gd name="T1" fmla="*/ 92 h 92"/>
              <a:gd name="T2" fmla="*/ 0 w 64"/>
              <a:gd name="T3" fmla="*/ 60 h 92"/>
              <a:gd name="T4" fmla="*/ 5 w 64"/>
              <a:gd name="T5" fmla="*/ 43 h 92"/>
              <a:gd name="T6" fmla="*/ 26 w 64"/>
              <a:gd name="T7" fmla="*/ 4 h 92"/>
              <a:gd name="T8" fmla="*/ 32 w 64"/>
              <a:gd name="T9" fmla="*/ 0 h 92"/>
              <a:gd name="T10" fmla="*/ 37 w 64"/>
              <a:gd name="T11" fmla="*/ 4 h 92"/>
              <a:gd name="T12" fmla="*/ 58 w 64"/>
              <a:gd name="T13" fmla="*/ 43 h 92"/>
              <a:gd name="T14" fmla="*/ 64 w 64"/>
              <a:gd name="T15" fmla="*/ 60 h 92"/>
              <a:gd name="T16" fmla="*/ 32 w 64"/>
              <a:gd name="T17" fmla="*/ 92 h 92"/>
              <a:gd name="T18" fmla="*/ 30 w 64"/>
              <a:gd name="T19" fmla="*/ 64 h 92"/>
              <a:gd name="T20" fmla="*/ 25 w 64"/>
              <a:gd name="T21" fmla="*/ 54 h 92"/>
              <a:gd name="T22" fmla="*/ 24 w 64"/>
              <a:gd name="T23" fmla="*/ 53 h 92"/>
              <a:gd name="T24" fmla="*/ 22 w 64"/>
              <a:gd name="T25" fmla="*/ 54 h 92"/>
              <a:gd name="T26" fmla="*/ 17 w 64"/>
              <a:gd name="T27" fmla="*/ 64 h 92"/>
              <a:gd name="T28" fmla="*/ 16 w 64"/>
              <a:gd name="T29" fmla="*/ 68 h 92"/>
              <a:gd name="T30" fmla="*/ 24 w 64"/>
              <a:gd name="T31" fmla="*/ 76 h 92"/>
              <a:gd name="T32" fmla="*/ 32 w 64"/>
              <a:gd name="T33" fmla="*/ 68 h 92"/>
              <a:gd name="T34" fmla="*/ 30 w 64"/>
              <a:gd name="T35" fmla="*/ 6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92">
                <a:moveTo>
                  <a:pt x="32" y="92"/>
                </a:moveTo>
                <a:cubicBezTo>
                  <a:pt x="14" y="92"/>
                  <a:pt x="0" y="78"/>
                  <a:pt x="0" y="60"/>
                </a:cubicBezTo>
                <a:cubicBezTo>
                  <a:pt x="0" y="54"/>
                  <a:pt x="1" y="48"/>
                  <a:pt x="5" y="43"/>
                </a:cubicBezTo>
                <a:cubicBezTo>
                  <a:pt x="8" y="38"/>
                  <a:pt x="21" y="21"/>
                  <a:pt x="26" y="4"/>
                </a:cubicBezTo>
                <a:cubicBezTo>
                  <a:pt x="27" y="1"/>
                  <a:pt x="30" y="0"/>
                  <a:pt x="32" y="0"/>
                </a:cubicBezTo>
                <a:cubicBezTo>
                  <a:pt x="34" y="0"/>
                  <a:pt x="36" y="1"/>
                  <a:pt x="37" y="4"/>
                </a:cubicBezTo>
                <a:cubicBezTo>
                  <a:pt x="42" y="21"/>
                  <a:pt x="55" y="38"/>
                  <a:pt x="58" y="43"/>
                </a:cubicBezTo>
                <a:cubicBezTo>
                  <a:pt x="62" y="48"/>
                  <a:pt x="64" y="54"/>
                  <a:pt x="64" y="60"/>
                </a:cubicBezTo>
                <a:cubicBezTo>
                  <a:pt x="64" y="78"/>
                  <a:pt x="49" y="92"/>
                  <a:pt x="32" y="92"/>
                </a:cubicBezTo>
                <a:close/>
                <a:moveTo>
                  <a:pt x="30" y="64"/>
                </a:moveTo>
                <a:cubicBezTo>
                  <a:pt x="29" y="62"/>
                  <a:pt x="26" y="58"/>
                  <a:pt x="25" y="54"/>
                </a:cubicBezTo>
                <a:cubicBezTo>
                  <a:pt x="25" y="53"/>
                  <a:pt x="24" y="53"/>
                  <a:pt x="24" y="53"/>
                </a:cubicBezTo>
                <a:cubicBezTo>
                  <a:pt x="23" y="53"/>
                  <a:pt x="22" y="53"/>
                  <a:pt x="22" y="54"/>
                </a:cubicBezTo>
                <a:cubicBezTo>
                  <a:pt x="21" y="58"/>
                  <a:pt x="18" y="62"/>
                  <a:pt x="17" y="64"/>
                </a:cubicBezTo>
                <a:cubicBezTo>
                  <a:pt x="16" y="65"/>
                  <a:pt x="16" y="66"/>
                  <a:pt x="16" y="68"/>
                </a:cubicBezTo>
                <a:cubicBezTo>
                  <a:pt x="16" y="72"/>
                  <a:pt x="19" y="76"/>
                  <a:pt x="24" y="76"/>
                </a:cubicBezTo>
                <a:cubicBezTo>
                  <a:pt x="28" y="76"/>
                  <a:pt x="32" y="72"/>
                  <a:pt x="32" y="68"/>
                </a:cubicBezTo>
                <a:cubicBezTo>
                  <a:pt x="32" y="66"/>
                  <a:pt x="31" y="65"/>
                  <a:pt x="30" y="6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04">
            <a:extLst>
              <a:ext uri="{FF2B5EF4-FFF2-40B4-BE49-F238E27FC236}">
                <a16:creationId xmlns:a16="http://schemas.microsoft.com/office/drawing/2014/main" id="{B6A5BFC9-5C4A-42B4-8472-9A74F7C63022}"/>
              </a:ext>
            </a:extLst>
          </p:cNvPr>
          <p:cNvSpPr>
            <a:spLocks noEditPoints="1"/>
          </p:cNvSpPr>
          <p:nvPr userDrawn="1"/>
        </p:nvSpPr>
        <p:spPr bwMode="auto">
          <a:xfrm>
            <a:off x="2973388" y="2870201"/>
            <a:ext cx="420688" cy="331788"/>
          </a:xfrm>
          <a:custGeom>
            <a:avLst/>
            <a:gdLst>
              <a:gd name="T0" fmla="*/ 88 w 112"/>
              <a:gd name="T1" fmla="*/ 70 h 88"/>
              <a:gd name="T2" fmla="*/ 70 w 112"/>
              <a:gd name="T3" fmla="*/ 88 h 88"/>
              <a:gd name="T4" fmla="*/ 18 w 112"/>
              <a:gd name="T5" fmla="*/ 88 h 88"/>
              <a:gd name="T6" fmla="*/ 0 w 112"/>
              <a:gd name="T7" fmla="*/ 70 h 88"/>
              <a:gd name="T8" fmla="*/ 0 w 112"/>
              <a:gd name="T9" fmla="*/ 18 h 88"/>
              <a:gd name="T10" fmla="*/ 18 w 112"/>
              <a:gd name="T11" fmla="*/ 0 h 88"/>
              <a:gd name="T12" fmla="*/ 70 w 112"/>
              <a:gd name="T13" fmla="*/ 0 h 88"/>
              <a:gd name="T14" fmla="*/ 78 w 112"/>
              <a:gd name="T15" fmla="*/ 2 h 88"/>
              <a:gd name="T16" fmla="*/ 79 w 112"/>
              <a:gd name="T17" fmla="*/ 3 h 88"/>
              <a:gd name="T18" fmla="*/ 78 w 112"/>
              <a:gd name="T19" fmla="*/ 5 h 88"/>
              <a:gd name="T20" fmla="*/ 75 w 112"/>
              <a:gd name="T21" fmla="*/ 8 h 88"/>
              <a:gd name="T22" fmla="*/ 73 w 112"/>
              <a:gd name="T23" fmla="*/ 8 h 88"/>
              <a:gd name="T24" fmla="*/ 70 w 112"/>
              <a:gd name="T25" fmla="*/ 8 h 88"/>
              <a:gd name="T26" fmla="*/ 18 w 112"/>
              <a:gd name="T27" fmla="*/ 8 h 88"/>
              <a:gd name="T28" fmla="*/ 8 w 112"/>
              <a:gd name="T29" fmla="*/ 18 h 88"/>
              <a:gd name="T30" fmla="*/ 8 w 112"/>
              <a:gd name="T31" fmla="*/ 70 h 88"/>
              <a:gd name="T32" fmla="*/ 18 w 112"/>
              <a:gd name="T33" fmla="*/ 80 h 88"/>
              <a:gd name="T34" fmla="*/ 70 w 112"/>
              <a:gd name="T35" fmla="*/ 80 h 88"/>
              <a:gd name="T36" fmla="*/ 80 w 112"/>
              <a:gd name="T37" fmla="*/ 70 h 88"/>
              <a:gd name="T38" fmla="*/ 80 w 112"/>
              <a:gd name="T39" fmla="*/ 62 h 88"/>
              <a:gd name="T40" fmla="*/ 81 w 112"/>
              <a:gd name="T41" fmla="*/ 61 h 88"/>
              <a:gd name="T42" fmla="*/ 85 w 112"/>
              <a:gd name="T43" fmla="*/ 57 h 88"/>
              <a:gd name="T44" fmla="*/ 87 w 112"/>
              <a:gd name="T45" fmla="*/ 56 h 88"/>
              <a:gd name="T46" fmla="*/ 88 w 112"/>
              <a:gd name="T47" fmla="*/ 58 h 88"/>
              <a:gd name="T48" fmla="*/ 88 w 112"/>
              <a:gd name="T49" fmla="*/ 70 h 88"/>
              <a:gd name="T50" fmla="*/ 100 w 112"/>
              <a:gd name="T51" fmla="*/ 30 h 88"/>
              <a:gd name="T52" fmla="*/ 58 w 112"/>
              <a:gd name="T53" fmla="*/ 72 h 88"/>
              <a:gd name="T54" fmla="*/ 40 w 112"/>
              <a:gd name="T55" fmla="*/ 72 h 88"/>
              <a:gd name="T56" fmla="*/ 40 w 112"/>
              <a:gd name="T57" fmla="*/ 54 h 88"/>
              <a:gd name="T58" fmla="*/ 82 w 112"/>
              <a:gd name="T59" fmla="*/ 12 h 88"/>
              <a:gd name="T60" fmla="*/ 100 w 112"/>
              <a:gd name="T61" fmla="*/ 30 h 88"/>
              <a:gd name="T62" fmla="*/ 63 w 112"/>
              <a:gd name="T63" fmla="*/ 59 h 88"/>
              <a:gd name="T64" fmla="*/ 54 w 112"/>
              <a:gd name="T65" fmla="*/ 49 h 88"/>
              <a:gd name="T66" fmla="*/ 46 w 112"/>
              <a:gd name="T67" fmla="*/ 57 h 88"/>
              <a:gd name="T68" fmla="*/ 46 w 112"/>
              <a:gd name="T69" fmla="*/ 60 h 88"/>
              <a:gd name="T70" fmla="*/ 52 w 112"/>
              <a:gd name="T71" fmla="*/ 60 h 88"/>
              <a:gd name="T72" fmla="*/ 52 w 112"/>
              <a:gd name="T73" fmla="*/ 66 h 88"/>
              <a:gd name="T74" fmla="*/ 56 w 112"/>
              <a:gd name="T75" fmla="*/ 66 h 88"/>
              <a:gd name="T76" fmla="*/ 63 w 112"/>
              <a:gd name="T77" fmla="*/ 59 h 88"/>
              <a:gd name="T78" fmla="*/ 81 w 112"/>
              <a:gd name="T79" fmla="*/ 21 h 88"/>
              <a:gd name="T80" fmla="*/ 59 w 112"/>
              <a:gd name="T81" fmla="*/ 43 h 88"/>
              <a:gd name="T82" fmla="*/ 59 w 112"/>
              <a:gd name="T83" fmla="*/ 45 h 88"/>
              <a:gd name="T84" fmla="*/ 61 w 112"/>
              <a:gd name="T85" fmla="*/ 45 h 88"/>
              <a:gd name="T86" fmla="*/ 83 w 112"/>
              <a:gd name="T87" fmla="*/ 23 h 88"/>
              <a:gd name="T88" fmla="*/ 83 w 112"/>
              <a:gd name="T89" fmla="*/ 21 h 88"/>
              <a:gd name="T90" fmla="*/ 81 w 112"/>
              <a:gd name="T91" fmla="*/ 21 h 88"/>
              <a:gd name="T92" fmla="*/ 104 w 112"/>
              <a:gd name="T93" fmla="*/ 26 h 88"/>
              <a:gd name="T94" fmla="*/ 86 w 112"/>
              <a:gd name="T95" fmla="*/ 8 h 88"/>
              <a:gd name="T96" fmla="*/ 92 w 112"/>
              <a:gd name="T97" fmla="*/ 2 h 88"/>
              <a:gd name="T98" fmla="*/ 101 w 112"/>
              <a:gd name="T99" fmla="*/ 2 h 88"/>
              <a:gd name="T100" fmla="*/ 110 w 112"/>
              <a:gd name="T101" fmla="*/ 12 h 88"/>
              <a:gd name="T102" fmla="*/ 110 w 112"/>
              <a:gd name="T103" fmla="*/ 20 h 88"/>
              <a:gd name="T104" fmla="*/ 104 w 112"/>
              <a:gd name="T105" fmla="*/ 2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2" h="88">
                <a:moveTo>
                  <a:pt x="88" y="70"/>
                </a:moveTo>
                <a:cubicBezTo>
                  <a:pt x="88" y="80"/>
                  <a:pt x="80"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3" y="0"/>
                  <a:pt x="75" y="1"/>
                  <a:pt x="78" y="2"/>
                </a:cubicBezTo>
                <a:cubicBezTo>
                  <a:pt x="78" y="2"/>
                  <a:pt x="79" y="2"/>
                  <a:pt x="79" y="3"/>
                </a:cubicBezTo>
                <a:cubicBezTo>
                  <a:pt x="79" y="4"/>
                  <a:pt x="79" y="4"/>
                  <a:pt x="78" y="5"/>
                </a:cubicBezTo>
                <a:cubicBezTo>
                  <a:pt x="75" y="8"/>
                  <a:pt x="75" y="8"/>
                  <a:pt x="75" y="8"/>
                </a:cubicBezTo>
                <a:cubicBezTo>
                  <a:pt x="75" y="9"/>
                  <a:pt x="74" y="9"/>
                  <a:pt x="73" y="8"/>
                </a:cubicBezTo>
                <a:cubicBezTo>
                  <a:pt x="72" y="8"/>
                  <a:pt x="71" y="8"/>
                  <a:pt x="70" y="8"/>
                </a:cubicBezTo>
                <a:cubicBezTo>
                  <a:pt x="18" y="8"/>
                  <a:pt x="18" y="8"/>
                  <a:pt x="18" y="8"/>
                </a:cubicBezTo>
                <a:cubicBezTo>
                  <a:pt x="13" y="8"/>
                  <a:pt x="8" y="13"/>
                  <a:pt x="8" y="18"/>
                </a:cubicBezTo>
                <a:cubicBezTo>
                  <a:pt x="8" y="70"/>
                  <a:pt x="8" y="70"/>
                  <a:pt x="8" y="70"/>
                </a:cubicBezTo>
                <a:cubicBezTo>
                  <a:pt x="8" y="76"/>
                  <a:pt x="13" y="80"/>
                  <a:pt x="18" y="80"/>
                </a:cubicBezTo>
                <a:cubicBezTo>
                  <a:pt x="70" y="80"/>
                  <a:pt x="70" y="80"/>
                  <a:pt x="70" y="80"/>
                </a:cubicBezTo>
                <a:cubicBezTo>
                  <a:pt x="76" y="80"/>
                  <a:pt x="80" y="76"/>
                  <a:pt x="80" y="70"/>
                </a:cubicBezTo>
                <a:cubicBezTo>
                  <a:pt x="80" y="62"/>
                  <a:pt x="80" y="62"/>
                  <a:pt x="80" y="62"/>
                </a:cubicBezTo>
                <a:cubicBezTo>
                  <a:pt x="80" y="62"/>
                  <a:pt x="81" y="61"/>
                  <a:pt x="81" y="61"/>
                </a:cubicBezTo>
                <a:cubicBezTo>
                  <a:pt x="85" y="57"/>
                  <a:pt x="85" y="57"/>
                  <a:pt x="85" y="57"/>
                </a:cubicBezTo>
                <a:cubicBezTo>
                  <a:pt x="86" y="56"/>
                  <a:pt x="86" y="56"/>
                  <a:pt x="87" y="56"/>
                </a:cubicBezTo>
                <a:cubicBezTo>
                  <a:pt x="88" y="57"/>
                  <a:pt x="88" y="57"/>
                  <a:pt x="88" y="58"/>
                </a:cubicBezTo>
                <a:lnTo>
                  <a:pt x="88" y="70"/>
                </a:lnTo>
                <a:close/>
                <a:moveTo>
                  <a:pt x="100" y="30"/>
                </a:moveTo>
                <a:cubicBezTo>
                  <a:pt x="58" y="72"/>
                  <a:pt x="58" y="72"/>
                  <a:pt x="58" y="72"/>
                </a:cubicBezTo>
                <a:cubicBezTo>
                  <a:pt x="40" y="72"/>
                  <a:pt x="40" y="72"/>
                  <a:pt x="40" y="72"/>
                </a:cubicBezTo>
                <a:cubicBezTo>
                  <a:pt x="40" y="54"/>
                  <a:pt x="40" y="54"/>
                  <a:pt x="40" y="54"/>
                </a:cubicBezTo>
                <a:cubicBezTo>
                  <a:pt x="82" y="12"/>
                  <a:pt x="82" y="12"/>
                  <a:pt x="82" y="12"/>
                </a:cubicBezTo>
                <a:lnTo>
                  <a:pt x="100" y="30"/>
                </a:lnTo>
                <a:close/>
                <a:moveTo>
                  <a:pt x="63" y="59"/>
                </a:moveTo>
                <a:cubicBezTo>
                  <a:pt x="54" y="49"/>
                  <a:pt x="54" y="49"/>
                  <a:pt x="54" y="49"/>
                </a:cubicBezTo>
                <a:cubicBezTo>
                  <a:pt x="46" y="57"/>
                  <a:pt x="46" y="57"/>
                  <a:pt x="46" y="57"/>
                </a:cubicBezTo>
                <a:cubicBezTo>
                  <a:pt x="46" y="60"/>
                  <a:pt x="46" y="60"/>
                  <a:pt x="46" y="60"/>
                </a:cubicBezTo>
                <a:cubicBezTo>
                  <a:pt x="52" y="60"/>
                  <a:pt x="52" y="60"/>
                  <a:pt x="52" y="60"/>
                </a:cubicBezTo>
                <a:cubicBezTo>
                  <a:pt x="52" y="66"/>
                  <a:pt x="52" y="66"/>
                  <a:pt x="52" y="66"/>
                </a:cubicBezTo>
                <a:cubicBezTo>
                  <a:pt x="56" y="66"/>
                  <a:pt x="56" y="66"/>
                  <a:pt x="56" y="66"/>
                </a:cubicBezTo>
                <a:lnTo>
                  <a:pt x="63" y="59"/>
                </a:lnTo>
                <a:close/>
                <a:moveTo>
                  <a:pt x="81" y="21"/>
                </a:moveTo>
                <a:cubicBezTo>
                  <a:pt x="59" y="43"/>
                  <a:pt x="59" y="43"/>
                  <a:pt x="59" y="43"/>
                </a:cubicBezTo>
                <a:cubicBezTo>
                  <a:pt x="59" y="44"/>
                  <a:pt x="59" y="45"/>
                  <a:pt x="59" y="45"/>
                </a:cubicBezTo>
                <a:cubicBezTo>
                  <a:pt x="60" y="46"/>
                  <a:pt x="61" y="46"/>
                  <a:pt x="61" y="45"/>
                </a:cubicBezTo>
                <a:cubicBezTo>
                  <a:pt x="83" y="23"/>
                  <a:pt x="83" y="23"/>
                  <a:pt x="83" y="23"/>
                </a:cubicBezTo>
                <a:cubicBezTo>
                  <a:pt x="84" y="23"/>
                  <a:pt x="84" y="22"/>
                  <a:pt x="83" y="21"/>
                </a:cubicBezTo>
                <a:cubicBezTo>
                  <a:pt x="83" y="21"/>
                  <a:pt x="82" y="21"/>
                  <a:pt x="81" y="21"/>
                </a:cubicBezTo>
                <a:close/>
                <a:moveTo>
                  <a:pt x="104" y="26"/>
                </a:moveTo>
                <a:cubicBezTo>
                  <a:pt x="86" y="8"/>
                  <a:pt x="86" y="8"/>
                  <a:pt x="86" y="8"/>
                </a:cubicBezTo>
                <a:cubicBezTo>
                  <a:pt x="92" y="2"/>
                  <a:pt x="92" y="2"/>
                  <a:pt x="92" y="2"/>
                </a:cubicBezTo>
                <a:cubicBezTo>
                  <a:pt x="94" y="0"/>
                  <a:pt x="98" y="0"/>
                  <a:pt x="101" y="2"/>
                </a:cubicBezTo>
                <a:cubicBezTo>
                  <a:pt x="110" y="12"/>
                  <a:pt x="110" y="12"/>
                  <a:pt x="110" y="12"/>
                </a:cubicBezTo>
                <a:cubicBezTo>
                  <a:pt x="112" y="14"/>
                  <a:pt x="112" y="18"/>
                  <a:pt x="110" y="20"/>
                </a:cubicBezTo>
                <a:lnTo>
                  <a:pt x="104" y="26"/>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105">
            <a:extLst>
              <a:ext uri="{FF2B5EF4-FFF2-40B4-BE49-F238E27FC236}">
                <a16:creationId xmlns:a16="http://schemas.microsoft.com/office/drawing/2014/main" id="{77427315-BEA6-461E-9989-46BFBE3B7BD4}"/>
              </a:ext>
            </a:extLst>
          </p:cNvPr>
          <p:cNvSpPr>
            <a:spLocks noEditPoints="1"/>
          </p:cNvSpPr>
          <p:nvPr userDrawn="1"/>
        </p:nvSpPr>
        <p:spPr bwMode="auto">
          <a:xfrm>
            <a:off x="3636963" y="2840038"/>
            <a:ext cx="390525" cy="361950"/>
          </a:xfrm>
          <a:custGeom>
            <a:avLst/>
            <a:gdLst>
              <a:gd name="T0" fmla="*/ 88 w 104"/>
              <a:gd name="T1" fmla="*/ 78 h 96"/>
              <a:gd name="T2" fmla="*/ 70 w 104"/>
              <a:gd name="T3" fmla="*/ 96 h 96"/>
              <a:gd name="T4" fmla="*/ 18 w 104"/>
              <a:gd name="T5" fmla="*/ 96 h 96"/>
              <a:gd name="T6" fmla="*/ 0 w 104"/>
              <a:gd name="T7" fmla="*/ 78 h 96"/>
              <a:gd name="T8" fmla="*/ 0 w 104"/>
              <a:gd name="T9" fmla="*/ 26 h 96"/>
              <a:gd name="T10" fmla="*/ 18 w 104"/>
              <a:gd name="T11" fmla="*/ 8 h 96"/>
              <a:gd name="T12" fmla="*/ 34 w 104"/>
              <a:gd name="T13" fmla="*/ 8 h 96"/>
              <a:gd name="T14" fmla="*/ 36 w 104"/>
              <a:gd name="T15" fmla="*/ 10 h 96"/>
              <a:gd name="T16" fmla="*/ 34 w 104"/>
              <a:gd name="T17" fmla="*/ 12 h 96"/>
              <a:gd name="T18" fmla="*/ 26 w 104"/>
              <a:gd name="T19" fmla="*/ 16 h 96"/>
              <a:gd name="T20" fmla="*/ 25 w 104"/>
              <a:gd name="T21" fmla="*/ 16 h 96"/>
              <a:gd name="T22" fmla="*/ 18 w 104"/>
              <a:gd name="T23" fmla="*/ 16 h 96"/>
              <a:gd name="T24" fmla="*/ 8 w 104"/>
              <a:gd name="T25" fmla="*/ 26 h 96"/>
              <a:gd name="T26" fmla="*/ 8 w 104"/>
              <a:gd name="T27" fmla="*/ 78 h 96"/>
              <a:gd name="T28" fmla="*/ 18 w 104"/>
              <a:gd name="T29" fmla="*/ 88 h 96"/>
              <a:gd name="T30" fmla="*/ 70 w 104"/>
              <a:gd name="T31" fmla="*/ 88 h 96"/>
              <a:gd name="T32" fmla="*/ 80 w 104"/>
              <a:gd name="T33" fmla="*/ 78 h 96"/>
              <a:gd name="T34" fmla="*/ 80 w 104"/>
              <a:gd name="T35" fmla="*/ 65 h 96"/>
              <a:gd name="T36" fmla="*/ 81 w 104"/>
              <a:gd name="T37" fmla="*/ 63 h 96"/>
              <a:gd name="T38" fmla="*/ 84 w 104"/>
              <a:gd name="T39" fmla="*/ 61 h 96"/>
              <a:gd name="T40" fmla="*/ 86 w 104"/>
              <a:gd name="T41" fmla="*/ 60 h 96"/>
              <a:gd name="T42" fmla="*/ 88 w 104"/>
              <a:gd name="T43" fmla="*/ 62 h 96"/>
              <a:gd name="T44" fmla="*/ 88 w 104"/>
              <a:gd name="T45" fmla="*/ 78 h 96"/>
              <a:gd name="T46" fmla="*/ 79 w 104"/>
              <a:gd name="T47" fmla="*/ 55 h 96"/>
              <a:gd name="T48" fmla="*/ 76 w 104"/>
              <a:gd name="T49" fmla="*/ 56 h 96"/>
              <a:gd name="T50" fmla="*/ 74 w 104"/>
              <a:gd name="T51" fmla="*/ 56 h 96"/>
              <a:gd name="T52" fmla="*/ 72 w 104"/>
              <a:gd name="T53" fmla="*/ 52 h 96"/>
              <a:gd name="T54" fmla="*/ 72 w 104"/>
              <a:gd name="T55" fmla="*/ 40 h 96"/>
              <a:gd name="T56" fmla="*/ 62 w 104"/>
              <a:gd name="T57" fmla="*/ 40 h 96"/>
              <a:gd name="T58" fmla="*/ 34 w 104"/>
              <a:gd name="T59" fmla="*/ 48 h 96"/>
              <a:gd name="T60" fmla="*/ 30 w 104"/>
              <a:gd name="T61" fmla="*/ 78 h 96"/>
              <a:gd name="T62" fmla="*/ 29 w 104"/>
              <a:gd name="T63" fmla="*/ 80 h 96"/>
              <a:gd name="T64" fmla="*/ 28 w 104"/>
              <a:gd name="T65" fmla="*/ 80 h 96"/>
              <a:gd name="T66" fmla="*/ 26 w 104"/>
              <a:gd name="T67" fmla="*/ 79 h 96"/>
              <a:gd name="T68" fmla="*/ 16 w 104"/>
              <a:gd name="T69" fmla="*/ 52 h 96"/>
              <a:gd name="T70" fmla="*/ 62 w 104"/>
              <a:gd name="T71" fmla="*/ 16 h 96"/>
              <a:gd name="T72" fmla="*/ 72 w 104"/>
              <a:gd name="T73" fmla="*/ 16 h 96"/>
              <a:gd name="T74" fmla="*/ 72 w 104"/>
              <a:gd name="T75" fmla="*/ 4 h 96"/>
              <a:gd name="T76" fmla="*/ 74 w 104"/>
              <a:gd name="T77" fmla="*/ 0 h 96"/>
              <a:gd name="T78" fmla="*/ 76 w 104"/>
              <a:gd name="T79" fmla="*/ 0 h 96"/>
              <a:gd name="T80" fmla="*/ 79 w 104"/>
              <a:gd name="T81" fmla="*/ 1 h 96"/>
              <a:gd name="T82" fmla="*/ 102 w 104"/>
              <a:gd name="T83" fmla="*/ 25 h 96"/>
              <a:gd name="T84" fmla="*/ 102 w 104"/>
              <a:gd name="T85" fmla="*/ 31 h 96"/>
              <a:gd name="T86" fmla="*/ 79 w 104"/>
              <a:gd name="T87" fmla="*/ 5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4" h="96">
                <a:moveTo>
                  <a:pt x="88" y="78"/>
                </a:moveTo>
                <a:cubicBezTo>
                  <a:pt x="88" y="88"/>
                  <a:pt x="80" y="96"/>
                  <a:pt x="70" y="96"/>
                </a:cubicBezTo>
                <a:cubicBezTo>
                  <a:pt x="18" y="96"/>
                  <a:pt x="18" y="96"/>
                  <a:pt x="18" y="96"/>
                </a:cubicBezTo>
                <a:cubicBezTo>
                  <a:pt x="8" y="96"/>
                  <a:pt x="0" y="88"/>
                  <a:pt x="0" y="78"/>
                </a:cubicBezTo>
                <a:cubicBezTo>
                  <a:pt x="0" y="26"/>
                  <a:pt x="0" y="26"/>
                  <a:pt x="0" y="26"/>
                </a:cubicBezTo>
                <a:cubicBezTo>
                  <a:pt x="0" y="16"/>
                  <a:pt x="8" y="8"/>
                  <a:pt x="18" y="8"/>
                </a:cubicBezTo>
                <a:cubicBezTo>
                  <a:pt x="34" y="8"/>
                  <a:pt x="34" y="8"/>
                  <a:pt x="34" y="8"/>
                </a:cubicBezTo>
                <a:cubicBezTo>
                  <a:pt x="35" y="8"/>
                  <a:pt x="36" y="9"/>
                  <a:pt x="36" y="10"/>
                </a:cubicBezTo>
                <a:cubicBezTo>
                  <a:pt x="36" y="11"/>
                  <a:pt x="35" y="12"/>
                  <a:pt x="34" y="12"/>
                </a:cubicBezTo>
                <a:cubicBezTo>
                  <a:pt x="31" y="13"/>
                  <a:pt x="28" y="14"/>
                  <a:pt x="26" y="16"/>
                </a:cubicBezTo>
                <a:cubicBezTo>
                  <a:pt x="25" y="16"/>
                  <a:pt x="25" y="16"/>
                  <a:pt x="25" y="16"/>
                </a:cubicBezTo>
                <a:cubicBezTo>
                  <a:pt x="18" y="16"/>
                  <a:pt x="18" y="16"/>
                  <a:pt x="18" y="16"/>
                </a:cubicBezTo>
                <a:cubicBezTo>
                  <a:pt x="12" y="16"/>
                  <a:pt x="8" y="21"/>
                  <a:pt x="8" y="26"/>
                </a:cubicBezTo>
                <a:cubicBezTo>
                  <a:pt x="8" y="78"/>
                  <a:pt x="8" y="78"/>
                  <a:pt x="8" y="78"/>
                </a:cubicBezTo>
                <a:cubicBezTo>
                  <a:pt x="8" y="84"/>
                  <a:pt x="12" y="88"/>
                  <a:pt x="18" y="88"/>
                </a:cubicBezTo>
                <a:cubicBezTo>
                  <a:pt x="70" y="88"/>
                  <a:pt x="70" y="88"/>
                  <a:pt x="70" y="88"/>
                </a:cubicBezTo>
                <a:cubicBezTo>
                  <a:pt x="75" y="88"/>
                  <a:pt x="80" y="84"/>
                  <a:pt x="80" y="78"/>
                </a:cubicBezTo>
                <a:cubicBezTo>
                  <a:pt x="80" y="65"/>
                  <a:pt x="80" y="65"/>
                  <a:pt x="80" y="65"/>
                </a:cubicBezTo>
                <a:cubicBezTo>
                  <a:pt x="80" y="64"/>
                  <a:pt x="80" y="63"/>
                  <a:pt x="81" y="63"/>
                </a:cubicBezTo>
                <a:cubicBezTo>
                  <a:pt x="82" y="62"/>
                  <a:pt x="83" y="62"/>
                  <a:pt x="84" y="61"/>
                </a:cubicBezTo>
                <a:cubicBezTo>
                  <a:pt x="85" y="60"/>
                  <a:pt x="86" y="60"/>
                  <a:pt x="86" y="60"/>
                </a:cubicBezTo>
                <a:cubicBezTo>
                  <a:pt x="87" y="60"/>
                  <a:pt x="88" y="61"/>
                  <a:pt x="88" y="62"/>
                </a:cubicBezTo>
                <a:lnTo>
                  <a:pt x="88" y="78"/>
                </a:lnTo>
                <a:close/>
                <a:moveTo>
                  <a:pt x="79" y="55"/>
                </a:moveTo>
                <a:cubicBezTo>
                  <a:pt x="78" y="56"/>
                  <a:pt x="77" y="56"/>
                  <a:pt x="76" y="56"/>
                </a:cubicBezTo>
                <a:cubicBezTo>
                  <a:pt x="75" y="56"/>
                  <a:pt x="75" y="56"/>
                  <a:pt x="74" y="56"/>
                </a:cubicBezTo>
                <a:cubicBezTo>
                  <a:pt x="73" y="55"/>
                  <a:pt x="72" y="54"/>
                  <a:pt x="72" y="52"/>
                </a:cubicBezTo>
                <a:cubicBezTo>
                  <a:pt x="72" y="40"/>
                  <a:pt x="72" y="40"/>
                  <a:pt x="72" y="40"/>
                </a:cubicBezTo>
                <a:cubicBezTo>
                  <a:pt x="62" y="40"/>
                  <a:pt x="62" y="40"/>
                  <a:pt x="62" y="40"/>
                </a:cubicBezTo>
                <a:cubicBezTo>
                  <a:pt x="48" y="40"/>
                  <a:pt x="39" y="43"/>
                  <a:pt x="34" y="48"/>
                </a:cubicBezTo>
                <a:cubicBezTo>
                  <a:pt x="29" y="54"/>
                  <a:pt x="28" y="63"/>
                  <a:pt x="30" y="78"/>
                </a:cubicBezTo>
                <a:cubicBezTo>
                  <a:pt x="30" y="79"/>
                  <a:pt x="29" y="80"/>
                  <a:pt x="29" y="80"/>
                </a:cubicBezTo>
                <a:cubicBezTo>
                  <a:pt x="28" y="80"/>
                  <a:pt x="28" y="80"/>
                  <a:pt x="28" y="80"/>
                </a:cubicBezTo>
                <a:cubicBezTo>
                  <a:pt x="27" y="80"/>
                  <a:pt x="27" y="80"/>
                  <a:pt x="26" y="79"/>
                </a:cubicBezTo>
                <a:cubicBezTo>
                  <a:pt x="26" y="79"/>
                  <a:pt x="16" y="65"/>
                  <a:pt x="16" y="52"/>
                </a:cubicBezTo>
                <a:cubicBezTo>
                  <a:pt x="16" y="35"/>
                  <a:pt x="21" y="16"/>
                  <a:pt x="62" y="16"/>
                </a:cubicBezTo>
                <a:cubicBezTo>
                  <a:pt x="72" y="16"/>
                  <a:pt x="72" y="16"/>
                  <a:pt x="72" y="16"/>
                </a:cubicBezTo>
                <a:cubicBezTo>
                  <a:pt x="72" y="4"/>
                  <a:pt x="72" y="4"/>
                  <a:pt x="72" y="4"/>
                </a:cubicBezTo>
                <a:cubicBezTo>
                  <a:pt x="72" y="2"/>
                  <a:pt x="73" y="1"/>
                  <a:pt x="74" y="0"/>
                </a:cubicBezTo>
                <a:cubicBezTo>
                  <a:pt x="75" y="0"/>
                  <a:pt x="75" y="0"/>
                  <a:pt x="76" y="0"/>
                </a:cubicBezTo>
                <a:cubicBezTo>
                  <a:pt x="77" y="0"/>
                  <a:pt x="78" y="1"/>
                  <a:pt x="79" y="1"/>
                </a:cubicBezTo>
                <a:cubicBezTo>
                  <a:pt x="102" y="25"/>
                  <a:pt x="102" y="25"/>
                  <a:pt x="102" y="25"/>
                </a:cubicBezTo>
                <a:cubicBezTo>
                  <a:pt x="104" y="27"/>
                  <a:pt x="104" y="29"/>
                  <a:pt x="102" y="31"/>
                </a:cubicBezTo>
                <a:lnTo>
                  <a:pt x="79" y="55"/>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06">
            <a:extLst>
              <a:ext uri="{FF2B5EF4-FFF2-40B4-BE49-F238E27FC236}">
                <a16:creationId xmlns:a16="http://schemas.microsoft.com/office/drawing/2014/main" id="{D069EC93-14ED-411E-B1D7-AC531B276A58}"/>
              </a:ext>
            </a:extLst>
          </p:cNvPr>
          <p:cNvSpPr>
            <a:spLocks noEditPoints="1"/>
          </p:cNvSpPr>
          <p:nvPr userDrawn="1"/>
        </p:nvSpPr>
        <p:spPr bwMode="auto">
          <a:xfrm>
            <a:off x="4283076" y="2870201"/>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07">
            <a:extLst>
              <a:ext uri="{FF2B5EF4-FFF2-40B4-BE49-F238E27FC236}">
                <a16:creationId xmlns:a16="http://schemas.microsoft.com/office/drawing/2014/main" id="{DA8802DB-1F72-4483-9BBB-6FB8C956AB38}"/>
              </a:ext>
            </a:extLst>
          </p:cNvPr>
          <p:cNvSpPr>
            <a:spLocks/>
          </p:cNvSpPr>
          <p:nvPr userDrawn="1"/>
        </p:nvSpPr>
        <p:spPr bwMode="auto">
          <a:xfrm>
            <a:off x="4910138" y="2840038"/>
            <a:ext cx="420688" cy="422275"/>
          </a:xfrm>
          <a:custGeom>
            <a:avLst/>
            <a:gdLst>
              <a:gd name="T0" fmla="*/ 111 w 112"/>
              <a:gd name="T1" fmla="*/ 59 h 112"/>
              <a:gd name="T2" fmla="*/ 95 w 112"/>
              <a:gd name="T3" fmla="*/ 75 h 112"/>
              <a:gd name="T4" fmla="*/ 92 w 112"/>
              <a:gd name="T5" fmla="*/ 76 h 112"/>
              <a:gd name="T6" fmla="*/ 88 w 112"/>
              <a:gd name="T7" fmla="*/ 72 h 112"/>
              <a:gd name="T8" fmla="*/ 88 w 112"/>
              <a:gd name="T9" fmla="*/ 64 h 112"/>
              <a:gd name="T10" fmla="*/ 64 w 112"/>
              <a:gd name="T11" fmla="*/ 64 h 112"/>
              <a:gd name="T12" fmla="*/ 64 w 112"/>
              <a:gd name="T13" fmla="*/ 88 h 112"/>
              <a:gd name="T14" fmla="*/ 72 w 112"/>
              <a:gd name="T15" fmla="*/ 88 h 112"/>
              <a:gd name="T16" fmla="*/ 76 w 112"/>
              <a:gd name="T17" fmla="*/ 92 h 112"/>
              <a:gd name="T18" fmla="*/ 75 w 112"/>
              <a:gd name="T19" fmla="*/ 95 h 112"/>
              <a:gd name="T20" fmla="*/ 59 w 112"/>
              <a:gd name="T21" fmla="*/ 111 h 112"/>
              <a:gd name="T22" fmla="*/ 56 w 112"/>
              <a:gd name="T23" fmla="*/ 112 h 112"/>
              <a:gd name="T24" fmla="*/ 53 w 112"/>
              <a:gd name="T25" fmla="*/ 111 h 112"/>
              <a:gd name="T26" fmla="*/ 37 w 112"/>
              <a:gd name="T27" fmla="*/ 95 h 112"/>
              <a:gd name="T28" fmla="*/ 36 w 112"/>
              <a:gd name="T29" fmla="*/ 92 h 112"/>
              <a:gd name="T30" fmla="*/ 40 w 112"/>
              <a:gd name="T31" fmla="*/ 88 h 112"/>
              <a:gd name="T32" fmla="*/ 48 w 112"/>
              <a:gd name="T33" fmla="*/ 88 h 112"/>
              <a:gd name="T34" fmla="*/ 48 w 112"/>
              <a:gd name="T35" fmla="*/ 64 h 112"/>
              <a:gd name="T36" fmla="*/ 24 w 112"/>
              <a:gd name="T37" fmla="*/ 64 h 112"/>
              <a:gd name="T38" fmla="*/ 24 w 112"/>
              <a:gd name="T39" fmla="*/ 72 h 112"/>
              <a:gd name="T40" fmla="*/ 20 w 112"/>
              <a:gd name="T41" fmla="*/ 76 h 112"/>
              <a:gd name="T42" fmla="*/ 17 w 112"/>
              <a:gd name="T43" fmla="*/ 75 h 112"/>
              <a:gd name="T44" fmla="*/ 1 w 112"/>
              <a:gd name="T45" fmla="*/ 59 h 112"/>
              <a:gd name="T46" fmla="*/ 0 w 112"/>
              <a:gd name="T47" fmla="*/ 56 h 112"/>
              <a:gd name="T48" fmla="*/ 1 w 112"/>
              <a:gd name="T49" fmla="*/ 53 h 112"/>
              <a:gd name="T50" fmla="*/ 17 w 112"/>
              <a:gd name="T51" fmla="*/ 37 h 112"/>
              <a:gd name="T52" fmla="*/ 20 w 112"/>
              <a:gd name="T53" fmla="*/ 36 h 112"/>
              <a:gd name="T54" fmla="*/ 24 w 112"/>
              <a:gd name="T55" fmla="*/ 40 h 112"/>
              <a:gd name="T56" fmla="*/ 24 w 112"/>
              <a:gd name="T57" fmla="*/ 48 h 112"/>
              <a:gd name="T58" fmla="*/ 48 w 112"/>
              <a:gd name="T59" fmla="*/ 48 h 112"/>
              <a:gd name="T60" fmla="*/ 48 w 112"/>
              <a:gd name="T61" fmla="*/ 24 h 112"/>
              <a:gd name="T62" fmla="*/ 40 w 112"/>
              <a:gd name="T63" fmla="*/ 24 h 112"/>
              <a:gd name="T64" fmla="*/ 36 w 112"/>
              <a:gd name="T65" fmla="*/ 20 h 112"/>
              <a:gd name="T66" fmla="*/ 37 w 112"/>
              <a:gd name="T67" fmla="*/ 17 h 112"/>
              <a:gd name="T68" fmla="*/ 53 w 112"/>
              <a:gd name="T69" fmla="*/ 1 h 112"/>
              <a:gd name="T70" fmla="*/ 56 w 112"/>
              <a:gd name="T71" fmla="*/ 0 h 112"/>
              <a:gd name="T72" fmla="*/ 59 w 112"/>
              <a:gd name="T73" fmla="*/ 1 h 112"/>
              <a:gd name="T74" fmla="*/ 75 w 112"/>
              <a:gd name="T75" fmla="*/ 17 h 112"/>
              <a:gd name="T76" fmla="*/ 76 w 112"/>
              <a:gd name="T77" fmla="*/ 20 h 112"/>
              <a:gd name="T78" fmla="*/ 72 w 112"/>
              <a:gd name="T79" fmla="*/ 24 h 112"/>
              <a:gd name="T80" fmla="*/ 64 w 112"/>
              <a:gd name="T81" fmla="*/ 24 h 112"/>
              <a:gd name="T82" fmla="*/ 64 w 112"/>
              <a:gd name="T83" fmla="*/ 48 h 112"/>
              <a:gd name="T84" fmla="*/ 88 w 112"/>
              <a:gd name="T85" fmla="*/ 48 h 112"/>
              <a:gd name="T86" fmla="*/ 88 w 112"/>
              <a:gd name="T87" fmla="*/ 40 h 112"/>
              <a:gd name="T88" fmla="*/ 92 w 112"/>
              <a:gd name="T89" fmla="*/ 36 h 112"/>
              <a:gd name="T90" fmla="*/ 95 w 112"/>
              <a:gd name="T91" fmla="*/ 37 h 112"/>
              <a:gd name="T92" fmla="*/ 111 w 112"/>
              <a:gd name="T93" fmla="*/ 53 h 112"/>
              <a:gd name="T94" fmla="*/ 112 w 112"/>
              <a:gd name="T95" fmla="*/ 56 h 112"/>
              <a:gd name="T96" fmla="*/ 111 w 112"/>
              <a:gd name="T97" fmla="*/ 5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2" h="112">
                <a:moveTo>
                  <a:pt x="111" y="59"/>
                </a:moveTo>
                <a:cubicBezTo>
                  <a:pt x="95" y="75"/>
                  <a:pt x="95" y="75"/>
                  <a:pt x="95" y="75"/>
                </a:cubicBezTo>
                <a:cubicBezTo>
                  <a:pt x="94" y="76"/>
                  <a:pt x="93" y="76"/>
                  <a:pt x="92" y="76"/>
                </a:cubicBezTo>
                <a:cubicBezTo>
                  <a:pt x="90" y="76"/>
                  <a:pt x="88" y="74"/>
                  <a:pt x="88" y="72"/>
                </a:cubicBezTo>
                <a:cubicBezTo>
                  <a:pt x="88" y="64"/>
                  <a:pt x="88" y="64"/>
                  <a:pt x="88" y="64"/>
                </a:cubicBezTo>
                <a:cubicBezTo>
                  <a:pt x="64" y="64"/>
                  <a:pt x="64" y="64"/>
                  <a:pt x="64" y="64"/>
                </a:cubicBezTo>
                <a:cubicBezTo>
                  <a:pt x="64" y="88"/>
                  <a:pt x="64" y="88"/>
                  <a:pt x="64" y="88"/>
                </a:cubicBezTo>
                <a:cubicBezTo>
                  <a:pt x="72" y="88"/>
                  <a:pt x="72" y="88"/>
                  <a:pt x="72" y="88"/>
                </a:cubicBezTo>
                <a:cubicBezTo>
                  <a:pt x="74" y="88"/>
                  <a:pt x="76" y="90"/>
                  <a:pt x="76" y="92"/>
                </a:cubicBezTo>
                <a:cubicBezTo>
                  <a:pt x="76" y="93"/>
                  <a:pt x="76" y="94"/>
                  <a:pt x="75" y="95"/>
                </a:cubicBezTo>
                <a:cubicBezTo>
                  <a:pt x="59" y="111"/>
                  <a:pt x="59" y="111"/>
                  <a:pt x="59" y="111"/>
                </a:cubicBezTo>
                <a:cubicBezTo>
                  <a:pt x="58" y="112"/>
                  <a:pt x="57" y="112"/>
                  <a:pt x="56" y="112"/>
                </a:cubicBezTo>
                <a:cubicBezTo>
                  <a:pt x="55" y="112"/>
                  <a:pt x="54" y="112"/>
                  <a:pt x="53" y="111"/>
                </a:cubicBezTo>
                <a:cubicBezTo>
                  <a:pt x="37" y="95"/>
                  <a:pt x="37" y="95"/>
                  <a:pt x="37" y="95"/>
                </a:cubicBezTo>
                <a:cubicBezTo>
                  <a:pt x="37" y="94"/>
                  <a:pt x="36" y="93"/>
                  <a:pt x="36" y="92"/>
                </a:cubicBezTo>
                <a:cubicBezTo>
                  <a:pt x="36" y="90"/>
                  <a:pt x="38" y="88"/>
                  <a:pt x="40" y="88"/>
                </a:cubicBezTo>
                <a:cubicBezTo>
                  <a:pt x="48" y="88"/>
                  <a:pt x="48" y="88"/>
                  <a:pt x="48" y="88"/>
                </a:cubicBezTo>
                <a:cubicBezTo>
                  <a:pt x="48" y="64"/>
                  <a:pt x="48" y="64"/>
                  <a:pt x="48" y="64"/>
                </a:cubicBezTo>
                <a:cubicBezTo>
                  <a:pt x="24" y="64"/>
                  <a:pt x="24" y="64"/>
                  <a:pt x="24" y="64"/>
                </a:cubicBezTo>
                <a:cubicBezTo>
                  <a:pt x="24" y="72"/>
                  <a:pt x="24" y="72"/>
                  <a:pt x="24" y="72"/>
                </a:cubicBezTo>
                <a:cubicBezTo>
                  <a:pt x="24" y="74"/>
                  <a:pt x="22" y="76"/>
                  <a:pt x="20" y="76"/>
                </a:cubicBezTo>
                <a:cubicBezTo>
                  <a:pt x="19" y="76"/>
                  <a:pt x="18" y="76"/>
                  <a:pt x="17" y="75"/>
                </a:cubicBezTo>
                <a:cubicBezTo>
                  <a:pt x="1" y="59"/>
                  <a:pt x="1" y="59"/>
                  <a:pt x="1" y="59"/>
                </a:cubicBezTo>
                <a:cubicBezTo>
                  <a:pt x="1" y="58"/>
                  <a:pt x="0" y="57"/>
                  <a:pt x="0" y="56"/>
                </a:cubicBezTo>
                <a:cubicBezTo>
                  <a:pt x="0" y="55"/>
                  <a:pt x="1" y="54"/>
                  <a:pt x="1" y="53"/>
                </a:cubicBezTo>
                <a:cubicBezTo>
                  <a:pt x="17" y="37"/>
                  <a:pt x="17" y="37"/>
                  <a:pt x="17" y="37"/>
                </a:cubicBezTo>
                <a:cubicBezTo>
                  <a:pt x="18" y="37"/>
                  <a:pt x="19" y="36"/>
                  <a:pt x="20" y="36"/>
                </a:cubicBezTo>
                <a:cubicBezTo>
                  <a:pt x="22" y="36"/>
                  <a:pt x="24" y="38"/>
                  <a:pt x="24" y="40"/>
                </a:cubicBezTo>
                <a:cubicBezTo>
                  <a:pt x="24" y="48"/>
                  <a:pt x="24" y="48"/>
                  <a:pt x="24" y="48"/>
                </a:cubicBezTo>
                <a:cubicBezTo>
                  <a:pt x="48" y="48"/>
                  <a:pt x="48" y="48"/>
                  <a:pt x="48" y="48"/>
                </a:cubicBezTo>
                <a:cubicBezTo>
                  <a:pt x="48" y="24"/>
                  <a:pt x="48" y="24"/>
                  <a:pt x="48" y="24"/>
                </a:cubicBezTo>
                <a:cubicBezTo>
                  <a:pt x="40" y="24"/>
                  <a:pt x="40" y="24"/>
                  <a:pt x="40" y="24"/>
                </a:cubicBezTo>
                <a:cubicBezTo>
                  <a:pt x="38" y="24"/>
                  <a:pt x="36" y="22"/>
                  <a:pt x="36" y="20"/>
                </a:cubicBezTo>
                <a:cubicBezTo>
                  <a:pt x="36" y="19"/>
                  <a:pt x="37" y="18"/>
                  <a:pt x="37" y="17"/>
                </a:cubicBezTo>
                <a:cubicBezTo>
                  <a:pt x="53" y="1"/>
                  <a:pt x="53" y="1"/>
                  <a:pt x="53" y="1"/>
                </a:cubicBezTo>
                <a:cubicBezTo>
                  <a:pt x="54" y="1"/>
                  <a:pt x="55" y="0"/>
                  <a:pt x="56" y="0"/>
                </a:cubicBezTo>
                <a:cubicBezTo>
                  <a:pt x="57" y="0"/>
                  <a:pt x="58" y="1"/>
                  <a:pt x="59" y="1"/>
                </a:cubicBezTo>
                <a:cubicBezTo>
                  <a:pt x="75" y="17"/>
                  <a:pt x="75" y="17"/>
                  <a:pt x="75" y="17"/>
                </a:cubicBezTo>
                <a:cubicBezTo>
                  <a:pt x="76" y="18"/>
                  <a:pt x="76" y="19"/>
                  <a:pt x="76" y="20"/>
                </a:cubicBezTo>
                <a:cubicBezTo>
                  <a:pt x="76" y="22"/>
                  <a:pt x="74" y="24"/>
                  <a:pt x="72" y="24"/>
                </a:cubicBezTo>
                <a:cubicBezTo>
                  <a:pt x="64" y="24"/>
                  <a:pt x="64" y="24"/>
                  <a:pt x="64" y="24"/>
                </a:cubicBezTo>
                <a:cubicBezTo>
                  <a:pt x="64" y="48"/>
                  <a:pt x="64" y="48"/>
                  <a:pt x="64" y="48"/>
                </a:cubicBezTo>
                <a:cubicBezTo>
                  <a:pt x="88" y="48"/>
                  <a:pt x="88" y="48"/>
                  <a:pt x="88" y="48"/>
                </a:cubicBezTo>
                <a:cubicBezTo>
                  <a:pt x="88" y="40"/>
                  <a:pt x="88" y="40"/>
                  <a:pt x="88" y="40"/>
                </a:cubicBezTo>
                <a:cubicBezTo>
                  <a:pt x="88" y="38"/>
                  <a:pt x="90" y="36"/>
                  <a:pt x="92" y="36"/>
                </a:cubicBezTo>
                <a:cubicBezTo>
                  <a:pt x="93" y="36"/>
                  <a:pt x="94" y="37"/>
                  <a:pt x="95" y="37"/>
                </a:cubicBezTo>
                <a:cubicBezTo>
                  <a:pt x="111" y="53"/>
                  <a:pt x="111" y="53"/>
                  <a:pt x="111" y="53"/>
                </a:cubicBezTo>
                <a:cubicBezTo>
                  <a:pt x="112" y="54"/>
                  <a:pt x="112" y="55"/>
                  <a:pt x="112" y="56"/>
                </a:cubicBezTo>
                <a:cubicBezTo>
                  <a:pt x="112" y="57"/>
                  <a:pt x="112" y="58"/>
                  <a:pt x="111" y="59"/>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08">
            <a:extLst>
              <a:ext uri="{FF2B5EF4-FFF2-40B4-BE49-F238E27FC236}">
                <a16:creationId xmlns:a16="http://schemas.microsoft.com/office/drawing/2014/main" id="{B1FA5A85-1822-4729-A82E-B7A7BE19161C}"/>
              </a:ext>
            </a:extLst>
          </p:cNvPr>
          <p:cNvSpPr>
            <a:spLocks noEditPoints="1"/>
          </p:cNvSpPr>
          <p:nvPr userDrawn="1"/>
        </p:nvSpPr>
        <p:spPr bwMode="auto">
          <a:xfrm>
            <a:off x="5584826" y="2886076"/>
            <a:ext cx="360363" cy="315913"/>
          </a:xfrm>
          <a:custGeom>
            <a:avLst/>
            <a:gdLst>
              <a:gd name="T0" fmla="*/ 96 w 96"/>
              <a:gd name="T1" fmla="*/ 50 h 84"/>
              <a:gd name="T2" fmla="*/ 94 w 96"/>
              <a:gd name="T3" fmla="*/ 52 h 84"/>
              <a:gd name="T4" fmla="*/ 88 w 96"/>
              <a:gd name="T5" fmla="*/ 52 h 84"/>
              <a:gd name="T6" fmla="*/ 88 w 96"/>
              <a:gd name="T7" fmla="*/ 78 h 84"/>
              <a:gd name="T8" fmla="*/ 82 w 96"/>
              <a:gd name="T9" fmla="*/ 84 h 84"/>
              <a:gd name="T10" fmla="*/ 14 w 96"/>
              <a:gd name="T11" fmla="*/ 84 h 84"/>
              <a:gd name="T12" fmla="*/ 8 w 96"/>
              <a:gd name="T13" fmla="*/ 78 h 84"/>
              <a:gd name="T14" fmla="*/ 8 w 96"/>
              <a:gd name="T15" fmla="*/ 52 h 84"/>
              <a:gd name="T16" fmla="*/ 2 w 96"/>
              <a:gd name="T17" fmla="*/ 52 h 84"/>
              <a:gd name="T18" fmla="*/ 0 w 96"/>
              <a:gd name="T19" fmla="*/ 50 h 84"/>
              <a:gd name="T20" fmla="*/ 0 w 96"/>
              <a:gd name="T21" fmla="*/ 30 h 84"/>
              <a:gd name="T22" fmla="*/ 2 w 96"/>
              <a:gd name="T23" fmla="*/ 28 h 84"/>
              <a:gd name="T24" fmla="*/ 30 w 96"/>
              <a:gd name="T25" fmla="*/ 28 h 84"/>
              <a:gd name="T26" fmla="*/ 16 w 96"/>
              <a:gd name="T27" fmla="*/ 14 h 84"/>
              <a:gd name="T28" fmla="*/ 30 w 96"/>
              <a:gd name="T29" fmla="*/ 0 h 84"/>
              <a:gd name="T30" fmla="*/ 40 w 96"/>
              <a:gd name="T31" fmla="*/ 5 h 84"/>
              <a:gd name="T32" fmla="*/ 48 w 96"/>
              <a:gd name="T33" fmla="*/ 15 h 84"/>
              <a:gd name="T34" fmla="*/ 56 w 96"/>
              <a:gd name="T35" fmla="*/ 5 h 84"/>
              <a:gd name="T36" fmla="*/ 67 w 96"/>
              <a:gd name="T37" fmla="*/ 0 h 84"/>
              <a:gd name="T38" fmla="*/ 81 w 96"/>
              <a:gd name="T39" fmla="*/ 14 h 84"/>
              <a:gd name="T40" fmla="*/ 67 w 96"/>
              <a:gd name="T41" fmla="*/ 28 h 84"/>
              <a:gd name="T42" fmla="*/ 94 w 96"/>
              <a:gd name="T43" fmla="*/ 28 h 84"/>
              <a:gd name="T44" fmla="*/ 96 w 96"/>
              <a:gd name="T45" fmla="*/ 30 h 84"/>
              <a:gd name="T46" fmla="*/ 96 w 96"/>
              <a:gd name="T47" fmla="*/ 50 h 84"/>
              <a:gd name="T48" fmla="*/ 42 w 96"/>
              <a:gd name="T49" fmla="*/ 20 h 84"/>
              <a:gd name="T50" fmla="*/ 34 w 96"/>
              <a:gd name="T51" fmla="*/ 10 h 84"/>
              <a:gd name="T52" fmla="*/ 30 w 96"/>
              <a:gd name="T53" fmla="*/ 8 h 84"/>
              <a:gd name="T54" fmla="*/ 24 w 96"/>
              <a:gd name="T55" fmla="*/ 14 h 84"/>
              <a:gd name="T56" fmla="*/ 30 w 96"/>
              <a:gd name="T57" fmla="*/ 20 h 84"/>
              <a:gd name="T58" fmla="*/ 42 w 96"/>
              <a:gd name="T59" fmla="*/ 20 h 84"/>
              <a:gd name="T60" fmla="*/ 58 w 96"/>
              <a:gd name="T61" fmla="*/ 69 h 84"/>
              <a:gd name="T62" fmla="*/ 58 w 96"/>
              <a:gd name="T63" fmla="*/ 40 h 84"/>
              <a:gd name="T64" fmla="*/ 58 w 96"/>
              <a:gd name="T65" fmla="*/ 28 h 84"/>
              <a:gd name="T66" fmla="*/ 38 w 96"/>
              <a:gd name="T67" fmla="*/ 28 h 84"/>
              <a:gd name="T68" fmla="*/ 38 w 96"/>
              <a:gd name="T69" fmla="*/ 40 h 84"/>
              <a:gd name="T70" fmla="*/ 38 w 96"/>
              <a:gd name="T71" fmla="*/ 69 h 84"/>
              <a:gd name="T72" fmla="*/ 38 w 96"/>
              <a:gd name="T73" fmla="*/ 73 h 84"/>
              <a:gd name="T74" fmla="*/ 42 w 96"/>
              <a:gd name="T75" fmla="*/ 76 h 84"/>
              <a:gd name="T76" fmla="*/ 54 w 96"/>
              <a:gd name="T77" fmla="*/ 76 h 84"/>
              <a:gd name="T78" fmla="*/ 58 w 96"/>
              <a:gd name="T79" fmla="*/ 73 h 84"/>
              <a:gd name="T80" fmla="*/ 58 w 96"/>
              <a:gd name="T81" fmla="*/ 69 h 84"/>
              <a:gd name="T82" fmla="*/ 67 w 96"/>
              <a:gd name="T83" fmla="*/ 8 h 84"/>
              <a:gd name="T84" fmla="*/ 63 w 96"/>
              <a:gd name="T85" fmla="*/ 10 h 84"/>
              <a:gd name="T86" fmla="*/ 55 w 96"/>
              <a:gd name="T87" fmla="*/ 20 h 84"/>
              <a:gd name="T88" fmla="*/ 67 w 96"/>
              <a:gd name="T89" fmla="*/ 20 h 84"/>
              <a:gd name="T90" fmla="*/ 73 w 96"/>
              <a:gd name="T91" fmla="*/ 14 h 84"/>
              <a:gd name="T92" fmla="*/ 67 w 96"/>
              <a:gd name="T93" fmla="*/ 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84">
                <a:moveTo>
                  <a:pt x="96" y="50"/>
                </a:moveTo>
                <a:cubicBezTo>
                  <a:pt x="96" y="51"/>
                  <a:pt x="95" y="52"/>
                  <a:pt x="94" y="52"/>
                </a:cubicBezTo>
                <a:cubicBezTo>
                  <a:pt x="88" y="52"/>
                  <a:pt x="88" y="52"/>
                  <a:pt x="88" y="52"/>
                </a:cubicBezTo>
                <a:cubicBezTo>
                  <a:pt x="88" y="78"/>
                  <a:pt x="88" y="78"/>
                  <a:pt x="88" y="78"/>
                </a:cubicBezTo>
                <a:cubicBezTo>
                  <a:pt x="88" y="81"/>
                  <a:pt x="86" y="84"/>
                  <a:pt x="82" y="84"/>
                </a:cubicBezTo>
                <a:cubicBezTo>
                  <a:pt x="14" y="84"/>
                  <a:pt x="14" y="84"/>
                  <a:pt x="14" y="84"/>
                </a:cubicBezTo>
                <a:cubicBezTo>
                  <a:pt x="11" y="84"/>
                  <a:pt x="8" y="81"/>
                  <a:pt x="8" y="78"/>
                </a:cubicBezTo>
                <a:cubicBezTo>
                  <a:pt x="8" y="52"/>
                  <a:pt x="8" y="52"/>
                  <a:pt x="8" y="52"/>
                </a:cubicBezTo>
                <a:cubicBezTo>
                  <a:pt x="2" y="52"/>
                  <a:pt x="2" y="52"/>
                  <a:pt x="2" y="52"/>
                </a:cubicBezTo>
                <a:cubicBezTo>
                  <a:pt x="1" y="52"/>
                  <a:pt x="0" y="51"/>
                  <a:pt x="0" y="50"/>
                </a:cubicBezTo>
                <a:cubicBezTo>
                  <a:pt x="0" y="30"/>
                  <a:pt x="0" y="30"/>
                  <a:pt x="0" y="30"/>
                </a:cubicBezTo>
                <a:cubicBezTo>
                  <a:pt x="0" y="29"/>
                  <a:pt x="1" y="28"/>
                  <a:pt x="2" y="28"/>
                </a:cubicBezTo>
                <a:cubicBezTo>
                  <a:pt x="30" y="28"/>
                  <a:pt x="30" y="28"/>
                  <a:pt x="30" y="28"/>
                </a:cubicBezTo>
                <a:cubicBezTo>
                  <a:pt x="22" y="28"/>
                  <a:pt x="16" y="22"/>
                  <a:pt x="16" y="14"/>
                </a:cubicBezTo>
                <a:cubicBezTo>
                  <a:pt x="16" y="6"/>
                  <a:pt x="22" y="0"/>
                  <a:pt x="30" y="0"/>
                </a:cubicBezTo>
                <a:cubicBezTo>
                  <a:pt x="34" y="0"/>
                  <a:pt x="38" y="2"/>
                  <a:pt x="40" y="5"/>
                </a:cubicBezTo>
                <a:cubicBezTo>
                  <a:pt x="48" y="15"/>
                  <a:pt x="48" y="15"/>
                  <a:pt x="48" y="15"/>
                </a:cubicBezTo>
                <a:cubicBezTo>
                  <a:pt x="56" y="5"/>
                  <a:pt x="56" y="5"/>
                  <a:pt x="56" y="5"/>
                </a:cubicBezTo>
                <a:cubicBezTo>
                  <a:pt x="59" y="2"/>
                  <a:pt x="63" y="0"/>
                  <a:pt x="67" y="0"/>
                </a:cubicBezTo>
                <a:cubicBezTo>
                  <a:pt x="75" y="0"/>
                  <a:pt x="81" y="6"/>
                  <a:pt x="81" y="14"/>
                </a:cubicBezTo>
                <a:cubicBezTo>
                  <a:pt x="81" y="22"/>
                  <a:pt x="75" y="28"/>
                  <a:pt x="67" y="28"/>
                </a:cubicBezTo>
                <a:cubicBezTo>
                  <a:pt x="94" y="28"/>
                  <a:pt x="94" y="28"/>
                  <a:pt x="94" y="28"/>
                </a:cubicBezTo>
                <a:cubicBezTo>
                  <a:pt x="95" y="28"/>
                  <a:pt x="96" y="29"/>
                  <a:pt x="96" y="30"/>
                </a:cubicBezTo>
                <a:lnTo>
                  <a:pt x="96" y="50"/>
                </a:lnTo>
                <a:close/>
                <a:moveTo>
                  <a:pt x="42" y="20"/>
                </a:moveTo>
                <a:cubicBezTo>
                  <a:pt x="34" y="10"/>
                  <a:pt x="34" y="10"/>
                  <a:pt x="34" y="10"/>
                </a:cubicBezTo>
                <a:cubicBezTo>
                  <a:pt x="33" y="9"/>
                  <a:pt x="32" y="8"/>
                  <a:pt x="30" y="8"/>
                </a:cubicBezTo>
                <a:cubicBezTo>
                  <a:pt x="27" y="8"/>
                  <a:pt x="24" y="11"/>
                  <a:pt x="24" y="14"/>
                </a:cubicBezTo>
                <a:cubicBezTo>
                  <a:pt x="24" y="17"/>
                  <a:pt x="27" y="20"/>
                  <a:pt x="30" y="20"/>
                </a:cubicBezTo>
                <a:lnTo>
                  <a:pt x="42" y="20"/>
                </a:lnTo>
                <a:close/>
                <a:moveTo>
                  <a:pt x="58" y="69"/>
                </a:moveTo>
                <a:cubicBezTo>
                  <a:pt x="58" y="40"/>
                  <a:pt x="58" y="40"/>
                  <a:pt x="58" y="40"/>
                </a:cubicBezTo>
                <a:cubicBezTo>
                  <a:pt x="58" y="28"/>
                  <a:pt x="58" y="28"/>
                  <a:pt x="58" y="28"/>
                </a:cubicBezTo>
                <a:cubicBezTo>
                  <a:pt x="38" y="28"/>
                  <a:pt x="38" y="28"/>
                  <a:pt x="38" y="28"/>
                </a:cubicBezTo>
                <a:cubicBezTo>
                  <a:pt x="38" y="40"/>
                  <a:pt x="38" y="40"/>
                  <a:pt x="38" y="40"/>
                </a:cubicBezTo>
                <a:cubicBezTo>
                  <a:pt x="38" y="69"/>
                  <a:pt x="38" y="69"/>
                  <a:pt x="38" y="69"/>
                </a:cubicBezTo>
                <a:cubicBezTo>
                  <a:pt x="38" y="73"/>
                  <a:pt x="38" y="73"/>
                  <a:pt x="38" y="73"/>
                </a:cubicBezTo>
                <a:cubicBezTo>
                  <a:pt x="38" y="75"/>
                  <a:pt x="40" y="76"/>
                  <a:pt x="42" y="76"/>
                </a:cubicBezTo>
                <a:cubicBezTo>
                  <a:pt x="54" y="76"/>
                  <a:pt x="54" y="76"/>
                  <a:pt x="54" y="76"/>
                </a:cubicBezTo>
                <a:cubicBezTo>
                  <a:pt x="57" y="76"/>
                  <a:pt x="58" y="75"/>
                  <a:pt x="58" y="73"/>
                </a:cubicBezTo>
                <a:lnTo>
                  <a:pt x="58" y="69"/>
                </a:lnTo>
                <a:close/>
                <a:moveTo>
                  <a:pt x="67" y="8"/>
                </a:moveTo>
                <a:cubicBezTo>
                  <a:pt x="65" y="8"/>
                  <a:pt x="63" y="9"/>
                  <a:pt x="63" y="10"/>
                </a:cubicBezTo>
                <a:cubicBezTo>
                  <a:pt x="55" y="20"/>
                  <a:pt x="55" y="20"/>
                  <a:pt x="55" y="20"/>
                </a:cubicBezTo>
                <a:cubicBezTo>
                  <a:pt x="67" y="20"/>
                  <a:pt x="67" y="20"/>
                  <a:pt x="67" y="20"/>
                </a:cubicBezTo>
                <a:cubicBezTo>
                  <a:pt x="70" y="20"/>
                  <a:pt x="73" y="17"/>
                  <a:pt x="73" y="14"/>
                </a:cubicBezTo>
                <a:cubicBezTo>
                  <a:pt x="73" y="11"/>
                  <a:pt x="70" y="8"/>
                  <a:pt x="67" y="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109">
            <a:extLst>
              <a:ext uri="{FF2B5EF4-FFF2-40B4-BE49-F238E27FC236}">
                <a16:creationId xmlns:a16="http://schemas.microsoft.com/office/drawing/2014/main" id="{43481757-70C9-45AF-BD1C-70FB01705591}"/>
              </a:ext>
            </a:extLst>
          </p:cNvPr>
          <p:cNvSpPr>
            <a:spLocks noEditPoints="1"/>
          </p:cNvSpPr>
          <p:nvPr userDrawn="1"/>
        </p:nvSpPr>
        <p:spPr bwMode="auto">
          <a:xfrm>
            <a:off x="6200776" y="2870201"/>
            <a:ext cx="420688" cy="331788"/>
          </a:xfrm>
          <a:custGeom>
            <a:avLst/>
            <a:gdLst>
              <a:gd name="T0" fmla="*/ 111 w 112"/>
              <a:gd name="T1" fmla="*/ 36 h 88"/>
              <a:gd name="T2" fmla="*/ 77 w 112"/>
              <a:gd name="T3" fmla="*/ 76 h 88"/>
              <a:gd name="T4" fmla="*/ 50 w 112"/>
              <a:gd name="T5" fmla="*/ 83 h 88"/>
              <a:gd name="T6" fmla="*/ 32 w 112"/>
              <a:gd name="T7" fmla="*/ 80 h 88"/>
              <a:gd name="T8" fmla="*/ 20 w 112"/>
              <a:gd name="T9" fmla="*/ 75 h 88"/>
              <a:gd name="T10" fmla="*/ 8 w 112"/>
              <a:gd name="T11" fmla="*/ 88 h 88"/>
              <a:gd name="T12" fmla="*/ 1 w 112"/>
              <a:gd name="T13" fmla="*/ 83 h 88"/>
              <a:gd name="T14" fmla="*/ 0 w 112"/>
              <a:gd name="T15" fmla="*/ 80 h 88"/>
              <a:gd name="T16" fmla="*/ 13 w 112"/>
              <a:gd name="T17" fmla="*/ 65 h 88"/>
              <a:gd name="T18" fmla="*/ 11 w 112"/>
              <a:gd name="T19" fmla="*/ 60 h 88"/>
              <a:gd name="T20" fmla="*/ 10 w 112"/>
              <a:gd name="T21" fmla="*/ 54 h 88"/>
              <a:gd name="T22" fmla="*/ 44 w 112"/>
              <a:gd name="T23" fmla="*/ 14 h 88"/>
              <a:gd name="T24" fmla="*/ 92 w 112"/>
              <a:gd name="T25" fmla="*/ 6 h 88"/>
              <a:gd name="T26" fmla="*/ 103 w 112"/>
              <a:gd name="T27" fmla="*/ 0 h 88"/>
              <a:gd name="T28" fmla="*/ 112 w 112"/>
              <a:gd name="T29" fmla="*/ 24 h 88"/>
              <a:gd name="T30" fmla="*/ 111 w 112"/>
              <a:gd name="T31" fmla="*/ 36 h 88"/>
              <a:gd name="T32" fmla="*/ 76 w 112"/>
              <a:gd name="T33" fmla="*/ 32 h 88"/>
              <a:gd name="T34" fmla="*/ 25 w 112"/>
              <a:gd name="T35" fmla="*/ 57 h 88"/>
              <a:gd name="T36" fmla="*/ 24 w 112"/>
              <a:gd name="T37" fmla="*/ 60 h 88"/>
              <a:gd name="T38" fmla="*/ 28 w 112"/>
              <a:gd name="T39" fmla="*/ 64 h 88"/>
              <a:gd name="T40" fmla="*/ 31 w 112"/>
              <a:gd name="T41" fmla="*/ 63 h 88"/>
              <a:gd name="T42" fmla="*/ 40 w 112"/>
              <a:gd name="T43" fmla="*/ 54 h 88"/>
              <a:gd name="T44" fmla="*/ 76 w 112"/>
              <a:gd name="T45" fmla="*/ 40 h 88"/>
              <a:gd name="T46" fmla="*/ 80 w 112"/>
              <a:gd name="T47" fmla="*/ 36 h 88"/>
              <a:gd name="T48" fmla="*/ 76 w 112"/>
              <a:gd name="T49" fmla="*/ 3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88">
                <a:moveTo>
                  <a:pt x="111" y="36"/>
                </a:moveTo>
                <a:cubicBezTo>
                  <a:pt x="107" y="55"/>
                  <a:pt x="94" y="68"/>
                  <a:pt x="77" y="76"/>
                </a:cubicBezTo>
                <a:cubicBezTo>
                  <a:pt x="69" y="81"/>
                  <a:pt x="59" y="83"/>
                  <a:pt x="50" y="83"/>
                </a:cubicBezTo>
                <a:cubicBezTo>
                  <a:pt x="44" y="83"/>
                  <a:pt x="37" y="82"/>
                  <a:pt x="32" y="80"/>
                </a:cubicBezTo>
                <a:cubicBezTo>
                  <a:pt x="29" y="79"/>
                  <a:pt x="23" y="75"/>
                  <a:pt x="20" y="75"/>
                </a:cubicBezTo>
                <a:cubicBezTo>
                  <a:pt x="17" y="75"/>
                  <a:pt x="13" y="88"/>
                  <a:pt x="8" y="88"/>
                </a:cubicBezTo>
                <a:cubicBezTo>
                  <a:pt x="4" y="88"/>
                  <a:pt x="3" y="86"/>
                  <a:pt x="1" y="83"/>
                </a:cubicBezTo>
                <a:cubicBezTo>
                  <a:pt x="1" y="82"/>
                  <a:pt x="0" y="82"/>
                  <a:pt x="0" y="80"/>
                </a:cubicBezTo>
                <a:cubicBezTo>
                  <a:pt x="0" y="74"/>
                  <a:pt x="13" y="69"/>
                  <a:pt x="13" y="65"/>
                </a:cubicBezTo>
                <a:cubicBezTo>
                  <a:pt x="13" y="65"/>
                  <a:pt x="11" y="61"/>
                  <a:pt x="11" y="60"/>
                </a:cubicBezTo>
                <a:cubicBezTo>
                  <a:pt x="10" y="58"/>
                  <a:pt x="10" y="56"/>
                  <a:pt x="10" y="54"/>
                </a:cubicBezTo>
                <a:cubicBezTo>
                  <a:pt x="10" y="34"/>
                  <a:pt x="26" y="20"/>
                  <a:pt x="44" y="14"/>
                </a:cubicBezTo>
                <a:cubicBezTo>
                  <a:pt x="56" y="10"/>
                  <a:pt x="84" y="14"/>
                  <a:pt x="92" y="6"/>
                </a:cubicBezTo>
                <a:cubicBezTo>
                  <a:pt x="96" y="3"/>
                  <a:pt x="98" y="0"/>
                  <a:pt x="103" y="0"/>
                </a:cubicBezTo>
                <a:cubicBezTo>
                  <a:pt x="110" y="0"/>
                  <a:pt x="112" y="18"/>
                  <a:pt x="112" y="24"/>
                </a:cubicBezTo>
                <a:cubicBezTo>
                  <a:pt x="112" y="28"/>
                  <a:pt x="112" y="32"/>
                  <a:pt x="111" y="36"/>
                </a:cubicBezTo>
                <a:close/>
                <a:moveTo>
                  <a:pt x="76" y="32"/>
                </a:moveTo>
                <a:cubicBezTo>
                  <a:pt x="54" y="32"/>
                  <a:pt x="40" y="41"/>
                  <a:pt x="25" y="57"/>
                </a:cubicBezTo>
                <a:cubicBezTo>
                  <a:pt x="25" y="58"/>
                  <a:pt x="24" y="59"/>
                  <a:pt x="24" y="60"/>
                </a:cubicBezTo>
                <a:cubicBezTo>
                  <a:pt x="24" y="62"/>
                  <a:pt x="26" y="64"/>
                  <a:pt x="28" y="64"/>
                </a:cubicBezTo>
                <a:cubicBezTo>
                  <a:pt x="29" y="64"/>
                  <a:pt x="30" y="64"/>
                  <a:pt x="31" y="63"/>
                </a:cubicBezTo>
                <a:cubicBezTo>
                  <a:pt x="34" y="60"/>
                  <a:pt x="37" y="57"/>
                  <a:pt x="40" y="54"/>
                </a:cubicBezTo>
                <a:cubicBezTo>
                  <a:pt x="51" y="44"/>
                  <a:pt x="61" y="40"/>
                  <a:pt x="76" y="40"/>
                </a:cubicBezTo>
                <a:cubicBezTo>
                  <a:pt x="78" y="40"/>
                  <a:pt x="80" y="38"/>
                  <a:pt x="80" y="36"/>
                </a:cubicBezTo>
                <a:cubicBezTo>
                  <a:pt x="80" y="34"/>
                  <a:pt x="78" y="32"/>
                  <a:pt x="76" y="3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110">
            <a:extLst>
              <a:ext uri="{FF2B5EF4-FFF2-40B4-BE49-F238E27FC236}">
                <a16:creationId xmlns:a16="http://schemas.microsoft.com/office/drawing/2014/main" id="{3A2685B2-26E3-4007-856A-7EEE35B09AFB}"/>
              </a:ext>
            </a:extLst>
          </p:cNvPr>
          <p:cNvSpPr>
            <a:spLocks noEditPoints="1"/>
          </p:cNvSpPr>
          <p:nvPr userDrawn="1"/>
        </p:nvSpPr>
        <p:spPr bwMode="auto">
          <a:xfrm>
            <a:off x="6891338" y="2840038"/>
            <a:ext cx="330200" cy="422275"/>
          </a:xfrm>
          <a:custGeom>
            <a:avLst/>
            <a:gdLst>
              <a:gd name="T0" fmla="*/ 88 w 88"/>
              <a:gd name="T1" fmla="*/ 110 h 112"/>
              <a:gd name="T2" fmla="*/ 86 w 88"/>
              <a:gd name="T3" fmla="*/ 112 h 112"/>
              <a:gd name="T4" fmla="*/ 2 w 88"/>
              <a:gd name="T5" fmla="*/ 112 h 112"/>
              <a:gd name="T6" fmla="*/ 0 w 88"/>
              <a:gd name="T7" fmla="*/ 110 h 112"/>
              <a:gd name="T8" fmla="*/ 0 w 88"/>
              <a:gd name="T9" fmla="*/ 106 h 112"/>
              <a:gd name="T10" fmla="*/ 2 w 88"/>
              <a:gd name="T11" fmla="*/ 104 h 112"/>
              <a:gd name="T12" fmla="*/ 86 w 88"/>
              <a:gd name="T13" fmla="*/ 104 h 112"/>
              <a:gd name="T14" fmla="*/ 88 w 88"/>
              <a:gd name="T15" fmla="*/ 106 h 112"/>
              <a:gd name="T16" fmla="*/ 88 w 88"/>
              <a:gd name="T17" fmla="*/ 110 h 112"/>
              <a:gd name="T18" fmla="*/ 44 w 88"/>
              <a:gd name="T19" fmla="*/ 82 h 112"/>
              <a:gd name="T20" fmla="*/ 48 w 88"/>
              <a:gd name="T21" fmla="*/ 96 h 112"/>
              <a:gd name="T22" fmla="*/ 48 w 88"/>
              <a:gd name="T23" fmla="*/ 96 h 112"/>
              <a:gd name="T24" fmla="*/ 48 w 88"/>
              <a:gd name="T25" fmla="*/ 96 h 112"/>
              <a:gd name="T26" fmla="*/ 16 w 88"/>
              <a:gd name="T27" fmla="*/ 56 h 112"/>
              <a:gd name="T28" fmla="*/ 44 w 88"/>
              <a:gd name="T29" fmla="*/ 14 h 112"/>
              <a:gd name="T30" fmla="*/ 40 w 88"/>
              <a:gd name="T31" fmla="*/ 0 h 112"/>
              <a:gd name="T32" fmla="*/ 40 w 88"/>
              <a:gd name="T33" fmla="*/ 0 h 112"/>
              <a:gd name="T34" fmla="*/ 40 w 88"/>
              <a:gd name="T35" fmla="*/ 0 h 112"/>
              <a:gd name="T36" fmla="*/ 72 w 88"/>
              <a:gd name="T37" fmla="*/ 40 h 112"/>
              <a:gd name="T38" fmla="*/ 44 w 88"/>
              <a:gd name="T39" fmla="*/ 8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 h="112">
                <a:moveTo>
                  <a:pt x="88" y="110"/>
                </a:moveTo>
                <a:cubicBezTo>
                  <a:pt x="88" y="111"/>
                  <a:pt x="87" y="112"/>
                  <a:pt x="86" y="112"/>
                </a:cubicBezTo>
                <a:cubicBezTo>
                  <a:pt x="2" y="112"/>
                  <a:pt x="2" y="112"/>
                  <a:pt x="2" y="112"/>
                </a:cubicBezTo>
                <a:cubicBezTo>
                  <a:pt x="1" y="112"/>
                  <a:pt x="0" y="111"/>
                  <a:pt x="0" y="110"/>
                </a:cubicBezTo>
                <a:cubicBezTo>
                  <a:pt x="0" y="106"/>
                  <a:pt x="0" y="106"/>
                  <a:pt x="0" y="106"/>
                </a:cubicBezTo>
                <a:cubicBezTo>
                  <a:pt x="0" y="105"/>
                  <a:pt x="1" y="104"/>
                  <a:pt x="2" y="104"/>
                </a:cubicBezTo>
                <a:cubicBezTo>
                  <a:pt x="86" y="104"/>
                  <a:pt x="86" y="104"/>
                  <a:pt x="86" y="104"/>
                </a:cubicBezTo>
                <a:cubicBezTo>
                  <a:pt x="87" y="104"/>
                  <a:pt x="88" y="105"/>
                  <a:pt x="88" y="106"/>
                </a:cubicBezTo>
                <a:lnTo>
                  <a:pt x="88" y="110"/>
                </a:lnTo>
                <a:close/>
                <a:moveTo>
                  <a:pt x="44" y="82"/>
                </a:moveTo>
                <a:cubicBezTo>
                  <a:pt x="44" y="86"/>
                  <a:pt x="46" y="92"/>
                  <a:pt x="48" y="96"/>
                </a:cubicBezTo>
                <a:cubicBezTo>
                  <a:pt x="48" y="96"/>
                  <a:pt x="48" y="96"/>
                  <a:pt x="48" y="96"/>
                </a:cubicBezTo>
                <a:cubicBezTo>
                  <a:pt x="48" y="96"/>
                  <a:pt x="48" y="96"/>
                  <a:pt x="48" y="96"/>
                </a:cubicBezTo>
                <a:cubicBezTo>
                  <a:pt x="31" y="88"/>
                  <a:pt x="16" y="77"/>
                  <a:pt x="16" y="56"/>
                </a:cubicBezTo>
                <a:cubicBezTo>
                  <a:pt x="16" y="32"/>
                  <a:pt x="44" y="30"/>
                  <a:pt x="44" y="14"/>
                </a:cubicBezTo>
                <a:cubicBezTo>
                  <a:pt x="44" y="10"/>
                  <a:pt x="42" y="4"/>
                  <a:pt x="40" y="0"/>
                </a:cubicBezTo>
                <a:cubicBezTo>
                  <a:pt x="40" y="0"/>
                  <a:pt x="40" y="0"/>
                  <a:pt x="40" y="0"/>
                </a:cubicBezTo>
                <a:cubicBezTo>
                  <a:pt x="40" y="0"/>
                  <a:pt x="40" y="0"/>
                  <a:pt x="40" y="0"/>
                </a:cubicBezTo>
                <a:cubicBezTo>
                  <a:pt x="57" y="8"/>
                  <a:pt x="72" y="19"/>
                  <a:pt x="72" y="40"/>
                </a:cubicBezTo>
                <a:cubicBezTo>
                  <a:pt x="72" y="64"/>
                  <a:pt x="44" y="66"/>
                  <a:pt x="44" y="8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11">
            <a:extLst>
              <a:ext uri="{FF2B5EF4-FFF2-40B4-BE49-F238E27FC236}">
                <a16:creationId xmlns:a16="http://schemas.microsoft.com/office/drawing/2014/main" id="{FAB09873-E2A3-4880-857F-6621F7E84FCA}"/>
              </a:ext>
            </a:extLst>
          </p:cNvPr>
          <p:cNvSpPr>
            <a:spLocks noEditPoints="1"/>
          </p:cNvSpPr>
          <p:nvPr userDrawn="1"/>
        </p:nvSpPr>
        <p:spPr bwMode="auto">
          <a:xfrm>
            <a:off x="7493001" y="2930526"/>
            <a:ext cx="419100" cy="271463"/>
          </a:xfrm>
          <a:custGeom>
            <a:avLst/>
            <a:gdLst>
              <a:gd name="T0" fmla="*/ 111 w 112"/>
              <a:gd name="T1" fmla="*/ 40 h 72"/>
              <a:gd name="T2" fmla="*/ 56 w 112"/>
              <a:gd name="T3" fmla="*/ 72 h 72"/>
              <a:gd name="T4" fmla="*/ 1 w 112"/>
              <a:gd name="T5" fmla="*/ 40 h 72"/>
              <a:gd name="T6" fmla="*/ 0 w 112"/>
              <a:gd name="T7" fmla="*/ 36 h 72"/>
              <a:gd name="T8" fmla="*/ 1 w 112"/>
              <a:gd name="T9" fmla="*/ 32 h 72"/>
              <a:gd name="T10" fmla="*/ 56 w 112"/>
              <a:gd name="T11" fmla="*/ 0 h 72"/>
              <a:gd name="T12" fmla="*/ 111 w 112"/>
              <a:gd name="T13" fmla="*/ 32 h 72"/>
              <a:gd name="T14" fmla="*/ 112 w 112"/>
              <a:gd name="T15" fmla="*/ 36 h 72"/>
              <a:gd name="T16" fmla="*/ 111 w 112"/>
              <a:gd name="T17" fmla="*/ 40 h 72"/>
              <a:gd name="T18" fmla="*/ 80 w 112"/>
              <a:gd name="T19" fmla="*/ 14 h 72"/>
              <a:gd name="T20" fmla="*/ 84 w 112"/>
              <a:gd name="T21" fmla="*/ 28 h 72"/>
              <a:gd name="T22" fmla="*/ 56 w 112"/>
              <a:gd name="T23" fmla="*/ 56 h 72"/>
              <a:gd name="T24" fmla="*/ 28 w 112"/>
              <a:gd name="T25" fmla="*/ 28 h 72"/>
              <a:gd name="T26" fmla="*/ 32 w 112"/>
              <a:gd name="T27" fmla="*/ 14 h 72"/>
              <a:gd name="T28" fmla="*/ 8 w 112"/>
              <a:gd name="T29" fmla="*/ 36 h 72"/>
              <a:gd name="T30" fmla="*/ 56 w 112"/>
              <a:gd name="T31" fmla="*/ 64 h 72"/>
              <a:gd name="T32" fmla="*/ 104 w 112"/>
              <a:gd name="T33" fmla="*/ 36 h 72"/>
              <a:gd name="T34" fmla="*/ 80 w 112"/>
              <a:gd name="T35" fmla="*/ 14 h 72"/>
              <a:gd name="T36" fmla="*/ 56 w 112"/>
              <a:gd name="T37" fmla="*/ 9 h 72"/>
              <a:gd name="T38" fmla="*/ 37 w 112"/>
              <a:gd name="T39" fmla="*/ 28 h 72"/>
              <a:gd name="T40" fmla="*/ 40 w 112"/>
              <a:gd name="T41" fmla="*/ 31 h 72"/>
              <a:gd name="T42" fmla="*/ 43 w 112"/>
              <a:gd name="T43" fmla="*/ 28 h 72"/>
              <a:gd name="T44" fmla="*/ 56 w 112"/>
              <a:gd name="T45" fmla="*/ 15 h 72"/>
              <a:gd name="T46" fmla="*/ 59 w 112"/>
              <a:gd name="T47" fmla="*/ 12 h 72"/>
              <a:gd name="T48" fmla="*/ 56 w 112"/>
              <a:gd name="T49" fmla="*/ 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72">
                <a:moveTo>
                  <a:pt x="111" y="40"/>
                </a:moveTo>
                <a:cubicBezTo>
                  <a:pt x="99" y="59"/>
                  <a:pt x="78" y="72"/>
                  <a:pt x="56" y="72"/>
                </a:cubicBezTo>
                <a:cubicBezTo>
                  <a:pt x="34" y="72"/>
                  <a:pt x="13" y="59"/>
                  <a:pt x="1" y="40"/>
                </a:cubicBezTo>
                <a:cubicBezTo>
                  <a:pt x="1" y="39"/>
                  <a:pt x="0" y="38"/>
                  <a:pt x="0" y="36"/>
                </a:cubicBezTo>
                <a:cubicBezTo>
                  <a:pt x="0" y="35"/>
                  <a:pt x="1" y="33"/>
                  <a:pt x="1" y="32"/>
                </a:cubicBezTo>
                <a:cubicBezTo>
                  <a:pt x="13" y="13"/>
                  <a:pt x="34" y="0"/>
                  <a:pt x="56" y="0"/>
                </a:cubicBezTo>
                <a:cubicBezTo>
                  <a:pt x="78" y="0"/>
                  <a:pt x="99" y="13"/>
                  <a:pt x="111" y="32"/>
                </a:cubicBezTo>
                <a:cubicBezTo>
                  <a:pt x="111" y="33"/>
                  <a:pt x="112" y="35"/>
                  <a:pt x="112" y="36"/>
                </a:cubicBezTo>
                <a:cubicBezTo>
                  <a:pt x="112" y="38"/>
                  <a:pt x="111" y="39"/>
                  <a:pt x="111" y="40"/>
                </a:cubicBezTo>
                <a:close/>
                <a:moveTo>
                  <a:pt x="80" y="14"/>
                </a:moveTo>
                <a:cubicBezTo>
                  <a:pt x="83" y="18"/>
                  <a:pt x="84" y="23"/>
                  <a:pt x="84" y="28"/>
                </a:cubicBezTo>
                <a:cubicBezTo>
                  <a:pt x="84" y="43"/>
                  <a:pt x="71" y="56"/>
                  <a:pt x="56" y="56"/>
                </a:cubicBezTo>
                <a:cubicBezTo>
                  <a:pt x="41" y="56"/>
                  <a:pt x="28" y="43"/>
                  <a:pt x="28" y="28"/>
                </a:cubicBezTo>
                <a:cubicBezTo>
                  <a:pt x="28" y="23"/>
                  <a:pt x="29" y="18"/>
                  <a:pt x="32" y="14"/>
                </a:cubicBezTo>
                <a:cubicBezTo>
                  <a:pt x="22" y="19"/>
                  <a:pt x="14" y="27"/>
                  <a:pt x="8" y="36"/>
                </a:cubicBezTo>
                <a:cubicBezTo>
                  <a:pt x="19" y="53"/>
                  <a:pt x="36" y="64"/>
                  <a:pt x="56" y="64"/>
                </a:cubicBezTo>
                <a:cubicBezTo>
                  <a:pt x="76" y="64"/>
                  <a:pt x="93" y="53"/>
                  <a:pt x="104" y="36"/>
                </a:cubicBezTo>
                <a:cubicBezTo>
                  <a:pt x="98" y="27"/>
                  <a:pt x="90" y="19"/>
                  <a:pt x="80" y="14"/>
                </a:cubicBezTo>
                <a:close/>
                <a:moveTo>
                  <a:pt x="56" y="9"/>
                </a:moveTo>
                <a:cubicBezTo>
                  <a:pt x="46" y="9"/>
                  <a:pt x="37" y="18"/>
                  <a:pt x="37" y="28"/>
                </a:cubicBezTo>
                <a:cubicBezTo>
                  <a:pt x="37" y="30"/>
                  <a:pt x="38" y="31"/>
                  <a:pt x="40" y="31"/>
                </a:cubicBezTo>
                <a:cubicBezTo>
                  <a:pt x="42" y="31"/>
                  <a:pt x="43" y="30"/>
                  <a:pt x="43" y="28"/>
                </a:cubicBezTo>
                <a:cubicBezTo>
                  <a:pt x="43" y="21"/>
                  <a:pt x="49" y="15"/>
                  <a:pt x="56" y="15"/>
                </a:cubicBezTo>
                <a:cubicBezTo>
                  <a:pt x="58" y="15"/>
                  <a:pt x="59" y="14"/>
                  <a:pt x="59" y="12"/>
                </a:cubicBezTo>
                <a:cubicBezTo>
                  <a:pt x="59" y="10"/>
                  <a:pt x="58" y="9"/>
                  <a:pt x="56" y="9"/>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12">
            <a:extLst>
              <a:ext uri="{FF2B5EF4-FFF2-40B4-BE49-F238E27FC236}">
                <a16:creationId xmlns:a16="http://schemas.microsoft.com/office/drawing/2014/main" id="{45AF4088-FE86-4FF5-AF3B-4D54F8C1E66B}"/>
              </a:ext>
            </a:extLst>
          </p:cNvPr>
          <p:cNvSpPr>
            <a:spLocks noEditPoints="1"/>
          </p:cNvSpPr>
          <p:nvPr userDrawn="1"/>
        </p:nvSpPr>
        <p:spPr bwMode="auto">
          <a:xfrm>
            <a:off x="8137526" y="2908301"/>
            <a:ext cx="420688" cy="315913"/>
          </a:xfrm>
          <a:custGeom>
            <a:avLst/>
            <a:gdLst>
              <a:gd name="T0" fmla="*/ 82 w 112"/>
              <a:gd name="T1" fmla="*/ 7 h 84"/>
              <a:gd name="T2" fmla="*/ 42 w 112"/>
              <a:gd name="T3" fmla="*/ 77 h 84"/>
              <a:gd name="T4" fmla="*/ 39 w 112"/>
              <a:gd name="T5" fmla="*/ 83 h 84"/>
              <a:gd name="T6" fmla="*/ 37 w 112"/>
              <a:gd name="T7" fmla="*/ 84 h 84"/>
              <a:gd name="T8" fmla="*/ 29 w 112"/>
              <a:gd name="T9" fmla="*/ 80 h 84"/>
              <a:gd name="T10" fmla="*/ 28 w 112"/>
              <a:gd name="T11" fmla="*/ 78 h 84"/>
              <a:gd name="T12" fmla="*/ 31 w 112"/>
              <a:gd name="T13" fmla="*/ 72 h 84"/>
              <a:gd name="T14" fmla="*/ 1 w 112"/>
              <a:gd name="T15" fmla="*/ 46 h 84"/>
              <a:gd name="T16" fmla="*/ 0 w 112"/>
              <a:gd name="T17" fmla="*/ 42 h 84"/>
              <a:gd name="T18" fmla="*/ 1 w 112"/>
              <a:gd name="T19" fmla="*/ 38 h 84"/>
              <a:gd name="T20" fmla="*/ 56 w 112"/>
              <a:gd name="T21" fmla="*/ 6 h 84"/>
              <a:gd name="T22" fmla="*/ 67 w 112"/>
              <a:gd name="T23" fmla="*/ 7 h 84"/>
              <a:gd name="T24" fmla="*/ 71 w 112"/>
              <a:gd name="T25" fmla="*/ 1 h 84"/>
              <a:gd name="T26" fmla="*/ 72 w 112"/>
              <a:gd name="T27" fmla="*/ 0 h 84"/>
              <a:gd name="T28" fmla="*/ 81 w 112"/>
              <a:gd name="T29" fmla="*/ 4 h 84"/>
              <a:gd name="T30" fmla="*/ 82 w 112"/>
              <a:gd name="T31" fmla="*/ 6 h 84"/>
              <a:gd name="T32" fmla="*/ 82 w 112"/>
              <a:gd name="T33" fmla="*/ 7 h 84"/>
              <a:gd name="T34" fmla="*/ 40 w 112"/>
              <a:gd name="T35" fmla="*/ 57 h 84"/>
              <a:gd name="T36" fmla="*/ 28 w 112"/>
              <a:gd name="T37" fmla="*/ 34 h 84"/>
              <a:gd name="T38" fmla="*/ 32 w 112"/>
              <a:gd name="T39" fmla="*/ 20 h 84"/>
              <a:gd name="T40" fmla="*/ 8 w 112"/>
              <a:gd name="T41" fmla="*/ 42 h 84"/>
              <a:gd name="T42" fmla="*/ 35 w 112"/>
              <a:gd name="T43" fmla="*/ 65 h 84"/>
              <a:gd name="T44" fmla="*/ 40 w 112"/>
              <a:gd name="T45" fmla="*/ 57 h 84"/>
              <a:gd name="T46" fmla="*/ 56 w 112"/>
              <a:gd name="T47" fmla="*/ 15 h 84"/>
              <a:gd name="T48" fmla="*/ 37 w 112"/>
              <a:gd name="T49" fmla="*/ 34 h 84"/>
              <a:gd name="T50" fmla="*/ 40 w 112"/>
              <a:gd name="T51" fmla="*/ 37 h 84"/>
              <a:gd name="T52" fmla="*/ 43 w 112"/>
              <a:gd name="T53" fmla="*/ 34 h 84"/>
              <a:gd name="T54" fmla="*/ 56 w 112"/>
              <a:gd name="T55" fmla="*/ 21 h 84"/>
              <a:gd name="T56" fmla="*/ 59 w 112"/>
              <a:gd name="T57" fmla="*/ 18 h 84"/>
              <a:gd name="T58" fmla="*/ 56 w 112"/>
              <a:gd name="T59" fmla="*/ 15 h 84"/>
              <a:gd name="T60" fmla="*/ 111 w 112"/>
              <a:gd name="T61" fmla="*/ 46 h 84"/>
              <a:gd name="T62" fmla="*/ 104 w 112"/>
              <a:gd name="T63" fmla="*/ 55 h 84"/>
              <a:gd name="T64" fmla="*/ 56 w 112"/>
              <a:gd name="T65" fmla="*/ 78 h 84"/>
              <a:gd name="T66" fmla="*/ 61 w 112"/>
              <a:gd name="T67" fmla="*/ 70 h 84"/>
              <a:gd name="T68" fmla="*/ 104 w 112"/>
              <a:gd name="T69" fmla="*/ 42 h 84"/>
              <a:gd name="T70" fmla="*/ 86 w 112"/>
              <a:gd name="T71" fmla="*/ 24 h 84"/>
              <a:gd name="T72" fmla="*/ 90 w 112"/>
              <a:gd name="T73" fmla="*/ 17 h 84"/>
              <a:gd name="T74" fmla="*/ 111 w 112"/>
              <a:gd name="T75" fmla="*/ 38 h 84"/>
              <a:gd name="T76" fmla="*/ 112 w 112"/>
              <a:gd name="T77" fmla="*/ 42 h 84"/>
              <a:gd name="T78" fmla="*/ 111 w 112"/>
              <a:gd name="T79" fmla="*/ 46 h 84"/>
              <a:gd name="T80" fmla="*/ 66 w 112"/>
              <a:gd name="T81" fmla="*/ 60 h 84"/>
              <a:gd name="T82" fmla="*/ 83 w 112"/>
              <a:gd name="T83" fmla="*/ 29 h 84"/>
              <a:gd name="T84" fmla="*/ 84 w 112"/>
              <a:gd name="T85" fmla="*/ 34 h 84"/>
              <a:gd name="T86" fmla="*/ 66 w 112"/>
              <a:gd name="T87"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84">
                <a:moveTo>
                  <a:pt x="82" y="7"/>
                </a:moveTo>
                <a:cubicBezTo>
                  <a:pt x="68" y="30"/>
                  <a:pt x="55" y="54"/>
                  <a:pt x="42" y="77"/>
                </a:cubicBezTo>
                <a:cubicBezTo>
                  <a:pt x="39" y="83"/>
                  <a:pt x="39" y="83"/>
                  <a:pt x="39" y="83"/>
                </a:cubicBezTo>
                <a:cubicBezTo>
                  <a:pt x="39" y="84"/>
                  <a:pt x="38" y="84"/>
                  <a:pt x="37" y="84"/>
                </a:cubicBezTo>
                <a:cubicBezTo>
                  <a:pt x="36" y="84"/>
                  <a:pt x="30" y="80"/>
                  <a:pt x="29" y="80"/>
                </a:cubicBezTo>
                <a:cubicBezTo>
                  <a:pt x="28" y="79"/>
                  <a:pt x="28" y="79"/>
                  <a:pt x="28" y="78"/>
                </a:cubicBezTo>
                <a:cubicBezTo>
                  <a:pt x="28" y="77"/>
                  <a:pt x="30" y="74"/>
                  <a:pt x="31" y="72"/>
                </a:cubicBezTo>
                <a:cubicBezTo>
                  <a:pt x="19" y="67"/>
                  <a:pt x="8" y="58"/>
                  <a:pt x="1" y="46"/>
                </a:cubicBezTo>
                <a:cubicBezTo>
                  <a:pt x="0" y="45"/>
                  <a:pt x="0" y="44"/>
                  <a:pt x="0" y="42"/>
                </a:cubicBezTo>
                <a:cubicBezTo>
                  <a:pt x="0" y="41"/>
                  <a:pt x="0" y="39"/>
                  <a:pt x="1" y="38"/>
                </a:cubicBezTo>
                <a:cubicBezTo>
                  <a:pt x="14" y="19"/>
                  <a:pt x="33" y="6"/>
                  <a:pt x="56" y="6"/>
                </a:cubicBezTo>
                <a:cubicBezTo>
                  <a:pt x="60" y="6"/>
                  <a:pt x="64" y="6"/>
                  <a:pt x="67" y="7"/>
                </a:cubicBezTo>
                <a:cubicBezTo>
                  <a:pt x="71" y="1"/>
                  <a:pt x="71" y="1"/>
                  <a:pt x="71" y="1"/>
                </a:cubicBezTo>
                <a:cubicBezTo>
                  <a:pt x="71" y="0"/>
                  <a:pt x="72" y="0"/>
                  <a:pt x="72" y="0"/>
                </a:cubicBezTo>
                <a:cubicBezTo>
                  <a:pt x="73" y="0"/>
                  <a:pt x="79" y="4"/>
                  <a:pt x="81" y="4"/>
                </a:cubicBezTo>
                <a:cubicBezTo>
                  <a:pt x="81" y="5"/>
                  <a:pt x="82" y="5"/>
                  <a:pt x="82" y="6"/>
                </a:cubicBezTo>
                <a:cubicBezTo>
                  <a:pt x="82" y="6"/>
                  <a:pt x="82" y="7"/>
                  <a:pt x="82" y="7"/>
                </a:cubicBezTo>
                <a:close/>
                <a:moveTo>
                  <a:pt x="40" y="57"/>
                </a:moveTo>
                <a:cubicBezTo>
                  <a:pt x="32" y="51"/>
                  <a:pt x="28" y="43"/>
                  <a:pt x="28" y="34"/>
                </a:cubicBezTo>
                <a:cubicBezTo>
                  <a:pt x="28" y="29"/>
                  <a:pt x="29" y="24"/>
                  <a:pt x="32" y="20"/>
                </a:cubicBezTo>
                <a:cubicBezTo>
                  <a:pt x="22" y="25"/>
                  <a:pt x="14" y="33"/>
                  <a:pt x="8" y="42"/>
                </a:cubicBezTo>
                <a:cubicBezTo>
                  <a:pt x="14" y="52"/>
                  <a:pt x="24" y="61"/>
                  <a:pt x="35" y="65"/>
                </a:cubicBezTo>
                <a:lnTo>
                  <a:pt x="40" y="57"/>
                </a:lnTo>
                <a:close/>
                <a:moveTo>
                  <a:pt x="56" y="15"/>
                </a:moveTo>
                <a:cubicBezTo>
                  <a:pt x="46" y="15"/>
                  <a:pt x="37" y="24"/>
                  <a:pt x="37" y="34"/>
                </a:cubicBezTo>
                <a:cubicBezTo>
                  <a:pt x="37" y="36"/>
                  <a:pt x="38" y="37"/>
                  <a:pt x="40" y="37"/>
                </a:cubicBezTo>
                <a:cubicBezTo>
                  <a:pt x="42" y="37"/>
                  <a:pt x="43" y="36"/>
                  <a:pt x="43" y="34"/>
                </a:cubicBezTo>
                <a:cubicBezTo>
                  <a:pt x="43" y="27"/>
                  <a:pt x="49" y="21"/>
                  <a:pt x="56" y="21"/>
                </a:cubicBezTo>
                <a:cubicBezTo>
                  <a:pt x="58" y="21"/>
                  <a:pt x="59" y="20"/>
                  <a:pt x="59" y="18"/>
                </a:cubicBezTo>
                <a:cubicBezTo>
                  <a:pt x="59" y="16"/>
                  <a:pt x="58" y="15"/>
                  <a:pt x="56" y="15"/>
                </a:cubicBezTo>
                <a:close/>
                <a:moveTo>
                  <a:pt x="111" y="46"/>
                </a:moveTo>
                <a:cubicBezTo>
                  <a:pt x="109" y="50"/>
                  <a:pt x="106" y="53"/>
                  <a:pt x="104" y="55"/>
                </a:cubicBezTo>
                <a:cubicBezTo>
                  <a:pt x="92" y="69"/>
                  <a:pt x="75" y="78"/>
                  <a:pt x="56" y="78"/>
                </a:cubicBezTo>
                <a:cubicBezTo>
                  <a:pt x="61" y="70"/>
                  <a:pt x="61" y="70"/>
                  <a:pt x="61" y="70"/>
                </a:cubicBezTo>
                <a:cubicBezTo>
                  <a:pt x="79" y="68"/>
                  <a:pt x="94" y="57"/>
                  <a:pt x="104" y="42"/>
                </a:cubicBezTo>
                <a:cubicBezTo>
                  <a:pt x="99" y="35"/>
                  <a:pt x="93" y="29"/>
                  <a:pt x="86" y="24"/>
                </a:cubicBezTo>
                <a:cubicBezTo>
                  <a:pt x="90" y="17"/>
                  <a:pt x="90" y="17"/>
                  <a:pt x="90" y="17"/>
                </a:cubicBezTo>
                <a:cubicBezTo>
                  <a:pt x="98" y="22"/>
                  <a:pt x="106" y="30"/>
                  <a:pt x="111" y="38"/>
                </a:cubicBezTo>
                <a:cubicBezTo>
                  <a:pt x="111" y="39"/>
                  <a:pt x="112" y="40"/>
                  <a:pt x="112" y="42"/>
                </a:cubicBezTo>
                <a:cubicBezTo>
                  <a:pt x="112" y="44"/>
                  <a:pt x="111" y="45"/>
                  <a:pt x="111" y="46"/>
                </a:cubicBezTo>
                <a:close/>
                <a:moveTo>
                  <a:pt x="66" y="60"/>
                </a:moveTo>
                <a:cubicBezTo>
                  <a:pt x="83" y="29"/>
                  <a:pt x="83" y="29"/>
                  <a:pt x="83" y="29"/>
                </a:cubicBezTo>
                <a:cubicBezTo>
                  <a:pt x="84" y="31"/>
                  <a:pt x="84" y="32"/>
                  <a:pt x="84" y="34"/>
                </a:cubicBezTo>
                <a:cubicBezTo>
                  <a:pt x="84" y="46"/>
                  <a:pt x="77" y="56"/>
                  <a:pt x="66" y="6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13">
            <a:extLst>
              <a:ext uri="{FF2B5EF4-FFF2-40B4-BE49-F238E27FC236}">
                <a16:creationId xmlns:a16="http://schemas.microsoft.com/office/drawing/2014/main" id="{1C13782C-E8CB-46D2-ADC9-4A6090AB6C87}"/>
              </a:ext>
            </a:extLst>
          </p:cNvPr>
          <p:cNvSpPr>
            <a:spLocks noEditPoints="1"/>
          </p:cNvSpPr>
          <p:nvPr userDrawn="1"/>
        </p:nvSpPr>
        <p:spPr bwMode="auto">
          <a:xfrm>
            <a:off x="8783638" y="2840038"/>
            <a:ext cx="420688" cy="392113"/>
          </a:xfrm>
          <a:custGeom>
            <a:avLst/>
            <a:gdLst>
              <a:gd name="T0" fmla="*/ 111 w 112"/>
              <a:gd name="T1" fmla="*/ 92 h 104"/>
              <a:gd name="T2" fmla="*/ 111 w 112"/>
              <a:gd name="T3" fmla="*/ 100 h 104"/>
              <a:gd name="T4" fmla="*/ 104 w 112"/>
              <a:gd name="T5" fmla="*/ 104 h 104"/>
              <a:gd name="T6" fmla="*/ 8 w 112"/>
              <a:gd name="T7" fmla="*/ 104 h 104"/>
              <a:gd name="T8" fmla="*/ 1 w 112"/>
              <a:gd name="T9" fmla="*/ 100 h 104"/>
              <a:gd name="T10" fmla="*/ 1 w 112"/>
              <a:gd name="T11" fmla="*/ 92 h 104"/>
              <a:gd name="T12" fmla="*/ 49 w 112"/>
              <a:gd name="T13" fmla="*/ 4 h 104"/>
              <a:gd name="T14" fmla="*/ 56 w 112"/>
              <a:gd name="T15" fmla="*/ 0 h 104"/>
              <a:gd name="T16" fmla="*/ 63 w 112"/>
              <a:gd name="T17" fmla="*/ 4 h 104"/>
              <a:gd name="T18" fmla="*/ 111 w 112"/>
              <a:gd name="T19" fmla="*/ 92 h 104"/>
              <a:gd name="T20" fmla="*/ 65 w 112"/>
              <a:gd name="T21" fmla="*/ 34 h 104"/>
              <a:gd name="T22" fmla="*/ 64 w 112"/>
              <a:gd name="T23" fmla="*/ 33 h 104"/>
              <a:gd name="T24" fmla="*/ 63 w 112"/>
              <a:gd name="T25" fmla="*/ 32 h 104"/>
              <a:gd name="T26" fmla="*/ 49 w 112"/>
              <a:gd name="T27" fmla="*/ 32 h 104"/>
              <a:gd name="T28" fmla="*/ 48 w 112"/>
              <a:gd name="T29" fmla="*/ 33 h 104"/>
              <a:gd name="T30" fmla="*/ 47 w 112"/>
              <a:gd name="T31" fmla="*/ 34 h 104"/>
              <a:gd name="T32" fmla="*/ 48 w 112"/>
              <a:gd name="T33" fmla="*/ 63 h 104"/>
              <a:gd name="T34" fmla="*/ 50 w 112"/>
              <a:gd name="T35" fmla="*/ 64 h 104"/>
              <a:gd name="T36" fmla="*/ 62 w 112"/>
              <a:gd name="T37" fmla="*/ 64 h 104"/>
              <a:gd name="T38" fmla="*/ 64 w 112"/>
              <a:gd name="T39" fmla="*/ 63 h 104"/>
              <a:gd name="T40" fmla="*/ 65 w 112"/>
              <a:gd name="T41" fmla="*/ 34 h 104"/>
              <a:gd name="T42" fmla="*/ 64 w 112"/>
              <a:gd name="T43" fmla="*/ 74 h 104"/>
              <a:gd name="T44" fmla="*/ 62 w 112"/>
              <a:gd name="T45" fmla="*/ 72 h 104"/>
              <a:gd name="T46" fmla="*/ 50 w 112"/>
              <a:gd name="T47" fmla="*/ 72 h 104"/>
              <a:gd name="T48" fmla="*/ 48 w 112"/>
              <a:gd name="T49" fmla="*/ 74 h 104"/>
              <a:gd name="T50" fmla="*/ 48 w 112"/>
              <a:gd name="T51" fmla="*/ 86 h 104"/>
              <a:gd name="T52" fmla="*/ 50 w 112"/>
              <a:gd name="T53" fmla="*/ 88 h 104"/>
              <a:gd name="T54" fmla="*/ 62 w 112"/>
              <a:gd name="T55" fmla="*/ 88 h 104"/>
              <a:gd name="T56" fmla="*/ 64 w 112"/>
              <a:gd name="T57" fmla="*/ 86 h 104"/>
              <a:gd name="T58" fmla="*/ 64 w 112"/>
              <a:gd name="T59"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 h="104">
                <a:moveTo>
                  <a:pt x="111" y="92"/>
                </a:moveTo>
                <a:cubicBezTo>
                  <a:pt x="112" y="95"/>
                  <a:pt x="112" y="98"/>
                  <a:pt x="111" y="100"/>
                </a:cubicBezTo>
                <a:cubicBezTo>
                  <a:pt x="109" y="103"/>
                  <a:pt x="107" y="104"/>
                  <a:pt x="104" y="104"/>
                </a:cubicBezTo>
                <a:cubicBezTo>
                  <a:pt x="8" y="104"/>
                  <a:pt x="8" y="104"/>
                  <a:pt x="8" y="104"/>
                </a:cubicBezTo>
                <a:cubicBezTo>
                  <a:pt x="5" y="104"/>
                  <a:pt x="2" y="103"/>
                  <a:pt x="1" y="100"/>
                </a:cubicBezTo>
                <a:cubicBezTo>
                  <a:pt x="0" y="98"/>
                  <a:pt x="0" y="95"/>
                  <a:pt x="1" y="92"/>
                </a:cubicBezTo>
                <a:cubicBezTo>
                  <a:pt x="49" y="4"/>
                  <a:pt x="49" y="4"/>
                  <a:pt x="49" y="4"/>
                </a:cubicBezTo>
                <a:cubicBezTo>
                  <a:pt x="50" y="2"/>
                  <a:pt x="53" y="0"/>
                  <a:pt x="56" y="0"/>
                </a:cubicBezTo>
                <a:cubicBezTo>
                  <a:pt x="59" y="0"/>
                  <a:pt x="62" y="2"/>
                  <a:pt x="63" y="4"/>
                </a:cubicBezTo>
                <a:lnTo>
                  <a:pt x="111" y="92"/>
                </a:lnTo>
                <a:close/>
                <a:moveTo>
                  <a:pt x="65" y="34"/>
                </a:moveTo>
                <a:cubicBezTo>
                  <a:pt x="65" y="34"/>
                  <a:pt x="65" y="33"/>
                  <a:pt x="64" y="33"/>
                </a:cubicBezTo>
                <a:cubicBezTo>
                  <a:pt x="64" y="32"/>
                  <a:pt x="63" y="32"/>
                  <a:pt x="63" y="32"/>
                </a:cubicBezTo>
                <a:cubicBezTo>
                  <a:pt x="49" y="32"/>
                  <a:pt x="49" y="32"/>
                  <a:pt x="49" y="32"/>
                </a:cubicBezTo>
                <a:cubicBezTo>
                  <a:pt x="48" y="32"/>
                  <a:pt x="48" y="32"/>
                  <a:pt x="48" y="33"/>
                </a:cubicBezTo>
                <a:cubicBezTo>
                  <a:pt x="47" y="33"/>
                  <a:pt x="47" y="34"/>
                  <a:pt x="47" y="34"/>
                </a:cubicBezTo>
                <a:cubicBezTo>
                  <a:pt x="48" y="63"/>
                  <a:pt x="48" y="63"/>
                  <a:pt x="48" y="63"/>
                </a:cubicBezTo>
                <a:cubicBezTo>
                  <a:pt x="48" y="63"/>
                  <a:pt x="49" y="64"/>
                  <a:pt x="50" y="64"/>
                </a:cubicBezTo>
                <a:cubicBezTo>
                  <a:pt x="62" y="64"/>
                  <a:pt x="62" y="64"/>
                  <a:pt x="62" y="64"/>
                </a:cubicBezTo>
                <a:cubicBezTo>
                  <a:pt x="63" y="64"/>
                  <a:pt x="64" y="63"/>
                  <a:pt x="64" y="63"/>
                </a:cubicBezTo>
                <a:lnTo>
                  <a:pt x="65" y="34"/>
                </a:lnTo>
                <a:close/>
                <a:moveTo>
                  <a:pt x="64" y="74"/>
                </a:moveTo>
                <a:cubicBezTo>
                  <a:pt x="64" y="73"/>
                  <a:pt x="63" y="72"/>
                  <a:pt x="62" y="72"/>
                </a:cubicBezTo>
                <a:cubicBezTo>
                  <a:pt x="50" y="72"/>
                  <a:pt x="50" y="72"/>
                  <a:pt x="50" y="72"/>
                </a:cubicBezTo>
                <a:cubicBezTo>
                  <a:pt x="49" y="72"/>
                  <a:pt x="48" y="73"/>
                  <a:pt x="48" y="74"/>
                </a:cubicBezTo>
                <a:cubicBezTo>
                  <a:pt x="48" y="86"/>
                  <a:pt x="48" y="86"/>
                  <a:pt x="48" y="86"/>
                </a:cubicBezTo>
                <a:cubicBezTo>
                  <a:pt x="48" y="87"/>
                  <a:pt x="49" y="88"/>
                  <a:pt x="50" y="88"/>
                </a:cubicBezTo>
                <a:cubicBezTo>
                  <a:pt x="62" y="88"/>
                  <a:pt x="62" y="88"/>
                  <a:pt x="62" y="88"/>
                </a:cubicBezTo>
                <a:cubicBezTo>
                  <a:pt x="63" y="88"/>
                  <a:pt x="64" y="87"/>
                  <a:pt x="64" y="86"/>
                </a:cubicBezTo>
                <a:lnTo>
                  <a:pt x="64" y="7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14">
            <a:extLst>
              <a:ext uri="{FF2B5EF4-FFF2-40B4-BE49-F238E27FC236}">
                <a16:creationId xmlns:a16="http://schemas.microsoft.com/office/drawing/2014/main" id="{1B05CABE-18CF-4503-9D90-86FD68E5A368}"/>
              </a:ext>
            </a:extLst>
          </p:cNvPr>
          <p:cNvSpPr>
            <a:spLocks/>
          </p:cNvSpPr>
          <p:nvPr userDrawn="1"/>
        </p:nvSpPr>
        <p:spPr bwMode="auto">
          <a:xfrm>
            <a:off x="9474201" y="2863851"/>
            <a:ext cx="338138" cy="338138"/>
          </a:xfrm>
          <a:custGeom>
            <a:avLst/>
            <a:gdLst>
              <a:gd name="T0" fmla="*/ 80 w 90"/>
              <a:gd name="T1" fmla="*/ 24 h 90"/>
              <a:gd name="T2" fmla="*/ 70 w 90"/>
              <a:gd name="T3" fmla="*/ 34 h 90"/>
              <a:gd name="T4" fmla="*/ 80 w 90"/>
              <a:gd name="T5" fmla="*/ 78 h 90"/>
              <a:gd name="T6" fmla="*/ 79 w 90"/>
              <a:gd name="T7" fmla="*/ 80 h 90"/>
              <a:gd name="T8" fmla="*/ 71 w 90"/>
              <a:gd name="T9" fmla="*/ 86 h 90"/>
              <a:gd name="T10" fmla="*/ 70 w 90"/>
              <a:gd name="T11" fmla="*/ 86 h 90"/>
              <a:gd name="T12" fmla="*/ 69 w 90"/>
              <a:gd name="T13" fmla="*/ 86 h 90"/>
              <a:gd name="T14" fmla="*/ 68 w 90"/>
              <a:gd name="T15" fmla="*/ 85 h 90"/>
              <a:gd name="T16" fmla="*/ 51 w 90"/>
              <a:gd name="T17" fmla="*/ 53 h 90"/>
              <a:gd name="T18" fmla="*/ 34 w 90"/>
              <a:gd name="T19" fmla="*/ 69 h 90"/>
              <a:gd name="T20" fmla="*/ 38 w 90"/>
              <a:gd name="T21" fmla="*/ 82 h 90"/>
              <a:gd name="T22" fmla="*/ 37 w 90"/>
              <a:gd name="T23" fmla="*/ 83 h 90"/>
              <a:gd name="T24" fmla="*/ 31 w 90"/>
              <a:gd name="T25" fmla="*/ 89 h 90"/>
              <a:gd name="T26" fmla="*/ 30 w 90"/>
              <a:gd name="T27" fmla="*/ 90 h 90"/>
              <a:gd name="T28" fmla="*/ 30 w 90"/>
              <a:gd name="T29" fmla="*/ 90 h 90"/>
              <a:gd name="T30" fmla="*/ 28 w 90"/>
              <a:gd name="T31" fmla="*/ 89 h 90"/>
              <a:gd name="T32" fmla="*/ 16 w 90"/>
              <a:gd name="T33" fmla="*/ 73 h 90"/>
              <a:gd name="T34" fmla="*/ 1 w 90"/>
              <a:gd name="T35" fmla="*/ 62 h 90"/>
              <a:gd name="T36" fmla="*/ 0 w 90"/>
              <a:gd name="T37" fmla="*/ 60 h 90"/>
              <a:gd name="T38" fmla="*/ 0 w 90"/>
              <a:gd name="T39" fmla="*/ 59 h 90"/>
              <a:gd name="T40" fmla="*/ 6 w 90"/>
              <a:gd name="T41" fmla="*/ 53 h 90"/>
              <a:gd name="T42" fmla="*/ 8 w 90"/>
              <a:gd name="T43" fmla="*/ 52 h 90"/>
              <a:gd name="T44" fmla="*/ 8 w 90"/>
              <a:gd name="T45" fmla="*/ 52 h 90"/>
              <a:gd name="T46" fmla="*/ 20 w 90"/>
              <a:gd name="T47" fmla="*/ 55 h 90"/>
              <a:gd name="T48" fmla="*/ 37 w 90"/>
              <a:gd name="T49" fmla="*/ 39 h 90"/>
              <a:gd name="T50" fmla="*/ 5 w 90"/>
              <a:gd name="T51" fmla="*/ 22 h 90"/>
              <a:gd name="T52" fmla="*/ 4 w 90"/>
              <a:gd name="T53" fmla="*/ 20 h 90"/>
              <a:gd name="T54" fmla="*/ 4 w 90"/>
              <a:gd name="T55" fmla="*/ 19 h 90"/>
              <a:gd name="T56" fmla="*/ 12 w 90"/>
              <a:gd name="T57" fmla="*/ 11 h 90"/>
              <a:gd name="T58" fmla="*/ 14 w 90"/>
              <a:gd name="T59" fmla="*/ 10 h 90"/>
              <a:gd name="T60" fmla="*/ 56 w 90"/>
              <a:gd name="T61" fmla="*/ 20 h 90"/>
              <a:gd name="T62" fmla="*/ 66 w 90"/>
              <a:gd name="T63" fmla="*/ 10 h 90"/>
              <a:gd name="T64" fmla="*/ 86 w 90"/>
              <a:gd name="T65" fmla="*/ 4 h 90"/>
              <a:gd name="T66" fmla="*/ 80 w 90"/>
              <a:gd name="T67" fmla="*/ 2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0">
                <a:moveTo>
                  <a:pt x="80" y="24"/>
                </a:moveTo>
                <a:cubicBezTo>
                  <a:pt x="70" y="34"/>
                  <a:pt x="70" y="34"/>
                  <a:pt x="70" y="34"/>
                </a:cubicBezTo>
                <a:cubicBezTo>
                  <a:pt x="80" y="78"/>
                  <a:pt x="80" y="78"/>
                  <a:pt x="80" y="78"/>
                </a:cubicBezTo>
                <a:cubicBezTo>
                  <a:pt x="80" y="78"/>
                  <a:pt x="80" y="79"/>
                  <a:pt x="79" y="80"/>
                </a:cubicBezTo>
                <a:cubicBezTo>
                  <a:pt x="71" y="86"/>
                  <a:pt x="71" y="86"/>
                  <a:pt x="71" y="86"/>
                </a:cubicBezTo>
                <a:cubicBezTo>
                  <a:pt x="71" y="86"/>
                  <a:pt x="70" y="86"/>
                  <a:pt x="70" y="86"/>
                </a:cubicBezTo>
                <a:cubicBezTo>
                  <a:pt x="70" y="86"/>
                  <a:pt x="70" y="86"/>
                  <a:pt x="69" y="86"/>
                </a:cubicBezTo>
                <a:cubicBezTo>
                  <a:pt x="69" y="86"/>
                  <a:pt x="68" y="86"/>
                  <a:pt x="68" y="85"/>
                </a:cubicBezTo>
                <a:cubicBezTo>
                  <a:pt x="51" y="53"/>
                  <a:pt x="51" y="53"/>
                  <a:pt x="51" y="53"/>
                </a:cubicBezTo>
                <a:cubicBezTo>
                  <a:pt x="34" y="69"/>
                  <a:pt x="34" y="69"/>
                  <a:pt x="34" y="69"/>
                </a:cubicBezTo>
                <a:cubicBezTo>
                  <a:pt x="38" y="82"/>
                  <a:pt x="38" y="82"/>
                  <a:pt x="38" y="82"/>
                </a:cubicBezTo>
                <a:cubicBezTo>
                  <a:pt x="38" y="82"/>
                  <a:pt x="38" y="83"/>
                  <a:pt x="37" y="83"/>
                </a:cubicBezTo>
                <a:cubicBezTo>
                  <a:pt x="31" y="89"/>
                  <a:pt x="31" y="89"/>
                  <a:pt x="31" y="89"/>
                </a:cubicBezTo>
                <a:cubicBezTo>
                  <a:pt x="31" y="90"/>
                  <a:pt x="30" y="90"/>
                  <a:pt x="30" y="90"/>
                </a:cubicBezTo>
                <a:cubicBezTo>
                  <a:pt x="30" y="90"/>
                  <a:pt x="30" y="90"/>
                  <a:pt x="30" y="90"/>
                </a:cubicBezTo>
                <a:cubicBezTo>
                  <a:pt x="29" y="90"/>
                  <a:pt x="29" y="90"/>
                  <a:pt x="28" y="89"/>
                </a:cubicBezTo>
                <a:cubicBezTo>
                  <a:pt x="16" y="73"/>
                  <a:pt x="16" y="73"/>
                  <a:pt x="16" y="73"/>
                </a:cubicBezTo>
                <a:cubicBezTo>
                  <a:pt x="1" y="62"/>
                  <a:pt x="1" y="62"/>
                  <a:pt x="1" y="62"/>
                </a:cubicBezTo>
                <a:cubicBezTo>
                  <a:pt x="0" y="61"/>
                  <a:pt x="0" y="61"/>
                  <a:pt x="0" y="60"/>
                </a:cubicBezTo>
                <a:cubicBezTo>
                  <a:pt x="0" y="60"/>
                  <a:pt x="0" y="59"/>
                  <a:pt x="0" y="59"/>
                </a:cubicBezTo>
                <a:cubicBezTo>
                  <a:pt x="6" y="53"/>
                  <a:pt x="6" y="53"/>
                  <a:pt x="6" y="53"/>
                </a:cubicBezTo>
                <a:cubicBezTo>
                  <a:pt x="7" y="52"/>
                  <a:pt x="7" y="52"/>
                  <a:pt x="8" y="52"/>
                </a:cubicBezTo>
                <a:cubicBezTo>
                  <a:pt x="8" y="52"/>
                  <a:pt x="8" y="52"/>
                  <a:pt x="8" y="52"/>
                </a:cubicBezTo>
                <a:cubicBezTo>
                  <a:pt x="20" y="55"/>
                  <a:pt x="20" y="55"/>
                  <a:pt x="20" y="55"/>
                </a:cubicBezTo>
                <a:cubicBezTo>
                  <a:pt x="37" y="39"/>
                  <a:pt x="37" y="39"/>
                  <a:pt x="37" y="39"/>
                </a:cubicBezTo>
                <a:cubicBezTo>
                  <a:pt x="5" y="22"/>
                  <a:pt x="5" y="22"/>
                  <a:pt x="5" y="22"/>
                </a:cubicBezTo>
                <a:cubicBezTo>
                  <a:pt x="4" y="22"/>
                  <a:pt x="4" y="21"/>
                  <a:pt x="4" y="20"/>
                </a:cubicBezTo>
                <a:cubicBezTo>
                  <a:pt x="4" y="20"/>
                  <a:pt x="4" y="19"/>
                  <a:pt x="4" y="19"/>
                </a:cubicBezTo>
                <a:cubicBezTo>
                  <a:pt x="12" y="11"/>
                  <a:pt x="12" y="11"/>
                  <a:pt x="12" y="11"/>
                </a:cubicBezTo>
                <a:cubicBezTo>
                  <a:pt x="13" y="10"/>
                  <a:pt x="14" y="10"/>
                  <a:pt x="14" y="10"/>
                </a:cubicBezTo>
                <a:cubicBezTo>
                  <a:pt x="56" y="20"/>
                  <a:pt x="56" y="20"/>
                  <a:pt x="56" y="20"/>
                </a:cubicBezTo>
                <a:cubicBezTo>
                  <a:pt x="66" y="10"/>
                  <a:pt x="66" y="10"/>
                  <a:pt x="66" y="10"/>
                </a:cubicBezTo>
                <a:cubicBezTo>
                  <a:pt x="72" y="4"/>
                  <a:pt x="82" y="0"/>
                  <a:pt x="86" y="4"/>
                </a:cubicBezTo>
                <a:cubicBezTo>
                  <a:pt x="90" y="8"/>
                  <a:pt x="86" y="18"/>
                  <a:pt x="80" y="2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115">
            <a:extLst>
              <a:ext uri="{FF2B5EF4-FFF2-40B4-BE49-F238E27FC236}">
                <a16:creationId xmlns:a16="http://schemas.microsoft.com/office/drawing/2014/main" id="{119988B7-4A9C-4BEE-8F03-429064C1648A}"/>
              </a:ext>
            </a:extLst>
          </p:cNvPr>
          <p:cNvSpPr>
            <a:spLocks noEditPoints="1"/>
          </p:cNvSpPr>
          <p:nvPr userDrawn="1"/>
        </p:nvSpPr>
        <p:spPr bwMode="auto">
          <a:xfrm>
            <a:off x="10090151" y="2840038"/>
            <a:ext cx="390525" cy="422275"/>
          </a:xfrm>
          <a:custGeom>
            <a:avLst/>
            <a:gdLst>
              <a:gd name="T0" fmla="*/ 96 w 104"/>
              <a:gd name="T1" fmla="*/ 112 h 112"/>
              <a:gd name="T2" fmla="*/ 0 w 104"/>
              <a:gd name="T3" fmla="*/ 104 h 112"/>
              <a:gd name="T4" fmla="*/ 8 w 104"/>
              <a:gd name="T5" fmla="*/ 16 h 112"/>
              <a:gd name="T6" fmla="*/ 16 w 104"/>
              <a:gd name="T7" fmla="*/ 10 h 112"/>
              <a:gd name="T8" fmla="*/ 30 w 104"/>
              <a:gd name="T9" fmla="*/ 0 h 112"/>
              <a:gd name="T10" fmla="*/ 40 w 104"/>
              <a:gd name="T11" fmla="*/ 16 h 112"/>
              <a:gd name="T12" fmla="*/ 64 w 104"/>
              <a:gd name="T13" fmla="*/ 10 h 112"/>
              <a:gd name="T14" fmla="*/ 78 w 104"/>
              <a:gd name="T15" fmla="*/ 0 h 112"/>
              <a:gd name="T16" fmla="*/ 88 w 104"/>
              <a:gd name="T17" fmla="*/ 16 h 112"/>
              <a:gd name="T18" fmla="*/ 104 w 104"/>
              <a:gd name="T19" fmla="*/ 24 h 112"/>
              <a:gd name="T20" fmla="*/ 26 w 104"/>
              <a:gd name="T21" fmla="*/ 58 h 112"/>
              <a:gd name="T22" fmla="*/ 8 w 104"/>
              <a:gd name="T23" fmla="*/ 40 h 112"/>
              <a:gd name="T24" fmla="*/ 26 w 104"/>
              <a:gd name="T25" fmla="*/ 58 h 112"/>
              <a:gd name="T26" fmla="*/ 26 w 104"/>
              <a:gd name="T27" fmla="*/ 62 h 112"/>
              <a:gd name="T28" fmla="*/ 8 w 104"/>
              <a:gd name="T29" fmla="*/ 82 h 112"/>
              <a:gd name="T30" fmla="*/ 26 w 104"/>
              <a:gd name="T31" fmla="*/ 104 h 112"/>
              <a:gd name="T32" fmla="*/ 8 w 104"/>
              <a:gd name="T33" fmla="*/ 86 h 112"/>
              <a:gd name="T34" fmla="*/ 26 w 104"/>
              <a:gd name="T35" fmla="*/ 104 h 112"/>
              <a:gd name="T36" fmla="*/ 30 w 104"/>
              <a:gd name="T37" fmla="*/ 8 h 112"/>
              <a:gd name="T38" fmla="*/ 24 w 104"/>
              <a:gd name="T39" fmla="*/ 10 h 112"/>
              <a:gd name="T40" fmla="*/ 26 w 104"/>
              <a:gd name="T41" fmla="*/ 30 h 112"/>
              <a:gd name="T42" fmla="*/ 32 w 104"/>
              <a:gd name="T43" fmla="*/ 28 h 112"/>
              <a:gd name="T44" fmla="*/ 50 w 104"/>
              <a:gd name="T45" fmla="*/ 58 h 112"/>
              <a:gd name="T46" fmla="*/ 30 w 104"/>
              <a:gd name="T47" fmla="*/ 40 h 112"/>
              <a:gd name="T48" fmla="*/ 50 w 104"/>
              <a:gd name="T49" fmla="*/ 58 h 112"/>
              <a:gd name="T50" fmla="*/ 50 w 104"/>
              <a:gd name="T51" fmla="*/ 62 h 112"/>
              <a:gd name="T52" fmla="*/ 30 w 104"/>
              <a:gd name="T53" fmla="*/ 82 h 112"/>
              <a:gd name="T54" fmla="*/ 50 w 104"/>
              <a:gd name="T55" fmla="*/ 104 h 112"/>
              <a:gd name="T56" fmla="*/ 30 w 104"/>
              <a:gd name="T57" fmla="*/ 86 h 112"/>
              <a:gd name="T58" fmla="*/ 50 w 104"/>
              <a:gd name="T59" fmla="*/ 104 h 112"/>
              <a:gd name="T60" fmla="*/ 74 w 104"/>
              <a:gd name="T61" fmla="*/ 40 h 112"/>
              <a:gd name="T62" fmla="*/ 54 w 104"/>
              <a:gd name="T63" fmla="*/ 58 h 112"/>
              <a:gd name="T64" fmla="*/ 74 w 104"/>
              <a:gd name="T65" fmla="*/ 82 h 112"/>
              <a:gd name="T66" fmla="*/ 54 w 104"/>
              <a:gd name="T67" fmla="*/ 62 h 112"/>
              <a:gd name="T68" fmla="*/ 74 w 104"/>
              <a:gd name="T69" fmla="*/ 82 h 112"/>
              <a:gd name="T70" fmla="*/ 74 w 104"/>
              <a:gd name="T71" fmla="*/ 86 h 112"/>
              <a:gd name="T72" fmla="*/ 54 w 104"/>
              <a:gd name="T73" fmla="*/ 104 h 112"/>
              <a:gd name="T74" fmla="*/ 80 w 104"/>
              <a:gd name="T75" fmla="*/ 10 h 112"/>
              <a:gd name="T76" fmla="*/ 74 w 104"/>
              <a:gd name="T77" fmla="*/ 8 h 112"/>
              <a:gd name="T78" fmla="*/ 72 w 104"/>
              <a:gd name="T79" fmla="*/ 28 h 112"/>
              <a:gd name="T80" fmla="*/ 78 w 104"/>
              <a:gd name="T81" fmla="*/ 30 h 112"/>
              <a:gd name="T82" fmla="*/ 80 w 104"/>
              <a:gd name="T83" fmla="*/ 10 h 112"/>
              <a:gd name="T84" fmla="*/ 96 w 104"/>
              <a:gd name="T85" fmla="*/ 40 h 112"/>
              <a:gd name="T86" fmla="*/ 78 w 104"/>
              <a:gd name="T87" fmla="*/ 58 h 112"/>
              <a:gd name="T88" fmla="*/ 96 w 104"/>
              <a:gd name="T89" fmla="*/ 82 h 112"/>
              <a:gd name="T90" fmla="*/ 78 w 104"/>
              <a:gd name="T91" fmla="*/ 62 h 112"/>
              <a:gd name="T92" fmla="*/ 96 w 104"/>
              <a:gd name="T93" fmla="*/ 82 h 112"/>
              <a:gd name="T94" fmla="*/ 96 w 104"/>
              <a:gd name="T95" fmla="*/ 86 h 112"/>
              <a:gd name="T96" fmla="*/ 78 w 104"/>
              <a:gd name="T97" fmla="*/ 10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4" h="112">
                <a:moveTo>
                  <a:pt x="104" y="104"/>
                </a:moveTo>
                <a:cubicBezTo>
                  <a:pt x="104" y="108"/>
                  <a:pt x="100" y="112"/>
                  <a:pt x="96" y="112"/>
                </a:cubicBezTo>
                <a:cubicBezTo>
                  <a:pt x="8" y="112"/>
                  <a:pt x="8" y="112"/>
                  <a:pt x="8" y="112"/>
                </a:cubicBezTo>
                <a:cubicBezTo>
                  <a:pt x="4" y="112"/>
                  <a:pt x="0" y="108"/>
                  <a:pt x="0" y="104"/>
                </a:cubicBezTo>
                <a:cubicBezTo>
                  <a:pt x="0" y="24"/>
                  <a:pt x="0" y="24"/>
                  <a:pt x="0" y="24"/>
                </a:cubicBezTo>
                <a:cubicBezTo>
                  <a:pt x="0" y="20"/>
                  <a:pt x="4" y="16"/>
                  <a:pt x="8" y="16"/>
                </a:cubicBezTo>
                <a:cubicBezTo>
                  <a:pt x="16" y="16"/>
                  <a:pt x="16" y="16"/>
                  <a:pt x="16" y="16"/>
                </a:cubicBezTo>
                <a:cubicBezTo>
                  <a:pt x="16" y="10"/>
                  <a:pt x="16" y="10"/>
                  <a:pt x="16" y="10"/>
                </a:cubicBezTo>
                <a:cubicBezTo>
                  <a:pt x="16" y="5"/>
                  <a:pt x="21" y="0"/>
                  <a:pt x="26" y="0"/>
                </a:cubicBezTo>
                <a:cubicBezTo>
                  <a:pt x="30" y="0"/>
                  <a:pt x="30" y="0"/>
                  <a:pt x="30" y="0"/>
                </a:cubicBezTo>
                <a:cubicBezTo>
                  <a:pt x="36" y="0"/>
                  <a:pt x="40" y="5"/>
                  <a:pt x="40" y="10"/>
                </a:cubicBezTo>
                <a:cubicBezTo>
                  <a:pt x="40" y="16"/>
                  <a:pt x="40" y="16"/>
                  <a:pt x="40" y="16"/>
                </a:cubicBezTo>
                <a:cubicBezTo>
                  <a:pt x="64" y="16"/>
                  <a:pt x="64" y="16"/>
                  <a:pt x="64" y="16"/>
                </a:cubicBezTo>
                <a:cubicBezTo>
                  <a:pt x="64" y="10"/>
                  <a:pt x="64" y="10"/>
                  <a:pt x="64" y="10"/>
                </a:cubicBezTo>
                <a:cubicBezTo>
                  <a:pt x="64" y="5"/>
                  <a:pt x="69" y="0"/>
                  <a:pt x="74" y="0"/>
                </a:cubicBezTo>
                <a:cubicBezTo>
                  <a:pt x="78" y="0"/>
                  <a:pt x="78" y="0"/>
                  <a:pt x="78" y="0"/>
                </a:cubicBezTo>
                <a:cubicBezTo>
                  <a:pt x="84" y="0"/>
                  <a:pt x="88" y="5"/>
                  <a:pt x="88" y="10"/>
                </a:cubicBezTo>
                <a:cubicBezTo>
                  <a:pt x="88" y="16"/>
                  <a:pt x="88" y="16"/>
                  <a:pt x="88" y="16"/>
                </a:cubicBezTo>
                <a:cubicBezTo>
                  <a:pt x="96" y="16"/>
                  <a:pt x="96" y="16"/>
                  <a:pt x="96" y="16"/>
                </a:cubicBezTo>
                <a:cubicBezTo>
                  <a:pt x="100" y="16"/>
                  <a:pt x="104" y="20"/>
                  <a:pt x="104" y="24"/>
                </a:cubicBezTo>
                <a:lnTo>
                  <a:pt x="104" y="104"/>
                </a:lnTo>
                <a:close/>
                <a:moveTo>
                  <a:pt x="26" y="58"/>
                </a:moveTo>
                <a:cubicBezTo>
                  <a:pt x="26" y="40"/>
                  <a:pt x="26" y="40"/>
                  <a:pt x="26" y="40"/>
                </a:cubicBezTo>
                <a:cubicBezTo>
                  <a:pt x="8" y="40"/>
                  <a:pt x="8" y="40"/>
                  <a:pt x="8" y="40"/>
                </a:cubicBezTo>
                <a:cubicBezTo>
                  <a:pt x="8" y="58"/>
                  <a:pt x="8" y="58"/>
                  <a:pt x="8" y="58"/>
                </a:cubicBezTo>
                <a:lnTo>
                  <a:pt x="26" y="58"/>
                </a:lnTo>
                <a:close/>
                <a:moveTo>
                  <a:pt x="26" y="82"/>
                </a:moveTo>
                <a:cubicBezTo>
                  <a:pt x="26" y="62"/>
                  <a:pt x="26" y="62"/>
                  <a:pt x="26" y="62"/>
                </a:cubicBezTo>
                <a:cubicBezTo>
                  <a:pt x="8" y="62"/>
                  <a:pt x="8" y="62"/>
                  <a:pt x="8" y="62"/>
                </a:cubicBezTo>
                <a:cubicBezTo>
                  <a:pt x="8" y="82"/>
                  <a:pt x="8" y="82"/>
                  <a:pt x="8" y="82"/>
                </a:cubicBezTo>
                <a:lnTo>
                  <a:pt x="26" y="82"/>
                </a:lnTo>
                <a:close/>
                <a:moveTo>
                  <a:pt x="26" y="104"/>
                </a:moveTo>
                <a:cubicBezTo>
                  <a:pt x="26" y="86"/>
                  <a:pt x="26" y="86"/>
                  <a:pt x="26" y="86"/>
                </a:cubicBezTo>
                <a:cubicBezTo>
                  <a:pt x="8" y="86"/>
                  <a:pt x="8" y="86"/>
                  <a:pt x="8" y="86"/>
                </a:cubicBezTo>
                <a:cubicBezTo>
                  <a:pt x="8" y="104"/>
                  <a:pt x="8" y="104"/>
                  <a:pt x="8" y="104"/>
                </a:cubicBezTo>
                <a:lnTo>
                  <a:pt x="26" y="104"/>
                </a:lnTo>
                <a:close/>
                <a:moveTo>
                  <a:pt x="32" y="10"/>
                </a:moveTo>
                <a:cubicBezTo>
                  <a:pt x="32" y="9"/>
                  <a:pt x="31" y="8"/>
                  <a:pt x="30" y="8"/>
                </a:cubicBezTo>
                <a:cubicBezTo>
                  <a:pt x="26" y="8"/>
                  <a:pt x="26" y="8"/>
                  <a:pt x="26" y="8"/>
                </a:cubicBezTo>
                <a:cubicBezTo>
                  <a:pt x="25" y="8"/>
                  <a:pt x="24" y="9"/>
                  <a:pt x="24" y="10"/>
                </a:cubicBezTo>
                <a:cubicBezTo>
                  <a:pt x="24" y="28"/>
                  <a:pt x="24" y="28"/>
                  <a:pt x="24" y="28"/>
                </a:cubicBezTo>
                <a:cubicBezTo>
                  <a:pt x="24" y="29"/>
                  <a:pt x="25" y="30"/>
                  <a:pt x="26" y="30"/>
                </a:cubicBezTo>
                <a:cubicBezTo>
                  <a:pt x="30" y="30"/>
                  <a:pt x="30" y="30"/>
                  <a:pt x="30" y="30"/>
                </a:cubicBezTo>
                <a:cubicBezTo>
                  <a:pt x="31" y="30"/>
                  <a:pt x="32" y="29"/>
                  <a:pt x="32" y="28"/>
                </a:cubicBezTo>
                <a:lnTo>
                  <a:pt x="32" y="10"/>
                </a:lnTo>
                <a:close/>
                <a:moveTo>
                  <a:pt x="50" y="58"/>
                </a:moveTo>
                <a:cubicBezTo>
                  <a:pt x="50" y="40"/>
                  <a:pt x="50" y="40"/>
                  <a:pt x="50" y="40"/>
                </a:cubicBezTo>
                <a:cubicBezTo>
                  <a:pt x="30" y="40"/>
                  <a:pt x="30" y="40"/>
                  <a:pt x="30" y="40"/>
                </a:cubicBezTo>
                <a:cubicBezTo>
                  <a:pt x="30" y="58"/>
                  <a:pt x="30" y="58"/>
                  <a:pt x="30" y="58"/>
                </a:cubicBezTo>
                <a:lnTo>
                  <a:pt x="50" y="58"/>
                </a:lnTo>
                <a:close/>
                <a:moveTo>
                  <a:pt x="50" y="82"/>
                </a:moveTo>
                <a:cubicBezTo>
                  <a:pt x="50" y="62"/>
                  <a:pt x="50" y="62"/>
                  <a:pt x="50" y="62"/>
                </a:cubicBezTo>
                <a:cubicBezTo>
                  <a:pt x="30" y="62"/>
                  <a:pt x="30" y="62"/>
                  <a:pt x="30" y="62"/>
                </a:cubicBezTo>
                <a:cubicBezTo>
                  <a:pt x="30" y="82"/>
                  <a:pt x="30" y="82"/>
                  <a:pt x="30" y="82"/>
                </a:cubicBezTo>
                <a:lnTo>
                  <a:pt x="50" y="82"/>
                </a:lnTo>
                <a:close/>
                <a:moveTo>
                  <a:pt x="50" y="104"/>
                </a:moveTo>
                <a:cubicBezTo>
                  <a:pt x="50" y="86"/>
                  <a:pt x="50" y="86"/>
                  <a:pt x="50" y="86"/>
                </a:cubicBezTo>
                <a:cubicBezTo>
                  <a:pt x="30" y="86"/>
                  <a:pt x="30" y="86"/>
                  <a:pt x="30" y="86"/>
                </a:cubicBezTo>
                <a:cubicBezTo>
                  <a:pt x="30" y="104"/>
                  <a:pt x="30" y="104"/>
                  <a:pt x="30" y="104"/>
                </a:cubicBezTo>
                <a:lnTo>
                  <a:pt x="50" y="104"/>
                </a:lnTo>
                <a:close/>
                <a:moveTo>
                  <a:pt x="74" y="58"/>
                </a:moveTo>
                <a:cubicBezTo>
                  <a:pt x="74" y="40"/>
                  <a:pt x="74" y="40"/>
                  <a:pt x="74" y="40"/>
                </a:cubicBezTo>
                <a:cubicBezTo>
                  <a:pt x="54" y="40"/>
                  <a:pt x="54" y="40"/>
                  <a:pt x="54" y="40"/>
                </a:cubicBezTo>
                <a:cubicBezTo>
                  <a:pt x="54" y="58"/>
                  <a:pt x="54" y="58"/>
                  <a:pt x="54" y="58"/>
                </a:cubicBezTo>
                <a:lnTo>
                  <a:pt x="74" y="58"/>
                </a:lnTo>
                <a:close/>
                <a:moveTo>
                  <a:pt x="74" y="82"/>
                </a:moveTo>
                <a:cubicBezTo>
                  <a:pt x="74" y="62"/>
                  <a:pt x="74" y="62"/>
                  <a:pt x="74" y="62"/>
                </a:cubicBezTo>
                <a:cubicBezTo>
                  <a:pt x="54" y="62"/>
                  <a:pt x="54" y="62"/>
                  <a:pt x="54" y="62"/>
                </a:cubicBezTo>
                <a:cubicBezTo>
                  <a:pt x="54" y="82"/>
                  <a:pt x="54" y="82"/>
                  <a:pt x="54" y="82"/>
                </a:cubicBezTo>
                <a:lnTo>
                  <a:pt x="74" y="82"/>
                </a:lnTo>
                <a:close/>
                <a:moveTo>
                  <a:pt x="74" y="104"/>
                </a:moveTo>
                <a:cubicBezTo>
                  <a:pt x="74" y="86"/>
                  <a:pt x="74" y="86"/>
                  <a:pt x="74" y="86"/>
                </a:cubicBezTo>
                <a:cubicBezTo>
                  <a:pt x="54" y="86"/>
                  <a:pt x="54" y="86"/>
                  <a:pt x="54" y="86"/>
                </a:cubicBezTo>
                <a:cubicBezTo>
                  <a:pt x="54" y="104"/>
                  <a:pt x="54" y="104"/>
                  <a:pt x="54" y="104"/>
                </a:cubicBezTo>
                <a:lnTo>
                  <a:pt x="74" y="104"/>
                </a:lnTo>
                <a:close/>
                <a:moveTo>
                  <a:pt x="80" y="10"/>
                </a:moveTo>
                <a:cubicBezTo>
                  <a:pt x="80" y="9"/>
                  <a:pt x="79" y="8"/>
                  <a:pt x="78" y="8"/>
                </a:cubicBezTo>
                <a:cubicBezTo>
                  <a:pt x="74" y="8"/>
                  <a:pt x="74" y="8"/>
                  <a:pt x="74" y="8"/>
                </a:cubicBezTo>
                <a:cubicBezTo>
                  <a:pt x="73" y="8"/>
                  <a:pt x="72" y="9"/>
                  <a:pt x="72" y="10"/>
                </a:cubicBezTo>
                <a:cubicBezTo>
                  <a:pt x="72" y="28"/>
                  <a:pt x="72" y="28"/>
                  <a:pt x="72" y="28"/>
                </a:cubicBezTo>
                <a:cubicBezTo>
                  <a:pt x="72" y="29"/>
                  <a:pt x="73" y="30"/>
                  <a:pt x="74" y="30"/>
                </a:cubicBezTo>
                <a:cubicBezTo>
                  <a:pt x="78" y="30"/>
                  <a:pt x="78" y="30"/>
                  <a:pt x="78" y="30"/>
                </a:cubicBezTo>
                <a:cubicBezTo>
                  <a:pt x="79" y="30"/>
                  <a:pt x="80" y="29"/>
                  <a:pt x="80" y="28"/>
                </a:cubicBezTo>
                <a:lnTo>
                  <a:pt x="80" y="10"/>
                </a:lnTo>
                <a:close/>
                <a:moveTo>
                  <a:pt x="96" y="58"/>
                </a:moveTo>
                <a:cubicBezTo>
                  <a:pt x="96" y="40"/>
                  <a:pt x="96" y="40"/>
                  <a:pt x="96" y="40"/>
                </a:cubicBezTo>
                <a:cubicBezTo>
                  <a:pt x="78" y="40"/>
                  <a:pt x="78" y="40"/>
                  <a:pt x="78" y="40"/>
                </a:cubicBezTo>
                <a:cubicBezTo>
                  <a:pt x="78" y="58"/>
                  <a:pt x="78" y="58"/>
                  <a:pt x="78" y="58"/>
                </a:cubicBezTo>
                <a:lnTo>
                  <a:pt x="96" y="58"/>
                </a:lnTo>
                <a:close/>
                <a:moveTo>
                  <a:pt x="96" y="82"/>
                </a:moveTo>
                <a:cubicBezTo>
                  <a:pt x="96" y="62"/>
                  <a:pt x="96" y="62"/>
                  <a:pt x="96" y="62"/>
                </a:cubicBezTo>
                <a:cubicBezTo>
                  <a:pt x="78" y="62"/>
                  <a:pt x="78" y="62"/>
                  <a:pt x="78" y="62"/>
                </a:cubicBezTo>
                <a:cubicBezTo>
                  <a:pt x="78" y="82"/>
                  <a:pt x="78" y="82"/>
                  <a:pt x="78" y="82"/>
                </a:cubicBezTo>
                <a:lnTo>
                  <a:pt x="96" y="82"/>
                </a:lnTo>
                <a:close/>
                <a:moveTo>
                  <a:pt x="96" y="104"/>
                </a:moveTo>
                <a:cubicBezTo>
                  <a:pt x="96" y="86"/>
                  <a:pt x="96" y="86"/>
                  <a:pt x="96" y="86"/>
                </a:cubicBezTo>
                <a:cubicBezTo>
                  <a:pt x="78" y="86"/>
                  <a:pt x="78" y="86"/>
                  <a:pt x="78" y="86"/>
                </a:cubicBezTo>
                <a:cubicBezTo>
                  <a:pt x="78" y="104"/>
                  <a:pt x="78" y="104"/>
                  <a:pt x="78" y="104"/>
                </a:cubicBezTo>
                <a:lnTo>
                  <a:pt x="96" y="10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116">
            <a:extLst>
              <a:ext uri="{FF2B5EF4-FFF2-40B4-BE49-F238E27FC236}">
                <a16:creationId xmlns:a16="http://schemas.microsoft.com/office/drawing/2014/main" id="{AE0FDE05-94D6-45FA-88E5-22D7E6561E52}"/>
              </a:ext>
            </a:extLst>
          </p:cNvPr>
          <p:cNvSpPr>
            <a:spLocks noEditPoints="1"/>
          </p:cNvSpPr>
          <p:nvPr userDrawn="1"/>
        </p:nvSpPr>
        <p:spPr bwMode="auto">
          <a:xfrm>
            <a:off x="10720388" y="2847976"/>
            <a:ext cx="420688" cy="376238"/>
          </a:xfrm>
          <a:custGeom>
            <a:avLst/>
            <a:gdLst>
              <a:gd name="T0" fmla="*/ 111 w 112"/>
              <a:gd name="T1" fmla="*/ 24 h 100"/>
              <a:gd name="T2" fmla="*/ 91 w 112"/>
              <a:gd name="T3" fmla="*/ 44 h 100"/>
              <a:gd name="T4" fmla="*/ 90 w 112"/>
              <a:gd name="T5" fmla="*/ 44 h 100"/>
              <a:gd name="T6" fmla="*/ 88 w 112"/>
              <a:gd name="T7" fmla="*/ 42 h 100"/>
              <a:gd name="T8" fmla="*/ 88 w 112"/>
              <a:gd name="T9" fmla="*/ 30 h 100"/>
              <a:gd name="T10" fmla="*/ 72 w 112"/>
              <a:gd name="T11" fmla="*/ 30 h 100"/>
              <a:gd name="T12" fmla="*/ 56 w 112"/>
              <a:gd name="T13" fmla="*/ 43 h 100"/>
              <a:gd name="T14" fmla="*/ 51 w 112"/>
              <a:gd name="T15" fmla="*/ 53 h 100"/>
              <a:gd name="T16" fmla="*/ 16 w 112"/>
              <a:gd name="T17" fmla="*/ 86 h 100"/>
              <a:gd name="T18" fmla="*/ 2 w 112"/>
              <a:gd name="T19" fmla="*/ 86 h 100"/>
              <a:gd name="T20" fmla="*/ 0 w 112"/>
              <a:gd name="T21" fmla="*/ 84 h 100"/>
              <a:gd name="T22" fmla="*/ 0 w 112"/>
              <a:gd name="T23" fmla="*/ 72 h 100"/>
              <a:gd name="T24" fmla="*/ 2 w 112"/>
              <a:gd name="T25" fmla="*/ 70 h 100"/>
              <a:gd name="T26" fmla="*/ 16 w 112"/>
              <a:gd name="T27" fmla="*/ 70 h 100"/>
              <a:gd name="T28" fmla="*/ 32 w 112"/>
              <a:gd name="T29" fmla="*/ 58 h 100"/>
              <a:gd name="T30" fmla="*/ 36 w 112"/>
              <a:gd name="T31" fmla="*/ 47 h 100"/>
              <a:gd name="T32" fmla="*/ 72 w 112"/>
              <a:gd name="T33" fmla="*/ 14 h 100"/>
              <a:gd name="T34" fmla="*/ 88 w 112"/>
              <a:gd name="T35" fmla="*/ 14 h 100"/>
              <a:gd name="T36" fmla="*/ 88 w 112"/>
              <a:gd name="T37" fmla="*/ 2 h 100"/>
              <a:gd name="T38" fmla="*/ 90 w 112"/>
              <a:gd name="T39" fmla="*/ 0 h 100"/>
              <a:gd name="T40" fmla="*/ 91 w 112"/>
              <a:gd name="T41" fmla="*/ 1 h 100"/>
              <a:gd name="T42" fmla="*/ 111 w 112"/>
              <a:gd name="T43" fmla="*/ 21 h 100"/>
              <a:gd name="T44" fmla="*/ 112 w 112"/>
              <a:gd name="T45" fmla="*/ 22 h 100"/>
              <a:gd name="T46" fmla="*/ 111 w 112"/>
              <a:gd name="T47" fmla="*/ 24 h 100"/>
              <a:gd name="T48" fmla="*/ 33 w 112"/>
              <a:gd name="T49" fmla="*/ 45 h 100"/>
              <a:gd name="T50" fmla="*/ 16 w 112"/>
              <a:gd name="T51" fmla="*/ 30 h 100"/>
              <a:gd name="T52" fmla="*/ 2 w 112"/>
              <a:gd name="T53" fmla="*/ 30 h 100"/>
              <a:gd name="T54" fmla="*/ 0 w 112"/>
              <a:gd name="T55" fmla="*/ 28 h 100"/>
              <a:gd name="T56" fmla="*/ 0 w 112"/>
              <a:gd name="T57" fmla="*/ 16 h 100"/>
              <a:gd name="T58" fmla="*/ 2 w 112"/>
              <a:gd name="T59" fmla="*/ 14 h 100"/>
              <a:gd name="T60" fmla="*/ 16 w 112"/>
              <a:gd name="T61" fmla="*/ 14 h 100"/>
              <a:gd name="T62" fmla="*/ 41 w 112"/>
              <a:gd name="T63" fmla="*/ 28 h 100"/>
              <a:gd name="T64" fmla="*/ 33 w 112"/>
              <a:gd name="T65" fmla="*/ 45 h 100"/>
              <a:gd name="T66" fmla="*/ 111 w 112"/>
              <a:gd name="T67" fmla="*/ 79 h 100"/>
              <a:gd name="T68" fmla="*/ 91 w 112"/>
              <a:gd name="T69" fmla="*/ 99 h 100"/>
              <a:gd name="T70" fmla="*/ 90 w 112"/>
              <a:gd name="T71" fmla="*/ 100 h 100"/>
              <a:gd name="T72" fmla="*/ 88 w 112"/>
              <a:gd name="T73" fmla="*/ 98 h 100"/>
              <a:gd name="T74" fmla="*/ 88 w 112"/>
              <a:gd name="T75" fmla="*/ 86 h 100"/>
              <a:gd name="T76" fmla="*/ 46 w 112"/>
              <a:gd name="T77" fmla="*/ 72 h 100"/>
              <a:gd name="T78" fmla="*/ 55 w 112"/>
              <a:gd name="T79" fmla="*/ 55 h 100"/>
              <a:gd name="T80" fmla="*/ 72 w 112"/>
              <a:gd name="T81" fmla="*/ 70 h 100"/>
              <a:gd name="T82" fmla="*/ 88 w 112"/>
              <a:gd name="T83" fmla="*/ 70 h 100"/>
              <a:gd name="T84" fmla="*/ 88 w 112"/>
              <a:gd name="T85" fmla="*/ 58 h 100"/>
              <a:gd name="T86" fmla="*/ 90 w 112"/>
              <a:gd name="T87" fmla="*/ 56 h 100"/>
              <a:gd name="T88" fmla="*/ 91 w 112"/>
              <a:gd name="T89" fmla="*/ 57 h 100"/>
              <a:gd name="T90" fmla="*/ 111 w 112"/>
              <a:gd name="T91" fmla="*/ 77 h 100"/>
              <a:gd name="T92" fmla="*/ 112 w 112"/>
              <a:gd name="T93" fmla="*/ 78 h 100"/>
              <a:gd name="T94" fmla="*/ 111 w 112"/>
              <a:gd name="T95" fmla="*/ 7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2" h="100">
                <a:moveTo>
                  <a:pt x="111" y="24"/>
                </a:moveTo>
                <a:cubicBezTo>
                  <a:pt x="91" y="44"/>
                  <a:pt x="91" y="44"/>
                  <a:pt x="91" y="44"/>
                </a:cubicBezTo>
                <a:cubicBezTo>
                  <a:pt x="91" y="44"/>
                  <a:pt x="90" y="44"/>
                  <a:pt x="90" y="44"/>
                </a:cubicBezTo>
                <a:cubicBezTo>
                  <a:pt x="89" y="44"/>
                  <a:pt x="88" y="43"/>
                  <a:pt x="88" y="42"/>
                </a:cubicBezTo>
                <a:cubicBezTo>
                  <a:pt x="88" y="30"/>
                  <a:pt x="88" y="30"/>
                  <a:pt x="88" y="30"/>
                </a:cubicBezTo>
                <a:cubicBezTo>
                  <a:pt x="72" y="30"/>
                  <a:pt x="72" y="30"/>
                  <a:pt x="72" y="30"/>
                </a:cubicBezTo>
                <a:cubicBezTo>
                  <a:pt x="63" y="30"/>
                  <a:pt x="60" y="36"/>
                  <a:pt x="56" y="43"/>
                </a:cubicBezTo>
                <a:cubicBezTo>
                  <a:pt x="54" y="46"/>
                  <a:pt x="53" y="50"/>
                  <a:pt x="51" y="53"/>
                </a:cubicBezTo>
                <a:cubicBezTo>
                  <a:pt x="44" y="69"/>
                  <a:pt x="36" y="86"/>
                  <a:pt x="16" y="86"/>
                </a:cubicBezTo>
                <a:cubicBezTo>
                  <a:pt x="2" y="86"/>
                  <a:pt x="2" y="86"/>
                  <a:pt x="2" y="86"/>
                </a:cubicBezTo>
                <a:cubicBezTo>
                  <a:pt x="1" y="86"/>
                  <a:pt x="0" y="85"/>
                  <a:pt x="0" y="84"/>
                </a:cubicBezTo>
                <a:cubicBezTo>
                  <a:pt x="0" y="72"/>
                  <a:pt x="0" y="72"/>
                  <a:pt x="0" y="72"/>
                </a:cubicBezTo>
                <a:cubicBezTo>
                  <a:pt x="0" y="71"/>
                  <a:pt x="1" y="70"/>
                  <a:pt x="2" y="70"/>
                </a:cubicBezTo>
                <a:cubicBezTo>
                  <a:pt x="16" y="70"/>
                  <a:pt x="16" y="70"/>
                  <a:pt x="16" y="70"/>
                </a:cubicBezTo>
                <a:cubicBezTo>
                  <a:pt x="24" y="70"/>
                  <a:pt x="28" y="64"/>
                  <a:pt x="32" y="58"/>
                </a:cubicBezTo>
                <a:cubicBezTo>
                  <a:pt x="33" y="54"/>
                  <a:pt x="35" y="51"/>
                  <a:pt x="36" y="47"/>
                </a:cubicBezTo>
                <a:cubicBezTo>
                  <a:pt x="43" y="31"/>
                  <a:pt x="51" y="14"/>
                  <a:pt x="72" y="14"/>
                </a:cubicBezTo>
                <a:cubicBezTo>
                  <a:pt x="88" y="14"/>
                  <a:pt x="88" y="14"/>
                  <a:pt x="88" y="14"/>
                </a:cubicBezTo>
                <a:cubicBezTo>
                  <a:pt x="88" y="2"/>
                  <a:pt x="88" y="2"/>
                  <a:pt x="88" y="2"/>
                </a:cubicBezTo>
                <a:cubicBezTo>
                  <a:pt x="88" y="1"/>
                  <a:pt x="89" y="0"/>
                  <a:pt x="90" y="0"/>
                </a:cubicBezTo>
                <a:cubicBezTo>
                  <a:pt x="90" y="0"/>
                  <a:pt x="91" y="0"/>
                  <a:pt x="91" y="1"/>
                </a:cubicBezTo>
                <a:cubicBezTo>
                  <a:pt x="111" y="21"/>
                  <a:pt x="111" y="21"/>
                  <a:pt x="111" y="21"/>
                </a:cubicBezTo>
                <a:cubicBezTo>
                  <a:pt x="112" y="21"/>
                  <a:pt x="112" y="22"/>
                  <a:pt x="112" y="22"/>
                </a:cubicBezTo>
                <a:cubicBezTo>
                  <a:pt x="112" y="23"/>
                  <a:pt x="112" y="23"/>
                  <a:pt x="111" y="24"/>
                </a:cubicBezTo>
                <a:close/>
                <a:moveTo>
                  <a:pt x="33" y="45"/>
                </a:moveTo>
                <a:cubicBezTo>
                  <a:pt x="29" y="38"/>
                  <a:pt x="25" y="30"/>
                  <a:pt x="16" y="30"/>
                </a:cubicBezTo>
                <a:cubicBezTo>
                  <a:pt x="2" y="30"/>
                  <a:pt x="2" y="30"/>
                  <a:pt x="2" y="30"/>
                </a:cubicBezTo>
                <a:cubicBezTo>
                  <a:pt x="1" y="30"/>
                  <a:pt x="0" y="29"/>
                  <a:pt x="0" y="28"/>
                </a:cubicBezTo>
                <a:cubicBezTo>
                  <a:pt x="0" y="16"/>
                  <a:pt x="0" y="16"/>
                  <a:pt x="0" y="16"/>
                </a:cubicBezTo>
                <a:cubicBezTo>
                  <a:pt x="0" y="15"/>
                  <a:pt x="1" y="14"/>
                  <a:pt x="2" y="14"/>
                </a:cubicBezTo>
                <a:cubicBezTo>
                  <a:pt x="16" y="14"/>
                  <a:pt x="16" y="14"/>
                  <a:pt x="16" y="14"/>
                </a:cubicBezTo>
                <a:cubicBezTo>
                  <a:pt x="27" y="14"/>
                  <a:pt x="35" y="19"/>
                  <a:pt x="41" y="28"/>
                </a:cubicBezTo>
                <a:cubicBezTo>
                  <a:pt x="38" y="34"/>
                  <a:pt x="35" y="39"/>
                  <a:pt x="33" y="45"/>
                </a:cubicBezTo>
                <a:close/>
                <a:moveTo>
                  <a:pt x="111" y="79"/>
                </a:moveTo>
                <a:cubicBezTo>
                  <a:pt x="91" y="99"/>
                  <a:pt x="91" y="99"/>
                  <a:pt x="91" y="99"/>
                </a:cubicBezTo>
                <a:cubicBezTo>
                  <a:pt x="91" y="100"/>
                  <a:pt x="90" y="100"/>
                  <a:pt x="90" y="100"/>
                </a:cubicBezTo>
                <a:cubicBezTo>
                  <a:pt x="89" y="100"/>
                  <a:pt x="88" y="99"/>
                  <a:pt x="88" y="98"/>
                </a:cubicBezTo>
                <a:cubicBezTo>
                  <a:pt x="88" y="86"/>
                  <a:pt x="88" y="86"/>
                  <a:pt x="88" y="86"/>
                </a:cubicBezTo>
                <a:cubicBezTo>
                  <a:pt x="69" y="86"/>
                  <a:pt x="58" y="88"/>
                  <a:pt x="46" y="72"/>
                </a:cubicBezTo>
                <a:cubicBezTo>
                  <a:pt x="50" y="67"/>
                  <a:pt x="52" y="61"/>
                  <a:pt x="55" y="55"/>
                </a:cubicBezTo>
                <a:cubicBezTo>
                  <a:pt x="58" y="63"/>
                  <a:pt x="62" y="70"/>
                  <a:pt x="72" y="70"/>
                </a:cubicBezTo>
                <a:cubicBezTo>
                  <a:pt x="88" y="70"/>
                  <a:pt x="88" y="70"/>
                  <a:pt x="88" y="70"/>
                </a:cubicBezTo>
                <a:cubicBezTo>
                  <a:pt x="88" y="58"/>
                  <a:pt x="88" y="58"/>
                  <a:pt x="88" y="58"/>
                </a:cubicBezTo>
                <a:cubicBezTo>
                  <a:pt x="88" y="57"/>
                  <a:pt x="89" y="56"/>
                  <a:pt x="90" y="56"/>
                </a:cubicBezTo>
                <a:cubicBezTo>
                  <a:pt x="90" y="56"/>
                  <a:pt x="91" y="56"/>
                  <a:pt x="91" y="57"/>
                </a:cubicBezTo>
                <a:cubicBezTo>
                  <a:pt x="111" y="77"/>
                  <a:pt x="111" y="77"/>
                  <a:pt x="111" y="77"/>
                </a:cubicBezTo>
                <a:cubicBezTo>
                  <a:pt x="112" y="77"/>
                  <a:pt x="112" y="78"/>
                  <a:pt x="112" y="78"/>
                </a:cubicBezTo>
                <a:cubicBezTo>
                  <a:pt x="112" y="79"/>
                  <a:pt x="112" y="79"/>
                  <a:pt x="111" y="79"/>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117">
            <a:extLst>
              <a:ext uri="{FF2B5EF4-FFF2-40B4-BE49-F238E27FC236}">
                <a16:creationId xmlns:a16="http://schemas.microsoft.com/office/drawing/2014/main" id="{40C87D01-7B2F-49F5-88FB-FDA05DCAFDF7}"/>
              </a:ext>
            </a:extLst>
          </p:cNvPr>
          <p:cNvSpPr>
            <a:spLocks/>
          </p:cNvSpPr>
          <p:nvPr userDrawn="1"/>
        </p:nvSpPr>
        <p:spPr bwMode="auto">
          <a:xfrm>
            <a:off x="1039813" y="3648076"/>
            <a:ext cx="420688" cy="361950"/>
          </a:xfrm>
          <a:custGeom>
            <a:avLst/>
            <a:gdLst>
              <a:gd name="T0" fmla="*/ 56 w 112"/>
              <a:gd name="T1" fmla="*/ 80 h 96"/>
              <a:gd name="T2" fmla="*/ 47 w 112"/>
              <a:gd name="T3" fmla="*/ 79 h 96"/>
              <a:gd name="T4" fmla="*/ 18 w 112"/>
              <a:gd name="T5" fmla="*/ 95 h 96"/>
              <a:gd name="T6" fmla="*/ 11 w 112"/>
              <a:gd name="T7" fmla="*/ 96 h 96"/>
              <a:gd name="T8" fmla="*/ 8 w 112"/>
              <a:gd name="T9" fmla="*/ 94 h 96"/>
              <a:gd name="T10" fmla="*/ 8 w 112"/>
              <a:gd name="T11" fmla="*/ 93 h 96"/>
              <a:gd name="T12" fmla="*/ 9 w 112"/>
              <a:gd name="T13" fmla="*/ 90 h 96"/>
              <a:gd name="T14" fmla="*/ 21 w 112"/>
              <a:gd name="T15" fmla="*/ 71 h 96"/>
              <a:gd name="T16" fmla="*/ 0 w 112"/>
              <a:gd name="T17" fmla="*/ 40 h 96"/>
              <a:gd name="T18" fmla="*/ 56 w 112"/>
              <a:gd name="T19" fmla="*/ 0 h 96"/>
              <a:gd name="T20" fmla="*/ 112 w 112"/>
              <a:gd name="T21" fmla="*/ 40 h 96"/>
              <a:gd name="T22" fmla="*/ 56 w 112"/>
              <a:gd name="T23"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 h="96">
                <a:moveTo>
                  <a:pt x="56" y="80"/>
                </a:moveTo>
                <a:cubicBezTo>
                  <a:pt x="53" y="80"/>
                  <a:pt x="49" y="80"/>
                  <a:pt x="47" y="79"/>
                </a:cubicBezTo>
                <a:cubicBezTo>
                  <a:pt x="38" y="87"/>
                  <a:pt x="29" y="92"/>
                  <a:pt x="18" y="95"/>
                </a:cubicBezTo>
                <a:cubicBezTo>
                  <a:pt x="16" y="95"/>
                  <a:pt x="13" y="96"/>
                  <a:pt x="11" y="96"/>
                </a:cubicBezTo>
                <a:cubicBezTo>
                  <a:pt x="9" y="96"/>
                  <a:pt x="8" y="95"/>
                  <a:pt x="8" y="94"/>
                </a:cubicBezTo>
                <a:cubicBezTo>
                  <a:pt x="8" y="93"/>
                  <a:pt x="8" y="93"/>
                  <a:pt x="8" y="93"/>
                </a:cubicBezTo>
                <a:cubicBezTo>
                  <a:pt x="7" y="92"/>
                  <a:pt x="8" y="91"/>
                  <a:pt x="9" y="90"/>
                </a:cubicBezTo>
                <a:cubicBezTo>
                  <a:pt x="13" y="85"/>
                  <a:pt x="18" y="82"/>
                  <a:pt x="21" y="71"/>
                </a:cubicBezTo>
                <a:cubicBezTo>
                  <a:pt x="8" y="64"/>
                  <a:pt x="0" y="53"/>
                  <a:pt x="0" y="40"/>
                </a:cubicBezTo>
                <a:cubicBezTo>
                  <a:pt x="0" y="18"/>
                  <a:pt x="25" y="0"/>
                  <a:pt x="56" y="0"/>
                </a:cubicBezTo>
                <a:cubicBezTo>
                  <a:pt x="87" y="0"/>
                  <a:pt x="112" y="18"/>
                  <a:pt x="112" y="40"/>
                </a:cubicBezTo>
                <a:cubicBezTo>
                  <a:pt x="112" y="62"/>
                  <a:pt x="87" y="80"/>
                  <a:pt x="56" y="8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118">
            <a:extLst>
              <a:ext uri="{FF2B5EF4-FFF2-40B4-BE49-F238E27FC236}">
                <a16:creationId xmlns:a16="http://schemas.microsoft.com/office/drawing/2014/main" id="{6F298FB2-9BF0-4E14-9A4C-12BAB7A62B4A}"/>
              </a:ext>
            </a:extLst>
          </p:cNvPr>
          <p:cNvSpPr>
            <a:spLocks noEditPoints="1"/>
          </p:cNvSpPr>
          <p:nvPr userDrawn="1"/>
        </p:nvSpPr>
        <p:spPr bwMode="auto">
          <a:xfrm>
            <a:off x="1700213" y="3648076"/>
            <a:ext cx="390525" cy="331788"/>
          </a:xfrm>
          <a:custGeom>
            <a:avLst/>
            <a:gdLst>
              <a:gd name="T0" fmla="*/ 104 w 104"/>
              <a:gd name="T1" fmla="*/ 44 h 88"/>
              <a:gd name="T2" fmla="*/ 100 w 104"/>
              <a:gd name="T3" fmla="*/ 48 h 88"/>
              <a:gd name="T4" fmla="*/ 35 w 104"/>
              <a:gd name="T5" fmla="*/ 56 h 88"/>
              <a:gd name="T6" fmla="*/ 36 w 104"/>
              <a:gd name="T7" fmla="*/ 60 h 88"/>
              <a:gd name="T8" fmla="*/ 34 w 104"/>
              <a:gd name="T9" fmla="*/ 64 h 88"/>
              <a:gd name="T10" fmla="*/ 92 w 104"/>
              <a:gd name="T11" fmla="*/ 64 h 88"/>
              <a:gd name="T12" fmla="*/ 96 w 104"/>
              <a:gd name="T13" fmla="*/ 68 h 88"/>
              <a:gd name="T14" fmla="*/ 92 w 104"/>
              <a:gd name="T15" fmla="*/ 72 h 88"/>
              <a:gd name="T16" fmla="*/ 28 w 104"/>
              <a:gd name="T17" fmla="*/ 72 h 88"/>
              <a:gd name="T18" fmla="*/ 24 w 104"/>
              <a:gd name="T19" fmla="*/ 68 h 88"/>
              <a:gd name="T20" fmla="*/ 28 w 104"/>
              <a:gd name="T21" fmla="*/ 59 h 88"/>
              <a:gd name="T22" fmla="*/ 17 w 104"/>
              <a:gd name="T23" fmla="*/ 8 h 88"/>
              <a:gd name="T24" fmla="*/ 4 w 104"/>
              <a:gd name="T25" fmla="*/ 8 h 88"/>
              <a:gd name="T26" fmla="*/ 0 w 104"/>
              <a:gd name="T27" fmla="*/ 4 h 88"/>
              <a:gd name="T28" fmla="*/ 4 w 104"/>
              <a:gd name="T29" fmla="*/ 0 h 88"/>
              <a:gd name="T30" fmla="*/ 20 w 104"/>
              <a:gd name="T31" fmla="*/ 0 h 88"/>
              <a:gd name="T32" fmla="*/ 25 w 104"/>
              <a:gd name="T33" fmla="*/ 8 h 88"/>
              <a:gd name="T34" fmla="*/ 100 w 104"/>
              <a:gd name="T35" fmla="*/ 8 h 88"/>
              <a:gd name="T36" fmla="*/ 104 w 104"/>
              <a:gd name="T37" fmla="*/ 12 h 88"/>
              <a:gd name="T38" fmla="*/ 104 w 104"/>
              <a:gd name="T39" fmla="*/ 44 h 88"/>
              <a:gd name="T40" fmla="*/ 32 w 104"/>
              <a:gd name="T41" fmla="*/ 88 h 88"/>
              <a:gd name="T42" fmla="*/ 24 w 104"/>
              <a:gd name="T43" fmla="*/ 80 h 88"/>
              <a:gd name="T44" fmla="*/ 32 w 104"/>
              <a:gd name="T45" fmla="*/ 72 h 88"/>
              <a:gd name="T46" fmla="*/ 40 w 104"/>
              <a:gd name="T47" fmla="*/ 80 h 88"/>
              <a:gd name="T48" fmla="*/ 32 w 104"/>
              <a:gd name="T49" fmla="*/ 88 h 88"/>
              <a:gd name="T50" fmla="*/ 88 w 104"/>
              <a:gd name="T51" fmla="*/ 88 h 88"/>
              <a:gd name="T52" fmla="*/ 80 w 104"/>
              <a:gd name="T53" fmla="*/ 80 h 88"/>
              <a:gd name="T54" fmla="*/ 88 w 104"/>
              <a:gd name="T55" fmla="*/ 72 h 88"/>
              <a:gd name="T56" fmla="*/ 96 w 104"/>
              <a:gd name="T57" fmla="*/ 80 h 88"/>
              <a:gd name="T58" fmla="*/ 88 w 104"/>
              <a:gd name="T59"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4" h="88">
                <a:moveTo>
                  <a:pt x="104" y="44"/>
                </a:moveTo>
                <a:cubicBezTo>
                  <a:pt x="104" y="46"/>
                  <a:pt x="102" y="48"/>
                  <a:pt x="100" y="48"/>
                </a:cubicBezTo>
                <a:cubicBezTo>
                  <a:pt x="35" y="56"/>
                  <a:pt x="35" y="56"/>
                  <a:pt x="35" y="56"/>
                </a:cubicBezTo>
                <a:cubicBezTo>
                  <a:pt x="35" y="57"/>
                  <a:pt x="36" y="58"/>
                  <a:pt x="36" y="60"/>
                </a:cubicBezTo>
                <a:cubicBezTo>
                  <a:pt x="36" y="61"/>
                  <a:pt x="35" y="63"/>
                  <a:pt x="34" y="64"/>
                </a:cubicBezTo>
                <a:cubicBezTo>
                  <a:pt x="92" y="64"/>
                  <a:pt x="92" y="64"/>
                  <a:pt x="92" y="64"/>
                </a:cubicBezTo>
                <a:cubicBezTo>
                  <a:pt x="94" y="64"/>
                  <a:pt x="96" y="66"/>
                  <a:pt x="96" y="68"/>
                </a:cubicBezTo>
                <a:cubicBezTo>
                  <a:pt x="96" y="70"/>
                  <a:pt x="94" y="72"/>
                  <a:pt x="92" y="72"/>
                </a:cubicBezTo>
                <a:cubicBezTo>
                  <a:pt x="28" y="72"/>
                  <a:pt x="28" y="72"/>
                  <a:pt x="28" y="72"/>
                </a:cubicBezTo>
                <a:cubicBezTo>
                  <a:pt x="26" y="72"/>
                  <a:pt x="24" y="70"/>
                  <a:pt x="24" y="68"/>
                </a:cubicBezTo>
                <a:cubicBezTo>
                  <a:pt x="24" y="66"/>
                  <a:pt x="27" y="61"/>
                  <a:pt x="28" y="59"/>
                </a:cubicBezTo>
                <a:cubicBezTo>
                  <a:pt x="17" y="8"/>
                  <a:pt x="17" y="8"/>
                  <a:pt x="17" y="8"/>
                </a:cubicBezTo>
                <a:cubicBezTo>
                  <a:pt x="4" y="8"/>
                  <a:pt x="4" y="8"/>
                  <a:pt x="4" y="8"/>
                </a:cubicBezTo>
                <a:cubicBezTo>
                  <a:pt x="2" y="8"/>
                  <a:pt x="0" y="6"/>
                  <a:pt x="0" y="4"/>
                </a:cubicBezTo>
                <a:cubicBezTo>
                  <a:pt x="0" y="2"/>
                  <a:pt x="2" y="0"/>
                  <a:pt x="4" y="0"/>
                </a:cubicBezTo>
                <a:cubicBezTo>
                  <a:pt x="20" y="0"/>
                  <a:pt x="20" y="0"/>
                  <a:pt x="20" y="0"/>
                </a:cubicBezTo>
                <a:cubicBezTo>
                  <a:pt x="24" y="0"/>
                  <a:pt x="24" y="5"/>
                  <a:pt x="25" y="8"/>
                </a:cubicBezTo>
                <a:cubicBezTo>
                  <a:pt x="100" y="8"/>
                  <a:pt x="100" y="8"/>
                  <a:pt x="100" y="8"/>
                </a:cubicBezTo>
                <a:cubicBezTo>
                  <a:pt x="102" y="8"/>
                  <a:pt x="104" y="10"/>
                  <a:pt x="104" y="12"/>
                </a:cubicBezTo>
                <a:lnTo>
                  <a:pt x="104" y="44"/>
                </a:lnTo>
                <a:close/>
                <a:moveTo>
                  <a:pt x="32" y="88"/>
                </a:moveTo>
                <a:cubicBezTo>
                  <a:pt x="28" y="88"/>
                  <a:pt x="24" y="84"/>
                  <a:pt x="24" y="80"/>
                </a:cubicBezTo>
                <a:cubicBezTo>
                  <a:pt x="24" y="76"/>
                  <a:pt x="28" y="72"/>
                  <a:pt x="32" y="72"/>
                </a:cubicBezTo>
                <a:cubicBezTo>
                  <a:pt x="36" y="72"/>
                  <a:pt x="40" y="76"/>
                  <a:pt x="40" y="80"/>
                </a:cubicBezTo>
                <a:cubicBezTo>
                  <a:pt x="40" y="84"/>
                  <a:pt x="36" y="88"/>
                  <a:pt x="32" y="88"/>
                </a:cubicBezTo>
                <a:close/>
                <a:moveTo>
                  <a:pt x="88" y="88"/>
                </a:moveTo>
                <a:cubicBezTo>
                  <a:pt x="83" y="88"/>
                  <a:pt x="80" y="84"/>
                  <a:pt x="80" y="80"/>
                </a:cubicBezTo>
                <a:cubicBezTo>
                  <a:pt x="80" y="76"/>
                  <a:pt x="83" y="72"/>
                  <a:pt x="88" y="72"/>
                </a:cubicBezTo>
                <a:cubicBezTo>
                  <a:pt x="92" y="72"/>
                  <a:pt x="96" y="76"/>
                  <a:pt x="96" y="80"/>
                </a:cubicBezTo>
                <a:cubicBezTo>
                  <a:pt x="96" y="84"/>
                  <a:pt x="92" y="88"/>
                  <a:pt x="88" y="8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19">
            <a:extLst>
              <a:ext uri="{FF2B5EF4-FFF2-40B4-BE49-F238E27FC236}">
                <a16:creationId xmlns:a16="http://schemas.microsoft.com/office/drawing/2014/main" id="{6BA231A7-5096-48D3-9345-8DE0941C56F1}"/>
              </a:ext>
            </a:extLst>
          </p:cNvPr>
          <p:cNvSpPr>
            <a:spLocks/>
          </p:cNvSpPr>
          <p:nvPr userDrawn="1"/>
        </p:nvSpPr>
        <p:spPr bwMode="auto">
          <a:xfrm>
            <a:off x="2346326" y="3619501"/>
            <a:ext cx="390525" cy="330200"/>
          </a:xfrm>
          <a:custGeom>
            <a:avLst/>
            <a:gdLst>
              <a:gd name="T0" fmla="*/ 104 w 104"/>
              <a:gd name="T1" fmla="*/ 74 h 88"/>
              <a:gd name="T2" fmla="*/ 90 w 104"/>
              <a:gd name="T3" fmla="*/ 88 h 88"/>
              <a:gd name="T4" fmla="*/ 14 w 104"/>
              <a:gd name="T5" fmla="*/ 88 h 88"/>
              <a:gd name="T6" fmla="*/ 0 w 104"/>
              <a:gd name="T7" fmla="*/ 74 h 88"/>
              <a:gd name="T8" fmla="*/ 0 w 104"/>
              <a:gd name="T9" fmla="*/ 14 h 88"/>
              <a:gd name="T10" fmla="*/ 14 w 104"/>
              <a:gd name="T11" fmla="*/ 0 h 88"/>
              <a:gd name="T12" fmla="*/ 34 w 104"/>
              <a:gd name="T13" fmla="*/ 0 h 88"/>
              <a:gd name="T14" fmla="*/ 48 w 104"/>
              <a:gd name="T15" fmla="*/ 14 h 88"/>
              <a:gd name="T16" fmla="*/ 48 w 104"/>
              <a:gd name="T17" fmla="*/ 16 h 88"/>
              <a:gd name="T18" fmla="*/ 90 w 104"/>
              <a:gd name="T19" fmla="*/ 16 h 88"/>
              <a:gd name="T20" fmla="*/ 104 w 104"/>
              <a:gd name="T21" fmla="*/ 30 h 88"/>
              <a:gd name="T22" fmla="*/ 104 w 104"/>
              <a:gd name="T23" fmla="*/ 7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88">
                <a:moveTo>
                  <a:pt x="104" y="74"/>
                </a:moveTo>
                <a:cubicBezTo>
                  <a:pt x="104" y="82"/>
                  <a:pt x="97" y="88"/>
                  <a:pt x="90" y="88"/>
                </a:cubicBezTo>
                <a:cubicBezTo>
                  <a:pt x="14" y="88"/>
                  <a:pt x="14" y="88"/>
                  <a:pt x="14" y="88"/>
                </a:cubicBezTo>
                <a:cubicBezTo>
                  <a:pt x="6" y="88"/>
                  <a:pt x="0" y="82"/>
                  <a:pt x="0" y="74"/>
                </a:cubicBezTo>
                <a:cubicBezTo>
                  <a:pt x="0" y="14"/>
                  <a:pt x="0" y="14"/>
                  <a:pt x="0" y="14"/>
                </a:cubicBezTo>
                <a:cubicBezTo>
                  <a:pt x="0" y="6"/>
                  <a:pt x="6" y="0"/>
                  <a:pt x="14" y="0"/>
                </a:cubicBezTo>
                <a:cubicBezTo>
                  <a:pt x="34" y="0"/>
                  <a:pt x="34" y="0"/>
                  <a:pt x="34" y="0"/>
                </a:cubicBezTo>
                <a:cubicBezTo>
                  <a:pt x="42" y="0"/>
                  <a:pt x="48" y="6"/>
                  <a:pt x="48" y="14"/>
                </a:cubicBezTo>
                <a:cubicBezTo>
                  <a:pt x="48" y="16"/>
                  <a:pt x="48" y="16"/>
                  <a:pt x="48" y="16"/>
                </a:cubicBezTo>
                <a:cubicBezTo>
                  <a:pt x="90" y="16"/>
                  <a:pt x="90" y="16"/>
                  <a:pt x="90" y="16"/>
                </a:cubicBezTo>
                <a:cubicBezTo>
                  <a:pt x="97" y="16"/>
                  <a:pt x="104" y="22"/>
                  <a:pt x="104" y="30"/>
                </a:cubicBezTo>
                <a:lnTo>
                  <a:pt x="104" y="7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20">
            <a:extLst>
              <a:ext uri="{FF2B5EF4-FFF2-40B4-BE49-F238E27FC236}">
                <a16:creationId xmlns:a16="http://schemas.microsoft.com/office/drawing/2014/main" id="{1609B4E5-094C-4B7D-9B4C-55EC4F76AEE6}"/>
              </a:ext>
            </a:extLst>
          </p:cNvPr>
          <p:cNvSpPr>
            <a:spLocks noEditPoints="1"/>
          </p:cNvSpPr>
          <p:nvPr userDrawn="1"/>
        </p:nvSpPr>
        <p:spPr bwMode="auto">
          <a:xfrm>
            <a:off x="2962276" y="3619501"/>
            <a:ext cx="438150" cy="330200"/>
          </a:xfrm>
          <a:custGeom>
            <a:avLst/>
            <a:gdLst>
              <a:gd name="T0" fmla="*/ 96 w 117"/>
              <a:gd name="T1" fmla="*/ 40 h 88"/>
              <a:gd name="T2" fmla="*/ 44 w 117"/>
              <a:gd name="T3" fmla="*/ 40 h 88"/>
              <a:gd name="T4" fmla="*/ 21 w 117"/>
              <a:gd name="T5" fmla="*/ 50 h 88"/>
              <a:gd name="T6" fmla="*/ 0 w 117"/>
              <a:gd name="T7" fmla="*/ 75 h 88"/>
              <a:gd name="T8" fmla="*/ 0 w 117"/>
              <a:gd name="T9" fmla="*/ 76 h 88"/>
              <a:gd name="T10" fmla="*/ 0 w 117"/>
              <a:gd name="T11" fmla="*/ 74 h 88"/>
              <a:gd name="T12" fmla="*/ 0 w 117"/>
              <a:gd name="T13" fmla="*/ 14 h 88"/>
              <a:gd name="T14" fmla="*/ 14 w 117"/>
              <a:gd name="T15" fmla="*/ 0 h 88"/>
              <a:gd name="T16" fmla="*/ 34 w 117"/>
              <a:gd name="T17" fmla="*/ 0 h 88"/>
              <a:gd name="T18" fmla="*/ 48 w 117"/>
              <a:gd name="T19" fmla="*/ 14 h 88"/>
              <a:gd name="T20" fmla="*/ 48 w 117"/>
              <a:gd name="T21" fmla="*/ 16 h 88"/>
              <a:gd name="T22" fmla="*/ 82 w 117"/>
              <a:gd name="T23" fmla="*/ 16 h 88"/>
              <a:gd name="T24" fmla="*/ 96 w 117"/>
              <a:gd name="T25" fmla="*/ 30 h 88"/>
              <a:gd name="T26" fmla="*/ 96 w 117"/>
              <a:gd name="T27" fmla="*/ 40 h 88"/>
              <a:gd name="T28" fmla="*/ 115 w 117"/>
              <a:gd name="T29" fmla="*/ 56 h 88"/>
              <a:gd name="T30" fmla="*/ 94 w 117"/>
              <a:gd name="T31" fmla="*/ 80 h 88"/>
              <a:gd name="T32" fmla="*/ 78 w 117"/>
              <a:gd name="T33" fmla="*/ 88 h 88"/>
              <a:gd name="T34" fmla="*/ 10 w 117"/>
              <a:gd name="T35" fmla="*/ 88 h 88"/>
              <a:gd name="T36" fmla="*/ 4 w 117"/>
              <a:gd name="T37" fmla="*/ 84 h 88"/>
              <a:gd name="T38" fmla="*/ 6 w 117"/>
              <a:gd name="T39" fmla="*/ 80 h 88"/>
              <a:gd name="T40" fmla="*/ 27 w 117"/>
              <a:gd name="T41" fmla="*/ 56 h 88"/>
              <a:gd name="T42" fmla="*/ 44 w 117"/>
              <a:gd name="T43" fmla="*/ 48 h 88"/>
              <a:gd name="T44" fmla="*/ 112 w 117"/>
              <a:gd name="T45" fmla="*/ 48 h 88"/>
              <a:gd name="T46" fmla="*/ 117 w 117"/>
              <a:gd name="T47" fmla="*/ 51 h 88"/>
              <a:gd name="T48" fmla="*/ 115 w 117"/>
              <a:gd name="T49" fmla="*/ 5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7" h="88">
                <a:moveTo>
                  <a:pt x="96" y="40"/>
                </a:moveTo>
                <a:cubicBezTo>
                  <a:pt x="44" y="40"/>
                  <a:pt x="44" y="40"/>
                  <a:pt x="44" y="40"/>
                </a:cubicBezTo>
                <a:cubicBezTo>
                  <a:pt x="36" y="40"/>
                  <a:pt x="26" y="44"/>
                  <a:pt x="21" y="50"/>
                </a:cubicBezTo>
                <a:cubicBezTo>
                  <a:pt x="0" y="75"/>
                  <a:pt x="0" y="75"/>
                  <a:pt x="0" y="75"/>
                </a:cubicBezTo>
                <a:cubicBezTo>
                  <a:pt x="0" y="76"/>
                  <a:pt x="0" y="76"/>
                  <a:pt x="0" y="76"/>
                </a:cubicBezTo>
                <a:cubicBezTo>
                  <a:pt x="0" y="75"/>
                  <a:pt x="0" y="74"/>
                  <a:pt x="0" y="74"/>
                </a:cubicBezTo>
                <a:cubicBezTo>
                  <a:pt x="0" y="14"/>
                  <a:pt x="0" y="14"/>
                  <a:pt x="0" y="14"/>
                </a:cubicBezTo>
                <a:cubicBezTo>
                  <a:pt x="0" y="6"/>
                  <a:pt x="6" y="0"/>
                  <a:pt x="14" y="0"/>
                </a:cubicBezTo>
                <a:cubicBezTo>
                  <a:pt x="34" y="0"/>
                  <a:pt x="34" y="0"/>
                  <a:pt x="34" y="0"/>
                </a:cubicBezTo>
                <a:cubicBezTo>
                  <a:pt x="41" y="0"/>
                  <a:pt x="48" y="6"/>
                  <a:pt x="48" y="14"/>
                </a:cubicBezTo>
                <a:cubicBezTo>
                  <a:pt x="48" y="16"/>
                  <a:pt x="48" y="16"/>
                  <a:pt x="48" y="16"/>
                </a:cubicBezTo>
                <a:cubicBezTo>
                  <a:pt x="82" y="16"/>
                  <a:pt x="82" y="16"/>
                  <a:pt x="82" y="16"/>
                </a:cubicBezTo>
                <a:cubicBezTo>
                  <a:pt x="89" y="16"/>
                  <a:pt x="96" y="22"/>
                  <a:pt x="96" y="30"/>
                </a:cubicBezTo>
                <a:lnTo>
                  <a:pt x="96" y="40"/>
                </a:lnTo>
                <a:close/>
                <a:moveTo>
                  <a:pt x="115" y="56"/>
                </a:moveTo>
                <a:cubicBezTo>
                  <a:pt x="94" y="80"/>
                  <a:pt x="94" y="80"/>
                  <a:pt x="94" y="80"/>
                </a:cubicBezTo>
                <a:cubicBezTo>
                  <a:pt x="90" y="85"/>
                  <a:pt x="83" y="88"/>
                  <a:pt x="78" y="88"/>
                </a:cubicBezTo>
                <a:cubicBezTo>
                  <a:pt x="10" y="88"/>
                  <a:pt x="10" y="88"/>
                  <a:pt x="10" y="88"/>
                </a:cubicBezTo>
                <a:cubicBezTo>
                  <a:pt x="7" y="88"/>
                  <a:pt x="4" y="87"/>
                  <a:pt x="4" y="84"/>
                </a:cubicBezTo>
                <a:cubicBezTo>
                  <a:pt x="4" y="83"/>
                  <a:pt x="5" y="81"/>
                  <a:pt x="6" y="80"/>
                </a:cubicBezTo>
                <a:cubicBezTo>
                  <a:pt x="27" y="56"/>
                  <a:pt x="27" y="56"/>
                  <a:pt x="27" y="56"/>
                </a:cubicBezTo>
                <a:cubicBezTo>
                  <a:pt x="31" y="51"/>
                  <a:pt x="38" y="48"/>
                  <a:pt x="44" y="48"/>
                </a:cubicBezTo>
                <a:cubicBezTo>
                  <a:pt x="112" y="48"/>
                  <a:pt x="112" y="48"/>
                  <a:pt x="112" y="48"/>
                </a:cubicBezTo>
                <a:cubicBezTo>
                  <a:pt x="114" y="48"/>
                  <a:pt x="117" y="49"/>
                  <a:pt x="117" y="51"/>
                </a:cubicBezTo>
                <a:cubicBezTo>
                  <a:pt x="117" y="53"/>
                  <a:pt x="116" y="54"/>
                  <a:pt x="115" y="56"/>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21">
            <a:extLst>
              <a:ext uri="{FF2B5EF4-FFF2-40B4-BE49-F238E27FC236}">
                <a16:creationId xmlns:a16="http://schemas.microsoft.com/office/drawing/2014/main" id="{7F6341B8-DAB6-490C-959A-7D29A5588839}"/>
              </a:ext>
            </a:extLst>
          </p:cNvPr>
          <p:cNvSpPr>
            <a:spLocks noEditPoints="1"/>
          </p:cNvSpPr>
          <p:nvPr userDrawn="1"/>
        </p:nvSpPr>
        <p:spPr bwMode="auto">
          <a:xfrm>
            <a:off x="3592513" y="3619501"/>
            <a:ext cx="481013" cy="360363"/>
          </a:xfrm>
          <a:custGeom>
            <a:avLst/>
            <a:gdLst>
              <a:gd name="T0" fmla="*/ 303 w 303"/>
              <a:gd name="T1" fmla="*/ 227 h 227"/>
              <a:gd name="T2" fmla="*/ 0 w 303"/>
              <a:gd name="T3" fmla="*/ 227 h 227"/>
              <a:gd name="T4" fmla="*/ 0 w 303"/>
              <a:gd name="T5" fmla="*/ 0 h 227"/>
              <a:gd name="T6" fmla="*/ 19 w 303"/>
              <a:gd name="T7" fmla="*/ 0 h 227"/>
              <a:gd name="T8" fmla="*/ 19 w 303"/>
              <a:gd name="T9" fmla="*/ 208 h 227"/>
              <a:gd name="T10" fmla="*/ 303 w 303"/>
              <a:gd name="T11" fmla="*/ 208 h 227"/>
              <a:gd name="T12" fmla="*/ 303 w 303"/>
              <a:gd name="T13" fmla="*/ 227 h 227"/>
              <a:gd name="T14" fmla="*/ 94 w 303"/>
              <a:gd name="T15" fmla="*/ 189 h 227"/>
              <a:gd name="T16" fmla="*/ 57 w 303"/>
              <a:gd name="T17" fmla="*/ 189 h 227"/>
              <a:gd name="T18" fmla="*/ 57 w 303"/>
              <a:gd name="T19" fmla="*/ 113 h 227"/>
              <a:gd name="T20" fmla="*/ 94 w 303"/>
              <a:gd name="T21" fmla="*/ 113 h 227"/>
              <a:gd name="T22" fmla="*/ 94 w 303"/>
              <a:gd name="T23" fmla="*/ 189 h 227"/>
              <a:gd name="T24" fmla="*/ 151 w 303"/>
              <a:gd name="T25" fmla="*/ 189 h 227"/>
              <a:gd name="T26" fmla="*/ 113 w 303"/>
              <a:gd name="T27" fmla="*/ 189 h 227"/>
              <a:gd name="T28" fmla="*/ 113 w 303"/>
              <a:gd name="T29" fmla="*/ 37 h 227"/>
              <a:gd name="T30" fmla="*/ 151 w 303"/>
              <a:gd name="T31" fmla="*/ 37 h 227"/>
              <a:gd name="T32" fmla="*/ 151 w 303"/>
              <a:gd name="T33" fmla="*/ 189 h 227"/>
              <a:gd name="T34" fmla="*/ 208 w 303"/>
              <a:gd name="T35" fmla="*/ 189 h 227"/>
              <a:gd name="T36" fmla="*/ 170 w 303"/>
              <a:gd name="T37" fmla="*/ 189 h 227"/>
              <a:gd name="T38" fmla="*/ 170 w 303"/>
              <a:gd name="T39" fmla="*/ 75 h 227"/>
              <a:gd name="T40" fmla="*/ 208 w 303"/>
              <a:gd name="T41" fmla="*/ 75 h 227"/>
              <a:gd name="T42" fmla="*/ 208 w 303"/>
              <a:gd name="T43" fmla="*/ 189 h 227"/>
              <a:gd name="T44" fmla="*/ 265 w 303"/>
              <a:gd name="T45" fmla="*/ 189 h 227"/>
              <a:gd name="T46" fmla="*/ 227 w 303"/>
              <a:gd name="T47" fmla="*/ 189 h 227"/>
              <a:gd name="T48" fmla="*/ 227 w 303"/>
              <a:gd name="T49" fmla="*/ 18 h 227"/>
              <a:gd name="T50" fmla="*/ 265 w 303"/>
              <a:gd name="T51" fmla="*/ 18 h 227"/>
              <a:gd name="T52" fmla="*/ 265 w 303"/>
              <a:gd name="T53" fmla="*/ 189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3" h="227">
                <a:moveTo>
                  <a:pt x="303" y="227"/>
                </a:moveTo>
                <a:lnTo>
                  <a:pt x="0" y="227"/>
                </a:lnTo>
                <a:lnTo>
                  <a:pt x="0" y="0"/>
                </a:lnTo>
                <a:lnTo>
                  <a:pt x="19" y="0"/>
                </a:lnTo>
                <a:lnTo>
                  <a:pt x="19" y="208"/>
                </a:lnTo>
                <a:lnTo>
                  <a:pt x="303" y="208"/>
                </a:lnTo>
                <a:lnTo>
                  <a:pt x="303" y="227"/>
                </a:lnTo>
                <a:close/>
                <a:moveTo>
                  <a:pt x="94" y="189"/>
                </a:moveTo>
                <a:lnTo>
                  <a:pt x="57" y="189"/>
                </a:lnTo>
                <a:lnTo>
                  <a:pt x="57" y="113"/>
                </a:lnTo>
                <a:lnTo>
                  <a:pt x="94" y="113"/>
                </a:lnTo>
                <a:lnTo>
                  <a:pt x="94" y="189"/>
                </a:lnTo>
                <a:close/>
                <a:moveTo>
                  <a:pt x="151" y="189"/>
                </a:moveTo>
                <a:lnTo>
                  <a:pt x="113" y="189"/>
                </a:lnTo>
                <a:lnTo>
                  <a:pt x="113" y="37"/>
                </a:lnTo>
                <a:lnTo>
                  <a:pt x="151" y="37"/>
                </a:lnTo>
                <a:lnTo>
                  <a:pt x="151" y="189"/>
                </a:lnTo>
                <a:close/>
                <a:moveTo>
                  <a:pt x="208" y="189"/>
                </a:moveTo>
                <a:lnTo>
                  <a:pt x="170" y="189"/>
                </a:lnTo>
                <a:lnTo>
                  <a:pt x="170" y="75"/>
                </a:lnTo>
                <a:lnTo>
                  <a:pt x="208" y="75"/>
                </a:lnTo>
                <a:lnTo>
                  <a:pt x="208" y="189"/>
                </a:lnTo>
                <a:close/>
                <a:moveTo>
                  <a:pt x="265" y="189"/>
                </a:moveTo>
                <a:lnTo>
                  <a:pt x="227" y="189"/>
                </a:lnTo>
                <a:lnTo>
                  <a:pt x="227" y="18"/>
                </a:lnTo>
                <a:lnTo>
                  <a:pt x="265" y="18"/>
                </a:lnTo>
                <a:lnTo>
                  <a:pt x="265" y="189"/>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22">
            <a:extLst>
              <a:ext uri="{FF2B5EF4-FFF2-40B4-BE49-F238E27FC236}">
                <a16:creationId xmlns:a16="http://schemas.microsoft.com/office/drawing/2014/main" id="{5074E5D0-735C-4EE4-86E8-F114D0FB8C83}"/>
              </a:ext>
            </a:extLst>
          </p:cNvPr>
          <p:cNvSpPr>
            <a:spLocks noEditPoints="1"/>
          </p:cNvSpPr>
          <p:nvPr userDrawn="1"/>
        </p:nvSpPr>
        <p:spPr bwMode="auto">
          <a:xfrm>
            <a:off x="4297363" y="3619501"/>
            <a:ext cx="357188" cy="360363"/>
          </a:xfrm>
          <a:custGeom>
            <a:avLst/>
            <a:gdLst>
              <a:gd name="T0" fmla="*/ 95 w 95"/>
              <a:gd name="T1" fmla="*/ 78 h 96"/>
              <a:gd name="T2" fmla="*/ 77 w 95"/>
              <a:gd name="T3" fmla="*/ 96 h 96"/>
              <a:gd name="T4" fmla="*/ 18 w 95"/>
              <a:gd name="T5" fmla="*/ 96 h 96"/>
              <a:gd name="T6" fmla="*/ 0 w 95"/>
              <a:gd name="T7" fmla="*/ 78 h 96"/>
              <a:gd name="T8" fmla="*/ 0 w 95"/>
              <a:gd name="T9" fmla="*/ 18 h 96"/>
              <a:gd name="T10" fmla="*/ 18 w 95"/>
              <a:gd name="T11" fmla="*/ 0 h 96"/>
              <a:gd name="T12" fmla="*/ 77 w 95"/>
              <a:gd name="T13" fmla="*/ 0 h 96"/>
              <a:gd name="T14" fmla="*/ 95 w 95"/>
              <a:gd name="T15" fmla="*/ 18 h 96"/>
              <a:gd name="T16" fmla="*/ 95 w 95"/>
              <a:gd name="T17" fmla="*/ 78 h 96"/>
              <a:gd name="T18" fmla="*/ 72 w 95"/>
              <a:gd name="T19" fmla="*/ 32 h 96"/>
              <a:gd name="T20" fmla="*/ 78 w 95"/>
              <a:gd name="T21" fmla="*/ 25 h 96"/>
              <a:gd name="T22" fmla="*/ 69 w 95"/>
              <a:gd name="T23" fmla="*/ 28 h 96"/>
              <a:gd name="T24" fmla="*/ 60 w 95"/>
              <a:gd name="T25" fmla="*/ 24 h 96"/>
              <a:gd name="T26" fmla="*/ 47 w 95"/>
              <a:gd name="T27" fmla="*/ 37 h 96"/>
              <a:gd name="T28" fmla="*/ 47 w 95"/>
              <a:gd name="T29" fmla="*/ 40 h 96"/>
              <a:gd name="T30" fmla="*/ 20 w 95"/>
              <a:gd name="T31" fmla="*/ 26 h 96"/>
              <a:gd name="T32" fmla="*/ 18 w 95"/>
              <a:gd name="T33" fmla="*/ 33 h 96"/>
              <a:gd name="T34" fmla="*/ 24 w 95"/>
              <a:gd name="T35" fmla="*/ 44 h 96"/>
              <a:gd name="T36" fmla="*/ 18 w 95"/>
              <a:gd name="T37" fmla="*/ 42 h 96"/>
              <a:gd name="T38" fmla="*/ 18 w 95"/>
              <a:gd name="T39" fmla="*/ 42 h 96"/>
              <a:gd name="T40" fmla="*/ 28 w 95"/>
              <a:gd name="T41" fmla="*/ 55 h 96"/>
              <a:gd name="T42" fmla="*/ 25 w 95"/>
              <a:gd name="T43" fmla="*/ 56 h 96"/>
              <a:gd name="T44" fmla="*/ 23 w 95"/>
              <a:gd name="T45" fmla="*/ 56 h 96"/>
              <a:gd name="T46" fmla="*/ 35 w 95"/>
              <a:gd name="T47" fmla="*/ 65 h 96"/>
              <a:gd name="T48" fmla="*/ 19 w 95"/>
              <a:gd name="T49" fmla="*/ 70 h 96"/>
              <a:gd name="T50" fmla="*/ 16 w 95"/>
              <a:gd name="T51" fmla="*/ 70 h 96"/>
              <a:gd name="T52" fmla="*/ 36 w 95"/>
              <a:gd name="T53" fmla="*/ 76 h 96"/>
              <a:gd name="T54" fmla="*/ 73 w 95"/>
              <a:gd name="T55" fmla="*/ 39 h 96"/>
              <a:gd name="T56" fmla="*/ 73 w 95"/>
              <a:gd name="T57" fmla="*/ 37 h 96"/>
              <a:gd name="T58" fmla="*/ 79 w 95"/>
              <a:gd name="T59" fmla="*/ 30 h 96"/>
              <a:gd name="T60" fmla="*/ 72 w 95"/>
              <a:gd name="T61" fmla="*/ 3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5" h="96">
                <a:moveTo>
                  <a:pt x="95" y="78"/>
                </a:moveTo>
                <a:cubicBezTo>
                  <a:pt x="95" y="88"/>
                  <a:pt x="87" y="96"/>
                  <a:pt x="77" y="96"/>
                </a:cubicBezTo>
                <a:cubicBezTo>
                  <a:pt x="18" y="96"/>
                  <a:pt x="18" y="96"/>
                  <a:pt x="18" y="96"/>
                </a:cubicBezTo>
                <a:cubicBezTo>
                  <a:pt x="8" y="96"/>
                  <a:pt x="0" y="88"/>
                  <a:pt x="0" y="78"/>
                </a:cubicBezTo>
                <a:cubicBezTo>
                  <a:pt x="0" y="18"/>
                  <a:pt x="0" y="18"/>
                  <a:pt x="0" y="18"/>
                </a:cubicBezTo>
                <a:cubicBezTo>
                  <a:pt x="0" y="8"/>
                  <a:pt x="8" y="0"/>
                  <a:pt x="18" y="0"/>
                </a:cubicBezTo>
                <a:cubicBezTo>
                  <a:pt x="77" y="0"/>
                  <a:pt x="77" y="0"/>
                  <a:pt x="77" y="0"/>
                </a:cubicBezTo>
                <a:cubicBezTo>
                  <a:pt x="87" y="0"/>
                  <a:pt x="95" y="8"/>
                  <a:pt x="95" y="18"/>
                </a:cubicBezTo>
                <a:lnTo>
                  <a:pt x="95" y="78"/>
                </a:lnTo>
                <a:close/>
                <a:moveTo>
                  <a:pt x="72" y="32"/>
                </a:moveTo>
                <a:cubicBezTo>
                  <a:pt x="75" y="31"/>
                  <a:pt x="77" y="28"/>
                  <a:pt x="78" y="25"/>
                </a:cubicBezTo>
                <a:cubicBezTo>
                  <a:pt x="75" y="26"/>
                  <a:pt x="72" y="28"/>
                  <a:pt x="69" y="28"/>
                </a:cubicBezTo>
                <a:cubicBezTo>
                  <a:pt x="67" y="26"/>
                  <a:pt x="64" y="24"/>
                  <a:pt x="60" y="24"/>
                </a:cubicBezTo>
                <a:cubicBezTo>
                  <a:pt x="53" y="24"/>
                  <a:pt x="47" y="30"/>
                  <a:pt x="47" y="37"/>
                </a:cubicBezTo>
                <a:cubicBezTo>
                  <a:pt x="47" y="38"/>
                  <a:pt x="47" y="39"/>
                  <a:pt x="47" y="40"/>
                </a:cubicBezTo>
                <a:cubicBezTo>
                  <a:pt x="36" y="40"/>
                  <a:pt x="26" y="34"/>
                  <a:pt x="20" y="26"/>
                </a:cubicBezTo>
                <a:cubicBezTo>
                  <a:pt x="19" y="28"/>
                  <a:pt x="18" y="31"/>
                  <a:pt x="18" y="33"/>
                </a:cubicBezTo>
                <a:cubicBezTo>
                  <a:pt x="18" y="38"/>
                  <a:pt x="20" y="42"/>
                  <a:pt x="24" y="44"/>
                </a:cubicBezTo>
                <a:cubicBezTo>
                  <a:pt x="22" y="44"/>
                  <a:pt x="20" y="43"/>
                  <a:pt x="18" y="42"/>
                </a:cubicBezTo>
                <a:cubicBezTo>
                  <a:pt x="18" y="42"/>
                  <a:pt x="18" y="42"/>
                  <a:pt x="18" y="42"/>
                </a:cubicBezTo>
                <a:cubicBezTo>
                  <a:pt x="18" y="49"/>
                  <a:pt x="22" y="54"/>
                  <a:pt x="28" y="55"/>
                </a:cubicBezTo>
                <a:cubicBezTo>
                  <a:pt x="27" y="56"/>
                  <a:pt x="26" y="56"/>
                  <a:pt x="25" y="56"/>
                </a:cubicBezTo>
                <a:cubicBezTo>
                  <a:pt x="24" y="56"/>
                  <a:pt x="24" y="56"/>
                  <a:pt x="23" y="56"/>
                </a:cubicBezTo>
                <a:cubicBezTo>
                  <a:pt x="24" y="61"/>
                  <a:pt x="29" y="65"/>
                  <a:pt x="35" y="65"/>
                </a:cubicBezTo>
                <a:cubicBezTo>
                  <a:pt x="30" y="68"/>
                  <a:pt x="25" y="70"/>
                  <a:pt x="19" y="70"/>
                </a:cubicBezTo>
                <a:cubicBezTo>
                  <a:pt x="18" y="70"/>
                  <a:pt x="17" y="70"/>
                  <a:pt x="16" y="70"/>
                </a:cubicBezTo>
                <a:cubicBezTo>
                  <a:pt x="21" y="74"/>
                  <a:pt x="28" y="76"/>
                  <a:pt x="36" y="76"/>
                </a:cubicBezTo>
                <a:cubicBezTo>
                  <a:pt x="60" y="76"/>
                  <a:pt x="73" y="56"/>
                  <a:pt x="73" y="39"/>
                </a:cubicBezTo>
                <a:cubicBezTo>
                  <a:pt x="73" y="38"/>
                  <a:pt x="73" y="37"/>
                  <a:pt x="73" y="37"/>
                </a:cubicBezTo>
                <a:cubicBezTo>
                  <a:pt x="75" y="35"/>
                  <a:pt x="78" y="33"/>
                  <a:pt x="79" y="30"/>
                </a:cubicBezTo>
                <a:cubicBezTo>
                  <a:pt x="77" y="31"/>
                  <a:pt x="75" y="32"/>
                  <a:pt x="72" y="3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123">
            <a:extLst>
              <a:ext uri="{FF2B5EF4-FFF2-40B4-BE49-F238E27FC236}">
                <a16:creationId xmlns:a16="http://schemas.microsoft.com/office/drawing/2014/main" id="{2C5C111F-37DB-4AA9-8435-C2F00C9D4ADE}"/>
              </a:ext>
            </a:extLst>
          </p:cNvPr>
          <p:cNvSpPr>
            <a:spLocks/>
          </p:cNvSpPr>
          <p:nvPr userDrawn="1"/>
        </p:nvSpPr>
        <p:spPr bwMode="auto">
          <a:xfrm>
            <a:off x="4940301" y="3619501"/>
            <a:ext cx="360363" cy="360363"/>
          </a:xfrm>
          <a:custGeom>
            <a:avLst/>
            <a:gdLst>
              <a:gd name="T0" fmla="*/ 96 w 96"/>
              <a:gd name="T1" fmla="*/ 18 h 96"/>
              <a:gd name="T2" fmla="*/ 96 w 96"/>
              <a:gd name="T3" fmla="*/ 78 h 96"/>
              <a:gd name="T4" fmla="*/ 78 w 96"/>
              <a:gd name="T5" fmla="*/ 96 h 96"/>
              <a:gd name="T6" fmla="*/ 67 w 96"/>
              <a:gd name="T7" fmla="*/ 96 h 96"/>
              <a:gd name="T8" fmla="*/ 67 w 96"/>
              <a:gd name="T9" fmla="*/ 59 h 96"/>
              <a:gd name="T10" fmla="*/ 79 w 96"/>
              <a:gd name="T11" fmla="*/ 59 h 96"/>
              <a:gd name="T12" fmla="*/ 81 w 96"/>
              <a:gd name="T13" fmla="*/ 44 h 96"/>
              <a:gd name="T14" fmla="*/ 67 w 96"/>
              <a:gd name="T15" fmla="*/ 44 h 96"/>
              <a:gd name="T16" fmla="*/ 67 w 96"/>
              <a:gd name="T17" fmla="*/ 35 h 96"/>
              <a:gd name="T18" fmla="*/ 74 w 96"/>
              <a:gd name="T19" fmla="*/ 28 h 96"/>
              <a:gd name="T20" fmla="*/ 81 w 96"/>
              <a:gd name="T21" fmla="*/ 28 h 96"/>
              <a:gd name="T22" fmla="*/ 81 w 96"/>
              <a:gd name="T23" fmla="*/ 15 h 96"/>
              <a:gd name="T24" fmla="*/ 70 w 96"/>
              <a:gd name="T25" fmla="*/ 15 h 96"/>
              <a:gd name="T26" fmla="*/ 52 w 96"/>
              <a:gd name="T27" fmla="*/ 34 h 96"/>
              <a:gd name="T28" fmla="*/ 52 w 96"/>
              <a:gd name="T29" fmla="*/ 44 h 96"/>
              <a:gd name="T30" fmla="*/ 39 w 96"/>
              <a:gd name="T31" fmla="*/ 44 h 96"/>
              <a:gd name="T32" fmla="*/ 39 w 96"/>
              <a:gd name="T33" fmla="*/ 59 h 96"/>
              <a:gd name="T34" fmla="*/ 52 w 96"/>
              <a:gd name="T35" fmla="*/ 59 h 96"/>
              <a:gd name="T36" fmla="*/ 52 w 96"/>
              <a:gd name="T37" fmla="*/ 96 h 96"/>
              <a:gd name="T38" fmla="*/ 18 w 96"/>
              <a:gd name="T39" fmla="*/ 96 h 96"/>
              <a:gd name="T40" fmla="*/ 0 w 96"/>
              <a:gd name="T41" fmla="*/ 78 h 96"/>
              <a:gd name="T42" fmla="*/ 0 w 96"/>
              <a:gd name="T43" fmla="*/ 18 h 96"/>
              <a:gd name="T44" fmla="*/ 18 w 96"/>
              <a:gd name="T45" fmla="*/ 0 h 96"/>
              <a:gd name="T46" fmla="*/ 78 w 96"/>
              <a:gd name="T47" fmla="*/ 0 h 96"/>
              <a:gd name="T48" fmla="*/ 96 w 96"/>
              <a:gd name="T4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 h="96">
                <a:moveTo>
                  <a:pt x="96" y="18"/>
                </a:moveTo>
                <a:cubicBezTo>
                  <a:pt x="96" y="78"/>
                  <a:pt x="96" y="78"/>
                  <a:pt x="96" y="78"/>
                </a:cubicBezTo>
                <a:cubicBezTo>
                  <a:pt x="96" y="88"/>
                  <a:pt x="88" y="96"/>
                  <a:pt x="78" y="96"/>
                </a:cubicBezTo>
                <a:cubicBezTo>
                  <a:pt x="67" y="96"/>
                  <a:pt x="67" y="96"/>
                  <a:pt x="67" y="96"/>
                </a:cubicBezTo>
                <a:cubicBezTo>
                  <a:pt x="67" y="59"/>
                  <a:pt x="67" y="59"/>
                  <a:pt x="67" y="59"/>
                </a:cubicBezTo>
                <a:cubicBezTo>
                  <a:pt x="79" y="59"/>
                  <a:pt x="79" y="59"/>
                  <a:pt x="79" y="59"/>
                </a:cubicBezTo>
                <a:cubicBezTo>
                  <a:pt x="81" y="44"/>
                  <a:pt x="81" y="44"/>
                  <a:pt x="81" y="44"/>
                </a:cubicBezTo>
                <a:cubicBezTo>
                  <a:pt x="67" y="44"/>
                  <a:pt x="67" y="44"/>
                  <a:pt x="67" y="44"/>
                </a:cubicBezTo>
                <a:cubicBezTo>
                  <a:pt x="67" y="35"/>
                  <a:pt x="67" y="35"/>
                  <a:pt x="67" y="35"/>
                </a:cubicBezTo>
                <a:cubicBezTo>
                  <a:pt x="67" y="31"/>
                  <a:pt x="68" y="28"/>
                  <a:pt x="74" y="28"/>
                </a:cubicBezTo>
                <a:cubicBezTo>
                  <a:pt x="81" y="28"/>
                  <a:pt x="81" y="28"/>
                  <a:pt x="81" y="28"/>
                </a:cubicBezTo>
                <a:cubicBezTo>
                  <a:pt x="81" y="15"/>
                  <a:pt x="81" y="15"/>
                  <a:pt x="81" y="15"/>
                </a:cubicBezTo>
                <a:cubicBezTo>
                  <a:pt x="80" y="15"/>
                  <a:pt x="76" y="15"/>
                  <a:pt x="70" y="15"/>
                </a:cubicBezTo>
                <a:cubicBezTo>
                  <a:pt x="59" y="15"/>
                  <a:pt x="52" y="21"/>
                  <a:pt x="52" y="34"/>
                </a:cubicBezTo>
                <a:cubicBezTo>
                  <a:pt x="52" y="44"/>
                  <a:pt x="52" y="44"/>
                  <a:pt x="52" y="44"/>
                </a:cubicBezTo>
                <a:cubicBezTo>
                  <a:pt x="39" y="44"/>
                  <a:pt x="39" y="44"/>
                  <a:pt x="39" y="44"/>
                </a:cubicBezTo>
                <a:cubicBezTo>
                  <a:pt x="39" y="59"/>
                  <a:pt x="39" y="59"/>
                  <a:pt x="39" y="59"/>
                </a:cubicBezTo>
                <a:cubicBezTo>
                  <a:pt x="52" y="59"/>
                  <a:pt x="52" y="59"/>
                  <a:pt x="52" y="59"/>
                </a:cubicBezTo>
                <a:cubicBezTo>
                  <a:pt x="52" y="96"/>
                  <a:pt x="52" y="96"/>
                  <a:pt x="52" y="96"/>
                </a:cubicBezTo>
                <a:cubicBezTo>
                  <a:pt x="18" y="96"/>
                  <a:pt x="18" y="96"/>
                  <a:pt x="18" y="96"/>
                </a:cubicBezTo>
                <a:cubicBezTo>
                  <a:pt x="8" y="96"/>
                  <a:pt x="0" y="88"/>
                  <a:pt x="0" y="78"/>
                </a:cubicBezTo>
                <a:cubicBezTo>
                  <a:pt x="0" y="18"/>
                  <a:pt x="0" y="18"/>
                  <a:pt x="0" y="18"/>
                </a:cubicBezTo>
                <a:cubicBezTo>
                  <a:pt x="0" y="8"/>
                  <a:pt x="8" y="0"/>
                  <a:pt x="18" y="0"/>
                </a:cubicBezTo>
                <a:cubicBezTo>
                  <a:pt x="78" y="0"/>
                  <a:pt x="78" y="0"/>
                  <a:pt x="78" y="0"/>
                </a:cubicBezTo>
                <a:cubicBezTo>
                  <a:pt x="88" y="0"/>
                  <a:pt x="96" y="8"/>
                  <a:pt x="96" y="1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124">
            <a:extLst>
              <a:ext uri="{FF2B5EF4-FFF2-40B4-BE49-F238E27FC236}">
                <a16:creationId xmlns:a16="http://schemas.microsoft.com/office/drawing/2014/main" id="{4A71557D-363B-4D4C-8D39-D2D6C174A781}"/>
              </a:ext>
            </a:extLst>
          </p:cNvPr>
          <p:cNvSpPr>
            <a:spLocks noEditPoints="1"/>
          </p:cNvSpPr>
          <p:nvPr userDrawn="1"/>
        </p:nvSpPr>
        <p:spPr bwMode="auto">
          <a:xfrm>
            <a:off x="5556251" y="3619501"/>
            <a:ext cx="419100" cy="360363"/>
          </a:xfrm>
          <a:custGeom>
            <a:avLst/>
            <a:gdLst>
              <a:gd name="T0" fmla="*/ 112 w 112"/>
              <a:gd name="T1" fmla="*/ 88 h 96"/>
              <a:gd name="T2" fmla="*/ 104 w 112"/>
              <a:gd name="T3" fmla="*/ 96 h 96"/>
              <a:gd name="T4" fmla="*/ 8 w 112"/>
              <a:gd name="T5" fmla="*/ 96 h 96"/>
              <a:gd name="T6" fmla="*/ 0 w 112"/>
              <a:gd name="T7" fmla="*/ 88 h 96"/>
              <a:gd name="T8" fmla="*/ 0 w 112"/>
              <a:gd name="T9" fmla="*/ 8 h 96"/>
              <a:gd name="T10" fmla="*/ 8 w 112"/>
              <a:gd name="T11" fmla="*/ 0 h 96"/>
              <a:gd name="T12" fmla="*/ 104 w 112"/>
              <a:gd name="T13" fmla="*/ 0 h 96"/>
              <a:gd name="T14" fmla="*/ 112 w 112"/>
              <a:gd name="T15" fmla="*/ 8 h 96"/>
              <a:gd name="T16" fmla="*/ 112 w 112"/>
              <a:gd name="T17" fmla="*/ 88 h 96"/>
              <a:gd name="T18" fmla="*/ 104 w 112"/>
              <a:gd name="T19" fmla="*/ 24 h 96"/>
              <a:gd name="T20" fmla="*/ 104 w 112"/>
              <a:gd name="T21" fmla="*/ 17 h 96"/>
              <a:gd name="T22" fmla="*/ 104 w 112"/>
              <a:gd name="T23" fmla="*/ 8 h 96"/>
              <a:gd name="T24" fmla="*/ 52 w 112"/>
              <a:gd name="T25" fmla="*/ 8 h 96"/>
              <a:gd name="T26" fmla="*/ 48 w 112"/>
              <a:gd name="T27" fmla="*/ 16 h 96"/>
              <a:gd name="T28" fmla="*/ 8 w 112"/>
              <a:gd name="T29" fmla="*/ 16 h 96"/>
              <a:gd name="T30" fmla="*/ 8 w 112"/>
              <a:gd name="T31" fmla="*/ 24 h 96"/>
              <a:gd name="T32" fmla="*/ 104 w 112"/>
              <a:gd name="T33" fmla="*/ 24 h 96"/>
              <a:gd name="T34" fmla="*/ 104 w 112"/>
              <a:gd name="T35" fmla="*/ 88 h 96"/>
              <a:gd name="T36" fmla="*/ 104 w 112"/>
              <a:gd name="T37" fmla="*/ 80 h 96"/>
              <a:gd name="T38" fmla="*/ 8 w 112"/>
              <a:gd name="T39" fmla="*/ 80 h 96"/>
              <a:gd name="T40" fmla="*/ 8 w 112"/>
              <a:gd name="T41" fmla="*/ 88 h 96"/>
              <a:gd name="T42" fmla="*/ 104 w 112"/>
              <a:gd name="T43" fmla="*/ 88 h 96"/>
              <a:gd name="T44" fmla="*/ 40 w 112"/>
              <a:gd name="T45" fmla="*/ 12 h 96"/>
              <a:gd name="T46" fmla="*/ 40 w 112"/>
              <a:gd name="T47" fmla="*/ 4 h 96"/>
              <a:gd name="T48" fmla="*/ 16 w 112"/>
              <a:gd name="T49" fmla="*/ 4 h 96"/>
              <a:gd name="T50" fmla="*/ 16 w 112"/>
              <a:gd name="T51" fmla="*/ 12 h 96"/>
              <a:gd name="T52" fmla="*/ 40 w 112"/>
              <a:gd name="T53" fmla="*/ 12 h 96"/>
              <a:gd name="T54" fmla="*/ 56 w 112"/>
              <a:gd name="T55" fmla="*/ 28 h 96"/>
              <a:gd name="T56" fmla="*/ 32 w 112"/>
              <a:gd name="T57" fmla="*/ 52 h 96"/>
              <a:gd name="T58" fmla="*/ 56 w 112"/>
              <a:gd name="T59" fmla="*/ 76 h 96"/>
              <a:gd name="T60" fmla="*/ 80 w 112"/>
              <a:gd name="T61" fmla="*/ 52 h 96"/>
              <a:gd name="T62" fmla="*/ 56 w 112"/>
              <a:gd name="T63" fmla="*/ 28 h 96"/>
              <a:gd name="T64" fmla="*/ 56 w 112"/>
              <a:gd name="T65" fmla="*/ 68 h 96"/>
              <a:gd name="T66" fmla="*/ 40 w 112"/>
              <a:gd name="T67" fmla="*/ 52 h 96"/>
              <a:gd name="T68" fmla="*/ 56 w 112"/>
              <a:gd name="T69" fmla="*/ 36 h 96"/>
              <a:gd name="T70" fmla="*/ 72 w 112"/>
              <a:gd name="T71" fmla="*/ 52 h 96"/>
              <a:gd name="T72" fmla="*/ 56 w 112"/>
              <a:gd name="T73" fmla="*/ 68 h 96"/>
              <a:gd name="T74" fmla="*/ 56 w 112"/>
              <a:gd name="T75" fmla="*/ 42 h 96"/>
              <a:gd name="T76" fmla="*/ 46 w 112"/>
              <a:gd name="T77" fmla="*/ 52 h 96"/>
              <a:gd name="T78" fmla="*/ 48 w 112"/>
              <a:gd name="T79" fmla="*/ 54 h 96"/>
              <a:gd name="T80" fmla="*/ 50 w 112"/>
              <a:gd name="T81" fmla="*/ 52 h 96"/>
              <a:gd name="T82" fmla="*/ 56 w 112"/>
              <a:gd name="T83" fmla="*/ 46 h 96"/>
              <a:gd name="T84" fmla="*/ 58 w 112"/>
              <a:gd name="T85" fmla="*/ 44 h 96"/>
              <a:gd name="T86" fmla="*/ 56 w 112"/>
              <a:gd name="T87"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96">
                <a:moveTo>
                  <a:pt x="112" y="88"/>
                </a:moveTo>
                <a:cubicBezTo>
                  <a:pt x="112" y="92"/>
                  <a:pt x="109" y="96"/>
                  <a:pt x="104" y="96"/>
                </a:cubicBezTo>
                <a:cubicBezTo>
                  <a:pt x="8" y="96"/>
                  <a:pt x="8" y="96"/>
                  <a:pt x="8" y="96"/>
                </a:cubicBezTo>
                <a:cubicBezTo>
                  <a:pt x="4" y="96"/>
                  <a:pt x="0" y="92"/>
                  <a:pt x="0" y="88"/>
                </a:cubicBezTo>
                <a:cubicBezTo>
                  <a:pt x="0" y="8"/>
                  <a:pt x="0" y="8"/>
                  <a:pt x="0" y="8"/>
                </a:cubicBezTo>
                <a:cubicBezTo>
                  <a:pt x="0" y="4"/>
                  <a:pt x="4" y="0"/>
                  <a:pt x="8" y="0"/>
                </a:cubicBezTo>
                <a:cubicBezTo>
                  <a:pt x="104" y="0"/>
                  <a:pt x="104" y="0"/>
                  <a:pt x="104" y="0"/>
                </a:cubicBezTo>
                <a:cubicBezTo>
                  <a:pt x="109" y="0"/>
                  <a:pt x="112" y="4"/>
                  <a:pt x="112" y="8"/>
                </a:cubicBezTo>
                <a:lnTo>
                  <a:pt x="112" y="88"/>
                </a:lnTo>
                <a:close/>
                <a:moveTo>
                  <a:pt x="104" y="24"/>
                </a:moveTo>
                <a:cubicBezTo>
                  <a:pt x="104" y="17"/>
                  <a:pt x="104" y="17"/>
                  <a:pt x="104" y="17"/>
                </a:cubicBezTo>
                <a:cubicBezTo>
                  <a:pt x="104" y="8"/>
                  <a:pt x="104" y="8"/>
                  <a:pt x="104" y="8"/>
                </a:cubicBezTo>
                <a:cubicBezTo>
                  <a:pt x="52" y="8"/>
                  <a:pt x="52" y="8"/>
                  <a:pt x="52" y="8"/>
                </a:cubicBezTo>
                <a:cubicBezTo>
                  <a:pt x="48" y="16"/>
                  <a:pt x="48" y="16"/>
                  <a:pt x="48" y="16"/>
                </a:cubicBezTo>
                <a:cubicBezTo>
                  <a:pt x="8" y="16"/>
                  <a:pt x="8" y="16"/>
                  <a:pt x="8" y="16"/>
                </a:cubicBezTo>
                <a:cubicBezTo>
                  <a:pt x="8" y="24"/>
                  <a:pt x="8" y="24"/>
                  <a:pt x="8" y="24"/>
                </a:cubicBezTo>
                <a:lnTo>
                  <a:pt x="104" y="24"/>
                </a:lnTo>
                <a:close/>
                <a:moveTo>
                  <a:pt x="104" y="88"/>
                </a:moveTo>
                <a:cubicBezTo>
                  <a:pt x="104" y="80"/>
                  <a:pt x="104" y="80"/>
                  <a:pt x="104" y="80"/>
                </a:cubicBezTo>
                <a:cubicBezTo>
                  <a:pt x="8" y="80"/>
                  <a:pt x="8" y="80"/>
                  <a:pt x="8" y="80"/>
                </a:cubicBezTo>
                <a:cubicBezTo>
                  <a:pt x="8" y="88"/>
                  <a:pt x="8" y="88"/>
                  <a:pt x="8" y="88"/>
                </a:cubicBezTo>
                <a:lnTo>
                  <a:pt x="104" y="88"/>
                </a:lnTo>
                <a:close/>
                <a:moveTo>
                  <a:pt x="40" y="12"/>
                </a:moveTo>
                <a:cubicBezTo>
                  <a:pt x="40" y="4"/>
                  <a:pt x="40" y="4"/>
                  <a:pt x="40" y="4"/>
                </a:cubicBezTo>
                <a:cubicBezTo>
                  <a:pt x="16" y="4"/>
                  <a:pt x="16" y="4"/>
                  <a:pt x="16" y="4"/>
                </a:cubicBezTo>
                <a:cubicBezTo>
                  <a:pt x="16" y="12"/>
                  <a:pt x="16" y="12"/>
                  <a:pt x="16" y="12"/>
                </a:cubicBezTo>
                <a:lnTo>
                  <a:pt x="40" y="12"/>
                </a:lnTo>
                <a:close/>
                <a:moveTo>
                  <a:pt x="56" y="28"/>
                </a:moveTo>
                <a:cubicBezTo>
                  <a:pt x="43" y="28"/>
                  <a:pt x="32" y="39"/>
                  <a:pt x="32" y="52"/>
                </a:cubicBezTo>
                <a:cubicBezTo>
                  <a:pt x="32" y="65"/>
                  <a:pt x="43" y="76"/>
                  <a:pt x="56" y="76"/>
                </a:cubicBezTo>
                <a:cubicBezTo>
                  <a:pt x="69" y="76"/>
                  <a:pt x="80" y="65"/>
                  <a:pt x="80" y="52"/>
                </a:cubicBezTo>
                <a:cubicBezTo>
                  <a:pt x="80" y="39"/>
                  <a:pt x="69" y="28"/>
                  <a:pt x="56" y="28"/>
                </a:cubicBezTo>
                <a:close/>
                <a:moveTo>
                  <a:pt x="56" y="68"/>
                </a:moveTo>
                <a:cubicBezTo>
                  <a:pt x="47" y="68"/>
                  <a:pt x="40" y="61"/>
                  <a:pt x="40" y="52"/>
                </a:cubicBezTo>
                <a:cubicBezTo>
                  <a:pt x="40" y="43"/>
                  <a:pt x="47" y="36"/>
                  <a:pt x="56" y="36"/>
                </a:cubicBezTo>
                <a:cubicBezTo>
                  <a:pt x="65" y="36"/>
                  <a:pt x="72" y="43"/>
                  <a:pt x="72" y="52"/>
                </a:cubicBezTo>
                <a:cubicBezTo>
                  <a:pt x="72" y="61"/>
                  <a:pt x="65" y="68"/>
                  <a:pt x="56" y="68"/>
                </a:cubicBezTo>
                <a:close/>
                <a:moveTo>
                  <a:pt x="56" y="42"/>
                </a:moveTo>
                <a:cubicBezTo>
                  <a:pt x="51" y="42"/>
                  <a:pt x="46" y="46"/>
                  <a:pt x="46" y="52"/>
                </a:cubicBezTo>
                <a:cubicBezTo>
                  <a:pt x="46" y="53"/>
                  <a:pt x="47" y="54"/>
                  <a:pt x="48" y="54"/>
                </a:cubicBezTo>
                <a:cubicBezTo>
                  <a:pt x="49" y="54"/>
                  <a:pt x="50" y="53"/>
                  <a:pt x="50" y="52"/>
                </a:cubicBezTo>
                <a:cubicBezTo>
                  <a:pt x="50" y="49"/>
                  <a:pt x="53" y="46"/>
                  <a:pt x="56" y="46"/>
                </a:cubicBezTo>
                <a:cubicBezTo>
                  <a:pt x="57" y="46"/>
                  <a:pt x="58" y="45"/>
                  <a:pt x="58" y="44"/>
                </a:cubicBezTo>
                <a:cubicBezTo>
                  <a:pt x="58" y="43"/>
                  <a:pt x="57" y="42"/>
                  <a:pt x="56" y="4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25">
            <a:extLst>
              <a:ext uri="{FF2B5EF4-FFF2-40B4-BE49-F238E27FC236}">
                <a16:creationId xmlns:a16="http://schemas.microsoft.com/office/drawing/2014/main" id="{4DA5BA44-8BC3-427B-8A46-6CC56AE59CEA}"/>
              </a:ext>
            </a:extLst>
          </p:cNvPr>
          <p:cNvSpPr>
            <a:spLocks noEditPoints="1"/>
          </p:cNvSpPr>
          <p:nvPr userDrawn="1"/>
        </p:nvSpPr>
        <p:spPr bwMode="auto">
          <a:xfrm>
            <a:off x="6200776" y="3619501"/>
            <a:ext cx="395288" cy="371475"/>
          </a:xfrm>
          <a:custGeom>
            <a:avLst/>
            <a:gdLst>
              <a:gd name="T0" fmla="*/ 98 w 105"/>
              <a:gd name="T1" fmla="*/ 75 h 99"/>
              <a:gd name="T2" fmla="*/ 90 w 105"/>
              <a:gd name="T3" fmla="*/ 68 h 99"/>
              <a:gd name="T4" fmla="*/ 84 w 105"/>
              <a:gd name="T5" fmla="*/ 74 h 99"/>
              <a:gd name="T6" fmla="*/ 98 w 105"/>
              <a:gd name="T7" fmla="*/ 88 h 99"/>
              <a:gd name="T8" fmla="*/ 100 w 105"/>
              <a:gd name="T9" fmla="*/ 92 h 99"/>
              <a:gd name="T10" fmla="*/ 92 w 105"/>
              <a:gd name="T11" fmla="*/ 99 h 99"/>
              <a:gd name="T12" fmla="*/ 88 w 105"/>
              <a:gd name="T13" fmla="*/ 98 h 99"/>
              <a:gd name="T14" fmla="*/ 46 w 105"/>
              <a:gd name="T15" fmla="*/ 56 h 99"/>
              <a:gd name="T16" fmla="*/ 23 w 105"/>
              <a:gd name="T17" fmla="*/ 64 h 99"/>
              <a:gd name="T18" fmla="*/ 0 w 105"/>
              <a:gd name="T19" fmla="*/ 41 h 99"/>
              <a:gd name="T20" fmla="*/ 41 w 105"/>
              <a:gd name="T21" fmla="*/ 0 h 99"/>
              <a:gd name="T22" fmla="*/ 64 w 105"/>
              <a:gd name="T23" fmla="*/ 23 h 99"/>
              <a:gd name="T24" fmla="*/ 56 w 105"/>
              <a:gd name="T25" fmla="*/ 46 h 99"/>
              <a:gd name="T26" fmla="*/ 78 w 105"/>
              <a:gd name="T27" fmla="*/ 68 h 99"/>
              <a:gd name="T28" fmla="*/ 84 w 105"/>
              <a:gd name="T29" fmla="*/ 62 h 99"/>
              <a:gd name="T30" fmla="*/ 77 w 105"/>
              <a:gd name="T31" fmla="*/ 54 h 99"/>
              <a:gd name="T32" fmla="*/ 84 w 105"/>
              <a:gd name="T33" fmla="*/ 47 h 99"/>
              <a:gd name="T34" fmla="*/ 86 w 105"/>
              <a:gd name="T35" fmla="*/ 47 h 99"/>
              <a:gd name="T36" fmla="*/ 105 w 105"/>
              <a:gd name="T37" fmla="*/ 68 h 99"/>
              <a:gd name="T38" fmla="*/ 98 w 105"/>
              <a:gd name="T39" fmla="*/ 75 h 99"/>
              <a:gd name="T40" fmla="*/ 40 w 105"/>
              <a:gd name="T41" fmla="*/ 12 h 99"/>
              <a:gd name="T42" fmla="*/ 28 w 105"/>
              <a:gd name="T43" fmla="*/ 24 h 99"/>
              <a:gd name="T44" fmla="*/ 29 w 105"/>
              <a:gd name="T45" fmla="*/ 29 h 99"/>
              <a:gd name="T46" fmla="*/ 24 w 105"/>
              <a:gd name="T47" fmla="*/ 28 h 99"/>
              <a:gd name="T48" fmla="*/ 12 w 105"/>
              <a:gd name="T49" fmla="*/ 40 h 99"/>
              <a:gd name="T50" fmla="*/ 24 w 105"/>
              <a:gd name="T51" fmla="*/ 52 h 99"/>
              <a:gd name="T52" fmla="*/ 36 w 105"/>
              <a:gd name="T53" fmla="*/ 40 h 99"/>
              <a:gd name="T54" fmla="*/ 35 w 105"/>
              <a:gd name="T55" fmla="*/ 35 h 99"/>
              <a:gd name="T56" fmla="*/ 40 w 105"/>
              <a:gd name="T57" fmla="*/ 36 h 99"/>
              <a:gd name="T58" fmla="*/ 52 w 105"/>
              <a:gd name="T59" fmla="*/ 24 h 99"/>
              <a:gd name="T60" fmla="*/ 40 w 105"/>
              <a:gd name="T61" fmla="*/ 1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5" h="99">
                <a:moveTo>
                  <a:pt x="98" y="75"/>
                </a:moveTo>
                <a:cubicBezTo>
                  <a:pt x="97" y="75"/>
                  <a:pt x="91" y="69"/>
                  <a:pt x="90" y="68"/>
                </a:cubicBezTo>
                <a:cubicBezTo>
                  <a:pt x="84" y="74"/>
                  <a:pt x="84" y="74"/>
                  <a:pt x="84" y="74"/>
                </a:cubicBezTo>
                <a:cubicBezTo>
                  <a:pt x="98" y="88"/>
                  <a:pt x="98" y="88"/>
                  <a:pt x="98" y="88"/>
                </a:cubicBezTo>
                <a:cubicBezTo>
                  <a:pt x="99" y="89"/>
                  <a:pt x="100" y="90"/>
                  <a:pt x="100" y="92"/>
                </a:cubicBezTo>
                <a:cubicBezTo>
                  <a:pt x="100" y="95"/>
                  <a:pt x="96" y="99"/>
                  <a:pt x="92" y="99"/>
                </a:cubicBezTo>
                <a:cubicBezTo>
                  <a:pt x="91" y="99"/>
                  <a:pt x="89" y="99"/>
                  <a:pt x="88" y="98"/>
                </a:cubicBezTo>
                <a:cubicBezTo>
                  <a:pt x="46" y="56"/>
                  <a:pt x="46" y="56"/>
                  <a:pt x="46" y="56"/>
                </a:cubicBezTo>
                <a:cubicBezTo>
                  <a:pt x="39" y="61"/>
                  <a:pt x="31" y="64"/>
                  <a:pt x="23" y="64"/>
                </a:cubicBezTo>
                <a:cubicBezTo>
                  <a:pt x="10" y="64"/>
                  <a:pt x="0" y="55"/>
                  <a:pt x="0" y="41"/>
                </a:cubicBezTo>
                <a:cubicBezTo>
                  <a:pt x="0" y="21"/>
                  <a:pt x="21" y="0"/>
                  <a:pt x="41" y="0"/>
                </a:cubicBezTo>
                <a:cubicBezTo>
                  <a:pt x="55" y="0"/>
                  <a:pt x="64" y="9"/>
                  <a:pt x="64" y="23"/>
                </a:cubicBezTo>
                <a:cubicBezTo>
                  <a:pt x="64" y="31"/>
                  <a:pt x="61" y="39"/>
                  <a:pt x="56" y="46"/>
                </a:cubicBezTo>
                <a:cubicBezTo>
                  <a:pt x="78" y="68"/>
                  <a:pt x="78" y="68"/>
                  <a:pt x="78" y="68"/>
                </a:cubicBezTo>
                <a:cubicBezTo>
                  <a:pt x="84" y="62"/>
                  <a:pt x="84" y="62"/>
                  <a:pt x="84" y="62"/>
                </a:cubicBezTo>
                <a:cubicBezTo>
                  <a:pt x="83" y="61"/>
                  <a:pt x="77" y="56"/>
                  <a:pt x="77" y="54"/>
                </a:cubicBezTo>
                <a:cubicBezTo>
                  <a:pt x="77" y="53"/>
                  <a:pt x="83" y="47"/>
                  <a:pt x="84" y="47"/>
                </a:cubicBezTo>
                <a:cubicBezTo>
                  <a:pt x="85" y="47"/>
                  <a:pt x="85" y="47"/>
                  <a:pt x="86" y="47"/>
                </a:cubicBezTo>
                <a:cubicBezTo>
                  <a:pt x="88" y="50"/>
                  <a:pt x="105" y="66"/>
                  <a:pt x="105" y="68"/>
                </a:cubicBezTo>
                <a:cubicBezTo>
                  <a:pt x="105" y="69"/>
                  <a:pt x="100" y="75"/>
                  <a:pt x="98" y="75"/>
                </a:cubicBezTo>
                <a:close/>
                <a:moveTo>
                  <a:pt x="40" y="12"/>
                </a:moveTo>
                <a:cubicBezTo>
                  <a:pt x="34" y="12"/>
                  <a:pt x="28" y="17"/>
                  <a:pt x="28" y="24"/>
                </a:cubicBezTo>
                <a:cubicBezTo>
                  <a:pt x="28" y="26"/>
                  <a:pt x="29" y="28"/>
                  <a:pt x="29" y="29"/>
                </a:cubicBezTo>
                <a:cubicBezTo>
                  <a:pt x="28" y="28"/>
                  <a:pt x="26" y="28"/>
                  <a:pt x="24" y="28"/>
                </a:cubicBezTo>
                <a:cubicBezTo>
                  <a:pt x="18" y="28"/>
                  <a:pt x="12" y="33"/>
                  <a:pt x="12" y="40"/>
                </a:cubicBezTo>
                <a:cubicBezTo>
                  <a:pt x="12" y="47"/>
                  <a:pt x="18" y="52"/>
                  <a:pt x="24" y="52"/>
                </a:cubicBezTo>
                <a:cubicBezTo>
                  <a:pt x="31" y="52"/>
                  <a:pt x="36" y="47"/>
                  <a:pt x="36" y="40"/>
                </a:cubicBezTo>
                <a:cubicBezTo>
                  <a:pt x="36" y="38"/>
                  <a:pt x="36" y="36"/>
                  <a:pt x="35" y="35"/>
                </a:cubicBezTo>
                <a:cubicBezTo>
                  <a:pt x="37" y="36"/>
                  <a:pt x="38" y="36"/>
                  <a:pt x="40" y="36"/>
                </a:cubicBezTo>
                <a:cubicBezTo>
                  <a:pt x="47" y="36"/>
                  <a:pt x="52" y="31"/>
                  <a:pt x="52" y="24"/>
                </a:cubicBezTo>
                <a:cubicBezTo>
                  <a:pt x="52" y="17"/>
                  <a:pt x="47" y="12"/>
                  <a:pt x="40" y="1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26">
            <a:extLst>
              <a:ext uri="{FF2B5EF4-FFF2-40B4-BE49-F238E27FC236}">
                <a16:creationId xmlns:a16="http://schemas.microsoft.com/office/drawing/2014/main" id="{0C29D5BA-22FF-4E06-A33B-E78086EAE0C5}"/>
              </a:ext>
            </a:extLst>
          </p:cNvPr>
          <p:cNvSpPr>
            <a:spLocks noEditPoints="1"/>
          </p:cNvSpPr>
          <p:nvPr userDrawn="1"/>
        </p:nvSpPr>
        <p:spPr bwMode="auto">
          <a:xfrm>
            <a:off x="6831013" y="3592513"/>
            <a:ext cx="450850" cy="412750"/>
          </a:xfrm>
          <a:custGeom>
            <a:avLst/>
            <a:gdLst>
              <a:gd name="T0" fmla="*/ 69 w 120"/>
              <a:gd name="T1" fmla="*/ 64 h 110"/>
              <a:gd name="T2" fmla="*/ 73 w 120"/>
              <a:gd name="T3" fmla="*/ 77 h 110"/>
              <a:gd name="T4" fmla="*/ 61 w 120"/>
              <a:gd name="T5" fmla="*/ 87 h 110"/>
              <a:gd name="T6" fmla="*/ 48 w 120"/>
              <a:gd name="T7" fmla="*/ 93 h 110"/>
              <a:gd name="T8" fmla="*/ 33 w 120"/>
              <a:gd name="T9" fmla="*/ 93 h 110"/>
              <a:gd name="T10" fmla="*/ 19 w 120"/>
              <a:gd name="T11" fmla="*/ 87 h 110"/>
              <a:gd name="T12" fmla="*/ 7 w 120"/>
              <a:gd name="T13" fmla="*/ 77 h 110"/>
              <a:gd name="T14" fmla="*/ 11 w 120"/>
              <a:gd name="T15" fmla="*/ 64 h 110"/>
              <a:gd name="T16" fmla="*/ 0 w 120"/>
              <a:gd name="T17" fmla="*/ 49 h 110"/>
              <a:gd name="T18" fmla="*/ 13 w 120"/>
              <a:gd name="T19" fmla="*/ 41 h 110"/>
              <a:gd name="T20" fmla="*/ 8 w 120"/>
              <a:gd name="T21" fmla="*/ 31 h 110"/>
              <a:gd name="T22" fmla="*/ 26 w 120"/>
              <a:gd name="T23" fmla="*/ 28 h 110"/>
              <a:gd name="T24" fmla="*/ 34 w 120"/>
              <a:gd name="T25" fmla="*/ 15 h 110"/>
              <a:gd name="T26" fmla="*/ 49 w 120"/>
              <a:gd name="T27" fmla="*/ 26 h 110"/>
              <a:gd name="T28" fmla="*/ 63 w 120"/>
              <a:gd name="T29" fmla="*/ 22 h 110"/>
              <a:gd name="T30" fmla="*/ 72 w 120"/>
              <a:gd name="T31" fmla="*/ 34 h 110"/>
              <a:gd name="T32" fmla="*/ 79 w 120"/>
              <a:gd name="T33" fmla="*/ 47 h 110"/>
              <a:gd name="T34" fmla="*/ 40 w 120"/>
              <a:gd name="T35" fmla="*/ 39 h 110"/>
              <a:gd name="T36" fmla="*/ 56 w 120"/>
              <a:gd name="T37" fmla="*/ 55 h 110"/>
              <a:gd name="T38" fmla="*/ 111 w 120"/>
              <a:gd name="T39" fmla="*/ 29 h 110"/>
              <a:gd name="T40" fmla="*/ 112 w 120"/>
              <a:gd name="T41" fmla="*/ 42 h 110"/>
              <a:gd name="T42" fmla="*/ 96 w 120"/>
              <a:gd name="T43" fmla="*/ 39 h 110"/>
              <a:gd name="T44" fmla="*/ 80 w 120"/>
              <a:gd name="T45" fmla="*/ 42 h 110"/>
              <a:gd name="T46" fmla="*/ 81 w 120"/>
              <a:gd name="T47" fmla="*/ 29 h 110"/>
              <a:gd name="T48" fmla="*/ 81 w 120"/>
              <a:gd name="T49" fmla="*/ 17 h 110"/>
              <a:gd name="T50" fmla="*/ 80 w 120"/>
              <a:gd name="T51" fmla="*/ 4 h 110"/>
              <a:gd name="T52" fmla="*/ 96 w 120"/>
              <a:gd name="T53" fmla="*/ 7 h 110"/>
              <a:gd name="T54" fmla="*/ 104 w 120"/>
              <a:gd name="T55" fmla="*/ 0 h 110"/>
              <a:gd name="T56" fmla="*/ 109 w 120"/>
              <a:gd name="T57" fmla="*/ 13 h 110"/>
              <a:gd name="T58" fmla="*/ 120 w 120"/>
              <a:gd name="T59" fmla="*/ 27 h 110"/>
              <a:gd name="T60" fmla="*/ 109 w 120"/>
              <a:gd name="T61" fmla="*/ 97 h 110"/>
              <a:gd name="T62" fmla="*/ 104 w 120"/>
              <a:gd name="T63" fmla="*/ 110 h 110"/>
              <a:gd name="T64" fmla="*/ 94 w 120"/>
              <a:gd name="T65" fmla="*/ 103 h 110"/>
              <a:gd name="T66" fmla="*/ 80 w 120"/>
              <a:gd name="T67" fmla="*/ 105 h 110"/>
              <a:gd name="T68" fmla="*/ 72 w 120"/>
              <a:gd name="T69" fmla="*/ 91 h 110"/>
              <a:gd name="T70" fmla="*/ 83 w 120"/>
              <a:gd name="T71" fmla="*/ 77 h 110"/>
              <a:gd name="T72" fmla="*/ 88 w 120"/>
              <a:gd name="T73" fmla="*/ 64 h 110"/>
              <a:gd name="T74" fmla="*/ 98 w 120"/>
              <a:gd name="T75" fmla="*/ 71 h 110"/>
              <a:gd name="T76" fmla="*/ 112 w 120"/>
              <a:gd name="T77" fmla="*/ 68 h 110"/>
              <a:gd name="T78" fmla="*/ 111 w 120"/>
              <a:gd name="T79" fmla="*/ 81 h 110"/>
              <a:gd name="T80" fmla="*/ 96 w 120"/>
              <a:gd name="T81" fmla="*/ 15 h 110"/>
              <a:gd name="T82" fmla="*/ 104 w 120"/>
              <a:gd name="T83" fmla="*/ 23 h 110"/>
              <a:gd name="T84" fmla="*/ 88 w 120"/>
              <a:gd name="T85" fmla="*/ 87 h 110"/>
              <a:gd name="T86" fmla="*/ 96 w 120"/>
              <a:gd name="T87" fmla="*/ 7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0" h="110">
                <a:moveTo>
                  <a:pt x="80" y="61"/>
                </a:moveTo>
                <a:cubicBezTo>
                  <a:pt x="80" y="62"/>
                  <a:pt x="80" y="63"/>
                  <a:pt x="79" y="63"/>
                </a:cubicBezTo>
                <a:cubicBezTo>
                  <a:pt x="69" y="64"/>
                  <a:pt x="69" y="64"/>
                  <a:pt x="69" y="64"/>
                </a:cubicBezTo>
                <a:cubicBezTo>
                  <a:pt x="69" y="66"/>
                  <a:pt x="68" y="67"/>
                  <a:pt x="67" y="69"/>
                </a:cubicBezTo>
                <a:cubicBezTo>
                  <a:pt x="69" y="71"/>
                  <a:pt x="71" y="74"/>
                  <a:pt x="73" y="76"/>
                </a:cubicBezTo>
                <a:cubicBezTo>
                  <a:pt x="73" y="77"/>
                  <a:pt x="73" y="77"/>
                  <a:pt x="73" y="77"/>
                </a:cubicBezTo>
                <a:cubicBezTo>
                  <a:pt x="73" y="78"/>
                  <a:pt x="73" y="78"/>
                  <a:pt x="73" y="79"/>
                </a:cubicBezTo>
                <a:cubicBezTo>
                  <a:pt x="71" y="80"/>
                  <a:pt x="64" y="88"/>
                  <a:pt x="63" y="88"/>
                </a:cubicBezTo>
                <a:cubicBezTo>
                  <a:pt x="62" y="88"/>
                  <a:pt x="62" y="88"/>
                  <a:pt x="61" y="87"/>
                </a:cubicBezTo>
                <a:cubicBezTo>
                  <a:pt x="54" y="82"/>
                  <a:pt x="54" y="82"/>
                  <a:pt x="54" y="82"/>
                </a:cubicBezTo>
                <a:cubicBezTo>
                  <a:pt x="53" y="83"/>
                  <a:pt x="51" y="83"/>
                  <a:pt x="49" y="84"/>
                </a:cubicBezTo>
                <a:cubicBezTo>
                  <a:pt x="49" y="87"/>
                  <a:pt x="49" y="90"/>
                  <a:pt x="48" y="93"/>
                </a:cubicBezTo>
                <a:cubicBezTo>
                  <a:pt x="48" y="94"/>
                  <a:pt x="47" y="95"/>
                  <a:pt x="46" y="95"/>
                </a:cubicBezTo>
                <a:cubicBezTo>
                  <a:pt x="34" y="95"/>
                  <a:pt x="34" y="95"/>
                  <a:pt x="34" y="95"/>
                </a:cubicBezTo>
                <a:cubicBezTo>
                  <a:pt x="34" y="95"/>
                  <a:pt x="33" y="94"/>
                  <a:pt x="33" y="93"/>
                </a:cubicBezTo>
                <a:cubicBezTo>
                  <a:pt x="31" y="84"/>
                  <a:pt x="31" y="84"/>
                  <a:pt x="31" y="84"/>
                </a:cubicBezTo>
                <a:cubicBezTo>
                  <a:pt x="29" y="83"/>
                  <a:pt x="28" y="83"/>
                  <a:pt x="26" y="82"/>
                </a:cubicBezTo>
                <a:cubicBezTo>
                  <a:pt x="19" y="87"/>
                  <a:pt x="19" y="87"/>
                  <a:pt x="19" y="87"/>
                </a:cubicBezTo>
                <a:cubicBezTo>
                  <a:pt x="19" y="88"/>
                  <a:pt x="18" y="88"/>
                  <a:pt x="18" y="88"/>
                </a:cubicBezTo>
                <a:cubicBezTo>
                  <a:pt x="17" y="88"/>
                  <a:pt x="17" y="88"/>
                  <a:pt x="16" y="87"/>
                </a:cubicBezTo>
                <a:cubicBezTo>
                  <a:pt x="15" y="86"/>
                  <a:pt x="7" y="79"/>
                  <a:pt x="7" y="77"/>
                </a:cubicBezTo>
                <a:cubicBezTo>
                  <a:pt x="7" y="77"/>
                  <a:pt x="8" y="77"/>
                  <a:pt x="8" y="76"/>
                </a:cubicBezTo>
                <a:cubicBezTo>
                  <a:pt x="10" y="74"/>
                  <a:pt x="12" y="72"/>
                  <a:pt x="13" y="69"/>
                </a:cubicBezTo>
                <a:cubicBezTo>
                  <a:pt x="13" y="67"/>
                  <a:pt x="12" y="66"/>
                  <a:pt x="11" y="64"/>
                </a:cubicBezTo>
                <a:cubicBezTo>
                  <a:pt x="2" y="62"/>
                  <a:pt x="2" y="62"/>
                  <a:pt x="2" y="62"/>
                </a:cubicBezTo>
                <a:cubicBezTo>
                  <a:pt x="1" y="62"/>
                  <a:pt x="0" y="62"/>
                  <a:pt x="0" y="61"/>
                </a:cubicBezTo>
                <a:cubicBezTo>
                  <a:pt x="0" y="49"/>
                  <a:pt x="0" y="49"/>
                  <a:pt x="0" y="49"/>
                </a:cubicBezTo>
                <a:cubicBezTo>
                  <a:pt x="0" y="48"/>
                  <a:pt x="1" y="47"/>
                  <a:pt x="2" y="47"/>
                </a:cubicBezTo>
                <a:cubicBezTo>
                  <a:pt x="11" y="46"/>
                  <a:pt x="11" y="46"/>
                  <a:pt x="11" y="46"/>
                </a:cubicBezTo>
                <a:cubicBezTo>
                  <a:pt x="12" y="44"/>
                  <a:pt x="13" y="43"/>
                  <a:pt x="13" y="41"/>
                </a:cubicBezTo>
                <a:cubicBezTo>
                  <a:pt x="12" y="38"/>
                  <a:pt x="10" y="36"/>
                  <a:pt x="8" y="34"/>
                </a:cubicBezTo>
                <a:cubicBezTo>
                  <a:pt x="7" y="33"/>
                  <a:pt x="7" y="33"/>
                  <a:pt x="7" y="33"/>
                </a:cubicBezTo>
                <a:cubicBezTo>
                  <a:pt x="7" y="32"/>
                  <a:pt x="7" y="32"/>
                  <a:pt x="8" y="31"/>
                </a:cubicBezTo>
                <a:cubicBezTo>
                  <a:pt x="9" y="30"/>
                  <a:pt x="16" y="22"/>
                  <a:pt x="18" y="22"/>
                </a:cubicBezTo>
                <a:cubicBezTo>
                  <a:pt x="18" y="22"/>
                  <a:pt x="19" y="22"/>
                  <a:pt x="19" y="23"/>
                </a:cubicBezTo>
                <a:cubicBezTo>
                  <a:pt x="26" y="28"/>
                  <a:pt x="26" y="28"/>
                  <a:pt x="26" y="28"/>
                </a:cubicBezTo>
                <a:cubicBezTo>
                  <a:pt x="28" y="27"/>
                  <a:pt x="29" y="27"/>
                  <a:pt x="31" y="26"/>
                </a:cubicBezTo>
                <a:cubicBezTo>
                  <a:pt x="31" y="23"/>
                  <a:pt x="32" y="20"/>
                  <a:pt x="33" y="17"/>
                </a:cubicBezTo>
                <a:cubicBezTo>
                  <a:pt x="33" y="16"/>
                  <a:pt x="34" y="15"/>
                  <a:pt x="34" y="15"/>
                </a:cubicBezTo>
                <a:cubicBezTo>
                  <a:pt x="46" y="15"/>
                  <a:pt x="46" y="15"/>
                  <a:pt x="46" y="15"/>
                </a:cubicBezTo>
                <a:cubicBezTo>
                  <a:pt x="47" y="15"/>
                  <a:pt x="48" y="16"/>
                  <a:pt x="48" y="17"/>
                </a:cubicBezTo>
                <a:cubicBezTo>
                  <a:pt x="49" y="26"/>
                  <a:pt x="49" y="26"/>
                  <a:pt x="49" y="26"/>
                </a:cubicBezTo>
                <a:cubicBezTo>
                  <a:pt x="51" y="27"/>
                  <a:pt x="53" y="27"/>
                  <a:pt x="54" y="28"/>
                </a:cubicBezTo>
                <a:cubicBezTo>
                  <a:pt x="61" y="23"/>
                  <a:pt x="61" y="23"/>
                  <a:pt x="61" y="23"/>
                </a:cubicBezTo>
                <a:cubicBezTo>
                  <a:pt x="62" y="22"/>
                  <a:pt x="62" y="22"/>
                  <a:pt x="63" y="22"/>
                </a:cubicBezTo>
                <a:cubicBezTo>
                  <a:pt x="63" y="22"/>
                  <a:pt x="64" y="22"/>
                  <a:pt x="64" y="23"/>
                </a:cubicBezTo>
                <a:cubicBezTo>
                  <a:pt x="66" y="24"/>
                  <a:pt x="73" y="31"/>
                  <a:pt x="73" y="33"/>
                </a:cubicBezTo>
                <a:cubicBezTo>
                  <a:pt x="73" y="33"/>
                  <a:pt x="73" y="33"/>
                  <a:pt x="72" y="34"/>
                </a:cubicBezTo>
                <a:cubicBezTo>
                  <a:pt x="71" y="36"/>
                  <a:pt x="69" y="38"/>
                  <a:pt x="67" y="41"/>
                </a:cubicBezTo>
                <a:cubicBezTo>
                  <a:pt x="68" y="43"/>
                  <a:pt x="69" y="44"/>
                  <a:pt x="69" y="46"/>
                </a:cubicBezTo>
                <a:cubicBezTo>
                  <a:pt x="79" y="47"/>
                  <a:pt x="79" y="47"/>
                  <a:pt x="79" y="47"/>
                </a:cubicBezTo>
                <a:cubicBezTo>
                  <a:pt x="80" y="48"/>
                  <a:pt x="80" y="48"/>
                  <a:pt x="80" y="49"/>
                </a:cubicBezTo>
                <a:lnTo>
                  <a:pt x="80" y="61"/>
                </a:lnTo>
                <a:close/>
                <a:moveTo>
                  <a:pt x="40" y="39"/>
                </a:moveTo>
                <a:cubicBezTo>
                  <a:pt x="31" y="39"/>
                  <a:pt x="24" y="46"/>
                  <a:pt x="24" y="55"/>
                </a:cubicBezTo>
                <a:cubicBezTo>
                  <a:pt x="24" y="64"/>
                  <a:pt x="31" y="71"/>
                  <a:pt x="40" y="71"/>
                </a:cubicBezTo>
                <a:cubicBezTo>
                  <a:pt x="49" y="71"/>
                  <a:pt x="56" y="64"/>
                  <a:pt x="56" y="55"/>
                </a:cubicBezTo>
                <a:cubicBezTo>
                  <a:pt x="56" y="46"/>
                  <a:pt x="49" y="39"/>
                  <a:pt x="40" y="39"/>
                </a:cubicBezTo>
                <a:close/>
                <a:moveTo>
                  <a:pt x="120" y="27"/>
                </a:moveTo>
                <a:cubicBezTo>
                  <a:pt x="120" y="28"/>
                  <a:pt x="112" y="29"/>
                  <a:pt x="111" y="29"/>
                </a:cubicBezTo>
                <a:cubicBezTo>
                  <a:pt x="110" y="31"/>
                  <a:pt x="110" y="32"/>
                  <a:pt x="109" y="33"/>
                </a:cubicBezTo>
                <a:cubicBezTo>
                  <a:pt x="110" y="34"/>
                  <a:pt x="112" y="40"/>
                  <a:pt x="112" y="41"/>
                </a:cubicBezTo>
                <a:cubicBezTo>
                  <a:pt x="112" y="41"/>
                  <a:pt x="112" y="41"/>
                  <a:pt x="112" y="42"/>
                </a:cubicBezTo>
                <a:cubicBezTo>
                  <a:pt x="111" y="42"/>
                  <a:pt x="104" y="46"/>
                  <a:pt x="104" y="46"/>
                </a:cubicBezTo>
                <a:cubicBezTo>
                  <a:pt x="103" y="46"/>
                  <a:pt x="99" y="40"/>
                  <a:pt x="98" y="39"/>
                </a:cubicBezTo>
                <a:cubicBezTo>
                  <a:pt x="97" y="39"/>
                  <a:pt x="97" y="39"/>
                  <a:pt x="96" y="39"/>
                </a:cubicBezTo>
                <a:cubicBezTo>
                  <a:pt x="96" y="39"/>
                  <a:pt x="95" y="39"/>
                  <a:pt x="94" y="39"/>
                </a:cubicBezTo>
                <a:cubicBezTo>
                  <a:pt x="94" y="40"/>
                  <a:pt x="89" y="46"/>
                  <a:pt x="88" y="46"/>
                </a:cubicBezTo>
                <a:cubicBezTo>
                  <a:pt x="88" y="46"/>
                  <a:pt x="81" y="42"/>
                  <a:pt x="80" y="42"/>
                </a:cubicBezTo>
                <a:cubicBezTo>
                  <a:pt x="80" y="41"/>
                  <a:pt x="80" y="41"/>
                  <a:pt x="80" y="41"/>
                </a:cubicBezTo>
                <a:cubicBezTo>
                  <a:pt x="80" y="40"/>
                  <a:pt x="83" y="34"/>
                  <a:pt x="83" y="33"/>
                </a:cubicBezTo>
                <a:cubicBezTo>
                  <a:pt x="83" y="32"/>
                  <a:pt x="82" y="31"/>
                  <a:pt x="81" y="29"/>
                </a:cubicBezTo>
                <a:cubicBezTo>
                  <a:pt x="80" y="29"/>
                  <a:pt x="72" y="28"/>
                  <a:pt x="72" y="27"/>
                </a:cubicBezTo>
                <a:cubicBezTo>
                  <a:pt x="72" y="19"/>
                  <a:pt x="72" y="19"/>
                  <a:pt x="72" y="19"/>
                </a:cubicBezTo>
                <a:cubicBezTo>
                  <a:pt x="72" y="18"/>
                  <a:pt x="80" y="17"/>
                  <a:pt x="81" y="17"/>
                </a:cubicBezTo>
                <a:cubicBezTo>
                  <a:pt x="82" y="16"/>
                  <a:pt x="83" y="14"/>
                  <a:pt x="83" y="13"/>
                </a:cubicBezTo>
                <a:cubicBezTo>
                  <a:pt x="83" y="12"/>
                  <a:pt x="80" y="6"/>
                  <a:pt x="80" y="5"/>
                </a:cubicBezTo>
                <a:cubicBezTo>
                  <a:pt x="80" y="5"/>
                  <a:pt x="80" y="5"/>
                  <a:pt x="80" y="4"/>
                </a:cubicBezTo>
                <a:cubicBezTo>
                  <a:pt x="81" y="4"/>
                  <a:pt x="88" y="0"/>
                  <a:pt x="88" y="0"/>
                </a:cubicBezTo>
                <a:cubicBezTo>
                  <a:pt x="89" y="0"/>
                  <a:pt x="94" y="6"/>
                  <a:pt x="94" y="7"/>
                </a:cubicBezTo>
                <a:cubicBezTo>
                  <a:pt x="95" y="7"/>
                  <a:pt x="96" y="7"/>
                  <a:pt x="96" y="7"/>
                </a:cubicBezTo>
                <a:cubicBezTo>
                  <a:pt x="97" y="7"/>
                  <a:pt x="97" y="7"/>
                  <a:pt x="98" y="7"/>
                </a:cubicBezTo>
                <a:cubicBezTo>
                  <a:pt x="100" y="5"/>
                  <a:pt x="102" y="2"/>
                  <a:pt x="104" y="0"/>
                </a:cubicBezTo>
                <a:cubicBezTo>
                  <a:pt x="104" y="0"/>
                  <a:pt x="104" y="0"/>
                  <a:pt x="104" y="0"/>
                </a:cubicBezTo>
                <a:cubicBezTo>
                  <a:pt x="104" y="0"/>
                  <a:pt x="111" y="4"/>
                  <a:pt x="112" y="4"/>
                </a:cubicBezTo>
                <a:cubicBezTo>
                  <a:pt x="112" y="5"/>
                  <a:pt x="112" y="5"/>
                  <a:pt x="112" y="5"/>
                </a:cubicBezTo>
                <a:cubicBezTo>
                  <a:pt x="112" y="6"/>
                  <a:pt x="110" y="12"/>
                  <a:pt x="109" y="13"/>
                </a:cubicBezTo>
                <a:cubicBezTo>
                  <a:pt x="110" y="14"/>
                  <a:pt x="110" y="16"/>
                  <a:pt x="111" y="17"/>
                </a:cubicBezTo>
                <a:cubicBezTo>
                  <a:pt x="112" y="17"/>
                  <a:pt x="120" y="18"/>
                  <a:pt x="120" y="19"/>
                </a:cubicBezTo>
                <a:lnTo>
                  <a:pt x="120" y="27"/>
                </a:lnTo>
                <a:close/>
                <a:moveTo>
                  <a:pt x="120" y="91"/>
                </a:moveTo>
                <a:cubicBezTo>
                  <a:pt x="120" y="92"/>
                  <a:pt x="112" y="93"/>
                  <a:pt x="111" y="93"/>
                </a:cubicBezTo>
                <a:cubicBezTo>
                  <a:pt x="110" y="94"/>
                  <a:pt x="110" y="96"/>
                  <a:pt x="109" y="97"/>
                </a:cubicBezTo>
                <a:cubicBezTo>
                  <a:pt x="110" y="98"/>
                  <a:pt x="112" y="104"/>
                  <a:pt x="112" y="105"/>
                </a:cubicBezTo>
                <a:cubicBezTo>
                  <a:pt x="112" y="105"/>
                  <a:pt x="112" y="105"/>
                  <a:pt x="112" y="106"/>
                </a:cubicBezTo>
                <a:cubicBezTo>
                  <a:pt x="111" y="106"/>
                  <a:pt x="104" y="110"/>
                  <a:pt x="104" y="110"/>
                </a:cubicBezTo>
                <a:cubicBezTo>
                  <a:pt x="103" y="110"/>
                  <a:pt x="99" y="104"/>
                  <a:pt x="98" y="103"/>
                </a:cubicBezTo>
                <a:cubicBezTo>
                  <a:pt x="97" y="103"/>
                  <a:pt x="97" y="103"/>
                  <a:pt x="96" y="103"/>
                </a:cubicBezTo>
                <a:cubicBezTo>
                  <a:pt x="96" y="103"/>
                  <a:pt x="95" y="103"/>
                  <a:pt x="94" y="103"/>
                </a:cubicBezTo>
                <a:cubicBezTo>
                  <a:pt x="94" y="104"/>
                  <a:pt x="89" y="110"/>
                  <a:pt x="88" y="110"/>
                </a:cubicBezTo>
                <a:cubicBezTo>
                  <a:pt x="88" y="110"/>
                  <a:pt x="81" y="106"/>
                  <a:pt x="80" y="106"/>
                </a:cubicBezTo>
                <a:cubicBezTo>
                  <a:pt x="80" y="105"/>
                  <a:pt x="80" y="105"/>
                  <a:pt x="80" y="105"/>
                </a:cubicBezTo>
                <a:cubicBezTo>
                  <a:pt x="80" y="104"/>
                  <a:pt x="83" y="98"/>
                  <a:pt x="83" y="97"/>
                </a:cubicBezTo>
                <a:cubicBezTo>
                  <a:pt x="83" y="96"/>
                  <a:pt x="82" y="94"/>
                  <a:pt x="81" y="93"/>
                </a:cubicBezTo>
                <a:cubicBezTo>
                  <a:pt x="80" y="93"/>
                  <a:pt x="72" y="92"/>
                  <a:pt x="72" y="91"/>
                </a:cubicBezTo>
                <a:cubicBezTo>
                  <a:pt x="72" y="83"/>
                  <a:pt x="72" y="83"/>
                  <a:pt x="72" y="83"/>
                </a:cubicBezTo>
                <a:cubicBezTo>
                  <a:pt x="72" y="82"/>
                  <a:pt x="80" y="81"/>
                  <a:pt x="81" y="81"/>
                </a:cubicBezTo>
                <a:cubicBezTo>
                  <a:pt x="82" y="80"/>
                  <a:pt x="83" y="78"/>
                  <a:pt x="83" y="77"/>
                </a:cubicBezTo>
                <a:cubicBezTo>
                  <a:pt x="83" y="76"/>
                  <a:pt x="80" y="70"/>
                  <a:pt x="80" y="69"/>
                </a:cubicBezTo>
                <a:cubicBezTo>
                  <a:pt x="80" y="69"/>
                  <a:pt x="80" y="68"/>
                  <a:pt x="80" y="68"/>
                </a:cubicBezTo>
                <a:cubicBezTo>
                  <a:pt x="81" y="68"/>
                  <a:pt x="88" y="64"/>
                  <a:pt x="88" y="64"/>
                </a:cubicBezTo>
                <a:cubicBezTo>
                  <a:pt x="89" y="64"/>
                  <a:pt x="94" y="70"/>
                  <a:pt x="94" y="71"/>
                </a:cubicBezTo>
                <a:cubicBezTo>
                  <a:pt x="95" y="71"/>
                  <a:pt x="96" y="71"/>
                  <a:pt x="96" y="71"/>
                </a:cubicBezTo>
                <a:cubicBezTo>
                  <a:pt x="97" y="71"/>
                  <a:pt x="97" y="71"/>
                  <a:pt x="98" y="71"/>
                </a:cubicBezTo>
                <a:cubicBezTo>
                  <a:pt x="100" y="69"/>
                  <a:pt x="102" y="66"/>
                  <a:pt x="104" y="64"/>
                </a:cubicBezTo>
                <a:cubicBezTo>
                  <a:pt x="104" y="64"/>
                  <a:pt x="104" y="64"/>
                  <a:pt x="104" y="64"/>
                </a:cubicBezTo>
                <a:cubicBezTo>
                  <a:pt x="104" y="64"/>
                  <a:pt x="111" y="68"/>
                  <a:pt x="112" y="68"/>
                </a:cubicBezTo>
                <a:cubicBezTo>
                  <a:pt x="112" y="68"/>
                  <a:pt x="112" y="69"/>
                  <a:pt x="112" y="69"/>
                </a:cubicBezTo>
                <a:cubicBezTo>
                  <a:pt x="112" y="70"/>
                  <a:pt x="110" y="76"/>
                  <a:pt x="109" y="77"/>
                </a:cubicBezTo>
                <a:cubicBezTo>
                  <a:pt x="110" y="78"/>
                  <a:pt x="110" y="80"/>
                  <a:pt x="111" y="81"/>
                </a:cubicBezTo>
                <a:cubicBezTo>
                  <a:pt x="112" y="81"/>
                  <a:pt x="120" y="82"/>
                  <a:pt x="120" y="83"/>
                </a:cubicBezTo>
                <a:lnTo>
                  <a:pt x="120" y="91"/>
                </a:lnTo>
                <a:close/>
                <a:moveTo>
                  <a:pt x="96" y="15"/>
                </a:moveTo>
                <a:cubicBezTo>
                  <a:pt x="92" y="15"/>
                  <a:pt x="88" y="19"/>
                  <a:pt x="88" y="23"/>
                </a:cubicBezTo>
                <a:cubicBezTo>
                  <a:pt x="88" y="27"/>
                  <a:pt x="92" y="31"/>
                  <a:pt x="96" y="31"/>
                </a:cubicBezTo>
                <a:cubicBezTo>
                  <a:pt x="101" y="31"/>
                  <a:pt x="104" y="27"/>
                  <a:pt x="104" y="23"/>
                </a:cubicBezTo>
                <a:cubicBezTo>
                  <a:pt x="104" y="19"/>
                  <a:pt x="101" y="15"/>
                  <a:pt x="96" y="15"/>
                </a:cubicBezTo>
                <a:close/>
                <a:moveTo>
                  <a:pt x="96" y="79"/>
                </a:moveTo>
                <a:cubicBezTo>
                  <a:pt x="92" y="79"/>
                  <a:pt x="88" y="83"/>
                  <a:pt x="88" y="87"/>
                </a:cubicBezTo>
                <a:cubicBezTo>
                  <a:pt x="88" y="91"/>
                  <a:pt x="92" y="95"/>
                  <a:pt x="96" y="95"/>
                </a:cubicBezTo>
                <a:cubicBezTo>
                  <a:pt x="101" y="95"/>
                  <a:pt x="104" y="91"/>
                  <a:pt x="104" y="87"/>
                </a:cubicBezTo>
                <a:cubicBezTo>
                  <a:pt x="104" y="83"/>
                  <a:pt x="101" y="79"/>
                  <a:pt x="96" y="79"/>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27">
            <a:extLst>
              <a:ext uri="{FF2B5EF4-FFF2-40B4-BE49-F238E27FC236}">
                <a16:creationId xmlns:a16="http://schemas.microsoft.com/office/drawing/2014/main" id="{8C8392FE-71FA-4828-819F-F2E02EC4D2A6}"/>
              </a:ext>
            </a:extLst>
          </p:cNvPr>
          <p:cNvSpPr>
            <a:spLocks noEditPoints="1"/>
          </p:cNvSpPr>
          <p:nvPr userDrawn="1"/>
        </p:nvSpPr>
        <p:spPr bwMode="auto">
          <a:xfrm>
            <a:off x="7493001" y="3648076"/>
            <a:ext cx="419100" cy="331788"/>
          </a:xfrm>
          <a:custGeom>
            <a:avLst/>
            <a:gdLst>
              <a:gd name="T0" fmla="*/ 44 w 112"/>
              <a:gd name="T1" fmla="*/ 64 h 88"/>
              <a:gd name="T2" fmla="*/ 33 w 112"/>
              <a:gd name="T3" fmla="*/ 63 h 88"/>
              <a:gd name="T4" fmla="*/ 16 w 112"/>
              <a:gd name="T5" fmla="*/ 71 h 88"/>
              <a:gd name="T6" fmla="*/ 10 w 112"/>
              <a:gd name="T7" fmla="*/ 72 h 88"/>
              <a:gd name="T8" fmla="*/ 10 w 112"/>
              <a:gd name="T9" fmla="*/ 72 h 88"/>
              <a:gd name="T10" fmla="*/ 8 w 112"/>
              <a:gd name="T11" fmla="*/ 70 h 88"/>
              <a:gd name="T12" fmla="*/ 9 w 112"/>
              <a:gd name="T13" fmla="*/ 67 h 88"/>
              <a:gd name="T14" fmla="*/ 17 w 112"/>
              <a:gd name="T15" fmla="*/ 57 h 88"/>
              <a:gd name="T16" fmla="*/ 0 w 112"/>
              <a:gd name="T17" fmla="*/ 32 h 88"/>
              <a:gd name="T18" fmla="*/ 44 w 112"/>
              <a:gd name="T19" fmla="*/ 0 h 88"/>
              <a:gd name="T20" fmla="*/ 88 w 112"/>
              <a:gd name="T21" fmla="*/ 32 h 88"/>
              <a:gd name="T22" fmla="*/ 44 w 112"/>
              <a:gd name="T23" fmla="*/ 64 h 88"/>
              <a:gd name="T24" fmla="*/ 95 w 112"/>
              <a:gd name="T25" fmla="*/ 73 h 88"/>
              <a:gd name="T26" fmla="*/ 103 w 112"/>
              <a:gd name="T27" fmla="*/ 83 h 88"/>
              <a:gd name="T28" fmla="*/ 104 w 112"/>
              <a:gd name="T29" fmla="*/ 86 h 88"/>
              <a:gd name="T30" fmla="*/ 102 w 112"/>
              <a:gd name="T31" fmla="*/ 88 h 88"/>
              <a:gd name="T32" fmla="*/ 96 w 112"/>
              <a:gd name="T33" fmla="*/ 87 h 88"/>
              <a:gd name="T34" fmla="*/ 79 w 112"/>
              <a:gd name="T35" fmla="*/ 79 h 88"/>
              <a:gd name="T36" fmla="*/ 68 w 112"/>
              <a:gd name="T37" fmla="*/ 80 h 88"/>
              <a:gd name="T38" fmla="*/ 38 w 112"/>
              <a:gd name="T39" fmla="*/ 72 h 88"/>
              <a:gd name="T40" fmla="*/ 44 w 112"/>
              <a:gd name="T41" fmla="*/ 72 h 88"/>
              <a:gd name="T42" fmla="*/ 80 w 112"/>
              <a:gd name="T43" fmla="*/ 61 h 88"/>
              <a:gd name="T44" fmla="*/ 96 w 112"/>
              <a:gd name="T45" fmla="*/ 32 h 88"/>
              <a:gd name="T46" fmla="*/ 95 w 112"/>
              <a:gd name="T47" fmla="*/ 22 h 88"/>
              <a:gd name="T48" fmla="*/ 112 w 112"/>
              <a:gd name="T49" fmla="*/ 48 h 88"/>
              <a:gd name="T50" fmla="*/ 95 w 112"/>
              <a:gd name="T51"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 h="88">
                <a:moveTo>
                  <a:pt x="44" y="64"/>
                </a:moveTo>
                <a:cubicBezTo>
                  <a:pt x="40" y="64"/>
                  <a:pt x="36" y="64"/>
                  <a:pt x="33" y="63"/>
                </a:cubicBezTo>
                <a:cubicBezTo>
                  <a:pt x="28" y="67"/>
                  <a:pt x="22" y="69"/>
                  <a:pt x="16" y="71"/>
                </a:cubicBezTo>
                <a:cubicBezTo>
                  <a:pt x="14" y="71"/>
                  <a:pt x="12" y="72"/>
                  <a:pt x="10" y="72"/>
                </a:cubicBezTo>
                <a:cubicBezTo>
                  <a:pt x="10" y="72"/>
                  <a:pt x="10" y="72"/>
                  <a:pt x="10" y="72"/>
                </a:cubicBezTo>
                <a:cubicBezTo>
                  <a:pt x="9" y="72"/>
                  <a:pt x="8" y="71"/>
                  <a:pt x="8" y="70"/>
                </a:cubicBezTo>
                <a:cubicBezTo>
                  <a:pt x="8" y="69"/>
                  <a:pt x="9" y="68"/>
                  <a:pt x="9" y="67"/>
                </a:cubicBezTo>
                <a:cubicBezTo>
                  <a:pt x="12" y="65"/>
                  <a:pt x="15" y="62"/>
                  <a:pt x="17" y="57"/>
                </a:cubicBezTo>
                <a:cubicBezTo>
                  <a:pt x="7" y="51"/>
                  <a:pt x="0" y="42"/>
                  <a:pt x="0" y="32"/>
                </a:cubicBezTo>
                <a:cubicBezTo>
                  <a:pt x="0" y="14"/>
                  <a:pt x="20" y="0"/>
                  <a:pt x="44" y="0"/>
                </a:cubicBezTo>
                <a:cubicBezTo>
                  <a:pt x="68" y="0"/>
                  <a:pt x="88" y="14"/>
                  <a:pt x="88" y="32"/>
                </a:cubicBezTo>
                <a:cubicBezTo>
                  <a:pt x="88" y="50"/>
                  <a:pt x="68" y="64"/>
                  <a:pt x="44" y="64"/>
                </a:cubicBezTo>
                <a:close/>
                <a:moveTo>
                  <a:pt x="95" y="73"/>
                </a:moveTo>
                <a:cubicBezTo>
                  <a:pt x="97" y="78"/>
                  <a:pt x="100" y="81"/>
                  <a:pt x="103" y="83"/>
                </a:cubicBezTo>
                <a:cubicBezTo>
                  <a:pt x="103" y="84"/>
                  <a:pt x="104" y="85"/>
                  <a:pt x="104" y="86"/>
                </a:cubicBezTo>
                <a:cubicBezTo>
                  <a:pt x="104" y="87"/>
                  <a:pt x="103" y="88"/>
                  <a:pt x="102" y="88"/>
                </a:cubicBezTo>
                <a:cubicBezTo>
                  <a:pt x="100" y="88"/>
                  <a:pt x="98" y="87"/>
                  <a:pt x="96" y="87"/>
                </a:cubicBezTo>
                <a:cubicBezTo>
                  <a:pt x="90" y="85"/>
                  <a:pt x="84" y="83"/>
                  <a:pt x="79" y="79"/>
                </a:cubicBezTo>
                <a:cubicBezTo>
                  <a:pt x="75" y="80"/>
                  <a:pt x="72" y="80"/>
                  <a:pt x="68" y="80"/>
                </a:cubicBezTo>
                <a:cubicBezTo>
                  <a:pt x="57" y="80"/>
                  <a:pt x="46" y="77"/>
                  <a:pt x="38" y="72"/>
                </a:cubicBezTo>
                <a:cubicBezTo>
                  <a:pt x="40" y="72"/>
                  <a:pt x="42" y="72"/>
                  <a:pt x="44" y="72"/>
                </a:cubicBezTo>
                <a:cubicBezTo>
                  <a:pt x="57" y="72"/>
                  <a:pt x="70" y="68"/>
                  <a:pt x="80" y="61"/>
                </a:cubicBezTo>
                <a:cubicBezTo>
                  <a:pt x="90" y="53"/>
                  <a:pt x="96" y="43"/>
                  <a:pt x="96" y="32"/>
                </a:cubicBezTo>
                <a:cubicBezTo>
                  <a:pt x="96" y="29"/>
                  <a:pt x="95" y="26"/>
                  <a:pt x="95" y="22"/>
                </a:cubicBezTo>
                <a:cubicBezTo>
                  <a:pt x="105" y="28"/>
                  <a:pt x="112" y="38"/>
                  <a:pt x="112" y="48"/>
                </a:cubicBezTo>
                <a:cubicBezTo>
                  <a:pt x="112" y="58"/>
                  <a:pt x="105" y="67"/>
                  <a:pt x="95" y="73"/>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28">
            <a:extLst>
              <a:ext uri="{FF2B5EF4-FFF2-40B4-BE49-F238E27FC236}">
                <a16:creationId xmlns:a16="http://schemas.microsoft.com/office/drawing/2014/main" id="{EFF5F111-48C9-4877-9266-6CEDF1E9C1DA}"/>
              </a:ext>
            </a:extLst>
          </p:cNvPr>
          <p:cNvSpPr>
            <a:spLocks noEditPoints="1"/>
          </p:cNvSpPr>
          <p:nvPr userDrawn="1"/>
        </p:nvSpPr>
        <p:spPr bwMode="auto">
          <a:xfrm>
            <a:off x="8167688" y="3589338"/>
            <a:ext cx="360363" cy="390525"/>
          </a:xfrm>
          <a:custGeom>
            <a:avLst/>
            <a:gdLst>
              <a:gd name="T0" fmla="*/ 93 w 96"/>
              <a:gd name="T1" fmla="*/ 58 h 104"/>
              <a:gd name="T2" fmla="*/ 94 w 96"/>
              <a:gd name="T3" fmla="*/ 62 h 104"/>
              <a:gd name="T4" fmla="*/ 91 w 96"/>
              <a:gd name="T5" fmla="*/ 71 h 104"/>
              <a:gd name="T6" fmla="*/ 91 w 96"/>
              <a:gd name="T7" fmla="*/ 74 h 104"/>
              <a:gd name="T8" fmla="*/ 88 w 96"/>
              <a:gd name="T9" fmla="*/ 85 h 104"/>
              <a:gd name="T10" fmla="*/ 68 w 96"/>
              <a:gd name="T11" fmla="*/ 104 h 104"/>
              <a:gd name="T12" fmla="*/ 66 w 96"/>
              <a:gd name="T13" fmla="*/ 104 h 104"/>
              <a:gd name="T14" fmla="*/ 60 w 96"/>
              <a:gd name="T15" fmla="*/ 104 h 104"/>
              <a:gd name="T16" fmla="*/ 35 w 96"/>
              <a:gd name="T17" fmla="*/ 98 h 104"/>
              <a:gd name="T18" fmla="*/ 26 w 96"/>
              <a:gd name="T19" fmla="*/ 96 h 104"/>
              <a:gd name="T20" fmla="*/ 8 w 96"/>
              <a:gd name="T21" fmla="*/ 96 h 104"/>
              <a:gd name="T22" fmla="*/ 0 w 96"/>
              <a:gd name="T23" fmla="*/ 88 h 104"/>
              <a:gd name="T24" fmla="*/ 0 w 96"/>
              <a:gd name="T25" fmla="*/ 48 h 104"/>
              <a:gd name="T26" fmla="*/ 8 w 96"/>
              <a:gd name="T27" fmla="*/ 40 h 104"/>
              <a:gd name="T28" fmla="*/ 25 w 96"/>
              <a:gd name="T29" fmla="*/ 40 h 104"/>
              <a:gd name="T30" fmla="*/ 34 w 96"/>
              <a:gd name="T31" fmla="*/ 30 h 104"/>
              <a:gd name="T32" fmla="*/ 41 w 96"/>
              <a:gd name="T33" fmla="*/ 22 h 104"/>
              <a:gd name="T34" fmla="*/ 49 w 96"/>
              <a:gd name="T35" fmla="*/ 2 h 104"/>
              <a:gd name="T36" fmla="*/ 54 w 96"/>
              <a:gd name="T37" fmla="*/ 0 h 104"/>
              <a:gd name="T38" fmla="*/ 70 w 96"/>
              <a:gd name="T39" fmla="*/ 8 h 104"/>
              <a:gd name="T40" fmla="*/ 72 w 96"/>
              <a:gd name="T41" fmla="*/ 20 h 104"/>
              <a:gd name="T42" fmla="*/ 69 w 96"/>
              <a:gd name="T43" fmla="*/ 32 h 104"/>
              <a:gd name="T44" fmla="*/ 80 w 96"/>
              <a:gd name="T45" fmla="*/ 32 h 104"/>
              <a:gd name="T46" fmla="*/ 96 w 96"/>
              <a:gd name="T47" fmla="*/ 48 h 104"/>
              <a:gd name="T48" fmla="*/ 93 w 96"/>
              <a:gd name="T49" fmla="*/ 58 h 104"/>
              <a:gd name="T50" fmla="*/ 12 w 96"/>
              <a:gd name="T51" fmla="*/ 80 h 104"/>
              <a:gd name="T52" fmla="*/ 8 w 96"/>
              <a:gd name="T53" fmla="*/ 84 h 104"/>
              <a:gd name="T54" fmla="*/ 12 w 96"/>
              <a:gd name="T55" fmla="*/ 88 h 104"/>
              <a:gd name="T56" fmla="*/ 16 w 96"/>
              <a:gd name="T57" fmla="*/ 84 h 104"/>
              <a:gd name="T58" fmla="*/ 12 w 96"/>
              <a:gd name="T59" fmla="*/ 80 h 104"/>
              <a:gd name="T60" fmla="*/ 80 w 96"/>
              <a:gd name="T61" fmla="*/ 40 h 104"/>
              <a:gd name="T62" fmla="*/ 58 w 96"/>
              <a:gd name="T63" fmla="*/ 40 h 104"/>
              <a:gd name="T64" fmla="*/ 64 w 96"/>
              <a:gd name="T65" fmla="*/ 20 h 104"/>
              <a:gd name="T66" fmla="*/ 54 w 96"/>
              <a:gd name="T67" fmla="*/ 8 h 104"/>
              <a:gd name="T68" fmla="*/ 46 w 96"/>
              <a:gd name="T69" fmla="*/ 28 h 104"/>
              <a:gd name="T70" fmla="*/ 41 w 96"/>
              <a:gd name="T71" fmla="*/ 34 h 104"/>
              <a:gd name="T72" fmla="*/ 26 w 96"/>
              <a:gd name="T73" fmla="*/ 48 h 104"/>
              <a:gd name="T74" fmla="*/ 24 w 96"/>
              <a:gd name="T75" fmla="*/ 48 h 104"/>
              <a:gd name="T76" fmla="*/ 24 w 96"/>
              <a:gd name="T77" fmla="*/ 88 h 104"/>
              <a:gd name="T78" fmla="*/ 26 w 96"/>
              <a:gd name="T79" fmla="*/ 88 h 104"/>
              <a:gd name="T80" fmla="*/ 39 w 96"/>
              <a:gd name="T81" fmla="*/ 91 h 104"/>
              <a:gd name="T82" fmla="*/ 60 w 96"/>
              <a:gd name="T83" fmla="*/ 96 h 104"/>
              <a:gd name="T84" fmla="*/ 68 w 96"/>
              <a:gd name="T85" fmla="*/ 96 h 104"/>
              <a:gd name="T86" fmla="*/ 80 w 96"/>
              <a:gd name="T87" fmla="*/ 86 h 104"/>
              <a:gd name="T88" fmla="*/ 79 w 96"/>
              <a:gd name="T89" fmla="*/ 82 h 104"/>
              <a:gd name="T90" fmla="*/ 83 w 96"/>
              <a:gd name="T91" fmla="*/ 74 h 104"/>
              <a:gd name="T92" fmla="*/ 82 w 96"/>
              <a:gd name="T93" fmla="*/ 70 h 104"/>
              <a:gd name="T94" fmla="*/ 86 w 96"/>
              <a:gd name="T95" fmla="*/ 62 h 104"/>
              <a:gd name="T96" fmla="*/ 83 w 96"/>
              <a:gd name="T97" fmla="*/ 56 h 104"/>
              <a:gd name="T98" fmla="*/ 88 w 96"/>
              <a:gd name="T99" fmla="*/ 48 h 104"/>
              <a:gd name="T100" fmla="*/ 80 w 96"/>
              <a:gd name="T101" fmla="*/ 4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 h="104">
                <a:moveTo>
                  <a:pt x="93" y="58"/>
                </a:moveTo>
                <a:cubicBezTo>
                  <a:pt x="93" y="59"/>
                  <a:pt x="94" y="61"/>
                  <a:pt x="94" y="62"/>
                </a:cubicBezTo>
                <a:cubicBezTo>
                  <a:pt x="94" y="66"/>
                  <a:pt x="93" y="69"/>
                  <a:pt x="91" y="71"/>
                </a:cubicBezTo>
                <a:cubicBezTo>
                  <a:pt x="91" y="72"/>
                  <a:pt x="91" y="73"/>
                  <a:pt x="91" y="74"/>
                </a:cubicBezTo>
                <a:cubicBezTo>
                  <a:pt x="91" y="78"/>
                  <a:pt x="90" y="82"/>
                  <a:pt x="88" y="85"/>
                </a:cubicBezTo>
                <a:cubicBezTo>
                  <a:pt x="88" y="97"/>
                  <a:pt x="80" y="104"/>
                  <a:pt x="68" y="104"/>
                </a:cubicBezTo>
                <a:cubicBezTo>
                  <a:pt x="66" y="104"/>
                  <a:pt x="66" y="104"/>
                  <a:pt x="66" y="104"/>
                </a:cubicBezTo>
                <a:cubicBezTo>
                  <a:pt x="60" y="104"/>
                  <a:pt x="60" y="104"/>
                  <a:pt x="60" y="104"/>
                </a:cubicBezTo>
                <a:cubicBezTo>
                  <a:pt x="51" y="104"/>
                  <a:pt x="43" y="101"/>
                  <a:pt x="35" y="98"/>
                </a:cubicBezTo>
                <a:cubicBezTo>
                  <a:pt x="33" y="98"/>
                  <a:pt x="28" y="96"/>
                  <a:pt x="26" y="96"/>
                </a:cubicBezTo>
                <a:cubicBezTo>
                  <a:pt x="8" y="96"/>
                  <a:pt x="8" y="96"/>
                  <a:pt x="8" y="96"/>
                </a:cubicBezTo>
                <a:cubicBezTo>
                  <a:pt x="4" y="96"/>
                  <a:pt x="0" y="92"/>
                  <a:pt x="0" y="88"/>
                </a:cubicBezTo>
                <a:cubicBezTo>
                  <a:pt x="0" y="48"/>
                  <a:pt x="0" y="48"/>
                  <a:pt x="0" y="48"/>
                </a:cubicBezTo>
                <a:cubicBezTo>
                  <a:pt x="0" y="44"/>
                  <a:pt x="4" y="40"/>
                  <a:pt x="8" y="40"/>
                </a:cubicBezTo>
                <a:cubicBezTo>
                  <a:pt x="25" y="40"/>
                  <a:pt x="25" y="40"/>
                  <a:pt x="25" y="40"/>
                </a:cubicBezTo>
                <a:cubicBezTo>
                  <a:pt x="28" y="38"/>
                  <a:pt x="32" y="33"/>
                  <a:pt x="34" y="30"/>
                </a:cubicBezTo>
                <a:cubicBezTo>
                  <a:pt x="36" y="28"/>
                  <a:pt x="38" y="25"/>
                  <a:pt x="41" y="22"/>
                </a:cubicBezTo>
                <a:cubicBezTo>
                  <a:pt x="44" y="18"/>
                  <a:pt x="42" y="8"/>
                  <a:pt x="49" y="2"/>
                </a:cubicBezTo>
                <a:cubicBezTo>
                  <a:pt x="50" y="1"/>
                  <a:pt x="52" y="0"/>
                  <a:pt x="54" y="0"/>
                </a:cubicBezTo>
                <a:cubicBezTo>
                  <a:pt x="61" y="0"/>
                  <a:pt x="67" y="2"/>
                  <a:pt x="70" y="8"/>
                </a:cubicBezTo>
                <a:cubicBezTo>
                  <a:pt x="72" y="12"/>
                  <a:pt x="72" y="16"/>
                  <a:pt x="72" y="20"/>
                </a:cubicBezTo>
                <a:cubicBezTo>
                  <a:pt x="72" y="24"/>
                  <a:pt x="71" y="28"/>
                  <a:pt x="69" y="32"/>
                </a:cubicBezTo>
                <a:cubicBezTo>
                  <a:pt x="80" y="32"/>
                  <a:pt x="80" y="32"/>
                  <a:pt x="80" y="32"/>
                </a:cubicBezTo>
                <a:cubicBezTo>
                  <a:pt x="89" y="32"/>
                  <a:pt x="96" y="39"/>
                  <a:pt x="96" y="48"/>
                </a:cubicBezTo>
                <a:cubicBezTo>
                  <a:pt x="96" y="52"/>
                  <a:pt x="95" y="55"/>
                  <a:pt x="93" y="58"/>
                </a:cubicBezTo>
                <a:close/>
                <a:moveTo>
                  <a:pt x="12" y="80"/>
                </a:moveTo>
                <a:cubicBezTo>
                  <a:pt x="10" y="80"/>
                  <a:pt x="8" y="82"/>
                  <a:pt x="8" y="84"/>
                </a:cubicBezTo>
                <a:cubicBezTo>
                  <a:pt x="8" y="86"/>
                  <a:pt x="10" y="88"/>
                  <a:pt x="12" y="88"/>
                </a:cubicBezTo>
                <a:cubicBezTo>
                  <a:pt x="14" y="88"/>
                  <a:pt x="16" y="86"/>
                  <a:pt x="16" y="84"/>
                </a:cubicBezTo>
                <a:cubicBezTo>
                  <a:pt x="16" y="82"/>
                  <a:pt x="14" y="80"/>
                  <a:pt x="12" y="80"/>
                </a:cubicBezTo>
                <a:close/>
                <a:moveTo>
                  <a:pt x="80" y="40"/>
                </a:moveTo>
                <a:cubicBezTo>
                  <a:pt x="58" y="40"/>
                  <a:pt x="58" y="40"/>
                  <a:pt x="58" y="40"/>
                </a:cubicBezTo>
                <a:cubicBezTo>
                  <a:pt x="58" y="33"/>
                  <a:pt x="64" y="27"/>
                  <a:pt x="64" y="20"/>
                </a:cubicBezTo>
                <a:cubicBezTo>
                  <a:pt x="64" y="13"/>
                  <a:pt x="63" y="8"/>
                  <a:pt x="54" y="8"/>
                </a:cubicBezTo>
                <a:cubicBezTo>
                  <a:pt x="50" y="12"/>
                  <a:pt x="52" y="22"/>
                  <a:pt x="46" y="28"/>
                </a:cubicBezTo>
                <a:cubicBezTo>
                  <a:pt x="44" y="30"/>
                  <a:pt x="43" y="32"/>
                  <a:pt x="41" y="34"/>
                </a:cubicBezTo>
                <a:cubicBezTo>
                  <a:pt x="39" y="37"/>
                  <a:pt x="31" y="48"/>
                  <a:pt x="26" y="48"/>
                </a:cubicBezTo>
                <a:cubicBezTo>
                  <a:pt x="24" y="48"/>
                  <a:pt x="24" y="48"/>
                  <a:pt x="24" y="48"/>
                </a:cubicBezTo>
                <a:cubicBezTo>
                  <a:pt x="24" y="88"/>
                  <a:pt x="24" y="88"/>
                  <a:pt x="24" y="88"/>
                </a:cubicBezTo>
                <a:cubicBezTo>
                  <a:pt x="26" y="88"/>
                  <a:pt x="26" y="88"/>
                  <a:pt x="26" y="88"/>
                </a:cubicBezTo>
                <a:cubicBezTo>
                  <a:pt x="30" y="88"/>
                  <a:pt x="35" y="90"/>
                  <a:pt x="39" y="91"/>
                </a:cubicBezTo>
                <a:cubicBezTo>
                  <a:pt x="46" y="94"/>
                  <a:pt x="53" y="96"/>
                  <a:pt x="60" y="96"/>
                </a:cubicBezTo>
                <a:cubicBezTo>
                  <a:pt x="68" y="96"/>
                  <a:pt x="68" y="96"/>
                  <a:pt x="68" y="96"/>
                </a:cubicBezTo>
                <a:cubicBezTo>
                  <a:pt x="75" y="96"/>
                  <a:pt x="80" y="93"/>
                  <a:pt x="80" y="86"/>
                </a:cubicBezTo>
                <a:cubicBezTo>
                  <a:pt x="80" y="84"/>
                  <a:pt x="80" y="83"/>
                  <a:pt x="79" y="82"/>
                </a:cubicBezTo>
                <a:cubicBezTo>
                  <a:pt x="82" y="81"/>
                  <a:pt x="83" y="77"/>
                  <a:pt x="83" y="74"/>
                </a:cubicBezTo>
                <a:cubicBezTo>
                  <a:pt x="83" y="73"/>
                  <a:pt x="83" y="71"/>
                  <a:pt x="82" y="70"/>
                </a:cubicBezTo>
                <a:cubicBezTo>
                  <a:pt x="84" y="68"/>
                  <a:pt x="86" y="65"/>
                  <a:pt x="86" y="62"/>
                </a:cubicBezTo>
                <a:cubicBezTo>
                  <a:pt x="86" y="60"/>
                  <a:pt x="85" y="57"/>
                  <a:pt x="83" y="56"/>
                </a:cubicBezTo>
                <a:cubicBezTo>
                  <a:pt x="86" y="56"/>
                  <a:pt x="88" y="50"/>
                  <a:pt x="88" y="48"/>
                </a:cubicBezTo>
                <a:cubicBezTo>
                  <a:pt x="88" y="44"/>
                  <a:pt x="84" y="40"/>
                  <a:pt x="80" y="4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29">
            <a:extLst>
              <a:ext uri="{FF2B5EF4-FFF2-40B4-BE49-F238E27FC236}">
                <a16:creationId xmlns:a16="http://schemas.microsoft.com/office/drawing/2014/main" id="{93F1500E-77DE-4463-962A-035A73CC39F3}"/>
              </a:ext>
            </a:extLst>
          </p:cNvPr>
          <p:cNvSpPr>
            <a:spLocks noEditPoints="1"/>
          </p:cNvSpPr>
          <p:nvPr userDrawn="1"/>
        </p:nvSpPr>
        <p:spPr bwMode="auto">
          <a:xfrm>
            <a:off x="8813801" y="3619501"/>
            <a:ext cx="360363" cy="390525"/>
          </a:xfrm>
          <a:custGeom>
            <a:avLst/>
            <a:gdLst>
              <a:gd name="T0" fmla="*/ 80 w 96"/>
              <a:gd name="T1" fmla="*/ 72 h 104"/>
              <a:gd name="T2" fmla="*/ 69 w 96"/>
              <a:gd name="T3" fmla="*/ 72 h 104"/>
              <a:gd name="T4" fmla="*/ 72 w 96"/>
              <a:gd name="T5" fmla="*/ 84 h 104"/>
              <a:gd name="T6" fmla="*/ 70 w 96"/>
              <a:gd name="T7" fmla="*/ 96 h 104"/>
              <a:gd name="T8" fmla="*/ 54 w 96"/>
              <a:gd name="T9" fmla="*/ 104 h 104"/>
              <a:gd name="T10" fmla="*/ 48 w 96"/>
              <a:gd name="T11" fmla="*/ 102 h 104"/>
              <a:gd name="T12" fmla="*/ 40 w 96"/>
              <a:gd name="T13" fmla="*/ 82 h 104"/>
              <a:gd name="T14" fmla="*/ 34 w 96"/>
              <a:gd name="T15" fmla="*/ 74 h 104"/>
              <a:gd name="T16" fmla="*/ 25 w 96"/>
              <a:gd name="T17" fmla="*/ 64 h 104"/>
              <a:gd name="T18" fmla="*/ 8 w 96"/>
              <a:gd name="T19" fmla="*/ 64 h 104"/>
              <a:gd name="T20" fmla="*/ 0 w 96"/>
              <a:gd name="T21" fmla="*/ 56 h 104"/>
              <a:gd name="T22" fmla="*/ 0 w 96"/>
              <a:gd name="T23" fmla="*/ 16 h 104"/>
              <a:gd name="T24" fmla="*/ 8 w 96"/>
              <a:gd name="T25" fmla="*/ 8 h 104"/>
              <a:gd name="T26" fmla="*/ 26 w 96"/>
              <a:gd name="T27" fmla="*/ 8 h 104"/>
              <a:gd name="T28" fmla="*/ 35 w 96"/>
              <a:gd name="T29" fmla="*/ 6 h 104"/>
              <a:gd name="T30" fmla="*/ 61 w 96"/>
              <a:gd name="T31" fmla="*/ 0 h 104"/>
              <a:gd name="T32" fmla="*/ 68 w 96"/>
              <a:gd name="T33" fmla="*/ 0 h 104"/>
              <a:gd name="T34" fmla="*/ 88 w 96"/>
              <a:gd name="T35" fmla="*/ 18 h 104"/>
              <a:gd name="T36" fmla="*/ 88 w 96"/>
              <a:gd name="T37" fmla="*/ 19 h 104"/>
              <a:gd name="T38" fmla="*/ 91 w 96"/>
              <a:gd name="T39" fmla="*/ 30 h 104"/>
              <a:gd name="T40" fmla="*/ 91 w 96"/>
              <a:gd name="T41" fmla="*/ 33 h 104"/>
              <a:gd name="T42" fmla="*/ 94 w 96"/>
              <a:gd name="T43" fmla="*/ 42 h 104"/>
              <a:gd name="T44" fmla="*/ 93 w 96"/>
              <a:gd name="T45" fmla="*/ 46 h 104"/>
              <a:gd name="T46" fmla="*/ 96 w 96"/>
              <a:gd name="T47" fmla="*/ 56 h 104"/>
              <a:gd name="T48" fmla="*/ 80 w 96"/>
              <a:gd name="T49" fmla="*/ 72 h 104"/>
              <a:gd name="T50" fmla="*/ 12 w 96"/>
              <a:gd name="T51" fmla="*/ 16 h 104"/>
              <a:gd name="T52" fmla="*/ 8 w 96"/>
              <a:gd name="T53" fmla="*/ 20 h 104"/>
              <a:gd name="T54" fmla="*/ 12 w 96"/>
              <a:gd name="T55" fmla="*/ 24 h 104"/>
              <a:gd name="T56" fmla="*/ 16 w 96"/>
              <a:gd name="T57" fmla="*/ 20 h 104"/>
              <a:gd name="T58" fmla="*/ 12 w 96"/>
              <a:gd name="T59" fmla="*/ 16 h 104"/>
              <a:gd name="T60" fmla="*/ 83 w 96"/>
              <a:gd name="T61" fmla="*/ 48 h 104"/>
              <a:gd name="T62" fmla="*/ 86 w 96"/>
              <a:gd name="T63" fmla="*/ 42 h 104"/>
              <a:gd name="T64" fmla="*/ 82 w 96"/>
              <a:gd name="T65" fmla="*/ 34 h 104"/>
              <a:gd name="T66" fmla="*/ 83 w 96"/>
              <a:gd name="T67" fmla="*/ 30 h 104"/>
              <a:gd name="T68" fmla="*/ 79 w 96"/>
              <a:gd name="T69" fmla="*/ 22 h 104"/>
              <a:gd name="T70" fmla="*/ 80 w 96"/>
              <a:gd name="T71" fmla="*/ 18 h 104"/>
              <a:gd name="T72" fmla="*/ 68 w 96"/>
              <a:gd name="T73" fmla="*/ 8 h 104"/>
              <a:gd name="T74" fmla="*/ 60 w 96"/>
              <a:gd name="T75" fmla="*/ 8 h 104"/>
              <a:gd name="T76" fmla="*/ 39 w 96"/>
              <a:gd name="T77" fmla="*/ 13 h 104"/>
              <a:gd name="T78" fmla="*/ 26 w 96"/>
              <a:gd name="T79" fmla="*/ 16 h 104"/>
              <a:gd name="T80" fmla="*/ 24 w 96"/>
              <a:gd name="T81" fmla="*/ 16 h 104"/>
              <a:gd name="T82" fmla="*/ 24 w 96"/>
              <a:gd name="T83" fmla="*/ 56 h 104"/>
              <a:gd name="T84" fmla="*/ 26 w 96"/>
              <a:gd name="T85" fmla="*/ 56 h 104"/>
              <a:gd name="T86" fmla="*/ 41 w 96"/>
              <a:gd name="T87" fmla="*/ 70 h 104"/>
              <a:gd name="T88" fmla="*/ 46 w 96"/>
              <a:gd name="T89" fmla="*/ 76 h 104"/>
              <a:gd name="T90" fmla="*/ 54 w 96"/>
              <a:gd name="T91" fmla="*/ 96 h 104"/>
              <a:gd name="T92" fmla="*/ 64 w 96"/>
              <a:gd name="T93" fmla="*/ 84 h 104"/>
              <a:gd name="T94" fmla="*/ 58 w 96"/>
              <a:gd name="T95" fmla="*/ 64 h 104"/>
              <a:gd name="T96" fmla="*/ 80 w 96"/>
              <a:gd name="T97" fmla="*/ 64 h 104"/>
              <a:gd name="T98" fmla="*/ 88 w 96"/>
              <a:gd name="T99" fmla="*/ 56 h 104"/>
              <a:gd name="T100" fmla="*/ 83 w 96"/>
              <a:gd name="T101"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 h="104">
                <a:moveTo>
                  <a:pt x="80" y="72"/>
                </a:moveTo>
                <a:cubicBezTo>
                  <a:pt x="69" y="72"/>
                  <a:pt x="69" y="72"/>
                  <a:pt x="69" y="72"/>
                </a:cubicBezTo>
                <a:cubicBezTo>
                  <a:pt x="71" y="76"/>
                  <a:pt x="72" y="80"/>
                  <a:pt x="72" y="84"/>
                </a:cubicBezTo>
                <a:cubicBezTo>
                  <a:pt x="72" y="88"/>
                  <a:pt x="72" y="92"/>
                  <a:pt x="70" y="96"/>
                </a:cubicBezTo>
                <a:cubicBezTo>
                  <a:pt x="67" y="102"/>
                  <a:pt x="61" y="104"/>
                  <a:pt x="54" y="104"/>
                </a:cubicBezTo>
                <a:cubicBezTo>
                  <a:pt x="52" y="104"/>
                  <a:pt x="50" y="103"/>
                  <a:pt x="48" y="102"/>
                </a:cubicBezTo>
                <a:cubicBezTo>
                  <a:pt x="42" y="95"/>
                  <a:pt x="44" y="86"/>
                  <a:pt x="40" y="82"/>
                </a:cubicBezTo>
                <a:cubicBezTo>
                  <a:pt x="38" y="79"/>
                  <a:pt x="36" y="76"/>
                  <a:pt x="34" y="74"/>
                </a:cubicBezTo>
                <a:cubicBezTo>
                  <a:pt x="32" y="71"/>
                  <a:pt x="28" y="66"/>
                  <a:pt x="25" y="64"/>
                </a:cubicBezTo>
                <a:cubicBezTo>
                  <a:pt x="8" y="64"/>
                  <a:pt x="8" y="64"/>
                  <a:pt x="8" y="64"/>
                </a:cubicBezTo>
                <a:cubicBezTo>
                  <a:pt x="4" y="64"/>
                  <a:pt x="0" y="60"/>
                  <a:pt x="0" y="56"/>
                </a:cubicBezTo>
                <a:cubicBezTo>
                  <a:pt x="0" y="16"/>
                  <a:pt x="0" y="16"/>
                  <a:pt x="0" y="16"/>
                </a:cubicBezTo>
                <a:cubicBezTo>
                  <a:pt x="0" y="12"/>
                  <a:pt x="4" y="8"/>
                  <a:pt x="8" y="8"/>
                </a:cubicBezTo>
                <a:cubicBezTo>
                  <a:pt x="26" y="8"/>
                  <a:pt x="26" y="8"/>
                  <a:pt x="26" y="8"/>
                </a:cubicBezTo>
                <a:cubicBezTo>
                  <a:pt x="28" y="8"/>
                  <a:pt x="33" y="6"/>
                  <a:pt x="35" y="6"/>
                </a:cubicBezTo>
                <a:cubicBezTo>
                  <a:pt x="44" y="2"/>
                  <a:pt x="52" y="0"/>
                  <a:pt x="61" y="0"/>
                </a:cubicBezTo>
                <a:cubicBezTo>
                  <a:pt x="68" y="0"/>
                  <a:pt x="68" y="0"/>
                  <a:pt x="68" y="0"/>
                </a:cubicBezTo>
                <a:cubicBezTo>
                  <a:pt x="80" y="0"/>
                  <a:pt x="88" y="7"/>
                  <a:pt x="88" y="18"/>
                </a:cubicBezTo>
                <a:cubicBezTo>
                  <a:pt x="88" y="19"/>
                  <a:pt x="88" y="19"/>
                  <a:pt x="88" y="19"/>
                </a:cubicBezTo>
                <a:cubicBezTo>
                  <a:pt x="90" y="22"/>
                  <a:pt x="91" y="26"/>
                  <a:pt x="91" y="30"/>
                </a:cubicBezTo>
                <a:cubicBezTo>
                  <a:pt x="91" y="31"/>
                  <a:pt x="91" y="32"/>
                  <a:pt x="91" y="33"/>
                </a:cubicBezTo>
                <a:cubicBezTo>
                  <a:pt x="93" y="35"/>
                  <a:pt x="94" y="38"/>
                  <a:pt x="94" y="42"/>
                </a:cubicBezTo>
                <a:cubicBezTo>
                  <a:pt x="94" y="43"/>
                  <a:pt x="93" y="44"/>
                  <a:pt x="93" y="46"/>
                </a:cubicBezTo>
                <a:cubicBezTo>
                  <a:pt x="95" y="49"/>
                  <a:pt x="96" y="52"/>
                  <a:pt x="96" y="56"/>
                </a:cubicBezTo>
                <a:cubicBezTo>
                  <a:pt x="96" y="65"/>
                  <a:pt x="89" y="72"/>
                  <a:pt x="80" y="72"/>
                </a:cubicBezTo>
                <a:close/>
                <a:moveTo>
                  <a:pt x="12" y="16"/>
                </a:moveTo>
                <a:cubicBezTo>
                  <a:pt x="10" y="16"/>
                  <a:pt x="8" y="18"/>
                  <a:pt x="8" y="20"/>
                </a:cubicBezTo>
                <a:cubicBezTo>
                  <a:pt x="8" y="22"/>
                  <a:pt x="10" y="24"/>
                  <a:pt x="12" y="24"/>
                </a:cubicBezTo>
                <a:cubicBezTo>
                  <a:pt x="14" y="24"/>
                  <a:pt x="16" y="22"/>
                  <a:pt x="16" y="20"/>
                </a:cubicBezTo>
                <a:cubicBezTo>
                  <a:pt x="16" y="18"/>
                  <a:pt x="14" y="16"/>
                  <a:pt x="12" y="16"/>
                </a:cubicBezTo>
                <a:close/>
                <a:moveTo>
                  <a:pt x="83" y="48"/>
                </a:moveTo>
                <a:cubicBezTo>
                  <a:pt x="85" y="46"/>
                  <a:pt x="86" y="44"/>
                  <a:pt x="86" y="42"/>
                </a:cubicBezTo>
                <a:cubicBezTo>
                  <a:pt x="86" y="39"/>
                  <a:pt x="84" y="36"/>
                  <a:pt x="82" y="34"/>
                </a:cubicBezTo>
                <a:cubicBezTo>
                  <a:pt x="83" y="33"/>
                  <a:pt x="83" y="31"/>
                  <a:pt x="83" y="30"/>
                </a:cubicBezTo>
                <a:cubicBezTo>
                  <a:pt x="83" y="27"/>
                  <a:pt x="82" y="23"/>
                  <a:pt x="79" y="22"/>
                </a:cubicBezTo>
                <a:cubicBezTo>
                  <a:pt x="80" y="21"/>
                  <a:pt x="80" y="20"/>
                  <a:pt x="80" y="18"/>
                </a:cubicBezTo>
                <a:cubicBezTo>
                  <a:pt x="80" y="11"/>
                  <a:pt x="75" y="8"/>
                  <a:pt x="68" y="8"/>
                </a:cubicBezTo>
                <a:cubicBezTo>
                  <a:pt x="60" y="8"/>
                  <a:pt x="60" y="8"/>
                  <a:pt x="60" y="8"/>
                </a:cubicBezTo>
                <a:cubicBezTo>
                  <a:pt x="53" y="8"/>
                  <a:pt x="46" y="10"/>
                  <a:pt x="39" y="13"/>
                </a:cubicBezTo>
                <a:cubicBezTo>
                  <a:pt x="35" y="14"/>
                  <a:pt x="30" y="16"/>
                  <a:pt x="26" y="16"/>
                </a:cubicBezTo>
                <a:cubicBezTo>
                  <a:pt x="24" y="16"/>
                  <a:pt x="24" y="16"/>
                  <a:pt x="24" y="16"/>
                </a:cubicBezTo>
                <a:cubicBezTo>
                  <a:pt x="24" y="56"/>
                  <a:pt x="24" y="56"/>
                  <a:pt x="24" y="56"/>
                </a:cubicBezTo>
                <a:cubicBezTo>
                  <a:pt x="26" y="56"/>
                  <a:pt x="26" y="56"/>
                  <a:pt x="26" y="56"/>
                </a:cubicBezTo>
                <a:cubicBezTo>
                  <a:pt x="31" y="56"/>
                  <a:pt x="38" y="67"/>
                  <a:pt x="41" y="70"/>
                </a:cubicBezTo>
                <a:cubicBezTo>
                  <a:pt x="43" y="72"/>
                  <a:pt x="44" y="74"/>
                  <a:pt x="46" y="76"/>
                </a:cubicBezTo>
                <a:cubicBezTo>
                  <a:pt x="52" y="82"/>
                  <a:pt x="50" y="92"/>
                  <a:pt x="54" y="96"/>
                </a:cubicBezTo>
                <a:cubicBezTo>
                  <a:pt x="63" y="96"/>
                  <a:pt x="64" y="91"/>
                  <a:pt x="64" y="84"/>
                </a:cubicBezTo>
                <a:cubicBezTo>
                  <a:pt x="64" y="77"/>
                  <a:pt x="58" y="71"/>
                  <a:pt x="58" y="64"/>
                </a:cubicBezTo>
                <a:cubicBezTo>
                  <a:pt x="80" y="64"/>
                  <a:pt x="80" y="64"/>
                  <a:pt x="80" y="64"/>
                </a:cubicBezTo>
                <a:cubicBezTo>
                  <a:pt x="84" y="64"/>
                  <a:pt x="88" y="60"/>
                  <a:pt x="88" y="56"/>
                </a:cubicBezTo>
                <a:cubicBezTo>
                  <a:pt x="88" y="54"/>
                  <a:pt x="86" y="48"/>
                  <a:pt x="83" y="4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30">
            <a:extLst>
              <a:ext uri="{FF2B5EF4-FFF2-40B4-BE49-F238E27FC236}">
                <a16:creationId xmlns:a16="http://schemas.microsoft.com/office/drawing/2014/main" id="{2548249B-E08C-44B3-9D23-7759A2CC9AF3}"/>
              </a:ext>
            </a:extLst>
          </p:cNvPr>
          <p:cNvSpPr>
            <a:spLocks noEditPoints="1"/>
          </p:cNvSpPr>
          <p:nvPr userDrawn="1"/>
        </p:nvSpPr>
        <p:spPr bwMode="auto">
          <a:xfrm>
            <a:off x="9429751" y="3619501"/>
            <a:ext cx="420688" cy="360363"/>
          </a:xfrm>
          <a:custGeom>
            <a:avLst/>
            <a:gdLst>
              <a:gd name="T0" fmla="*/ 97 w 112"/>
              <a:gd name="T1" fmla="*/ 57 h 96"/>
              <a:gd name="T2" fmla="*/ 59 w 112"/>
              <a:gd name="T3" fmla="*/ 95 h 96"/>
              <a:gd name="T4" fmla="*/ 56 w 112"/>
              <a:gd name="T5" fmla="*/ 96 h 96"/>
              <a:gd name="T6" fmla="*/ 53 w 112"/>
              <a:gd name="T7" fmla="*/ 95 h 96"/>
              <a:gd name="T8" fmla="*/ 14 w 112"/>
              <a:gd name="T9" fmla="*/ 57 h 96"/>
              <a:gd name="T10" fmla="*/ 0 w 112"/>
              <a:gd name="T11" fmla="*/ 29 h 96"/>
              <a:gd name="T12" fmla="*/ 30 w 112"/>
              <a:gd name="T13" fmla="*/ 0 h 96"/>
              <a:gd name="T14" fmla="*/ 56 w 112"/>
              <a:gd name="T15" fmla="*/ 14 h 96"/>
              <a:gd name="T16" fmla="*/ 82 w 112"/>
              <a:gd name="T17" fmla="*/ 0 h 96"/>
              <a:gd name="T18" fmla="*/ 112 w 112"/>
              <a:gd name="T19" fmla="*/ 29 h 96"/>
              <a:gd name="T20" fmla="*/ 97 w 112"/>
              <a:gd name="T21" fmla="*/ 57 h 96"/>
              <a:gd name="T22" fmla="*/ 82 w 112"/>
              <a:gd name="T23" fmla="*/ 8 h 96"/>
              <a:gd name="T24" fmla="*/ 59 w 112"/>
              <a:gd name="T25" fmla="*/ 22 h 96"/>
              <a:gd name="T26" fmla="*/ 53 w 112"/>
              <a:gd name="T27" fmla="*/ 22 h 96"/>
              <a:gd name="T28" fmla="*/ 30 w 112"/>
              <a:gd name="T29" fmla="*/ 8 h 96"/>
              <a:gd name="T30" fmla="*/ 8 w 112"/>
              <a:gd name="T31" fmla="*/ 29 h 96"/>
              <a:gd name="T32" fmla="*/ 20 w 112"/>
              <a:gd name="T33" fmla="*/ 51 h 96"/>
              <a:gd name="T34" fmla="*/ 56 w 112"/>
              <a:gd name="T35" fmla="*/ 86 h 96"/>
              <a:gd name="T36" fmla="*/ 92 w 112"/>
              <a:gd name="T37" fmla="*/ 51 h 96"/>
              <a:gd name="T38" fmla="*/ 104 w 112"/>
              <a:gd name="T39" fmla="*/ 29 h 96"/>
              <a:gd name="T40" fmla="*/ 82 w 112"/>
              <a:gd name="T41"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2" h="96">
                <a:moveTo>
                  <a:pt x="97" y="57"/>
                </a:moveTo>
                <a:cubicBezTo>
                  <a:pt x="59" y="95"/>
                  <a:pt x="59" y="95"/>
                  <a:pt x="59" y="95"/>
                </a:cubicBezTo>
                <a:cubicBezTo>
                  <a:pt x="58" y="96"/>
                  <a:pt x="57" y="96"/>
                  <a:pt x="56" y="96"/>
                </a:cubicBezTo>
                <a:cubicBezTo>
                  <a:pt x="55" y="96"/>
                  <a:pt x="54" y="96"/>
                  <a:pt x="53" y="95"/>
                </a:cubicBezTo>
                <a:cubicBezTo>
                  <a:pt x="14" y="57"/>
                  <a:pt x="14" y="57"/>
                  <a:pt x="14" y="57"/>
                </a:cubicBezTo>
                <a:cubicBezTo>
                  <a:pt x="14" y="57"/>
                  <a:pt x="0" y="44"/>
                  <a:pt x="0" y="29"/>
                </a:cubicBezTo>
                <a:cubicBezTo>
                  <a:pt x="0" y="11"/>
                  <a:pt x="11" y="0"/>
                  <a:pt x="30" y="0"/>
                </a:cubicBezTo>
                <a:cubicBezTo>
                  <a:pt x="41" y="0"/>
                  <a:pt x="51" y="9"/>
                  <a:pt x="56" y="14"/>
                </a:cubicBezTo>
                <a:cubicBezTo>
                  <a:pt x="61" y="9"/>
                  <a:pt x="71" y="0"/>
                  <a:pt x="82" y="0"/>
                </a:cubicBezTo>
                <a:cubicBezTo>
                  <a:pt x="101" y="0"/>
                  <a:pt x="112" y="11"/>
                  <a:pt x="112" y="29"/>
                </a:cubicBezTo>
                <a:cubicBezTo>
                  <a:pt x="112" y="44"/>
                  <a:pt x="98" y="57"/>
                  <a:pt x="97" y="57"/>
                </a:cubicBezTo>
                <a:close/>
                <a:moveTo>
                  <a:pt x="82" y="8"/>
                </a:moveTo>
                <a:cubicBezTo>
                  <a:pt x="73" y="8"/>
                  <a:pt x="62" y="18"/>
                  <a:pt x="59" y="22"/>
                </a:cubicBezTo>
                <a:cubicBezTo>
                  <a:pt x="57" y="24"/>
                  <a:pt x="54" y="24"/>
                  <a:pt x="53" y="22"/>
                </a:cubicBezTo>
                <a:cubicBezTo>
                  <a:pt x="50" y="18"/>
                  <a:pt x="39" y="8"/>
                  <a:pt x="30" y="8"/>
                </a:cubicBezTo>
                <a:cubicBezTo>
                  <a:pt x="20" y="8"/>
                  <a:pt x="8" y="12"/>
                  <a:pt x="8" y="29"/>
                </a:cubicBezTo>
                <a:cubicBezTo>
                  <a:pt x="8" y="41"/>
                  <a:pt x="19" y="51"/>
                  <a:pt x="20" y="51"/>
                </a:cubicBezTo>
                <a:cubicBezTo>
                  <a:pt x="56" y="86"/>
                  <a:pt x="56" y="86"/>
                  <a:pt x="56" y="86"/>
                </a:cubicBezTo>
                <a:cubicBezTo>
                  <a:pt x="92" y="51"/>
                  <a:pt x="92" y="51"/>
                  <a:pt x="92" y="51"/>
                </a:cubicBezTo>
                <a:cubicBezTo>
                  <a:pt x="92" y="51"/>
                  <a:pt x="104" y="41"/>
                  <a:pt x="104" y="29"/>
                </a:cubicBezTo>
                <a:cubicBezTo>
                  <a:pt x="104" y="12"/>
                  <a:pt x="92" y="8"/>
                  <a:pt x="82" y="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31">
            <a:extLst>
              <a:ext uri="{FF2B5EF4-FFF2-40B4-BE49-F238E27FC236}">
                <a16:creationId xmlns:a16="http://schemas.microsoft.com/office/drawing/2014/main" id="{0F5E2C0D-0367-4E08-A7DF-2A5AD6DE327A}"/>
              </a:ext>
            </a:extLst>
          </p:cNvPr>
          <p:cNvSpPr>
            <a:spLocks noEditPoints="1"/>
          </p:cNvSpPr>
          <p:nvPr userDrawn="1"/>
        </p:nvSpPr>
        <p:spPr bwMode="auto">
          <a:xfrm>
            <a:off x="10090151" y="3648076"/>
            <a:ext cx="368300" cy="301625"/>
          </a:xfrm>
          <a:custGeom>
            <a:avLst/>
            <a:gdLst>
              <a:gd name="T0" fmla="*/ 38 w 98"/>
              <a:gd name="T1" fmla="*/ 80 h 80"/>
              <a:gd name="T2" fmla="*/ 18 w 98"/>
              <a:gd name="T3" fmla="*/ 80 h 80"/>
              <a:gd name="T4" fmla="*/ 0 w 98"/>
              <a:gd name="T5" fmla="*/ 62 h 80"/>
              <a:gd name="T6" fmla="*/ 0 w 98"/>
              <a:gd name="T7" fmla="*/ 18 h 80"/>
              <a:gd name="T8" fmla="*/ 18 w 98"/>
              <a:gd name="T9" fmla="*/ 0 h 80"/>
              <a:gd name="T10" fmla="*/ 38 w 98"/>
              <a:gd name="T11" fmla="*/ 0 h 80"/>
              <a:gd name="T12" fmla="*/ 40 w 98"/>
              <a:gd name="T13" fmla="*/ 2 h 80"/>
              <a:gd name="T14" fmla="*/ 38 w 98"/>
              <a:gd name="T15" fmla="*/ 8 h 80"/>
              <a:gd name="T16" fmla="*/ 18 w 98"/>
              <a:gd name="T17" fmla="*/ 8 h 80"/>
              <a:gd name="T18" fmla="*/ 8 w 98"/>
              <a:gd name="T19" fmla="*/ 18 h 80"/>
              <a:gd name="T20" fmla="*/ 8 w 98"/>
              <a:gd name="T21" fmla="*/ 62 h 80"/>
              <a:gd name="T22" fmla="*/ 18 w 98"/>
              <a:gd name="T23" fmla="*/ 72 h 80"/>
              <a:gd name="T24" fmla="*/ 36 w 98"/>
              <a:gd name="T25" fmla="*/ 72 h 80"/>
              <a:gd name="T26" fmla="*/ 40 w 98"/>
              <a:gd name="T27" fmla="*/ 74 h 80"/>
              <a:gd name="T28" fmla="*/ 38 w 98"/>
              <a:gd name="T29" fmla="*/ 80 h 80"/>
              <a:gd name="T30" fmla="*/ 97 w 98"/>
              <a:gd name="T31" fmla="*/ 43 h 80"/>
              <a:gd name="T32" fmla="*/ 63 w 98"/>
              <a:gd name="T33" fmla="*/ 77 h 80"/>
              <a:gd name="T34" fmla="*/ 60 w 98"/>
              <a:gd name="T35" fmla="*/ 78 h 80"/>
              <a:gd name="T36" fmla="*/ 56 w 98"/>
              <a:gd name="T37" fmla="*/ 74 h 80"/>
              <a:gd name="T38" fmla="*/ 56 w 98"/>
              <a:gd name="T39" fmla="*/ 56 h 80"/>
              <a:gd name="T40" fmla="*/ 28 w 98"/>
              <a:gd name="T41" fmla="*/ 56 h 80"/>
              <a:gd name="T42" fmla="*/ 24 w 98"/>
              <a:gd name="T43" fmla="*/ 52 h 80"/>
              <a:gd name="T44" fmla="*/ 24 w 98"/>
              <a:gd name="T45" fmla="*/ 28 h 80"/>
              <a:gd name="T46" fmla="*/ 28 w 98"/>
              <a:gd name="T47" fmla="*/ 24 h 80"/>
              <a:gd name="T48" fmla="*/ 56 w 98"/>
              <a:gd name="T49" fmla="*/ 24 h 80"/>
              <a:gd name="T50" fmla="*/ 56 w 98"/>
              <a:gd name="T51" fmla="*/ 6 h 80"/>
              <a:gd name="T52" fmla="*/ 60 w 98"/>
              <a:gd name="T53" fmla="*/ 2 h 80"/>
              <a:gd name="T54" fmla="*/ 63 w 98"/>
              <a:gd name="T55" fmla="*/ 3 h 80"/>
              <a:gd name="T56" fmla="*/ 97 w 98"/>
              <a:gd name="T57" fmla="*/ 37 h 80"/>
              <a:gd name="T58" fmla="*/ 98 w 98"/>
              <a:gd name="T59" fmla="*/ 40 h 80"/>
              <a:gd name="T60" fmla="*/ 97 w 98"/>
              <a:gd name="T61"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80">
                <a:moveTo>
                  <a:pt x="38" y="80"/>
                </a:moveTo>
                <a:cubicBezTo>
                  <a:pt x="18" y="80"/>
                  <a:pt x="18" y="80"/>
                  <a:pt x="18" y="80"/>
                </a:cubicBezTo>
                <a:cubicBezTo>
                  <a:pt x="8" y="80"/>
                  <a:pt x="0" y="72"/>
                  <a:pt x="0" y="62"/>
                </a:cubicBezTo>
                <a:cubicBezTo>
                  <a:pt x="0" y="18"/>
                  <a:pt x="0" y="18"/>
                  <a:pt x="0" y="18"/>
                </a:cubicBezTo>
                <a:cubicBezTo>
                  <a:pt x="0" y="8"/>
                  <a:pt x="8" y="0"/>
                  <a:pt x="18" y="0"/>
                </a:cubicBezTo>
                <a:cubicBezTo>
                  <a:pt x="38" y="0"/>
                  <a:pt x="38" y="0"/>
                  <a:pt x="38" y="0"/>
                </a:cubicBezTo>
                <a:cubicBezTo>
                  <a:pt x="39" y="0"/>
                  <a:pt x="40" y="1"/>
                  <a:pt x="40" y="2"/>
                </a:cubicBezTo>
                <a:cubicBezTo>
                  <a:pt x="40" y="4"/>
                  <a:pt x="41" y="8"/>
                  <a:pt x="38" y="8"/>
                </a:cubicBezTo>
                <a:cubicBezTo>
                  <a:pt x="18" y="8"/>
                  <a:pt x="18" y="8"/>
                  <a:pt x="18" y="8"/>
                </a:cubicBezTo>
                <a:cubicBezTo>
                  <a:pt x="13" y="8"/>
                  <a:pt x="8" y="13"/>
                  <a:pt x="8" y="18"/>
                </a:cubicBezTo>
                <a:cubicBezTo>
                  <a:pt x="8" y="62"/>
                  <a:pt x="8" y="62"/>
                  <a:pt x="8" y="62"/>
                </a:cubicBezTo>
                <a:cubicBezTo>
                  <a:pt x="8" y="67"/>
                  <a:pt x="13" y="72"/>
                  <a:pt x="18" y="72"/>
                </a:cubicBezTo>
                <a:cubicBezTo>
                  <a:pt x="36" y="72"/>
                  <a:pt x="36" y="72"/>
                  <a:pt x="36" y="72"/>
                </a:cubicBezTo>
                <a:cubicBezTo>
                  <a:pt x="38" y="72"/>
                  <a:pt x="40" y="72"/>
                  <a:pt x="40" y="74"/>
                </a:cubicBezTo>
                <a:cubicBezTo>
                  <a:pt x="40" y="76"/>
                  <a:pt x="41" y="80"/>
                  <a:pt x="38" y="80"/>
                </a:cubicBezTo>
                <a:close/>
                <a:moveTo>
                  <a:pt x="97" y="43"/>
                </a:moveTo>
                <a:cubicBezTo>
                  <a:pt x="63" y="77"/>
                  <a:pt x="63" y="77"/>
                  <a:pt x="63" y="77"/>
                </a:cubicBezTo>
                <a:cubicBezTo>
                  <a:pt x="62" y="78"/>
                  <a:pt x="61" y="78"/>
                  <a:pt x="60" y="78"/>
                </a:cubicBezTo>
                <a:cubicBezTo>
                  <a:pt x="58" y="78"/>
                  <a:pt x="56" y="76"/>
                  <a:pt x="56" y="74"/>
                </a:cubicBezTo>
                <a:cubicBezTo>
                  <a:pt x="56" y="56"/>
                  <a:pt x="56" y="56"/>
                  <a:pt x="56" y="56"/>
                </a:cubicBezTo>
                <a:cubicBezTo>
                  <a:pt x="28" y="56"/>
                  <a:pt x="28" y="56"/>
                  <a:pt x="28" y="56"/>
                </a:cubicBezTo>
                <a:cubicBezTo>
                  <a:pt x="26" y="56"/>
                  <a:pt x="24" y="54"/>
                  <a:pt x="24" y="52"/>
                </a:cubicBezTo>
                <a:cubicBezTo>
                  <a:pt x="24" y="28"/>
                  <a:pt x="24" y="28"/>
                  <a:pt x="24" y="28"/>
                </a:cubicBezTo>
                <a:cubicBezTo>
                  <a:pt x="24" y="26"/>
                  <a:pt x="26" y="24"/>
                  <a:pt x="28" y="24"/>
                </a:cubicBezTo>
                <a:cubicBezTo>
                  <a:pt x="56" y="24"/>
                  <a:pt x="56" y="24"/>
                  <a:pt x="56" y="24"/>
                </a:cubicBezTo>
                <a:cubicBezTo>
                  <a:pt x="56" y="6"/>
                  <a:pt x="56" y="6"/>
                  <a:pt x="56" y="6"/>
                </a:cubicBezTo>
                <a:cubicBezTo>
                  <a:pt x="56" y="4"/>
                  <a:pt x="58" y="2"/>
                  <a:pt x="60" y="2"/>
                </a:cubicBezTo>
                <a:cubicBezTo>
                  <a:pt x="61" y="2"/>
                  <a:pt x="62" y="2"/>
                  <a:pt x="63" y="3"/>
                </a:cubicBezTo>
                <a:cubicBezTo>
                  <a:pt x="97" y="37"/>
                  <a:pt x="97" y="37"/>
                  <a:pt x="97" y="37"/>
                </a:cubicBezTo>
                <a:cubicBezTo>
                  <a:pt x="98" y="38"/>
                  <a:pt x="98" y="39"/>
                  <a:pt x="98" y="40"/>
                </a:cubicBezTo>
                <a:cubicBezTo>
                  <a:pt x="98" y="41"/>
                  <a:pt x="98" y="42"/>
                  <a:pt x="97" y="43"/>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32">
            <a:extLst>
              <a:ext uri="{FF2B5EF4-FFF2-40B4-BE49-F238E27FC236}">
                <a16:creationId xmlns:a16="http://schemas.microsoft.com/office/drawing/2014/main" id="{94AF0E1F-FD62-4877-9737-ED594EC381A6}"/>
              </a:ext>
            </a:extLst>
          </p:cNvPr>
          <p:cNvSpPr>
            <a:spLocks noEditPoints="1"/>
          </p:cNvSpPr>
          <p:nvPr userDrawn="1"/>
        </p:nvSpPr>
        <p:spPr bwMode="auto">
          <a:xfrm>
            <a:off x="10750551" y="3619501"/>
            <a:ext cx="360363" cy="360363"/>
          </a:xfrm>
          <a:custGeom>
            <a:avLst/>
            <a:gdLst>
              <a:gd name="T0" fmla="*/ 96 w 96"/>
              <a:gd name="T1" fmla="*/ 78 h 96"/>
              <a:gd name="T2" fmla="*/ 78 w 96"/>
              <a:gd name="T3" fmla="*/ 96 h 96"/>
              <a:gd name="T4" fmla="*/ 18 w 96"/>
              <a:gd name="T5" fmla="*/ 96 h 96"/>
              <a:gd name="T6" fmla="*/ 0 w 96"/>
              <a:gd name="T7" fmla="*/ 78 h 96"/>
              <a:gd name="T8" fmla="*/ 0 w 96"/>
              <a:gd name="T9" fmla="*/ 18 h 96"/>
              <a:gd name="T10" fmla="*/ 18 w 96"/>
              <a:gd name="T11" fmla="*/ 0 h 96"/>
              <a:gd name="T12" fmla="*/ 78 w 96"/>
              <a:gd name="T13" fmla="*/ 0 h 96"/>
              <a:gd name="T14" fmla="*/ 96 w 96"/>
              <a:gd name="T15" fmla="*/ 18 h 96"/>
              <a:gd name="T16" fmla="*/ 96 w 96"/>
              <a:gd name="T17" fmla="*/ 78 h 96"/>
              <a:gd name="T18" fmla="*/ 22 w 96"/>
              <a:gd name="T19" fmla="*/ 16 h 96"/>
              <a:gd name="T20" fmla="*/ 14 w 96"/>
              <a:gd name="T21" fmla="*/ 24 h 96"/>
              <a:gd name="T22" fmla="*/ 22 w 96"/>
              <a:gd name="T23" fmla="*/ 31 h 96"/>
              <a:gd name="T24" fmla="*/ 22 w 96"/>
              <a:gd name="T25" fmla="*/ 31 h 96"/>
              <a:gd name="T26" fmla="*/ 30 w 96"/>
              <a:gd name="T27" fmla="*/ 24 h 96"/>
              <a:gd name="T28" fmla="*/ 22 w 96"/>
              <a:gd name="T29" fmla="*/ 16 h 96"/>
              <a:gd name="T30" fmla="*/ 29 w 96"/>
              <a:gd name="T31" fmla="*/ 80 h 96"/>
              <a:gd name="T32" fmla="*/ 29 w 96"/>
              <a:gd name="T33" fmla="*/ 37 h 96"/>
              <a:gd name="T34" fmla="*/ 15 w 96"/>
              <a:gd name="T35" fmla="*/ 37 h 96"/>
              <a:gd name="T36" fmla="*/ 15 w 96"/>
              <a:gd name="T37" fmla="*/ 80 h 96"/>
              <a:gd name="T38" fmla="*/ 29 w 96"/>
              <a:gd name="T39" fmla="*/ 80 h 96"/>
              <a:gd name="T40" fmla="*/ 81 w 96"/>
              <a:gd name="T41" fmla="*/ 80 h 96"/>
              <a:gd name="T42" fmla="*/ 81 w 96"/>
              <a:gd name="T43" fmla="*/ 55 h 96"/>
              <a:gd name="T44" fmla="*/ 64 w 96"/>
              <a:gd name="T45" fmla="*/ 36 h 96"/>
              <a:gd name="T46" fmla="*/ 51 w 96"/>
              <a:gd name="T47" fmla="*/ 43 h 96"/>
              <a:gd name="T48" fmla="*/ 52 w 96"/>
              <a:gd name="T49" fmla="*/ 43 h 96"/>
              <a:gd name="T50" fmla="*/ 52 w 96"/>
              <a:gd name="T51" fmla="*/ 37 h 96"/>
              <a:gd name="T52" fmla="*/ 37 w 96"/>
              <a:gd name="T53" fmla="*/ 37 h 96"/>
              <a:gd name="T54" fmla="*/ 37 w 96"/>
              <a:gd name="T55" fmla="*/ 80 h 96"/>
              <a:gd name="T56" fmla="*/ 52 w 96"/>
              <a:gd name="T57" fmla="*/ 80 h 96"/>
              <a:gd name="T58" fmla="*/ 52 w 96"/>
              <a:gd name="T59" fmla="*/ 56 h 96"/>
              <a:gd name="T60" fmla="*/ 52 w 96"/>
              <a:gd name="T61" fmla="*/ 53 h 96"/>
              <a:gd name="T62" fmla="*/ 59 w 96"/>
              <a:gd name="T63" fmla="*/ 47 h 96"/>
              <a:gd name="T64" fmla="*/ 67 w 96"/>
              <a:gd name="T65" fmla="*/ 57 h 96"/>
              <a:gd name="T66" fmla="*/ 67 w 96"/>
              <a:gd name="T67" fmla="*/ 80 h 96"/>
              <a:gd name="T68" fmla="*/ 81 w 96"/>
              <a:gd name="T69"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 h="96">
                <a:moveTo>
                  <a:pt x="96" y="78"/>
                </a:moveTo>
                <a:cubicBezTo>
                  <a:pt x="96" y="88"/>
                  <a:pt x="88" y="96"/>
                  <a:pt x="78" y="96"/>
                </a:cubicBezTo>
                <a:cubicBezTo>
                  <a:pt x="18" y="96"/>
                  <a:pt x="18" y="96"/>
                  <a:pt x="18" y="96"/>
                </a:cubicBezTo>
                <a:cubicBezTo>
                  <a:pt x="8" y="96"/>
                  <a:pt x="0" y="88"/>
                  <a:pt x="0" y="78"/>
                </a:cubicBezTo>
                <a:cubicBezTo>
                  <a:pt x="0" y="18"/>
                  <a:pt x="0" y="18"/>
                  <a:pt x="0" y="18"/>
                </a:cubicBezTo>
                <a:cubicBezTo>
                  <a:pt x="0" y="8"/>
                  <a:pt x="8" y="0"/>
                  <a:pt x="18" y="0"/>
                </a:cubicBezTo>
                <a:cubicBezTo>
                  <a:pt x="78" y="0"/>
                  <a:pt x="78" y="0"/>
                  <a:pt x="78" y="0"/>
                </a:cubicBezTo>
                <a:cubicBezTo>
                  <a:pt x="88" y="0"/>
                  <a:pt x="96" y="8"/>
                  <a:pt x="96" y="18"/>
                </a:cubicBezTo>
                <a:lnTo>
                  <a:pt x="96" y="78"/>
                </a:lnTo>
                <a:close/>
                <a:moveTo>
                  <a:pt x="22" y="16"/>
                </a:moveTo>
                <a:cubicBezTo>
                  <a:pt x="17" y="16"/>
                  <a:pt x="14" y="19"/>
                  <a:pt x="14" y="24"/>
                </a:cubicBezTo>
                <a:cubicBezTo>
                  <a:pt x="14" y="28"/>
                  <a:pt x="17" y="31"/>
                  <a:pt x="22" y="31"/>
                </a:cubicBezTo>
                <a:cubicBezTo>
                  <a:pt x="22" y="31"/>
                  <a:pt x="22" y="31"/>
                  <a:pt x="22" y="31"/>
                </a:cubicBezTo>
                <a:cubicBezTo>
                  <a:pt x="27" y="31"/>
                  <a:pt x="30" y="28"/>
                  <a:pt x="30" y="24"/>
                </a:cubicBezTo>
                <a:cubicBezTo>
                  <a:pt x="30" y="19"/>
                  <a:pt x="27" y="16"/>
                  <a:pt x="22" y="16"/>
                </a:cubicBezTo>
                <a:close/>
                <a:moveTo>
                  <a:pt x="29" y="80"/>
                </a:moveTo>
                <a:cubicBezTo>
                  <a:pt x="29" y="37"/>
                  <a:pt x="29" y="37"/>
                  <a:pt x="29" y="37"/>
                </a:cubicBezTo>
                <a:cubicBezTo>
                  <a:pt x="15" y="37"/>
                  <a:pt x="15" y="37"/>
                  <a:pt x="15" y="37"/>
                </a:cubicBezTo>
                <a:cubicBezTo>
                  <a:pt x="15" y="80"/>
                  <a:pt x="15" y="80"/>
                  <a:pt x="15" y="80"/>
                </a:cubicBezTo>
                <a:lnTo>
                  <a:pt x="29" y="80"/>
                </a:lnTo>
                <a:close/>
                <a:moveTo>
                  <a:pt x="81" y="80"/>
                </a:moveTo>
                <a:cubicBezTo>
                  <a:pt x="81" y="55"/>
                  <a:pt x="81" y="55"/>
                  <a:pt x="81" y="55"/>
                </a:cubicBezTo>
                <a:cubicBezTo>
                  <a:pt x="81" y="42"/>
                  <a:pt x="74" y="36"/>
                  <a:pt x="64" y="36"/>
                </a:cubicBezTo>
                <a:cubicBezTo>
                  <a:pt x="57" y="36"/>
                  <a:pt x="53" y="40"/>
                  <a:pt x="51" y="43"/>
                </a:cubicBezTo>
                <a:cubicBezTo>
                  <a:pt x="52" y="43"/>
                  <a:pt x="52" y="43"/>
                  <a:pt x="52" y="43"/>
                </a:cubicBezTo>
                <a:cubicBezTo>
                  <a:pt x="52" y="37"/>
                  <a:pt x="52" y="37"/>
                  <a:pt x="52" y="37"/>
                </a:cubicBezTo>
                <a:cubicBezTo>
                  <a:pt x="37" y="37"/>
                  <a:pt x="37" y="37"/>
                  <a:pt x="37" y="37"/>
                </a:cubicBezTo>
                <a:cubicBezTo>
                  <a:pt x="37" y="37"/>
                  <a:pt x="37" y="41"/>
                  <a:pt x="37" y="80"/>
                </a:cubicBezTo>
                <a:cubicBezTo>
                  <a:pt x="52" y="80"/>
                  <a:pt x="52" y="80"/>
                  <a:pt x="52" y="80"/>
                </a:cubicBezTo>
                <a:cubicBezTo>
                  <a:pt x="52" y="56"/>
                  <a:pt x="52" y="56"/>
                  <a:pt x="52" y="56"/>
                </a:cubicBezTo>
                <a:cubicBezTo>
                  <a:pt x="52" y="55"/>
                  <a:pt x="52" y="54"/>
                  <a:pt x="52" y="53"/>
                </a:cubicBezTo>
                <a:cubicBezTo>
                  <a:pt x="53" y="50"/>
                  <a:pt x="55" y="47"/>
                  <a:pt x="59" y="47"/>
                </a:cubicBezTo>
                <a:cubicBezTo>
                  <a:pt x="65" y="47"/>
                  <a:pt x="67" y="51"/>
                  <a:pt x="67" y="57"/>
                </a:cubicBezTo>
                <a:cubicBezTo>
                  <a:pt x="67" y="80"/>
                  <a:pt x="67" y="80"/>
                  <a:pt x="67" y="80"/>
                </a:cubicBezTo>
                <a:lnTo>
                  <a:pt x="81" y="8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33">
            <a:extLst>
              <a:ext uri="{FF2B5EF4-FFF2-40B4-BE49-F238E27FC236}">
                <a16:creationId xmlns:a16="http://schemas.microsoft.com/office/drawing/2014/main" id="{3E01C24D-EE2C-4F36-96FD-1B2FB40D9963}"/>
              </a:ext>
            </a:extLst>
          </p:cNvPr>
          <p:cNvSpPr>
            <a:spLocks noEditPoints="1"/>
          </p:cNvSpPr>
          <p:nvPr userDrawn="1"/>
        </p:nvSpPr>
        <p:spPr bwMode="auto">
          <a:xfrm>
            <a:off x="1114426" y="4367213"/>
            <a:ext cx="271463" cy="390525"/>
          </a:xfrm>
          <a:custGeom>
            <a:avLst/>
            <a:gdLst>
              <a:gd name="T0" fmla="*/ 68 w 72"/>
              <a:gd name="T1" fmla="*/ 72 h 104"/>
              <a:gd name="T2" fmla="*/ 41 w 72"/>
              <a:gd name="T3" fmla="*/ 72 h 104"/>
              <a:gd name="T4" fmla="*/ 38 w 72"/>
              <a:gd name="T5" fmla="*/ 102 h 104"/>
              <a:gd name="T6" fmla="*/ 36 w 72"/>
              <a:gd name="T7" fmla="*/ 104 h 104"/>
              <a:gd name="T8" fmla="*/ 36 w 72"/>
              <a:gd name="T9" fmla="*/ 104 h 104"/>
              <a:gd name="T10" fmla="*/ 34 w 72"/>
              <a:gd name="T11" fmla="*/ 102 h 104"/>
              <a:gd name="T12" fmla="*/ 29 w 72"/>
              <a:gd name="T13" fmla="*/ 72 h 104"/>
              <a:gd name="T14" fmla="*/ 4 w 72"/>
              <a:gd name="T15" fmla="*/ 72 h 104"/>
              <a:gd name="T16" fmla="*/ 0 w 72"/>
              <a:gd name="T17" fmla="*/ 68 h 104"/>
              <a:gd name="T18" fmla="*/ 16 w 72"/>
              <a:gd name="T19" fmla="*/ 48 h 104"/>
              <a:gd name="T20" fmla="*/ 16 w 72"/>
              <a:gd name="T21" fmla="*/ 16 h 104"/>
              <a:gd name="T22" fmla="*/ 8 w 72"/>
              <a:gd name="T23" fmla="*/ 8 h 104"/>
              <a:gd name="T24" fmla="*/ 16 w 72"/>
              <a:gd name="T25" fmla="*/ 0 h 104"/>
              <a:gd name="T26" fmla="*/ 56 w 72"/>
              <a:gd name="T27" fmla="*/ 0 h 104"/>
              <a:gd name="T28" fmla="*/ 64 w 72"/>
              <a:gd name="T29" fmla="*/ 8 h 104"/>
              <a:gd name="T30" fmla="*/ 56 w 72"/>
              <a:gd name="T31" fmla="*/ 16 h 104"/>
              <a:gd name="T32" fmla="*/ 56 w 72"/>
              <a:gd name="T33" fmla="*/ 48 h 104"/>
              <a:gd name="T34" fmla="*/ 72 w 72"/>
              <a:gd name="T35" fmla="*/ 68 h 104"/>
              <a:gd name="T36" fmla="*/ 68 w 72"/>
              <a:gd name="T37" fmla="*/ 72 h 104"/>
              <a:gd name="T38" fmla="*/ 30 w 72"/>
              <a:gd name="T39" fmla="*/ 18 h 104"/>
              <a:gd name="T40" fmla="*/ 28 w 72"/>
              <a:gd name="T41" fmla="*/ 16 h 104"/>
              <a:gd name="T42" fmla="*/ 26 w 72"/>
              <a:gd name="T43" fmla="*/ 18 h 104"/>
              <a:gd name="T44" fmla="*/ 26 w 72"/>
              <a:gd name="T45" fmla="*/ 46 h 104"/>
              <a:gd name="T46" fmla="*/ 28 w 72"/>
              <a:gd name="T47" fmla="*/ 48 h 104"/>
              <a:gd name="T48" fmla="*/ 30 w 72"/>
              <a:gd name="T49" fmla="*/ 46 h 104"/>
              <a:gd name="T50" fmla="*/ 30 w 72"/>
              <a:gd name="T51" fmla="*/ 1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 h="104">
                <a:moveTo>
                  <a:pt x="68" y="72"/>
                </a:moveTo>
                <a:cubicBezTo>
                  <a:pt x="41" y="72"/>
                  <a:pt x="41" y="72"/>
                  <a:pt x="41" y="72"/>
                </a:cubicBezTo>
                <a:cubicBezTo>
                  <a:pt x="38" y="102"/>
                  <a:pt x="38" y="102"/>
                  <a:pt x="38" y="102"/>
                </a:cubicBezTo>
                <a:cubicBezTo>
                  <a:pt x="38" y="103"/>
                  <a:pt x="37" y="104"/>
                  <a:pt x="36" y="104"/>
                </a:cubicBezTo>
                <a:cubicBezTo>
                  <a:pt x="36" y="104"/>
                  <a:pt x="36" y="104"/>
                  <a:pt x="36" y="104"/>
                </a:cubicBezTo>
                <a:cubicBezTo>
                  <a:pt x="35" y="104"/>
                  <a:pt x="34" y="103"/>
                  <a:pt x="34" y="102"/>
                </a:cubicBezTo>
                <a:cubicBezTo>
                  <a:pt x="29" y="72"/>
                  <a:pt x="29" y="72"/>
                  <a:pt x="29" y="72"/>
                </a:cubicBezTo>
                <a:cubicBezTo>
                  <a:pt x="4" y="72"/>
                  <a:pt x="4" y="72"/>
                  <a:pt x="4" y="72"/>
                </a:cubicBezTo>
                <a:cubicBezTo>
                  <a:pt x="2" y="72"/>
                  <a:pt x="0" y="70"/>
                  <a:pt x="0" y="68"/>
                </a:cubicBezTo>
                <a:cubicBezTo>
                  <a:pt x="0" y="58"/>
                  <a:pt x="8" y="48"/>
                  <a:pt x="16" y="48"/>
                </a:cubicBezTo>
                <a:cubicBezTo>
                  <a:pt x="16" y="16"/>
                  <a:pt x="16" y="16"/>
                  <a:pt x="16" y="16"/>
                </a:cubicBezTo>
                <a:cubicBezTo>
                  <a:pt x="11" y="16"/>
                  <a:pt x="8" y="12"/>
                  <a:pt x="8" y="8"/>
                </a:cubicBezTo>
                <a:cubicBezTo>
                  <a:pt x="8" y="3"/>
                  <a:pt x="11" y="0"/>
                  <a:pt x="16" y="0"/>
                </a:cubicBezTo>
                <a:cubicBezTo>
                  <a:pt x="56" y="0"/>
                  <a:pt x="56" y="0"/>
                  <a:pt x="56" y="0"/>
                </a:cubicBezTo>
                <a:cubicBezTo>
                  <a:pt x="60" y="0"/>
                  <a:pt x="64" y="3"/>
                  <a:pt x="64" y="8"/>
                </a:cubicBezTo>
                <a:cubicBezTo>
                  <a:pt x="64" y="12"/>
                  <a:pt x="60" y="16"/>
                  <a:pt x="56" y="16"/>
                </a:cubicBezTo>
                <a:cubicBezTo>
                  <a:pt x="56" y="48"/>
                  <a:pt x="56" y="48"/>
                  <a:pt x="56" y="48"/>
                </a:cubicBezTo>
                <a:cubicBezTo>
                  <a:pt x="64" y="48"/>
                  <a:pt x="72" y="58"/>
                  <a:pt x="72" y="68"/>
                </a:cubicBezTo>
                <a:cubicBezTo>
                  <a:pt x="72" y="70"/>
                  <a:pt x="70" y="72"/>
                  <a:pt x="68" y="72"/>
                </a:cubicBezTo>
                <a:close/>
                <a:moveTo>
                  <a:pt x="30" y="18"/>
                </a:moveTo>
                <a:cubicBezTo>
                  <a:pt x="30" y="17"/>
                  <a:pt x="29" y="16"/>
                  <a:pt x="28" y="16"/>
                </a:cubicBezTo>
                <a:cubicBezTo>
                  <a:pt x="27" y="16"/>
                  <a:pt x="26" y="17"/>
                  <a:pt x="26" y="18"/>
                </a:cubicBezTo>
                <a:cubicBezTo>
                  <a:pt x="26" y="46"/>
                  <a:pt x="26" y="46"/>
                  <a:pt x="26" y="46"/>
                </a:cubicBezTo>
                <a:cubicBezTo>
                  <a:pt x="26" y="47"/>
                  <a:pt x="27" y="48"/>
                  <a:pt x="28" y="48"/>
                </a:cubicBezTo>
                <a:cubicBezTo>
                  <a:pt x="29" y="48"/>
                  <a:pt x="30" y="47"/>
                  <a:pt x="30" y="46"/>
                </a:cubicBezTo>
                <a:lnTo>
                  <a:pt x="30" y="18"/>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34">
            <a:extLst>
              <a:ext uri="{FF2B5EF4-FFF2-40B4-BE49-F238E27FC236}">
                <a16:creationId xmlns:a16="http://schemas.microsoft.com/office/drawing/2014/main" id="{23D7AE4B-6A47-45A2-B0D7-F3FE3ABE09CB}"/>
              </a:ext>
            </a:extLst>
          </p:cNvPr>
          <p:cNvSpPr>
            <a:spLocks noEditPoints="1"/>
          </p:cNvSpPr>
          <p:nvPr userDrawn="1"/>
        </p:nvSpPr>
        <p:spPr bwMode="auto">
          <a:xfrm>
            <a:off x="1685926" y="4337051"/>
            <a:ext cx="419100" cy="360363"/>
          </a:xfrm>
          <a:custGeom>
            <a:avLst/>
            <a:gdLst>
              <a:gd name="T0" fmla="*/ 88 w 112"/>
              <a:gd name="T1" fmla="*/ 78 h 96"/>
              <a:gd name="T2" fmla="*/ 70 w 112"/>
              <a:gd name="T3" fmla="*/ 96 h 96"/>
              <a:gd name="T4" fmla="*/ 18 w 112"/>
              <a:gd name="T5" fmla="*/ 96 h 96"/>
              <a:gd name="T6" fmla="*/ 0 w 112"/>
              <a:gd name="T7" fmla="*/ 78 h 96"/>
              <a:gd name="T8" fmla="*/ 0 w 112"/>
              <a:gd name="T9" fmla="*/ 26 h 96"/>
              <a:gd name="T10" fmla="*/ 18 w 112"/>
              <a:gd name="T11" fmla="*/ 8 h 96"/>
              <a:gd name="T12" fmla="*/ 62 w 112"/>
              <a:gd name="T13" fmla="*/ 8 h 96"/>
              <a:gd name="T14" fmla="*/ 64 w 112"/>
              <a:gd name="T15" fmla="*/ 10 h 96"/>
              <a:gd name="T16" fmla="*/ 64 w 112"/>
              <a:gd name="T17" fmla="*/ 14 h 96"/>
              <a:gd name="T18" fmla="*/ 62 w 112"/>
              <a:gd name="T19" fmla="*/ 16 h 96"/>
              <a:gd name="T20" fmla="*/ 18 w 112"/>
              <a:gd name="T21" fmla="*/ 16 h 96"/>
              <a:gd name="T22" fmla="*/ 8 w 112"/>
              <a:gd name="T23" fmla="*/ 26 h 96"/>
              <a:gd name="T24" fmla="*/ 8 w 112"/>
              <a:gd name="T25" fmla="*/ 78 h 96"/>
              <a:gd name="T26" fmla="*/ 18 w 112"/>
              <a:gd name="T27" fmla="*/ 88 h 96"/>
              <a:gd name="T28" fmla="*/ 70 w 112"/>
              <a:gd name="T29" fmla="*/ 88 h 96"/>
              <a:gd name="T30" fmla="*/ 80 w 112"/>
              <a:gd name="T31" fmla="*/ 78 h 96"/>
              <a:gd name="T32" fmla="*/ 80 w 112"/>
              <a:gd name="T33" fmla="*/ 58 h 96"/>
              <a:gd name="T34" fmla="*/ 82 w 112"/>
              <a:gd name="T35" fmla="*/ 56 h 96"/>
              <a:gd name="T36" fmla="*/ 86 w 112"/>
              <a:gd name="T37" fmla="*/ 56 h 96"/>
              <a:gd name="T38" fmla="*/ 88 w 112"/>
              <a:gd name="T39" fmla="*/ 58 h 96"/>
              <a:gd name="T40" fmla="*/ 88 w 112"/>
              <a:gd name="T41" fmla="*/ 78 h 96"/>
              <a:gd name="T42" fmla="*/ 112 w 112"/>
              <a:gd name="T43" fmla="*/ 36 h 96"/>
              <a:gd name="T44" fmla="*/ 108 w 112"/>
              <a:gd name="T45" fmla="*/ 40 h 96"/>
              <a:gd name="T46" fmla="*/ 105 w 112"/>
              <a:gd name="T47" fmla="*/ 39 h 96"/>
              <a:gd name="T48" fmla="*/ 94 w 112"/>
              <a:gd name="T49" fmla="*/ 28 h 96"/>
              <a:gd name="T50" fmla="*/ 53 w 112"/>
              <a:gd name="T51" fmla="*/ 68 h 96"/>
              <a:gd name="T52" fmla="*/ 52 w 112"/>
              <a:gd name="T53" fmla="*/ 69 h 96"/>
              <a:gd name="T54" fmla="*/ 50 w 112"/>
              <a:gd name="T55" fmla="*/ 68 h 96"/>
              <a:gd name="T56" fmla="*/ 43 w 112"/>
              <a:gd name="T57" fmla="*/ 61 h 96"/>
              <a:gd name="T58" fmla="*/ 42 w 112"/>
              <a:gd name="T59" fmla="*/ 60 h 96"/>
              <a:gd name="T60" fmla="*/ 43 w 112"/>
              <a:gd name="T61" fmla="*/ 58 h 96"/>
              <a:gd name="T62" fmla="*/ 84 w 112"/>
              <a:gd name="T63" fmla="*/ 18 h 96"/>
              <a:gd name="T64" fmla="*/ 73 w 112"/>
              <a:gd name="T65" fmla="*/ 7 h 96"/>
              <a:gd name="T66" fmla="*/ 72 w 112"/>
              <a:gd name="T67" fmla="*/ 4 h 96"/>
              <a:gd name="T68" fmla="*/ 76 w 112"/>
              <a:gd name="T69" fmla="*/ 0 h 96"/>
              <a:gd name="T70" fmla="*/ 108 w 112"/>
              <a:gd name="T71" fmla="*/ 0 h 96"/>
              <a:gd name="T72" fmla="*/ 112 w 112"/>
              <a:gd name="T73" fmla="*/ 4 h 96"/>
              <a:gd name="T74" fmla="*/ 112 w 112"/>
              <a:gd name="T75" fmla="*/ 3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96">
                <a:moveTo>
                  <a:pt x="88" y="78"/>
                </a:moveTo>
                <a:cubicBezTo>
                  <a:pt x="88" y="88"/>
                  <a:pt x="79" y="96"/>
                  <a:pt x="70" y="96"/>
                </a:cubicBezTo>
                <a:cubicBezTo>
                  <a:pt x="18" y="96"/>
                  <a:pt x="18" y="96"/>
                  <a:pt x="18" y="96"/>
                </a:cubicBezTo>
                <a:cubicBezTo>
                  <a:pt x="8" y="96"/>
                  <a:pt x="0" y="88"/>
                  <a:pt x="0" y="78"/>
                </a:cubicBezTo>
                <a:cubicBezTo>
                  <a:pt x="0" y="26"/>
                  <a:pt x="0" y="26"/>
                  <a:pt x="0" y="26"/>
                </a:cubicBezTo>
                <a:cubicBezTo>
                  <a:pt x="0" y="16"/>
                  <a:pt x="8" y="8"/>
                  <a:pt x="18" y="8"/>
                </a:cubicBezTo>
                <a:cubicBezTo>
                  <a:pt x="62" y="8"/>
                  <a:pt x="62" y="8"/>
                  <a:pt x="62" y="8"/>
                </a:cubicBezTo>
                <a:cubicBezTo>
                  <a:pt x="63" y="8"/>
                  <a:pt x="64" y="9"/>
                  <a:pt x="64" y="10"/>
                </a:cubicBezTo>
                <a:cubicBezTo>
                  <a:pt x="64" y="14"/>
                  <a:pt x="64" y="14"/>
                  <a:pt x="64" y="14"/>
                </a:cubicBezTo>
                <a:cubicBezTo>
                  <a:pt x="64" y="15"/>
                  <a:pt x="63" y="16"/>
                  <a:pt x="62" y="16"/>
                </a:cubicBezTo>
                <a:cubicBezTo>
                  <a:pt x="18" y="16"/>
                  <a:pt x="18" y="16"/>
                  <a:pt x="18" y="16"/>
                </a:cubicBezTo>
                <a:cubicBezTo>
                  <a:pt x="12" y="16"/>
                  <a:pt x="8" y="20"/>
                  <a:pt x="8" y="26"/>
                </a:cubicBezTo>
                <a:cubicBezTo>
                  <a:pt x="8" y="78"/>
                  <a:pt x="8" y="78"/>
                  <a:pt x="8" y="78"/>
                </a:cubicBezTo>
                <a:cubicBezTo>
                  <a:pt x="8" y="83"/>
                  <a:pt x="12" y="88"/>
                  <a:pt x="18" y="88"/>
                </a:cubicBezTo>
                <a:cubicBezTo>
                  <a:pt x="70" y="88"/>
                  <a:pt x="70" y="88"/>
                  <a:pt x="70" y="88"/>
                </a:cubicBezTo>
                <a:cubicBezTo>
                  <a:pt x="75" y="88"/>
                  <a:pt x="80" y="83"/>
                  <a:pt x="80" y="78"/>
                </a:cubicBezTo>
                <a:cubicBezTo>
                  <a:pt x="80" y="58"/>
                  <a:pt x="80" y="58"/>
                  <a:pt x="80" y="58"/>
                </a:cubicBezTo>
                <a:cubicBezTo>
                  <a:pt x="80" y="57"/>
                  <a:pt x="80" y="56"/>
                  <a:pt x="82" y="56"/>
                </a:cubicBezTo>
                <a:cubicBezTo>
                  <a:pt x="86" y="56"/>
                  <a:pt x="86" y="56"/>
                  <a:pt x="86" y="56"/>
                </a:cubicBezTo>
                <a:cubicBezTo>
                  <a:pt x="87" y="56"/>
                  <a:pt x="88" y="57"/>
                  <a:pt x="88" y="58"/>
                </a:cubicBezTo>
                <a:lnTo>
                  <a:pt x="88" y="78"/>
                </a:lnTo>
                <a:close/>
                <a:moveTo>
                  <a:pt x="112" y="36"/>
                </a:moveTo>
                <a:cubicBezTo>
                  <a:pt x="112" y="38"/>
                  <a:pt x="110" y="40"/>
                  <a:pt x="108" y="40"/>
                </a:cubicBezTo>
                <a:cubicBezTo>
                  <a:pt x="106" y="40"/>
                  <a:pt x="105" y="39"/>
                  <a:pt x="105" y="39"/>
                </a:cubicBezTo>
                <a:cubicBezTo>
                  <a:pt x="94" y="28"/>
                  <a:pt x="94" y="28"/>
                  <a:pt x="94" y="28"/>
                </a:cubicBezTo>
                <a:cubicBezTo>
                  <a:pt x="53" y="68"/>
                  <a:pt x="53" y="68"/>
                  <a:pt x="53" y="68"/>
                </a:cubicBezTo>
                <a:cubicBezTo>
                  <a:pt x="53" y="69"/>
                  <a:pt x="52" y="69"/>
                  <a:pt x="52" y="69"/>
                </a:cubicBezTo>
                <a:cubicBezTo>
                  <a:pt x="51" y="69"/>
                  <a:pt x="51" y="69"/>
                  <a:pt x="50" y="68"/>
                </a:cubicBezTo>
                <a:cubicBezTo>
                  <a:pt x="43" y="61"/>
                  <a:pt x="43" y="61"/>
                  <a:pt x="43" y="61"/>
                </a:cubicBezTo>
                <a:cubicBezTo>
                  <a:pt x="43" y="61"/>
                  <a:pt x="42" y="60"/>
                  <a:pt x="42" y="60"/>
                </a:cubicBezTo>
                <a:cubicBezTo>
                  <a:pt x="42" y="59"/>
                  <a:pt x="43" y="59"/>
                  <a:pt x="43" y="58"/>
                </a:cubicBezTo>
                <a:cubicBezTo>
                  <a:pt x="84" y="18"/>
                  <a:pt x="84" y="18"/>
                  <a:pt x="84" y="18"/>
                </a:cubicBezTo>
                <a:cubicBezTo>
                  <a:pt x="73" y="7"/>
                  <a:pt x="73" y="7"/>
                  <a:pt x="73" y="7"/>
                </a:cubicBezTo>
                <a:cubicBezTo>
                  <a:pt x="72" y="6"/>
                  <a:pt x="72" y="5"/>
                  <a:pt x="72" y="4"/>
                </a:cubicBezTo>
                <a:cubicBezTo>
                  <a:pt x="72" y="2"/>
                  <a:pt x="73" y="0"/>
                  <a:pt x="76" y="0"/>
                </a:cubicBezTo>
                <a:cubicBezTo>
                  <a:pt x="108" y="0"/>
                  <a:pt x="108" y="0"/>
                  <a:pt x="108" y="0"/>
                </a:cubicBezTo>
                <a:cubicBezTo>
                  <a:pt x="110" y="0"/>
                  <a:pt x="112" y="2"/>
                  <a:pt x="112" y="4"/>
                </a:cubicBezTo>
                <a:lnTo>
                  <a:pt x="112" y="36"/>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35">
            <a:extLst>
              <a:ext uri="{FF2B5EF4-FFF2-40B4-BE49-F238E27FC236}">
                <a16:creationId xmlns:a16="http://schemas.microsoft.com/office/drawing/2014/main" id="{3B6ED039-E11C-4A91-9255-4AA9F4DAC71F}"/>
              </a:ext>
            </a:extLst>
          </p:cNvPr>
          <p:cNvSpPr>
            <a:spLocks noEditPoints="1"/>
          </p:cNvSpPr>
          <p:nvPr userDrawn="1"/>
        </p:nvSpPr>
        <p:spPr bwMode="auto">
          <a:xfrm>
            <a:off x="2360613" y="4397376"/>
            <a:ext cx="360363" cy="300038"/>
          </a:xfrm>
          <a:custGeom>
            <a:avLst/>
            <a:gdLst>
              <a:gd name="T0" fmla="*/ 72 w 96"/>
              <a:gd name="T1" fmla="*/ 43 h 80"/>
              <a:gd name="T2" fmla="*/ 38 w 96"/>
              <a:gd name="T3" fmla="*/ 77 h 80"/>
              <a:gd name="T4" fmla="*/ 36 w 96"/>
              <a:gd name="T5" fmla="*/ 78 h 80"/>
              <a:gd name="T6" fmla="*/ 32 w 96"/>
              <a:gd name="T7" fmla="*/ 74 h 80"/>
              <a:gd name="T8" fmla="*/ 32 w 96"/>
              <a:gd name="T9" fmla="*/ 56 h 80"/>
              <a:gd name="T10" fmla="*/ 4 w 96"/>
              <a:gd name="T11" fmla="*/ 56 h 80"/>
              <a:gd name="T12" fmla="*/ 0 w 96"/>
              <a:gd name="T13" fmla="*/ 52 h 80"/>
              <a:gd name="T14" fmla="*/ 0 w 96"/>
              <a:gd name="T15" fmla="*/ 28 h 80"/>
              <a:gd name="T16" fmla="*/ 4 w 96"/>
              <a:gd name="T17" fmla="*/ 24 h 80"/>
              <a:gd name="T18" fmla="*/ 32 w 96"/>
              <a:gd name="T19" fmla="*/ 24 h 80"/>
              <a:gd name="T20" fmla="*/ 32 w 96"/>
              <a:gd name="T21" fmla="*/ 6 h 80"/>
              <a:gd name="T22" fmla="*/ 36 w 96"/>
              <a:gd name="T23" fmla="*/ 2 h 80"/>
              <a:gd name="T24" fmla="*/ 38 w 96"/>
              <a:gd name="T25" fmla="*/ 3 h 80"/>
              <a:gd name="T26" fmla="*/ 72 w 96"/>
              <a:gd name="T27" fmla="*/ 37 h 80"/>
              <a:gd name="T28" fmla="*/ 74 w 96"/>
              <a:gd name="T29" fmla="*/ 40 h 80"/>
              <a:gd name="T30" fmla="*/ 72 w 96"/>
              <a:gd name="T31" fmla="*/ 43 h 80"/>
              <a:gd name="T32" fmla="*/ 96 w 96"/>
              <a:gd name="T33" fmla="*/ 62 h 80"/>
              <a:gd name="T34" fmla="*/ 78 w 96"/>
              <a:gd name="T35" fmla="*/ 80 h 80"/>
              <a:gd name="T36" fmla="*/ 58 w 96"/>
              <a:gd name="T37" fmla="*/ 80 h 80"/>
              <a:gd name="T38" fmla="*/ 56 w 96"/>
              <a:gd name="T39" fmla="*/ 78 h 80"/>
              <a:gd name="T40" fmla="*/ 58 w 96"/>
              <a:gd name="T41" fmla="*/ 72 h 80"/>
              <a:gd name="T42" fmla="*/ 78 w 96"/>
              <a:gd name="T43" fmla="*/ 72 h 80"/>
              <a:gd name="T44" fmla="*/ 88 w 96"/>
              <a:gd name="T45" fmla="*/ 62 h 80"/>
              <a:gd name="T46" fmla="*/ 88 w 96"/>
              <a:gd name="T47" fmla="*/ 18 h 80"/>
              <a:gd name="T48" fmla="*/ 78 w 96"/>
              <a:gd name="T49" fmla="*/ 8 h 80"/>
              <a:gd name="T50" fmla="*/ 60 w 96"/>
              <a:gd name="T51" fmla="*/ 8 h 80"/>
              <a:gd name="T52" fmla="*/ 56 w 96"/>
              <a:gd name="T53" fmla="*/ 6 h 80"/>
              <a:gd name="T54" fmla="*/ 58 w 96"/>
              <a:gd name="T55" fmla="*/ 0 h 80"/>
              <a:gd name="T56" fmla="*/ 78 w 96"/>
              <a:gd name="T57" fmla="*/ 0 h 80"/>
              <a:gd name="T58" fmla="*/ 96 w 96"/>
              <a:gd name="T59" fmla="*/ 18 h 80"/>
              <a:gd name="T60" fmla="*/ 96 w 96"/>
              <a:gd name="T61"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80">
                <a:moveTo>
                  <a:pt x="72" y="43"/>
                </a:moveTo>
                <a:cubicBezTo>
                  <a:pt x="38" y="77"/>
                  <a:pt x="38" y="77"/>
                  <a:pt x="38" y="77"/>
                </a:cubicBezTo>
                <a:cubicBezTo>
                  <a:pt x="38" y="77"/>
                  <a:pt x="37" y="78"/>
                  <a:pt x="36" y="78"/>
                </a:cubicBezTo>
                <a:cubicBezTo>
                  <a:pt x="33" y="78"/>
                  <a:pt x="32" y="76"/>
                  <a:pt x="32" y="74"/>
                </a:cubicBezTo>
                <a:cubicBezTo>
                  <a:pt x="32" y="56"/>
                  <a:pt x="32" y="56"/>
                  <a:pt x="32" y="56"/>
                </a:cubicBezTo>
                <a:cubicBezTo>
                  <a:pt x="4" y="56"/>
                  <a:pt x="4" y="56"/>
                  <a:pt x="4" y="56"/>
                </a:cubicBezTo>
                <a:cubicBezTo>
                  <a:pt x="1" y="56"/>
                  <a:pt x="0" y="54"/>
                  <a:pt x="0" y="52"/>
                </a:cubicBezTo>
                <a:cubicBezTo>
                  <a:pt x="0" y="28"/>
                  <a:pt x="0" y="28"/>
                  <a:pt x="0" y="28"/>
                </a:cubicBezTo>
                <a:cubicBezTo>
                  <a:pt x="0" y="26"/>
                  <a:pt x="1" y="24"/>
                  <a:pt x="4" y="24"/>
                </a:cubicBezTo>
                <a:cubicBezTo>
                  <a:pt x="32" y="24"/>
                  <a:pt x="32" y="24"/>
                  <a:pt x="32" y="24"/>
                </a:cubicBezTo>
                <a:cubicBezTo>
                  <a:pt x="32" y="6"/>
                  <a:pt x="32" y="6"/>
                  <a:pt x="32" y="6"/>
                </a:cubicBezTo>
                <a:cubicBezTo>
                  <a:pt x="32" y="4"/>
                  <a:pt x="33" y="2"/>
                  <a:pt x="36" y="2"/>
                </a:cubicBezTo>
                <a:cubicBezTo>
                  <a:pt x="37" y="2"/>
                  <a:pt x="38" y="2"/>
                  <a:pt x="38" y="3"/>
                </a:cubicBezTo>
                <a:cubicBezTo>
                  <a:pt x="72" y="37"/>
                  <a:pt x="72" y="37"/>
                  <a:pt x="72" y="37"/>
                </a:cubicBezTo>
                <a:cubicBezTo>
                  <a:pt x="73" y="38"/>
                  <a:pt x="74" y="39"/>
                  <a:pt x="74" y="40"/>
                </a:cubicBezTo>
                <a:cubicBezTo>
                  <a:pt x="74" y="41"/>
                  <a:pt x="73" y="42"/>
                  <a:pt x="72" y="43"/>
                </a:cubicBezTo>
                <a:close/>
                <a:moveTo>
                  <a:pt x="96" y="62"/>
                </a:moveTo>
                <a:cubicBezTo>
                  <a:pt x="96" y="72"/>
                  <a:pt x="88" y="80"/>
                  <a:pt x="78" y="80"/>
                </a:cubicBezTo>
                <a:cubicBezTo>
                  <a:pt x="58" y="80"/>
                  <a:pt x="58" y="80"/>
                  <a:pt x="58" y="80"/>
                </a:cubicBezTo>
                <a:cubicBezTo>
                  <a:pt x="57" y="80"/>
                  <a:pt x="56" y="79"/>
                  <a:pt x="56" y="78"/>
                </a:cubicBezTo>
                <a:cubicBezTo>
                  <a:pt x="56" y="76"/>
                  <a:pt x="55" y="72"/>
                  <a:pt x="58" y="72"/>
                </a:cubicBezTo>
                <a:cubicBezTo>
                  <a:pt x="78" y="72"/>
                  <a:pt x="78" y="72"/>
                  <a:pt x="78" y="72"/>
                </a:cubicBezTo>
                <a:cubicBezTo>
                  <a:pt x="83" y="72"/>
                  <a:pt x="88" y="67"/>
                  <a:pt x="88" y="62"/>
                </a:cubicBezTo>
                <a:cubicBezTo>
                  <a:pt x="88" y="18"/>
                  <a:pt x="88" y="18"/>
                  <a:pt x="88" y="18"/>
                </a:cubicBezTo>
                <a:cubicBezTo>
                  <a:pt x="88" y="12"/>
                  <a:pt x="83" y="8"/>
                  <a:pt x="78" y="8"/>
                </a:cubicBezTo>
                <a:cubicBezTo>
                  <a:pt x="60" y="8"/>
                  <a:pt x="60" y="8"/>
                  <a:pt x="60" y="8"/>
                </a:cubicBezTo>
                <a:cubicBezTo>
                  <a:pt x="58" y="8"/>
                  <a:pt x="56" y="8"/>
                  <a:pt x="56" y="6"/>
                </a:cubicBezTo>
                <a:cubicBezTo>
                  <a:pt x="56" y="4"/>
                  <a:pt x="55" y="0"/>
                  <a:pt x="58" y="0"/>
                </a:cubicBezTo>
                <a:cubicBezTo>
                  <a:pt x="78" y="0"/>
                  <a:pt x="78" y="0"/>
                  <a:pt x="78" y="0"/>
                </a:cubicBezTo>
                <a:cubicBezTo>
                  <a:pt x="88" y="0"/>
                  <a:pt x="96" y="8"/>
                  <a:pt x="96" y="18"/>
                </a:cubicBezTo>
                <a:lnTo>
                  <a:pt x="96" y="62"/>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36">
            <a:extLst>
              <a:ext uri="{FF2B5EF4-FFF2-40B4-BE49-F238E27FC236}">
                <a16:creationId xmlns:a16="http://schemas.microsoft.com/office/drawing/2014/main" id="{AF6B199B-AE45-475C-A66E-D1E759234ACA}"/>
              </a:ext>
            </a:extLst>
          </p:cNvPr>
          <p:cNvSpPr>
            <a:spLocks noEditPoints="1"/>
          </p:cNvSpPr>
          <p:nvPr userDrawn="1"/>
        </p:nvSpPr>
        <p:spPr bwMode="auto">
          <a:xfrm>
            <a:off x="2992438" y="4367213"/>
            <a:ext cx="388938" cy="360363"/>
          </a:xfrm>
          <a:custGeom>
            <a:avLst/>
            <a:gdLst>
              <a:gd name="T0" fmla="*/ 104 w 104"/>
              <a:gd name="T1" fmla="*/ 30 h 96"/>
              <a:gd name="T2" fmla="*/ 70 w 104"/>
              <a:gd name="T3" fmla="*/ 56 h 96"/>
              <a:gd name="T4" fmla="*/ 64 w 104"/>
              <a:gd name="T5" fmla="*/ 62 h 96"/>
              <a:gd name="T6" fmla="*/ 60 w 104"/>
              <a:gd name="T7" fmla="*/ 72 h 96"/>
              <a:gd name="T8" fmla="*/ 68 w 104"/>
              <a:gd name="T9" fmla="*/ 80 h 96"/>
              <a:gd name="T10" fmla="*/ 80 w 104"/>
              <a:gd name="T11" fmla="*/ 90 h 96"/>
              <a:gd name="T12" fmla="*/ 80 w 104"/>
              <a:gd name="T13" fmla="*/ 94 h 96"/>
              <a:gd name="T14" fmla="*/ 78 w 104"/>
              <a:gd name="T15" fmla="*/ 96 h 96"/>
              <a:gd name="T16" fmla="*/ 26 w 104"/>
              <a:gd name="T17" fmla="*/ 96 h 96"/>
              <a:gd name="T18" fmla="*/ 24 w 104"/>
              <a:gd name="T19" fmla="*/ 94 h 96"/>
              <a:gd name="T20" fmla="*/ 24 w 104"/>
              <a:gd name="T21" fmla="*/ 90 h 96"/>
              <a:gd name="T22" fmla="*/ 36 w 104"/>
              <a:gd name="T23" fmla="*/ 80 h 96"/>
              <a:gd name="T24" fmla="*/ 44 w 104"/>
              <a:gd name="T25" fmla="*/ 72 h 96"/>
              <a:gd name="T26" fmla="*/ 40 w 104"/>
              <a:gd name="T27" fmla="*/ 62 h 96"/>
              <a:gd name="T28" fmla="*/ 34 w 104"/>
              <a:gd name="T29" fmla="*/ 56 h 96"/>
              <a:gd name="T30" fmla="*/ 0 w 104"/>
              <a:gd name="T31" fmla="*/ 30 h 96"/>
              <a:gd name="T32" fmla="*/ 0 w 104"/>
              <a:gd name="T33" fmla="*/ 22 h 96"/>
              <a:gd name="T34" fmla="*/ 6 w 104"/>
              <a:gd name="T35" fmla="*/ 16 h 96"/>
              <a:gd name="T36" fmla="*/ 24 w 104"/>
              <a:gd name="T37" fmla="*/ 16 h 96"/>
              <a:gd name="T38" fmla="*/ 24 w 104"/>
              <a:gd name="T39" fmla="*/ 10 h 96"/>
              <a:gd name="T40" fmla="*/ 34 w 104"/>
              <a:gd name="T41" fmla="*/ 0 h 96"/>
              <a:gd name="T42" fmla="*/ 70 w 104"/>
              <a:gd name="T43" fmla="*/ 0 h 96"/>
              <a:gd name="T44" fmla="*/ 80 w 104"/>
              <a:gd name="T45" fmla="*/ 10 h 96"/>
              <a:gd name="T46" fmla="*/ 80 w 104"/>
              <a:gd name="T47" fmla="*/ 16 h 96"/>
              <a:gd name="T48" fmla="*/ 98 w 104"/>
              <a:gd name="T49" fmla="*/ 16 h 96"/>
              <a:gd name="T50" fmla="*/ 104 w 104"/>
              <a:gd name="T51" fmla="*/ 22 h 96"/>
              <a:gd name="T52" fmla="*/ 104 w 104"/>
              <a:gd name="T53" fmla="*/ 30 h 96"/>
              <a:gd name="T54" fmla="*/ 24 w 104"/>
              <a:gd name="T55" fmla="*/ 24 h 96"/>
              <a:gd name="T56" fmla="*/ 8 w 104"/>
              <a:gd name="T57" fmla="*/ 24 h 96"/>
              <a:gd name="T58" fmla="*/ 8 w 104"/>
              <a:gd name="T59" fmla="*/ 30 h 96"/>
              <a:gd name="T60" fmla="*/ 28 w 104"/>
              <a:gd name="T61" fmla="*/ 47 h 96"/>
              <a:gd name="T62" fmla="*/ 24 w 104"/>
              <a:gd name="T63" fmla="*/ 24 h 96"/>
              <a:gd name="T64" fmla="*/ 96 w 104"/>
              <a:gd name="T65" fmla="*/ 24 h 96"/>
              <a:gd name="T66" fmla="*/ 80 w 104"/>
              <a:gd name="T67" fmla="*/ 24 h 96"/>
              <a:gd name="T68" fmla="*/ 75 w 104"/>
              <a:gd name="T69" fmla="*/ 47 h 96"/>
              <a:gd name="T70" fmla="*/ 96 w 104"/>
              <a:gd name="T71" fmla="*/ 30 h 96"/>
              <a:gd name="T72" fmla="*/ 96 w 104"/>
              <a:gd name="T73" fmla="*/ 2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6">
                <a:moveTo>
                  <a:pt x="104" y="30"/>
                </a:moveTo>
                <a:cubicBezTo>
                  <a:pt x="104" y="42"/>
                  <a:pt x="89" y="55"/>
                  <a:pt x="70" y="56"/>
                </a:cubicBezTo>
                <a:cubicBezTo>
                  <a:pt x="67" y="59"/>
                  <a:pt x="65" y="61"/>
                  <a:pt x="64" y="62"/>
                </a:cubicBezTo>
                <a:cubicBezTo>
                  <a:pt x="61" y="65"/>
                  <a:pt x="60" y="68"/>
                  <a:pt x="60" y="72"/>
                </a:cubicBezTo>
                <a:cubicBezTo>
                  <a:pt x="60" y="76"/>
                  <a:pt x="62" y="80"/>
                  <a:pt x="68" y="80"/>
                </a:cubicBezTo>
                <a:cubicBezTo>
                  <a:pt x="74" y="80"/>
                  <a:pt x="80" y="84"/>
                  <a:pt x="80" y="90"/>
                </a:cubicBezTo>
                <a:cubicBezTo>
                  <a:pt x="80" y="94"/>
                  <a:pt x="80" y="94"/>
                  <a:pt x="80" y="94"/>
                </a:cubicBezTo>
                <a:cubicBezTo>
                  <a:pt x="80" y="95"/>
                  <a:pt x="79" y="96"/>
                  <a:pt x="78" y="96"/>
                </a:cubicBezTo>
                <a:cubicBezTo>
                  <a:pt x="26" y="96"/>
                  <a:pt x="26" y="96"/>
                  <a:pt x="26" y="96"/>
                </a:cubicBezTo>
                <a:cubicBezTo>
                  <a:pt x="25" y="96"/>
                  <a:pt x="24" y="95"/>
                  <a:pt x="24" y="94"/>
                </a:cubicBezTo>
                <a:cubicBezTo>
                  <a:pt x="24" y="90"/>
                  <a:pt x="24" y="90"/>
                  <a:pt x="24" y="90"/>
                </a:cubicBezTo>
                <a:cubicBezTo>
                  <a:pt x="24" y="84"/>
                  <a:pt x="30" y="80"/>
                  <a:pt x="36" y="80"/>
                </a:cubicBezTo>
                <a:cubicBezTo>
                  <a:pt x="42" y="80"/>
                  <a:pt x="44" y="76"/>
                  <a:pt x="44" y="72"/>
                </a:cubicBezTo>
                <a:cubicBezTo>
                  <a:pt x="44" y="68"/>
                  <a:pt x="43" y="65"/>
                  <a:pt x="40" y="62"/>
                </a:cubicBezTo>
                <a:cubicBezTo>
                  <a:pt x="38" y="61"/>
                  <a:pt x="36" y="59"/>
                  <a:pt x="34" y="56"/>
                </a:cubicBezTo>
                <a:cubicBezTo>
                  <a:pt x="14" y="55"/>
                  <a:pt x="0" y="42"/>
                  <a:pt x="0" y="30"/>
                </a:cubicBezTo>
                <a:cubicBezTo>
                  <a:pt x="0" y="22"/>
                  <a:pt x="0" y="22"/>
                  <a:pt x="0" y="22"/>
                </a:cubicBezTo>
                <a:cubicBezTo>
                  <a:pt x="0" y="19"/>
                  <a:pt x="2" y="16"/>
                  <a:pt x="6" y="16"/>
                </a:cubicBezTo>
                <a:cubicBezTo>
                  <a:pt x="24" y="16"/>
                  <a:pt x="24" y="16"/>
                  <a:pt x="24" y="16"/>
                </a:cubicBezTo>
                <a:cubicBezTo>
                  <a:pt x="24" y="10"/>
                  <a:pt x="24" y="10"/>
                  <a:pt x="24" y="10"/>
                </a:cubicBezTo>
                <a:cubicBezTo>
                  <a:pt x="24" y="4"/>
                  <a:pt x="28" y="0"/>
                  <a:pt x="34" y="0"/>
                </a:cubicBezTo>
                <a:cubicBezTo>
                  <a:pt x="70" y="0"/>
                  <a:pt x="70" y="0"/>
                  <a:pt x="70" y="0"/>
                </a:cubicBezTo>
                <a:cubicBezTo>
                  <a:pt x="75" y="0"/>
                  <a:pt x="80" y="4"/>
                  <a:pt x="80" y="10"/>
                </a:cubicBezTo>
                <a:cubicBezTo>
                  <a:pt x="80" y="16"/>
                  <a:pt x="80" y="16"/>
                  <a:pt x="80" y="16"/>
                </a:cubicBezTo>
                <a:cubicBezTo>
                  <a:pt x="98" y="16"/>
                  <a:pt x="98" y="16"/>
                  <a:pt x="98" y="16"/>
                </a:cubicBezTo>
                <a:cubicBezTo>
                  <a:pt x="101" y="16"/>
                  <a:pt x="104" y="19"/>
                  <a:pt x="104" y="22"/>
                </a:cubicBezTo>
                <a:lnTo>
                  <a:pt x="104" y="30"/>
                </a:lnTo>
                <a:close/>
                <a:moveTo>
                  <a:pt x="24" y="24"/>
                </a:moveTo>
                <a:cubicBezTo>
                  <a:pt x="8" y="24"/>
                  <a:pt x="8" y="24"/>
                  <a:pt x="8" y="24"/>
                </a:cubicBezTo>
                <a:cubicBezTo>
                  <a:pt x="8" y="30"/>
                  <a:pt x="8" y="30"/>
                  <a:pt x="8" y="30"/>
                </a:cubicBezTo>
                <a:cubicBezTo>
                  <a:pt x="8" y="36"/>
                  <a:pt x="16" y="44"/>
                  <a:pt x="28" y="47"/>
                </a:cubicBezTo>
                <a:cubicBezTo>
                  <a:pt x="26" y="41"/>
                  <a:pt x="24" y="34"/>
                  <a:pt x="24" y="24"/>
                </a:cubicBezTo>
                <a:close/>
                <a:moveTo>
                  <a:pt x="96" y="24"/>
                </a:moveTo>
                <a:cubicBezTo>
                  <a:pt x="80" y="24"/>
                  <a:pt x="80" y="24"/>
                  <a:pt x="80" y="24"/>
                </a:cubicBezTo>
                <a:cubicBezTo>
                  <a:pt x="80" y="34"/>
                  <a:pt x="78" y="41"/>
                  <a:pt x="75" y="47"/>
                </a:cubicBezTo>
                <a:cubicBezTo>
                  <a:pt x="87" y="44"/>
                  <a:pt x="96" y="36"/>
                  <a:pt x="96" y="30"/>
                </a:cubicBezTo>
                <a:lnTo>
                  <a:pt x="96" y="2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37">
            <a:extLst>
              <a:ext uri="{FF2B5EF4-FFF2-40B4-BE49-F238E27FC236}">
                <a16:creationId xmlns:a16="http://schemas.microsoft.com/office/drawing/2014/main" id="{BD9ECCBD-122E-4224-9230-EF54874C0179}"/>
              </a:ext>
            </a:extLst>
          </p:cNvPr>
          <p:cNvSpPr>
            <a:spLocks noEditPoints="1"/>
          </p:cNvSpPr>
          <p:nvPr userDrawn="1"/>
        </p:nvSpPr>
        <p:spPr bwMode="auto">
          <a:xfrm>
            <a:off x="3652838" y="4367213"/>
            <a:ext cx="360363" cy="360363"/>
          </a:xfrm>
          <a:custGeom>
            <a:avLst/>
            <a:gdLst>
              <a:gd name="T0" fmla="*/ 78 w 96"/>
              <a:gd name="T1" fmla="*/ 96 h 96"/>
              <a:gd name="T2" fmla="*/ 59 w 96"/>
              <a:gd name="T3" fmla="*/ 93 h 96"/>
              <a:gd name="T4" fmla="*/ 56 w 96"/>
              <a:gd name="T5" fmla="*/ 69 h 96"/>
              <a:gd name="T6" fmla="*/ 73 w 96"/>
              <a:gd name="T7" fmla="*/ 32 h 96"/>
              <a:gd name="T8" fmla="*/ 60 w 96"/>
              <a:gd name="T9" fmla="*/ 25 h 96"/>
              <a:gd name="T10" fmla="*/ 36 w 96"/>
              <a:gd name="T11" fmla="*/ 25 h 96"/>
              <a:gd name="T12" fmla="*/ 22 w 96"/>
              <a:gd name="T13" fmla="*/ 32 h 96"/>
              <a:gd name="T14" fmla="*/ 39 w 96"/>
              <a:gd name="T15" fmla="*/ 69 h 96"/>
              <a:gd name="T16" fmla="*/ 22 w 96"/>
              <a:gd name="T17" fmla="*/ 71 h 96"/>
              <a:gd name="T18" fmla="*/ 14 w 96"/>
              <a:gd name="T19" fmla="*/ 69 h 96"/>
              <a:gd name="T20" fmla="*/ 36 w 96"/>
              <a:gd name="T21" fmla="*/ 82 h 96"/>
              <a:gd name="T22" fmla="*/ 32 w 96"/>
              <a:gd name="T23" fmla="*/ 96 h 96"/>
              <a:gd name="T24" fmla="*/ 0 w 96"/>
              <a:gd name="T25" fmla="*/ 78 h 96"/>
              <a:gd name="T26" fmla="*/ 18 w 96"/>
              <a:gd name="T27" fmla="*/ 0 h 96"/>
              <a:gd name="T28" fmla="*/ 96 w 96"/>
              <a:gd name="T29" fmla="*/ 18 h 96"/>
              <a:gd name="T30" fmla="*/ 17 w 96"/>
              <a:gd name="T31" fmla="*/ 69 h 96"/>
              <a:gd name="T32" fmla="*/ 17 w 96"/>
              <a:gd name="T33" fmla="*/ 68 h 96"/>
              <a:gd name="T34" fmla="*/ 17 w 96"/>
              <a:gd name="T35" fmla="*/ 69 h 96"/>
              <a:gd name="T36" fmla="*/ 19 w 96"/>
              <a:gd name="T37" fmla="*/ 70 h 96"/>
              <a:gd name="T38" fmla="*/ 20 w 96"/>
              <a:gd name="T39" fmla="*/ 71 h 96"/>
              <a:gd name="T40" fmla="*/ 22 w 96"/>
              <a:gd name="T41" fmla="*/ 74 h 96"/>
              <a:gd name="T42" fmla="*/ 21 w 96"/>
              <a:gd name="T43" fmla="*/ 72 h 96"/>
              <a:gd name="T44" fmla="*/ 22 w 96"/>
              <a:gd name="T45" fmla="*/ 74 h 96"/>
              <a:gd name="T46" fmla="*/ 23 w 96"/>
              <a:gd name="T47" fmla="*/ 75 h 96"/>
              <a:gd name="T48" fmla="*/ 24 w 96"/>
              <a:gd name="T49" fmla="*/ 76 h 96"/>
              <a:gd name="T50" fmla="*/ 27 w 96"/>
              <a:gd name="T51" fmla="*/ 78 h 96"/>
              <a:gd name="T52" fmla="*/ 27 w 96"/>
              <a:gd name="T53" fmla="*/ 77 h 96"/>
              <a:gd name="T54" fmla="*/ 27 w 96"/>
              <a:gd name="T55" fmla="*/ 78 h 96"/>
              <a:gd name="T56" fmla="*/ 30 w 96"/>
              <a:gd name="T57" fmla="*/ 78 h 96"/>
              <a:gd name="T58" fmla="*/ 32 w 96"/>
              <a:gd name="T59" fmla="*/ 78 h 96"/>
              <a:gd name="T60" fmla="*/ 34 w 96"/>
              <a:gd name="T61" fmla="*/ 78 h 96"/>
              <a:gd name="T62" fmla="*/ 34 w 96"/>
              <a:gd name="T63" fmla="*/ 77 h 96"/>
              <a:gd name="T64" fmla="*/ 34 w 96"/>
              <a:gd name="T65" fmla="*/ 7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96">
                <a:moveTo>
                  <a:pt x="96" y="78"/>
                </a:moveTo>
                <a:cubicBezTo>
                  <a:pt x="96" y="88"/>
                  <a:pt x="87" y="96"/>
                  <a:pt x="78" y="96"/>
                </a:cubicBezTo>
                <a:cubicBezTo>
                  <a:pt x="64" y="96"/>
                  <a:pt x="64" y="96"/>
                  <a:pt x="64" y="96"/>
                </a:cubicBezTo>
                <a:cubicBezTo>
                  <a:pt x="62" y="96"/>
                  <a:pt x="59" y="96"/>
                  <a:pt x="59" y="93"/>
                </a:cubicBezTo>
                <a:cubicBezTo>
                  <a:pt x="59" y="91"/>
                  <a:pt x="59" y="84"/>
                  <a:pt x="59" y="78"/>
                </a:cubicBezTo>
                <a:cubicBezTo>
                  <a:pt x="59" y="73"/>
                  <a:pt x="58" y="70"/>
                  <a:pt x="56" y="69"/>
                </a:cubicBezTo>
                <a:cubicBezTo>
                  <a:pt x="67" y="68"/>
                  <a:pt x="78" y="64"/>
                  <a:pt x="78" y="45"/>
                </a:cubicBezTo>
                <a:cubicBezTo>
                  <a:pt x="78" y="40"/>
                  <a:pt x="76" y="36"/>
                  <a:pt x="73" y="32"/>
                </a:cubicBezTo>
                <a:cubicBezTo>
                  <a:pt x="74" y="31"/>
                  <a:pt x="75" y="26"/>
                  <a:pt x="73" y="20"/>
                </a:cubicBezTo>
                <a:cubicBezTo>
                  <a:pt x="69" y="18"/>
                  <a:pt x="60" y="25"/>
                  <a:pt x="60" y="25"/>
                </a:cubicBezTo>
                <a:cubicBezTo>
                  <a:pt x="56" y="24"/>
                  <a:pt x="52" y="23"/>
                  <a:pt x="48" y="23"/>
                </a:cubicBezTo>
                <a:cubicBezTo>
                  <a:pt x="43" y="23"/>
                  <a:pt x="39" y="24"/>
                  <a:pt x="36" y="25"/>
                </a:cubicBezTo>
                <a:cubicBezTo>
                  <a:pt x="36" y="25"/>
                  <a:pt x="26" y="18"/>
                  <a:pt x="22" y="20"/>
                </a:cubicBezTo>
                <a:cubicBezTo>
                  <a:pt x="20" y="26"/>
                  <a:pt x="21" y="31"/>
                  <a:pt x="22" y="32"/>
                </a:cubicBezTo>
                <a:cubicBezTo>
                  <a:pt x="19" y="36"/>
                  <a:pt x="17" y="40"/>
                  <a:pt x="17" y="45"/>
                </a:cubicBezTo>
                <a:cubicBezTo>
                  <a:pt x="17" y="64"/>
                  <a:pt x="28" y="68"/>
                  <a:pt x="39" y="69"/>
                </a:cubicBezTo>
                <a:cubicBezTo>
                  <a:pt x="37" y="70"/>
                  <a:pt x="36" y="72"/>
                  <a:pt x="36" y="75"/>
                </a:cubicBezTo>
                <a:cubicBezTo>
                  <a:pt x="33" y="77"/>
                  <a:pt x="26" y="79"/>
                  <a:pt x="22" y="71"/>
                </a:cubicBezTo>
                <a:cubicBezTo>
                  <a:pt x="19" y="67"/>
                  <a:pt x="14" y="66"/>
                  <a:pt x="14" y="66"/>
                </a:cubicBezTo>
                <a:cubicBezTo>
                  <a:pt x="10" y="66"/>
                  <a:pt x="14" y="69"/>
                  <a:pt x="14" y="69"/>
                </a:cubicBezTo>
                <a:cubicBezTo>
                  <a:pt x="17" y="71"/>
                  <a:pt x="19" y="76"/>
                  <a:pt x="19" y="76"/>
                </a:cubicBezTo>
                <a:cubicBezTo>
                  <a:pt x="22" y="85"/>
                  <a:pt x="36" y="82"/>
                  <a:pt x="36" y="82"/>
                </a:cubicBezTo>
                <a:cubicBezTo>
                  <a:pt x="36" y="86"/>
                  <a:pt x="36" y="92"/>
                  <a:pt x="36" y="93"/>
                </a:cubicBezTo>
                <a:cubicBezTo>
                  <a:pt x="36" y="96"/>
                  <a:pt x="34" y="96"/>
                  <a:pt x="32" y="96"/>
                </a:cubicBezTo>
                <a:cubicBezTo>
                  <a:pt x="18" y="96"/>
                  <a:pt x="18" y="96"/>
                  <a:pt x="18" y="96"/>
                </a:cubicBezTo>
                <a:cubicBezTo>
                  <a:pt x="8" y="96"/>
                  <a:pt x="0" y="88"/>
                  <a:pt x="0" y="78"/>
                </a:cubicBezTo>
                <a:cubicBezTo>
                  <a:pt x="0" y="18"/>
                  <a:pt x="0" y="18"/>
                  <a:pt x="0" y="18"/>
                </a:cubicBezTo>
                <a:cubicBezTo>
                  <a:pt x="0" y="8"/>
                  <a:pt x="8" y="0"/>
                  <a:pt x="18" y="0"/>
                </a:cubicBezTo>
                <a:cubicBezTo>
                  <a:pt x="78" y="0"/>
                  <a:pt x="78" y="0"/>
                  <a:pt x="78" y="0"/>
                </a:cubicBezTo>
                <a:cubicBezTo>
                  <a:pt x="87" y="0"/>
                  <a:pt x="96" y="8"/>
                  <a:pt x="96" y="18"/>
                </a:cubicBezTo>
                <a:lnTo>
                  <a:pt x="96" y="78"/>
                </a:lnTo>
                <a:close/>
                <a:moveTo>
                  <a:pt x="17" y="69"/>
                </a:moveTo>
                <a:cubicBezTo>
                  <a:pt x="17" y="69"/>
                  <a:pt x="16" y="68"/>
                  <a:pt x="17" y="68"/>
                </a:cubicBezTo>
                <a:cubicBezTo>
                  <a:pt x="17" y="68"/>
                  <a:pt x="17" y="68"/>
                  <a:pt x="17" y="68"/>
                </a:cubicBezTo>
                <a:cubicBezTo>
                  <a:pt x="18" y="68"/>
                  <a:pt x="18" y="68"/>
                  <a:pt x="18" y="69"/>
                </a:cubicBezTo>
                <a:cubicBezTo>
                  <a:pt x="18" y="69"/>
                  <a:pt x="17" y="69"/>
                  <a:pt x="17" y="69"/>
                </a:cubicBezTo>
                <a:close/>
                <a:moveTo>
                  <a:pt x="19" y="71"/>
                </a:moveTo>
                <a:cubicBezTo>
                  <a:pt x="18" y="70"/>
                  <a:pt x="18" y="70"/>
                  <a:pt x="19" y="70"/>
                </a:cubicBezTo>
                <a:cubicBezTo>
                  <a:pt x="19" y="69"/>
                  <a:pt x="19" y="70"/>
                  <a:pt x="20" y="70"/>
                </a:cubicBezTo>
                <a:cubicBezTo>
                  <a:pt x="20" y="70"/>
                  <a:pt x="20" y="71"/>
                  <a:pt x="20" y="71"/>
                </a:cubicBezTo>
                <a:cubicBezTo>
                  <a:pt x="19" y="71"/>
                  <a:pt x="19" y="71"/>
                  <a:pt x="19" y="71"/>
                </a:cubicBezTo>
                <a:close/>
                <a:moveTo>
                  <a:pt x="22" y="74"/>
                </a:moveTo>
                <a:cubicBezTo>
                  <a:pt x="21" y="74"/>
                  <a:pt x="21" y="74"/>
                  <a:pt x="21" y="73"/>
                </a:cubicBezTo>
                <a:cubicBezTo>
                  <a:pt x="20" y="73"/>
                  <a:pt x="20" y="72"/>
                  <a:pt x="21" y="72"/>
                </a:cubicBezTo>
                <a:cubicBezTo>
                  <a:pt x="21" y="72"/>
                  <a:pt x="21" y="72"/>
                  <a:pt x="22" y="72"/>
                </a:cubicBezTo>
                <a:cubicBezTo>
                  <a:pt x="22" y="73"/>
                  <a:pt x="22" y="73"/>
                  <a:pt x="22" y="74"/>
                </a:cubicBezTo>
                <a:close/>
                <a:moveTo>
                  <a:pt x="23" y="76"/>
                </a:moveTo>
                <a:cubicBezTo>
                  <a:pt x="23" y="76"/>
                  <a:pt x="22" y="75"/>
                  <a:pt x="23" y="75"/>
                </a:cubicBezTo>
                <a:cubicBezTo>
                  <a:pt x="23" y="75"/>
                  <a:pt x="24" y="75"/>
                  <a:pt x="24" y="75"/>
                </a:cubicBezTo>
                <a:cubicBezTo>
                  <a:pt x="24" y="75"/>
                  <a:pt x="24" y="76"/>
                  <a:pt x="24" y="76"/>
                </a:cubicBezTo>
                <a:cubicBezTo>
                  <a:pt x="24" y="77"/>
                  <a:pt x="23" y="77"/>
                  <a:pt x="23" y="76"/>
                </a:cubicBezTo>
                <a:close/>
                <a:moveTo>
                  <a:pt x="27" y="78"/>
                </a:moveTo>
                <a:cubicBezTo>
                  <a:pt x="26" y="78"/>
                  <a:pt x="26" y="78"/>
                  <a:pt x="26" y="77"/>
                </a:cubicBezTo>
                <a:cubicBezTo>
                  <a:pt x="26" y="77"/>
                  <a:pt x="26" y="77"/>
                  <a:pt x="27" y="77"/>
                </a:cubicBezTo>
                <a:cubicBezTo>
                  <a:pt x="28" y="77"/>
                  <a:pt x="28" y="77"/>
                  <a:pt x="28" y="78"/>
                </a:cubicBezTo>
                <a:cubicBezTo>
                  <a:pt x="28" y="78"/>
                  <a:pt x="27" y="78"/>
                  <a:pt x="27" y="78"/>
                </a:cubicBezTo>
                <a:close/>
                <a:moveTo>
                  <a:pt x="31" y="79"/>
                </a:moveTo>
                <a:cubicBezTo>
                  <a:pt x="30" y="79"/>
                  <a:pt x="30" y="79"/>
                  <a:pt x="30" y="78"/>
                </a:cubicBezTo>
                <a:cubicBezTo>
                  <a:pt x="30" y="78"/>
                  <a:pt x="30" y="77"/>
                  <a:pt x="31" y="77"/>
                </a:cubicBezTo>
                <a:cubicBezTo>
                  <a:pt x="31" y="77"/>
                  <a:pt x="32" y="78"/>
                  <a:pt x="32" y="78"/>
                </a:cubicBezTo>
                <a:cubicBezTo>
                  <a:pt x="32" y="79"/>
                  <a:pt x="31" y="79"/>
                  <a:pt x="31" y="79"/>
                </a:cubicBezTo>
                <a:close/>
                <a:moveTo>
                  <a:pt x="34" y="78"/>
                </a:moveTo>
                <a:cubicBezTo>
                  <a:pt x="34" y="79"/>
                  <a:pt x="33" y="78"/>
                  <a:pt x="33" y="78"/>
                </a:cubicBezTo>
                <a:cubicBezTo>
                  <a:pt x="33" y="77"/>
                  <a:pt x="34" y="77"/>
                  <a:pt x="34" y="77"/>
                </a:cubicBezTo>
                <a:cubicBezTo>
                  <a:pt x="35" y="77"/>
                  <a:pt x="35" y="77"/>
                  <a:pt x="35" y="78"/>
                </a:cubicBezTo>
                <a:cubicBezTo>
                  <a:pt x="35" y="78"/>
                  <a:pt x="35" y="78"/>
                  <a:pt x="34" y="7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38">
            <a:extLst>
              <a:ext uri="{FF2B5EF4-FFF2-40B4-BE49-F238E27FC236}">
                <a16:creationId xmlns:a16="http://schemas.microsoft.com/office/drawing/2014/main" id="{85E163E1-5F55-470A-B0D1-AC0173584E35}"/>
              </a:ext>
            </a:extLst>
          </p:cNvPr>
          <p:cNvSpPr>
            <a:spLocks noEditPoints="1"/>
          </p:cNvSpPr>
          <p:nvPr userDrawn="1"/>
        </p:nvSpPr>
        <p:spPr bwMode="auto">
          <a:xfrm>
            <a:off x="4283076" y="4351338"/>
            <a:ext cx="390525" cy="376238"/>
          </a:xfrm>
          <a:custGeom>
            <a:avLst/>
            <a:gdLst>
              <a:gd name="T0" fmla="*/ 104 w 104"/>
              <a:gd name="T1" fmla="*/ 94 h 100"/>
              <a:gd name="T2" fmla="*/ 98 w 104"/>
              <a:gd name="T3" fmla="*/ 100 h 100"/>
              <a:gd name="T4" fmla="*/ 6 w 104"/>
              <a:gd name="T5" fmla="*/ 100 h 100"/>
              <a:gd name="T6" fmla="*/ 0 w 104"/>
              <a:gd name="T7" fmla="*/ 94 h 100"/>
              <a:gd name="T8" fmla="*/ 0 w 104"/>
              <a:gd name="T9" fmla="*/ 74 h 100"/>
              <a:gd name="T10" fmla="*/ 6 w 104"/>
              <a:gd name="T11" fmla="*/ 68 h 100"/>
              <a:gd name="T12" fmla="*/ 32 w 104"/>
              <a:gd name="T13" fmla="*/ 68 h 100"/>
              <a:gd name="T14" fmla="*/ 44 w 104"/>
              <a:gd name="T15" fmla="*/ 76 h 100"/>
              <a:gd name="T16" fmla="*/ 60 w 104"/>
              <a:gd name="T17" fmla="*/ 76 h 100"/>
              <a:gd name="T18" fmla="*/ 71 w 104"/>
              <a:gd name="T19" fmla="*/ 68 h 100"/>
              <a:gd name="T20" fmla="*/ 98 w 104"/>
              <a:gd name="T21" fmla="*/ 68 h 100"/>
              <a:gd name="T22" fmla="*/ 104 w 104"/>
              <a:gd name="T23" fmla="*/ 74 h 100"/>
              <a:gd name="T24" fmla="*/ 104 w 104"/>
              <a:gd name="T25" fmla="*/ 94 h 100"/>
              <a:gd name="T26" fmla="*/ 80 w 104"/>
              <a:gd name="T27" fmla="*/ 36 h 100"/>
              <a:gd name="T28" fmla="*/ 64 w 104"/>
              <a:gd name="T29" fmla="*/ 36 h 100"/>
              <a:gd name="T30" fmla="*/ 64 w 104"/>
              <a:gd name="T31" fmla="*/ 64 h 100"/>
              <a:gd name="T32" fmla="*/ 60 w 104"/>
              <a:gd name="T33" fmla="*/ 68 h 100"/>
              <a:gd name="T34" fmla="*/ 44 w 104"/>
              <a:gd name="T35" fmla="*/ 68 h 100"/>
              <a:gd name="T36" fmla="*/ 40 w 104"/>
              <a:gd name="T37" fmla="*/ 64 h 100"/>
              <a:gd name="T38" fmla="*/ 40 w 104"/>
              <a:gd name="T39" fmla="*/ 36 h 100"/>
              <a:gd name="T40" fmla="*/ 24 w 104"/>
              <a:gd name="T41" fmla="*/ 36 h 100"/>
              <a:gd name="T42" fmla="*/ 20 w 104"/>
              <a:gd name="T43" fmla="*/ 33 h 100"/>
              <a:gd name="T44" fmla="*/ 21 w 104"/>
              <a:gd name="T45" fmla="*/ 29 h 100"/>
              <a:gd name="T46" fmla="*/ 49 w 104"/>
              <a:gd name="T47" fmla="*/ 1 h 100"/>
              <a:gd name="T48" fmla="*/ 52 w 104"/>
              <a:gd name="T49" fmla="*/ 0 h 100"/>
              <a:gd name="T50" fmla="*/ 54 w 104"/>
              <a:gd name="T51" fmla="*/ 1 h 100"/>
              <a:gd name="T52" fmla="*/ 82 w 104"/>
              <a:gd name="T53" fmla="*/ 29 h 100"/>
              <a:gd name="T54" fmla="*/ 83 w 104"/>
              <a:gd name="T55" fmla="*/ 33 h 100"/>
              <a:gd name="T56" fmla="*/ 80 w 104"/>
              <a:gd name="T57" fmla="*/ 36 h 100"/>
              <a:gd name="T58" fmla="*/ 76 w 104"/>
              <a:gd name="T59" fmla="*/ 84 h 100"/>
              <a:gd name="T60" fmla="*/ 72 w 104"/>
              <a:gd name="T61" fmla="*/ 88 h 100"/>
              <a:gd name="T62" fmla="*/ 76 w 104"/>
              <a:gd name="T63" fmla="*/ 92 h 100"/>
              <a:gd name="T64" fmla="*/ 80 w 104"/>
              <a:gd name="T65" fmla="*/ 88 h 100"/>
              <a:gd name="T66" fmla="*/ 76 w 104"/>
              <a:gd name="T67" fmla="*/ 84 h 100"/>
              <a:gd name="T68" fmla="*/ 92 w 104"/>
              <a:gd name="T69" fmla="*/ 84 h 100"/>
              <a:gd name="T70" fmla="*/ 88 w 104"/>
              <a:gd name="T71" fmla="*/ 88 h 100"/>
              <a:gd name="T72" fmla="*/ 92 w 104"/>
              <a:gd name="T73" fmla="*/ 92 h 100"/>
              <a:gd name="T74" fmla="*/ 96 w 104"/>
              <a:gd name="T75" fmla="*/ 88 h 100"/>
              <a:gd name="T76" fmla="*/ 92 w 104"/>
              <a:gd name="T77" fmla="*/ 8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100">
                <a:moveTo>
                  <a:pt x="104" y="94"/>
                </a:moveTo>
                <a:cubicBezTo>
                  <a:pt x="104" y="97"/>
                  <a:pt x="101" y="100"/>
                  <a:pt x="98" y="100"/>
                </a:cubicBezTo>
                <a:cubicBezTo>
                  <a:pt x="6" y="100"/>
                  <a:pt x="6" y="100"/>
                  <a:pt x="6" y="100"/>
                </a:cubicBezTo>
                <a:cubicBezTo>
                  <a:pt x="2" y="100"/>
                  <a:pt x="0" y="97"/>
                  <a:pt x="0" y="94"/>
                </a:cubicBezTo>
                <a:cubicBezTo>
                  <a:pt x="0" y="74"/>
                  <a:pt x="0" y="74"/>
                  <a:pt x="0" y="74"/>
                </a:cubicBezTo>
                <a:cubicBezTo>
                  <a:pt x="0" y="70"/>
                  <a:pt x="2" y="68"/>
                  <a:pt x="6" y="68"/>
                </a:cubicBezTo>
                <a:cubicBezTo>
                  <a:pt x="32" y="68"/>
                  <a:pt x="32" y="68"/>
                  <a:pt x="32" y="68"/>
                </a:cubicBezTo>
                <a:cubicBezTo>
                  <a:pt x="34" y="72"/>
                  <a:pt x="38" y="76"/>
                  <a:pt x="44" y="76"/>
                </a:cubicBezTo>
                <a:cubicBezTo>
                  <a:pt x="60" y="76"/>
                  <a:pt x="60" y="76"/>
                  <a:pt x="60" y="76"/>
                </a:cubicBezTo>
                <a:cubicBezTo>
                  <a:pt x="65" y="76"/>
                  <a:pt x="69" y="72"/>
                  <a:pt x="71" y="68"/>
                </a:cubicBezTo>
                <a:cubicBezTo>
                  <a:pt x="98" y="68"/>
                  <a:pt x="98" y="68"/>
                  <a:pt x="98" y="68"/>
                </a:cubicBezTo>
                <a:cubicBezTo>
                  <a:pt x="101" y="68"/>
                  <a:pt x="104" y="70"/>
                  <a:pt x="104" y="74"/>
                </a:cubicBezTo>
                <a:lnTo>
                  <a:pt x="104" y="94"/>
                </a:lnTo>
                <a:close/>
                <a:moveTo>
                  <a:pt x="80" y="36"/>
                </a:moveTo>
                <a:cubicBezTo>
                  <a:pt x="64" y="36"/>
                  <a:pt x="64" y="36"/>
                  <a:pt x="64" y="36"/>
                </a:cubicBezTo>
                <a:cubicBezTo>
                  <a:pt x="64" y="64"/>
                  <a:pt x="64" y="64"/>
                  <a:pt x="64" y="64"/>
                </a:cubicBezTo>
                <a:cubicBezTo>
                  <a:pt x="64" y="66"/>
                  <a:pt x="62" y="68"/>
                  <a:pt x="60" y="68"/>
                </a:cubicBezTo>
                <a:cubicBezTo>
                  <a:pt x="44" y="68"/>
                  <a:pt x="44" y="68"/>
                  <a:pt x="44" y="68"/>
                </a:cubicBezTo>
                <a:cubicBezTo>
                  <a:pt x="41" y="68"/>
                  <a:pt x="40" y="66"/>
                  <a:pt x="40" y="64"/>
                </a:cubicBezTo>
                <a:cubicBezTo>
                  <a:pt x="40" y="36"/>
                  <a:pt x="40" y="36"/>
                  <a:pt x="40" y="36"/>
                </a:cubicBezTo>
                <a:cubicBezTo>
                  <a:pt x="24" y="36"/>
                  <a:pt x="24" y="36"/>
                  <a:pt x="24" y="36"/>
                </a:cubicBezTo>
                <a:cubicBezTo>
                  <a:pt x="22" y="36"/>
                  <a:pt x="21" y="35"/>
                  <a:pt x="20" y="33"/>
                </a:cubicBezTo>
                <a:cubicBezTo>
                  <a:pt x="19" y="32"/>
                  <a:pt x="20" y="30"/>
                  <a:pt x="21" y="29"/>
                </a:cubicBezTo>
                <a:cubicBezTo>
                  <a:pt x="49" y="1"/>
                  <a:pt x="49" y="1"/>
                  <a:pt x="49" y="1"/>
                </a:cubicBezTo>
                <a:cubicBezTo>
                  <a:pt x="49" y="0"/>
                  <a:pt x="51" y="0"/>
                  <a:pt x="52" y="0"/>
                </a:cubicBezTo>
                <a:cubicBezTo>
                  <a:pt x="53" y="0"/>
                  <a:pt x="54" y="0"/>
                  <a:pt x="54" y="1"/>
                </a:cubicBezTo>
                <a:cubicBezTo>
                  <a:pt x="82" y="29"/>
                  <a:pt x="82" y="29"/>
                  <a:pt x="82" y="29"/>
                </a:cubicBezTo>
                <a:cubicBezTo>
                  <a:pt x="84" y="30"/>
                  <a:pt x="84" y="32"/>
                  <a:pt x="83" y="33"/>
                </a:cubicBezTo>
                <a:cubicBezTo>
                  <a:pt x="83" y="35"/>
                  <a:pt x="81" y="36"/>
                  <a:pt x="80" y="36"/>
                </a:cubicBezTo>
                <a:close/>
                <a:moveTo>
                  <a:pt x="76" y="84"/>
                </a:moveTo>
                <a:cubicBezTo>
                  <a:pt x="73" y="84"/>
                  <a:pt x="72" y="86"/>
                  <a:pt x="72" y="88"/>
                </a:cubicBezTo>
                <a:cubicBezTo>
                  <a:pt x="72" y="90"/>
                  <a:pt x="73" y="92"/>
                  <a:pt x="76" y="92"/>
                </a:cubicBezTo>
                <a:cubicBezTo>
                  <a:pt x="78" y="92"/>
                  <a:pt x="80" y="90"/>
                  <a:pt x="80" y="88"/>
                </a:cubicBezTo>
                <a:cubicBezTo>
                  <a:pt x="80" y="86"/>
                  <a:pt x="78" y="84"/>
                  <a:pt x="76" y="84"/>
                </a:cubicBezTo>
                <a:close/>
                <a:moveTo>
                  <a:pt x="92" y="84"/>
                </a:moveTo>
                <a:cubicBezTo>
                  <a:pt x="89" y="84"/>
                  <a:pt x="88" y="86"/>
                  <a:pt x="88" y="88"/>
                </a:cubicBezTo>
                <a:cubicBezTo>
                  <a:pt x="88" y="90"/>
                  <a:pt x="89" y="92"/>
                  <a:pt x="92" y="92"/>
                </a:cubicBezTo>
                <a:cubicBezTo>
                  <a:pt x="94" y="92"/>
                  <a:pt x="96" y="90"/>
                  <a:pt x="96" y="88"/>
                </a:cubicBezTo>
                <a:cubicBezTo>
                  <a:pt x="96" y="86"/>
                  <a:pt x="94" y="84"/>
                  <a:pt x="92" y="8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39">
            <a:extLst>
              <a:ext uri="{FF2B5EF4-FFF2-40B4-BE49-F238E27FC236}">
                <a16:creationId xmlns:a16="http://schemas.microsoft.com/office/drawing/2014/main" id="{B9BB3D84-ED04-4DEE-8415-E01F76663403}"/>
              </a:ext>
            </a:extLst>
          </p:cNvPr>
          <p:cNvSpPr>
            <a:spLocks noEditPoints="1"/>
          </p:cNvSpPr>
          <p:nvPr userDrawn="1"/>
        </p:nvSpPr>
        <p:spPr bwMode="auto">
          <a:xfrm>
            <a:off x="4940301" y="4367213"/>
            <a:ext cx="360363" cy="360363"/>
          </a:xfrm>
          <a:custGeom>
            <a:avLst/>
            <a:gdLst>
              <a:gd name="T0" fmla="*/ 62 w 96"/>
              <a:gd name="T1" fmla="*/ 93 h 96"/>
              <a:gd name="T2" fmla="*/ 42 w 96"/>
              <a:gd name="T3" fmla="*/ 96 h 96"/>
              <a:gd name="T4" fmla="*/ 21 w 96"/>
              <a:gd name="T5" fmla="*/ 94 h 96"/>
              <a:gd name="T6" fmla="*/ 11 w 96"/>
              <a:gd name="T7" fmla="*/ 96 h 96"/>
              <a:gd name="T8" fmla="*/ 1 w 96"/>
              <a:gd name="T9" fmla="*/ 84 h 96"/>
              <a:gd name="T10" fmla="*/ 2 w 96"/>
              <a:gd name="T11" fmla="*/ 76 h 96"/>
              <a:gd name="T12" fmla="*/ 0 w 96"/>
              <a:gd name="T13" fmla="*/ 61 h 96"/>
              <a:gd name="T14" fmla="*/ 21 w 96"/>
              <a:gd name="T15" fmla="*/ 12 h 96"/>
              <a:gd name="T16" fmla="*/ 35 w 96"/>
              <a:gd name="T17" fmla="*/ 5 h 96"/>
              <a:gd name="T18" fmla="*/ 55 w 96"/>
              <a:gd name="T19" fmla="*/ 0 h 96"/>
              <a:gd name="T20" fmla="*/ 77 w 96"/>
              <a:gd name="T21" fmla="*/ 3 h 96"/>
              <a:gd name="T22" fmla="*/ 84 w 96"/>
              <a:gd name="T23" fmla="*/ 2 h 96"/>
              <a:gd name="T24" fmla="*/ 93 w 96"/>
              <a:gd name="T25" fmla="*/ 14 h 96"/>
              <a:gd name="T26" fmla="*/ 93 w 96"/>
              <a:gd name="T27" fmla="*/ 22 h 96"/>
              <a:gd name="T28" fmla="*/ 94 w 96"/>
              <a:gd name="T29" fmla="*/ 27 h 96"/>
              <a:gd name="T30" fmla="*/ 96 w 96"/>
              <a:gd name="T31" fmla="*/ 43 h 96"/>
              <a:gd name="T32" fmla="*/ 62 w 96"/>
              <a:gd name="T33" fmla="*/ 93 h 96"/>
              <a:gd name="T34" fmla="*/ 87 w 96"/>
              <a:gd name="T35" fmla="*/ 30 h 96"/>
              <a:gd name="T36" fmla="*/ 85 w 96"/>
              <a:gd name="T37" fmla="*/ 22 h 96"/>
              <a:gd name="T38" fmla="*/ 85 w 96"/>
              <a:gd name="T39" fmla="*/ 14 h 96"/>
              <a:gd name="T40" fmla="*/ 85 w 96"/>
              <a:gd name="T41" fmla="*/ 10 h 96"/>
              <a:gd name="T42" fmla="*/ 84 w 96"/>
              <a:gd name="T43" fmla="*/ 10 h 96"/>
              <a:gd name="T44" fmla="*/ 77 w 96"/>
              <a:gd name="T45" fmla="*/ 11 h 96"/>
              <a:gd name="T46" fmla="*/ 55 w 96"/>
              <a:gd name="T47" fmla="*/ 8 h 96"/>
              <a:gd name="T48" fmla="*/ 38 w 96"/>
              <a:gd name="T49" fmla="*/ 12 h 96"/>
              <a:gd name="T50" fmla="*/ 25 w 96"/>
              <a:gd name="T51" fmla="*/ 19 h 96"/>
              <a:gd name="T52" fmla="*/ 8 w 96"/>
              <a:gd name="T53" fmla="*/ 61 h 96"/>
              <a:gd name="T54" fmla="*/ 10 w 96"/>
              <a:gd name="T55" fmla="*/ 76 h 96"/>
              <a:gd name="T56" fmla="*/ 9 w 96"/>
              <a:gd name="T57" fmla="*/ 84 h 96"/>
              <a:gd name="T58" fmla="*/ 11 w 96"/>
              <a:gd name="T59" fmla="*/ 87 h 96"/>
              <a:gd name="T60" fmla="*/ 21 w 96"/>
              <a:gd name="T61" fmla="*/ 86 h 96"/>
              <a:gd name="T62" fmla="*/ 42 w 96"/>
              <a:gd name="T63" fmla="*/ 88 h 96"/>
              <a:gd name="T64" fmla="*/ 60 w 96"/>
              <a:gd name="T65" fmla="*/ 85 h 96"/>
              <a:gd name="T66" fmla="*/ 88 w 96"/>
              <a:gd name="T67" fmla="*/ 43 h 96"/>
              <a:gd name="T68" fmla="*/ 87 w 96"/>
              <a:gd name="T69" fmla="*/ 3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 h="96">
                <a:moveTo>
                  <a:pt x="62" y="93"/>
                </a:moveTo>
                <a:cubicBezTo>
                  <a:pt x="56" y="95"/>
                  <a:pt x="48" y="96"/>
                  <a:pt x="42" y="96"/>
                </a:cubicBezTo>
                <a:cubicBezTo>
                  <a:pt x="35" y="96"/>
                  <a:pt x="28" y="94"/>
                  <a:pt x="21" y="94"/>
                </a:cubicBezTo>
                <a:cubicBezTo>
                  <a:pt x="18" y="94"/>
                  <a:pt x="15" y="96"/>
                  <a:pt x="11" y="96"/>
                </a:cubicBezTo>
                <a:cubicBezTo>
                  <a:pt x="5" y="96"/>
                  <a:pt x="1" y="90"/>
                  <a:pt x="1" y="84"/>
                </a:cubicBezTo>
                <a:cubicBezTo>
                  <a:pt x="1" y="81"/>
                  <a:pt x="2" y="79"/>
                  <a:pt x="2" y="76"/>
                </a:cubicBezTo>
                <a:cubicBezTo>
                  <a:pt x="2" y="71"/>
                  <a:pt x="0" y="66"/>
                  <a:pt x="0" y="61"/>
                </a:cubicBezTo>
                <a:cubicBezTo>
                  <a:pt x="0" y="43"/>
                  <a:pt x="6" y="23"/>
                  <a:pt x="21" y="12"/>
                </a:cubicBezTo>
                <a:cubicBezTo>
                  <a:pt x="25" y="9"/>
                  <a:pt x="30" y="7"/>
                  <a:pt x="35" y="5"/>
                </a:cubicBezTo>
                <a:cubicBezTo>
                  <a:pt x="41" y="2"/>
                  <a:pt x="48" y="0"/>
                  <a:pt x="55" y="0"/>
                </a:cubicBezTo>
                <a:cubicBezTo>
                  <a:pt x="62" y="0"/>
                  <a:pt x="69" y="3"/>
                  <a:pt x="77" y="3"/>
                </a:cubicBezTo>
                <a:cubicBezTo>
                  <a:pt x="79" y="3"/>
                  <a:pt x="81" y="2"/>
                  <a:pt x="84" y="2"/>
                </a:cubicBezTo>
                <a:cubicBezTo>
                  <a:pt x="91" y="2"/>
                  <a:pt x="93" y="7"/>
                  <a:pt x="93" y="14"/>
                </a:cubicBezTo>
                <a:cubicBezTo>
                  <a:pt x="93" y="17"/>
                  <a:pt x="93" y="19"/>
                  <a:pt x="93" y="22"/>
                </a:cubicBezTo>
                <a:cubicBezTo>
                  <a:pt x="93" y="25"/>
                  <a:pt x="93" y="25"/>
                  <a:pt x="94" y="27"/>
                </a:cubicBezTo>
                <a:cubicBezTo>
                  <a:pt x="96" y="31"/>
                  <a:pt x="96" y="39"/>
                  <a:pt x="96" y="43"/>
                </a:cubicBezTo>
                <a:cubicBezTo>
                  <a:pt x="96" y="64"/>
                  <a:pt x="82" y="86"/>
                  <a:pt x="62" y="93"/>
                </a:cubicBezTo>
                <a:close/>
                <a:moveTo>
                  <a:pt x="87" y="30"/>
                </a:moveTo>
                <a:cubicBezTo>
                  <a:pt x="86" y="27"/>
                  <a:pt x="85" y="26"/>
                  <a:pt x="85" y="22"/>
                </a:cubicBezTo>
                <a:cubicBezTo>
                  <a:pt x="85" y="19"/>
                  <a:pt x="85" y="17"/>
                  <a:pt x="85" y="14"/>
                </a:cubicBezTo>
                <a:cubicBezTo>
                  <a:pt x="85" y="13"/>
                  <a:pt x="85" y="11"/>
                  <a:pt x="85" y="10"/>
                </a:cubicBezTo>
                <a:cubicBezTo>
                  <a:pt x="85" y="10"/>
                  <a:pt x="84" y="10"/>
                  <a:pt x="84" y="10"/>
                </a:cubicBezTo>
                <a:cubicBezTo>
                  <a:pt x="82" y="10"/>
                  <a:pt x="79" y="11"/>
                  <a:pt x="77" y="11"/>
                </a:cubicBezTo>
                <a:cubicBezTo>
                  <a:pt x="69" y="11"/>
                  <a:pt x="62" y="8"/>
                  <a:pt x="55" y="8"/>
                </a:cubicBezTo>
                <a:cubicBezTo>
                  <a:pt x="49" y="8"/>
                  <a:pt x="43" y="10"/>
                  <a:pt x="38" y="12"/>
                </a:cubicBezTo>
                <a:cubicBezTo>
                  <a:pt x="34" y="14"/>
                  <a:pt x="29" y="16"/>
                  <a:pt x="25" y="19"/>
                </a:cubicBezTo>
                <a:cubicBezTo>
                  <a:pt x="13" y="28"/>
                  <a:pt x="8" y="46"/>
                  <a:pt x="8" y="61"/>
                </a:cubicBezTo>
                <a:cubicBezTo>
                  <a:pt x="8" y="66"/>
                  <a:pt x="10" y="71"/>
                  <a:pt x="10" y="76"/>
                </a:cubicBezTo>
                <a:cubicBezTo>
                  <a:pt x="10" y="79"/>
                  <a:pt x="9" y="81"/>
                  <a:pt x="9" y="84"/>
                </a:cubicBezTo>
                <a:cubicBezTo>
                  <a:pt x="9" y="86"/>
                  <a:pt x="10" y="87"/>
                  <a:pt x="11" y="87"/>
                </a:cubicBezTo>
                <a:cubicBezTo>
                  <a:pt x="15" y="87"/>
                  <a:pt x="17" y="86"/>
                  <a:pt x="21" y="86"/>
                </a:cubicBezTo>
                <a:cubicBezTo>
                  <a:pt x="28" y="86"/>
                  <a:pt x="35" y="88"/>
                  <a:pt x="42" y="88"/>
                </a:cubicBezTo>
                <a:cubicBezTo>
                  <a:pt x="47" y="88"/>
                  <a:pt x="54" y="87"/>
                  <a:pt x="60" y="85"/>
                </a:cubicBezTo>
                <a:cubicBezTo>
                  <a:pt x="76" y="80"/>
                  <a:pt x="88" y="61"/>
                  <a:pt x="88" y="43"/>
                </a:cubicBezTo>
                <a:cubicBezTo>
                  <a:pt x="88" y="41"/>
                  <a:pt x="88" y="33"/>
                  <a:pt x="87" y="3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40">
            <a:extLst>
              <a:ext uri="{FF2B5EF4-FFF2-40B4-BE49-F238E27FC236}">
                <a16:creationId xmlns:a16="http://schemas.microsoft.com/office/drawing/2014/main" id="{E69F39BD-DA33-4165-BE98-DFE5CDC2D35C}"/>
              </a:ext>
            </a:extLst>
          </p:cNvPr>
          <p:cNvSpPr>
            <a:spLocks/>
          </p:cNvSpPr>
          <p:nvPr userDrawn="1"/>
        </p:nvSpPr>
        <p:spPr bwMode="auto">
          <a:xfrm>
            <a:off x="5600701" y="4367213"/>
            <a:ext cx="330200" cy="330200"/>
          </a:xfrm>
          <a:custGeom>
            <a:avLst/>
            <a:gdLst>
              <a:gd name="T0" fmla="*/ 86 w 88"/>
              <a:gd name="T1" fmla="*/ 78 h 88"/>
              <a:gd name="T2" fmla="*/ 79 w 88"/>
              <a:gd name="T3" fmla="*/ 85 h 88"/>
              <a:gd name="T4" fmla="*/ 67 w 88"/>
              <a:gd name="T5" fmla="*/ 88 h 88"/>
              <a:gd name="T6" fmla="*/ 51 w 88"/>
              <a:gd name="T7" fmla="*/ 83 h 88"/>
              <a:gd name="T8" fmla="*/ 40 w 88"/>
              <a:gd name="T9" fmla="*/ 78 h 88"/>
              <a:gd name="T10" fmla="*/ 10 w 88"/>
              <a:gd name="T11" fmla="*/ 48 h 88"/>
              <a:gd name="T12" fmla="*/ 5 w 88"/>
              <a:gd name="T13" fmla="*/ 37 h 88"/>
              <a:gd name="T14" fmla="*/ 0 w 88"/>
              <a:gd name="T15" fmla="*/ 21 h 88"/>
              <a:gd name="T16" fmla="*/ 3 w 88"/>
              <a:gd name="T17" fmla="*/ 9 h 88"/>
              <a:gd name="T18" fmla="*/ 10 w 88"/>
              <a:gd name="T19" fmla="*/ 2 h 88"/>
              <a:gd name="T20" fmla="*/ 19 w 88"/>
              <a:gd name="T21" fmla="*/ 0 h 88"/>
              <a:gd name="T22" fmla="*/ 20 w 88"/>
              <a:gd name="T23" fmla="*/ 0 h 88"/>
              <a:gd name="T24" fmla="*/ 23 w 88"/>
              <a:gd name="T25" fmla="*/ 5 h 88"/>
              <a:gd name="T26" fmla="*/ 29 w 88"/>
              <a:gd name="T27" fmla="*/ 15 h 88"/>
              <a:gd name="T28" fmla="*/ 32 w 88"/>
              <a:gd name="T29" fmla="*/ 21 h 88"/>
              <a:gd name="T30" fmla="*/ 21 w 88"/>
              <a:gd name="T31" fmla="*/ 34 h 88"/>
              <a:gd name="T32" fmla="*/ 23 w 88"/>
              <a:gd name="T33" fmla="*/ 39 h 88"/>
              <a:gd name="T34" fmla="*/ 49 w 88"/>
              <a:gd name="T35" fmla="*/ 65 h 88"/>
              <a:gd name="T36" fmla="*/ 54 w 88"/>
              <a:gd name="T37" fmla="*/ 67 h 88"/>
              <a:gd name="T38" fmla="*/ 67 w 88"/>
              <a:gd name="T39" fmla="*/ 56 h 88"/>
              <a:gd name="T40" fmla="*/ 73 w 88"/>
              <a:gd name="T41" fmla="*/ 59 h 88"/>
              <a:gd name="T42" fmla="*/ 83 w 88"/>
              <a:gd name="T43" fmla="*/ 65 h 88"/>
              <a:gd name="T44" fmla="*/ 88 w 88"/>
              <a:gd name="T45" fmla="*/ 68 h 88"/>
              <a:gd name="T46" fmla="*/ 88 w 88"/>
              <a:gd name="T47" fmla="*/ 69 h 88"/>
              <a:gd name="T48" fmla="*/ 86 w 88"/>
              <a:gd name="T49" fmla="*/ 7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88">
                <a:moveTo>
                  <a:pt x="86" y="78"/>
                </a:moveTo>
                <a:cubicBezTo>
                  <a:pt x="85" y="81"/>
                  <a:pt x="81" y="83"/>
                  <a:pt x="79" y="85"/>
                </a:cubicBezTo>
                <a:cubicBezTo>
                  <a:pt x="75" y="87"/>
                  <a:pt x="71" y="88"/>
                  <a:pt x="67" y="88"/>
                </a:cubicBezTo>
                <a:cubicBezTo>
                  <a:pt x="61" y="88"/>
                  <a:pt x="56" y="85"/>
                  <a:pt x="51" y="83"/>
                </a:cubicBezTo>
                <a:cubicBezTo>
                  <a:pt x="47" y="82"/>
                  <a:pt x="43" y="80"/>
                  <a:pt x="40" y="78"/>
                </a:cubicBezTo>
                <a:cubicBezTo>
                  <a:pt x="29" y="72"/>
                  <a:pt x="16" y="59"/>
                  <a:pt x="10" y="48"/>
                </a:cubicBezTo>
                <a:cubicBezTo>
                  <a:pt x="8" y="45"/>
                  <a:pt x="6" y="41"/>
                  <a:pt x="5" y="37"/>
                </a:cubicBezTo>
                <a:cubicBezTo>
                  <a:pt x="3" y="32"/>
                  <a:pt x="0" y="27"/>
                  <a:pt x="0" y="21"/>
                </a:cubicBezTo>
                <a:cubicBezTo>
                  <a:pt x="0" y="17"/>
                  <a:pt x="1" y="13"/>
                  <a:pt x="3" y="9"/>
                </a:cubicBezTo>
                <a:cubicBezTo>
                  <a:pt x="5" y="7"/>
                  <a:pt x="7" y="3"/>
                  <a:pt x="10" y="2"/>
                </a:cubicBezTo>
                <a:cubicBezTo>
                  <a:pt x="12" y="1"/>
                  <a:pt x="16" y="0"/>
                  <a:pt x="19" y="0"/>
                </a:cubicBezTo>
                <a:cubicBezTo>
                  <a:pt x="19" y="0"/>
                  <a:pt x="20" y="0"/>
                  <a:pt x="20" y="0"/>
                </a:cubicBezTo>
                <a:cubicBezTo>
                  <a:pt x="21" y="0"/>
                  <a:pt x="23" y="4"/>
                  <a:pt x="23" y="5"/>
                </a:cubicBezTo>
                <a:cubicBezTo>
                  <a:pt x="25" y="8"/>
                  <a:pt x="27" y="12"/>
                  <a:pt x="29" y="15"/>
                </a:cubicBezTo>
                <a:cubicBezTo>
                  <a:pt x="30" y="17"/>
                  <a:pt x="32" y="19"/>
                  <a:pt x="32" y="21"/>
                </a:cubicBezTo>
                <a:cubicBezTo>
                  <a:pt x="32" y="25"/>
                  <a:pt x="21" y="30"/>
                  <a:pt x="21" y="34"/>
                </a:cubicBezTo>
                <a:cubicBezTo>
                  <a:pt x="21" y="35"/>
                  <a:pt x="22" y="38"/>
                  <a:pt x="23" y="39"/>
                </a:cubicBezTo>
                <a:cubicBezTo>
                  <a:pt x="30" y="51"/>
                  <a:pt x="37" y="58"/>
                  <a:pt x="49" y="65"/>
                </a:cubicBezTo>
                <a:cubicBezTo>
                  <a:pt x="50" y="66"/>
                  <a:pt x="53" y="67"/>
                  <a:pt x="54" y="67"/>
                </a:cubicBezTo>
                <a:cubicBezTo>
                  <a:pt x="58" y="67"/>
                  <a:pt x="63" y="56"/>
                  <a:pt x="67" y="56"/>
                </a:cubicBezTo>
                <a:cubicBezTo>
                  <a:pt x="69" y="56"/>
                  <a:pt x="71" y="58"/>
                  <a:pt x="73" y="59"/>
                </a:cubicBezTo>
                <a:cubicBezTo>
                  <a:pt x="76" y="61"/>
                  <a:pt x="80" y="63"/>
                  <a:pt x="83" y="65"/>
                </a:cubicBezTo>
                <a:cubicBezTo>
                  <a:pt x="84" y="65"/>
                  <a:pt x="88" y="67"/>
                  <a:pt x="88" y="68"/>
                </a:cubicBezTo>
                <a:cubicBezTo>
                  <a:pt x="88" y="68"/>
                  <a:pt x="88" y="69"/>
                  <a:pt x="88" y="69"/>
                </a:cubicBezTo>
                <a:cubicBezTo>
                  <a:pt x="88" y="72"/>
                  <a:pt x="87" y="76"/>
                  <a:pt x="86" y="7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41">
            <a:extLst>
              <a:ext uri="{FF2B5EF4-FFF2-40B4-BE49-F238E27FC236}">
                <a16:creationId xmlns:a16="http://schemas.microsoft.com/office/drawing/2014/main" id="{3209438C-F7D3-4508-950D-892464AA64FA}"/>
              </a:ext>
            </a:extLst>
          </p:cNvPr>
          <p:cNvSpPr>
            <a:spLocks noEditPoints="1"/>
          </p:cNvSpPr>
          <p:nvPr userDrawn="1"/>
        </p:nvSpPr>
        <p:spPr bwMode="auto">
          <a:xfrm>
            <a:off x="6264276" y="4367213"/>
            <a:ext cx="296863" cy="352425"/>
          </a:xfrm>
          <a:custGeom>
            <a:avLst/>
            <a:gdLst>
              <a:gd name="T0" fmla="*/ 75 w 79"/>
              <a:gd name="T1" fmla="*/ 0 h 94"/>
              <a:gd name="T2" fmla="*/ 79 w 79"/>
              <a:gd name="T3" fmla="*/ 7 h 94"/>
              <a:gd name="T4" fmla="*/ 79 w 79"/>
              <a:gd name="T5" fmla="*/ 87 h 94"/>
              <a:gd name="T6" fmla="*/ 75 w 79"/>
              <a:gd name="T7" fmla="*/ 94 h 94"/>
              <a:gd name="T8" fmla="*/ 72 w 79"/>
              <a:gd name="T9" fmla="*/ 94 h 94"/>
              <a:gd name="T10" fmla="*/ 67 w 79"/>
              <a:gd name="T11" fmla="*/ 92 h 94"/>
              <a:gd name="T12" fmla="*/ 39 w 79"/>
              <a:gd name="T13" fmla="*/ 66 h 94"/>
              <a:gd name="T14" fmla="*/ 12 w 79"/>
              <a:gd name="T15" fmla="*/ 92 h 94"/>
              <a:gd name="T16" fmla="*/ 7 w 79"/>
              <a:gd name="T17" fmla="*/ 94 h 94"/>
              <a:gd name="T18" fmla="*/ 4 w 79"/>
              <a:gd name="T19" fmla="*/ 94 h 94"/>
              <a:gd name="T20" fmla="*/ 0 w 79"/>
              <a:gd name="T21" fmla="*/ 87 h 94"/>
              <a:gd name="T22" fmla="*/ 0 w 79"/>
              <a:gd name="T23" fmla="*/ 7 h 94"/>
              <a:gd name="T24" fmla="*/ 4 w 79"/>
              <a:gd name="T25" fmla="*/ 0 h 94"/>
              <a:gd name="T26" fmla="*/ 7 w 79"/>
              <a:gd name="T27" fmla="*/ 0 h 94"/>
              <a:gd name="T28" fmla="*/ 72 w 79"/>
              <a:gd name="T29" fmla="*/ 0 h 94"/>
              <a:gd name="T30" fmla="*/ 75 w 79"/>
              <a:gd name="T31" fmla="*/ 0 h 94"/>
              <a:gd name="T32" fmla="*/ 8 w 79"/>
              <a:gd name="T33" fmla="*/ 8 h 94"/>
              <a:gd name="T34" fmla="*/ 8 w 79"/>
              <a:gd name="T35" fmla="*/ 85 h 94"/>
              <a:gd name="T36" fmla="*/ 34 w 79"/>
              <a:gd name="T37" fmla="*/ 60 h 94"/>
              <a:gd name="T38" fmla="*/ 39 w 79"/>
              <a:gd name="T39" fmla="*/ 55 h 94"/>
              <a:gd name="T40" fmla="*/ 45 w 79"/>
              <a:gd name="T41" fmla="*/ 60 h 94"/>
              <a:gd name="T42" fmla="*/ 71 w 79"/>
              <a:gd name="T43" fmla="*/ 85 h 94"/>
              <a:gd name="T44" fmla="*/ 71 w 79"/>
              <a:gd name="T45" fmla="*/ 8 h 94"/>
              <a:gd name="T46" fmla="*/ 8 w 79"/>
              <a:gd name="T47"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9" h="94">
                <a:moveTo>
                  <a:pt x="75" y="0"/>
                </a:moveTo>
                <a:cubicBezTo>
                  <a:pt x="78" y="1"/>
                  <a:pt x="79" y="4"/>
                  <a:pt x="79" y="7"/>
                </a:cubicBezTo>
                <a:cubicBezTo>
                  <a:pt x="79" y="87"/>
                  <a:pt x="79" y="87"/>
                  <a:pt x="79" y="87"/>
                </a:cubicBezTo>
                <a:cubicBezTo>
                  <a:pt x="79" y="90"/>
                  <a:pt x="78" y="93"/>
                  <a:pt x="75" y="94"/>
                </a:cubicBezTo>
                <a:cubicBezTo>
                  <a:pt x="74" y="94"/>
                  <a:pt x="73" y="94"/>
                  <a:pt x="72" y="94"/>
                </a:cubicBezTo>
                <a:cubicBezTo>
                  <a:pt x="70" y="94"/>
                  <a:pt x="68" y="94"/>
                  <a:pt x="67" y="92"/>
                </a:cubicBezTo>
                <a:cubicBezTo>
                  <a:pt x="39" y="66"/>
                  <a:pt x="39" y="66"/>
                  <a:pt x="39" y="66"/>
                </a:cubicBezTo>
                <a:cubicBezTo>
                  <a:pt x="12" y="92"/>
                  <a:pt x="12" y="92"/>
                  <a:pt x="12" y="92"/>
                </a:cubicBezTo>
                <a:cubicBezTo>
                  <a:pt x="11" y="94"/>
                  <a:pt x="9" y="94"/>
                  <a:pt x="7" y="94"/>
                </a:cubicBezTo>
                <a:cubicBezTo>
                  <a:pt x="6" y="94"/>
                  <a:pt x="5" y="94"/>
                  <a:pt x="4" y="94"/>
                </a:cubicBezTo>
                <a:cubicBezTo>
                  <a:pt x="1" y="93"/>
                  <a:pt x="0" y="90"/>
                  <a:pt x="0" y="87"/>
                </a:cubicBezTo>
                <a:cubicBezTo>
                  <a:pt x="0" y="7"/>
                  <a:pt x="0" y="7"/>
                  <a:pt x="0" y="7"/>
                </a:cubicBezTo>
                <a:cubicBezTo>
                  <a:pt x="0" y="4"/>
                  <a:pt x="1" y="1"/>
                  <a:pt x="4" y="0"/>
                </a:cubicBezTo>
                <a:cubicBezTo>
                  <a:pt x="5" y="0"/>
                  <a:pt x="6" y="0"/>
                  <a:pt x="7" y="0"/>
                </a:cubicBezTo>
                <a:cubicBezTo>
                  <a:pt x="9" y="0"/>
                  <a:pt x="70" y="0"/>
                  <a:pt x="72" y="0"/>
                </a:cubicBezTo>
                <a:cubicBezTo>
                  <a:pt x="73" y="0"/>
                  <a:pt x="74" y="0"/>
                  <a:pt x="75" y="0"/>
                </a:cubicBezTo>
                <a:close/>
                <a:moveTo>
                  <a:pt x="8" y="8"/>
                </a:moveTo>
                <a:cubicBezTo>
                  <a:pt x="8" y="85"/>
                  <a:pt x="8" y="85"/>
                  <a:pt x="8" y="85"/>
                </a:cubicBezTo>
                <a:cubicBezTo>
                  <a:pt x="34" y="60"/>
                  <a:pt x="34" y="60"/>
                  <a:pt x="34" y="60"/>
                </a:cubicBezTo>
                <a:cubicBezTo>
                  <a:pt x="39" y="55"/>
                  <a:pt x="39" y="55"/>
                  <a:pt x="39" y="55"/>
                </a:cubicBezTo>
                <a:cubicBezTo>
                  <a:pt x="45" y="60"/>
                  <a:pt x="45" y="60"/>
                  <a:pt x="45" y="60"/>
                </a:cubicBezTo>
                <a:cubicBezTo>
                  <a:pt x="71" y="85"/>
                  <a:pt x="71" y="85"/>
                  <a:pt x="71" y="85"/>
                </a:cubicBezTo>
                <a:cubicBezTo>
                  <a:pt x="71" y="8"/>
                  <a:pt x="71" y="8"/>
                  <a:pt x="71" y="8"/>
                </a:cubicBezTo>
                <a:lnTo>
                  <a:pt x="8" y="8"/>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42">
            <a:extLst>
              <a:ext uri="{FF2B5EF4-FFF2-40B4-BE49-F238E27FC236}">
                <a16:creationId xmlns:a16="http://schemas.microsoft.com/office/drawing/2014/main" id="{D0946EF4-94C3-4791-8ACC-9A3B5EAFE20E}"/>
              </a:ext>
            </a:extLst>
          </p:cNvPr>
          <p:cNvSpPr>
            <a:spLocks/>
          </p:cNvSpPr>
          <p:nvPr userDrawn="1"/>
        </p:nvSpPr>
        <p:spPr bwMode="auto">
          <a:xfrm>
            <a:off x="6872288" y="4397376"/>
            <a:ext cx="373063" cy="300038"/>
          </a:xfrm>
          <a:custGeom>
            <a:avLst/>
            <a:gdLst>
              <a:gd name="T0" fmla="*/ 88 w 99"/>
              <a:gd name="T1" fmla="*/ 20 h 80"/>
              <a:gd name="T2" fmla="*/ 89 w 99"/>
              <a:gd name="T3" fmla="*/ 22 h 80"/>
              <a:gd name="T4" fmla="*/ 31 w 99"/>
              <a:gd name="T5" fmla="*/ 80 h 80"/>
              <a:gd name="T6" fmla="*/ 0 w 99"/>
              <a:gd name="T7" fmla="*/ 71 h 80"/>
              <a:gd name="T8" fmla="*/ 5 w 99"/>
              <a:gd name="T9" fmla="*/ 71 h 80"/>
              <a:gd name="T10" fmla="*/ 30 w 99"/>
              <a:gd name="T11" fmla="*/ 62 h 80"/>
              <a:gd name="T12" fmla="*/ 11 w 99"/>
              <a:gd name="T13" fmla="*/ 48 h 80"/>
              <a:gd name="T14" fmla="*/ 15 w 99"/>
              <a:gd name="T15" fmla="*/ 49 h 80"/>
              <a:gd name="T16" fmla="*/ 20 w 99"/>
              <a:gd name="T17" fmla="*/ 48 h 80"/>
              <a:gd name="T18" fmla="*/ 4 w 99"/>
              <a:gd name="T19" fmla="*/ 28 h 80"/>
              <a:gd name="T20" fmla="*/ 4 w 99"/>
              <a:gd name="T21" fmla="*/ 28 h 80"/>
              <a:gd name="T22" fmla="*/ 13 w 99"/>
              <a:gd name="T23" fmla="*/ 31 h 80"/>
              <a:gd name="T24" fmla="*/ 4 w 99"/>
              <a:gd name="T25" fmla="*/ 14 h 80"/>
              <a:gd name="T26" fmla="*/ 7 w 99"/>
              <a:gd name="T27" fmla="*/ 4 h 80"/>
              <a:gd name="T28" fmla="*/ 49 w 99"/>
              <a:gd name="T29" fmla="*/ 25 h 80"/>
              <a:gd name="T30" fmla="*/ 48 w 99"/>
              <a:gd name="T31" fmla="*/ 20 h 80"/>
              <a:gd name="T32" fmla="*/ 68 w 99"/>
              <a:gd name="T33" fmla="*/ 0 h 80"/>
              <a:gd name="T34" fmla="*/ 83 w 99"/>
              <a:gd name="T35" fmla="*/ 6 h 80"/>
              <a:gd name="T36" fmla="*/ 96 w 99"/>
              <a:gd name="T37" fmla="*/ 1 h 80"/>
              <a:gd name="T38" fmla="*/ 87 w 99"/>
              <a:gd name="T39" fmla="*/ 12 h 80"/>
              <a:gd name="T40" fmla="*/ 99 w 99"/>
              <a:gd name="T41" fmla="*/ 9 h 80"/>
              <a:gd name="T42" fmla="*/ 88 w 99"/>
              <a:gd name="T43" fmla="*/ 2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 h="80">
                <a:moveTo>
                  <a:pt x="88" y="20"/>
                </a:moveTo>
                <a:cubicBezTo>
                  <a:pt x="89" y="21"/>
                  <a:pt x="89" y="22"/>
                  <a:pt x="89" y="22"/>
                </a:cubicBezTo>
                <a:cubicBezTo>
                  <a:pt x="89" y="49"/>
                  <a:pt x="68" y="80"/>
                  <a:pt x="31" y="80"/>
                </a:cubicBezTo>
                <a:cubicBezTo>
                  <a:pt x="20" y="80"/>
                  <a:pt x="9" y="76"/>
                  <a:pt x="0" y="71"/>
                </a:cubicBezTo>
                <a:cubicBezTo>
                  <a:pt x="2" y="71"/>
                  <a:pt x="3" y="71"/>
                  <a:pt x="5" y="71"/>
                </a:cubicBezTo>
                <a:cubicBezTo>
                  <a:pt x="14" y="71"/>
                  <a:pt x="23" y="68"/>
                  <a:pt x="30" y="62"/>
                </a:cubicBezTo>
                <a:cubicBezTo>
                  <a:pt x="21" y="62"/>
                  <a:pt x="14" y="56"/>
                  <a:pt x="11" y="48"/>
                </a:cubicBezTo>
                <a:cubicBezTo>
                  <a:pt x="12" y="49"/>
                  <a:pt x="14" y="49"/>
                  <a:pt x="15" y="49"/>
                </a:cubicBezTo>
                <a:cubicBezTo>
                  <a:pt x="17" y="49"/>
                  <a:pt x="19" y="48"/>
                  <a:pt x="20" y="48"/>
                </a:cubicBezTo>
                <a:cubicBezTo>
                  <a:pt x="11" y="46"/>
                  <a:pt x="4" y="38"/>
                  <a:pt x="4" y="28"/>
                </a:cubicBezTo>
                <a:cubicBezTo>
                  <a:pt x="4" y="28"/>
                  <a:pt x="4" y="28"/>
                  <a:pt x="4" y="28"/>
                </a:cubicBezTo>
                <a:cubicBezTo>
                  <a:pt x="7" y="29"/>
                  <a:pt x="10" y="30"/>
                  <a:pt x="13" y="31"/>
                </a:cubicBezTo>
                <a:cubicBezTo>
                  <a:pt x="8" y="27"/>
                  <a:pt x="4" y="21"/>
                  <a:pt x="4" y="14"/>
                </a:cubicBezTo>
                <a:cubicBezTo>
                  <a:pt x="4" y="10"/>
                  <a:pt x="5" y="7"/>
                  <a:pt x="7" y="4"/>
                </a:cubicBezTo>
                <a:cubicBezTo>
                  <a:pt x="17" y="16"/>
                  <a:pt x="32" y="24"/>
                  <a:pt x="49" y="25"/>
                </a:cubicBezTo>
                <a:cubicBezTo>
                  <a:pt x="48" y="23"/>
                  <a:pt x="48" y="22"/>
                  <a:pt x="48" y="20"/>
                </a:cubicBezTo>
                <a:cubicBezTo>
                  <a:pt x="48" y="9"/>
                  <a:pt x="57" y="0"/>
                  <a:pt x="68" y="0"/>
                </a:cubicBezTo>
                <a:cubicBezTo>
                  <a:pt x="74" y="0"/>
                  <a:pt x="79" y="2"/>
                  <a:pt x="83" y="6"/>
                </a:cubicBezTo>
                <a:cubicBezTo>
                  <a:pt x="88" y="5"/>
                  <a:pt x="92" y="4"/>
                  <a:pt x="96" y="1"/>
                </a:cubicBezTo>
                <a:cubicBezTo>
                  <a:pt x="94" y="6"/>
                  <a:pt x="91" y="10"/>
                  <a:pt x="87" y="12"/>
                </a:cubicBezTo>
                <a:cubicBezTo>
                  <a:pt x="91" y="12"/>
                  <a:pt x="95" y="11"/>
                  <a:pt x="99" y="9"/>
                </a:cubicBezTo>
                <a:cubicBezTo>
                  <a:pt x="96" y="13"/>
                  <a:pt x="92" y="17"/>
                  <a:pt x="88" y="2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43">
            <a:extLst>
              <a:ext uri="{FF2B5EF4-FFF2-40B4-BE49-F238E27FC236}">
                <a16:creationId xmlns:a16="http://schemas.microsoft.com/office/drawing/2014/main" id="{0BA1DC2F-2CCD-4297-8A37-F6D35780E332}"/>
              </a:ext>
            </a:extLst>
          </p:cNvPr>
          <p:cNvSpPr>
            <a:spLocks/>
          </p:cNvSpPr>
          <p:nvPr userDrawn="1"/>
        </p:nvSpPr>
        <p:spPr bwMode="auto">
          <a:xfrm>
            <a:off x="7605713" y="4337051"/>
            <a:ext cx="201613" cy="390525"/>
          </a:xfrm>
          <a:custGeom>
            <a:avLst/>
            <a:gdLst>
              <a:gd name="T0" fmla="*/ 54 w 54"/>
              <a:gd name="T1" fmla="*/ 17 h 104"/>
              <a:gd name="T2" fmla="*/ 44 w 54"/>
              <a:gd name="T3" fmla="*/ 17 h 104"/>
              <a:gd name="T4" fmla="*/ 35 w 54"/>
              <a:gd name="T5" fmla="*/ 26 h 104"/>
              <a:gd name="T6" fmla="*/ 35 w 54"/>
              <a:gd name="T7" fmla="*/ 38 h 104"/>
              <a:gd name="T8" fmla="*/ 53 w 54"/>
              <a:gd name="T9" fmla="*/ 38 h 104"/>
              <a:gd name="T10" fmla="*/ 51 w 54"/>
              <a:gd name="T11" fmla="*/ 56 h 104"/>
              <a:gd name="T12" fmla="*/ 35 w 54"/>
              <a:gd name="T13" fmla="*/ 56 h 104"/>
              <a:gd name="T14" fmla="*/ 35 w 54"/>
              <a:gd name="T15" fmla="*/ 104 h 104"/>
              <a:gd name="T16" fmla="*/ 16 w 54"/>
              <a:gd name="T17" fmla="*/ 104 h 104"/>
              <a:gd name="T18" fmla="*/ 16 w 54"/>
              <a:gd name="T19" fmla="*/ 56 h 104"/>
              <a:gd name="T20" fmla="*/ 0 w 54"/>
              <a:gd name="T21" fmla="*/ 56 h 104"/>
              <a:gd name="T22" fmla="*/ 0 w 54"/>
              <a:gd name="T23" fmla="*/ 38 h 104"/>
              <a:gd name="T24" fmla="*/ 16 w 54"/>
              <a:gd name="T25" fmla="*/ 38 h 104"/>
              <a:gd name="T26" fmla="*/ 16 w 54"/>
              <a:gd name="T27" fmla="*/ 24 h 104"/>
              <a:gd name="T28" fmla="*/ 40 w 54"/>
              <a:gd name="T29" fmla="*/ 0 h 104"/>
              <a:gd name="T30" fmla="*/ 54 w 54"/>
              <a:gd name="T31" fmla="*/ 1 h 104"/>
              <a:gd name="T32" fmla="*/ 54 w 54"/>
              <a:gd name="T33" fmla="*/ 1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104">
                <a:moveTo>
                  <a:pt x="54" y="17"/>
                </a:moveTo>
                <a:cubicBezTo>
                  <a:pt x="44" y="17"/>
                  <a:pt x="44" y="17"/>
                  <a:pt x="44" y="17"/>
                </a:cubicBezTo>
                <a:cubicBezTo>
                  <a:pt x="36" y="17"/>
                  <a:pt x="35" y="21"/>
                  <a:pt x="35" y="26"/>
                </a:cubicBezTo>
                <a:cubicBezTo>
                  <a:pt x="35" y="38"/>
                  <a:pt x="35" y="38"/>
                  <a:pt x="35" y="38"/>
                </a:cubicBezTo>
                <a:cubicBezTo>
                  <a:pt x="53" y="38"/>
                  <a:pt x="53" y="38"/>
                  <a:pt x="53" y="38"/>
                </a:cubicBezTo>
                <a:cubicBezTo>
                  <a:pt x="51" y="56"/>
                  <a:pt x="51" y="56"/>
                  <a:pt x="51" y="56"/>
                </a:cubicBezTo>
                <a:cubicBezTo>
                  <a:pt x="35" y="56"/>
                  <a:pt x="35" y="56"/>
                  <a:pt x="35" y="56"/>
                </a:cubicBezTo>
                <a:cubicBezTo>
                  <a:pt x="35" y="104"/>
                  <a:pt x="35" y="104"/>
                  <a:pt x="35" y="104"/>
                </a:cubicBezTo>
                <a:cubicBezTo>
                  <a:pt x="16" y="104"/>
                  <a:pt x="16" y="104"/>
                  <a:pt x="16" y="104"/>
                </a:cubicBezTo>
                <a:cubicBezTo>
                  <a:pt x="16" y="56"/>
                  <a:pt x="16" y="56"/>
                  <a:pt x="16" y="56"/>
                </a:cubicBezTo>
                <a:cubicBezTo>
                  <a:pt x="0" y="56"/>
                  <a:pt x="0" y="56"/>
                  <a:pt x="0" y="56"/>
                </a:cubicBezTo>
                <a:cubicBezTo>
                  <a:pt x="0" y="38"/>
                  <a:pt x="0" y="38"/>
                  <a:pt x="0" y="38"/>
                </a:cubicBezTo>
                <a:cubicBezTo>
                  <a:pt x="16" y="38"/>
                  <a:pt x="16" y="38"/>
                  <a:pt x="16" y="38"/>
                </a:cubicBezTo>
                <a:cubicBezTo>
                  <a:pt x="16" y="24"/>
                  <a:pt x="16" y="24"/>
                  <a:pt x="16" y="24"/>
                </a:cubicBezTo>
                <a:cubicBezTo>
                  <a:pt x="16" y="8"/>
                  <a:pt x="26" y="0"/>
                  <a:pt x="40" y="0"/>
                </a:cubicBezTo>
                <a:cubicBezTo>
                  <a:pt x="46" y="0"/>
                  <a:pt x="52" y="0"/>
                  <a:pt x="54" y="1"/>
                </a:cubicBezTo>
                <a:lnTo>
                  <a:pt x="54" y="17"/>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44">
            <a:extLst>
              <a:ext uri="{FF2B5EF4-FFF2-40B4-BE49-F238E27FC236}">
                <a16:creationId xmlns:a16="http://schemas.microsoft.com/office/drawing/2014/main" id="{585EDA50-54D4-4073-8C4B-D82CBF9EB1A7}"/>
              </a:ext>
            </a:extLst>
          </p:cNvPr>
          <p:cNvSpPr>
            <a:spLocks/>
          </p:cNvSpPr>
          <p:nvPr userDrawn="1"/>
        </p:nvSpPr>
        <p:spPr bwMode="auto">
          <a:xfrm>
            <a:off x="8167688" y="4367213"/>
            <a:ext cx="360363" cy="352425"/>
          </a:xfrm>
          <a:custGeom>
            <a:avLst/>
            <a:gdLst>
              <a:gd name="T0" fmla="*/ 63 w 96"/>
              <a:gd name="T1" fmla="*/ 93 h 94"/>
              <a:gd name="T2" fmla="*/ 60 w 96"/>
              <a:gd name="T3" fmla="*/ 91 h 94"/>
              <a:gd name="T4" fmla="*/ 60 w 96"/>
              <a:gd name="T5" fmla="*/ 78 h 94"/>
              <a:gd name="T6" fmla="*/ 57 w 96"/>
              <a:gd name="T7" fmla="*/ 69 h 94"/>
              <a:gd name="T8" fmla="*/ 79 w 96"/>
              <a:gd name="T9" fmla="*/ 45 h 94"/>
              <a:gd name="T10" fmla="*/ 74 w 96"/>
              <a:gd name="T11" fmla="*/ 32 h 94"/>
              <a:gd name="T12" fmla="*/ 73 w 96"/>
              <a:gd name="T13" fmla="*/ 20 h 94"/>
              <a:gd name="T14" fmla="*/ 60 w 96"/>
              <a:gd name="T15" fmla="*/ 25 h 94"/>
              <a:gd name="T16" fmla="*/ 48 w 96"/>
              <a:gd name="T17" fmla="*/ 23 h 94"/>
              <a:gd name="T18" fmla="*/ 36 w 96"/>
              <a:gd name="T19" fmla="*/ 25 h 94"/>
              <a:gd name="T20" fmla="*/ 23 w 96"/>
              <a:gd name="T21" fmla="*/ 20 h 94"/>
              <a:gd name="T22" fmla="*/ 22 w 96"/>
              <a:gd name="T23" fmla="*/ 32 h 94"/>
              <a:gd name="T24" fmla="*/ 18 w 96"/>
              <a:gd name="T25" fmla="*/ 45 h 94"/>
              <a:gd name="T26" fmla="*/ 39 w 96"/>
              <a:gd name="T27" fmla="*/ 69 h 94"/>
              <a:gd name="T28" fmla="*/ 36 w 96"/>
              <a:gd name="T29" fmla="*/ 75 h 94"/>
              <a:gd name="T30" fmla="*/ 22 w 96"/>
              <a:gd name="T31" fmla="*/ 71 h 94"/>
              <a:gd name="T32" fmla="*/ 15 w 96"/>
              <a:gd name="T33" fmla="*/ 66 h 94"/>
              <a:gd name="T34" fmla="*/ 15 w 96"/>
              <a:gd name="T35" fmla="*/ 69 h 94"/>
              <a:gd name="T36" fmla="*/ 20 w 96"/>
              <a:gd name="T37" fmla="*/ 76 h 94"/>
              <a:gd name="T38" fmla="*/ 36 w 96"/>
              <a:gd name="T39" fmla="*/ 82 h 94"/>
              <a:gd name="T40" fmla="*/ 36 w 96"/>
              <a:gd name="T41" fmla="*/ 91 h 94"/>
              <a:gd name="T42" fmla="*/ 33 w 96"/>
              <a:gd name="T43" fmla="*/ 93 h 94"/>
              <a:gd name="T44" fmla="*/ 0 w 96"/>
              <a:gd name="T45" fmla="*/ 48 h 94"/>
              <a:gd name="T46" fmla="*/ 48 w 96"/>
              <a:gd name="T47" fmla="*/ 0 h 94"/>
              <a:gd name="T48" fmla="*/ 96 w 96"/>
              <a:gd name="T49" fmla="*/ 48 h 94"/>
              <a:gd name="T50" fmla="*/ 63 w 96"/>
              <a:gd name="T51" fmla="*/ 9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94">
                <a:moveTo>
                  <a:pt x="63" y="93"/>
                </a:moveTo>
                <a:cubicBezTo>
                  <a:pt x="61" y="94"/>
                  <a:pt x="60" y="92"/>
                  <a:pt x="60" y="91"/>
                </a:cubicBezTo>
                <a:cubicBezTo>
                  <a:pt x="60" y="89"/>
                  <a:pt x="60" y="84"/>
                  <a:pt x="60" y="78"/>
                </a:cubicBezTo>
                <a:cubicBezTo>
                  <a:pt x="60" y="73"/>
                  <a:pt x="59" y="70"/>
                  <a:pt x="57" y="69"/>
                </a:cubicBezTo>
                <a:cubicBezTo>
                  <a:pt x="67" y="68"/>
                  <a:pt x="79" y="64"/>
                  <a:pt x="79" y="45"/>
                </a:cubicBezTo>
                <a:cubicBezTo>
                  <a:pt x="79" y="40"/>
                  <a:pt x="77" y="36"/>
                  <a:pt x="74" y="32"/>
                </a:cubicBezTo>
                <a:cubicBezTo>
                  <a:pt x="74" y="31"/>
                  <a:pt x="76" y="26"/>
                  <a:pt x="73" y="20"/>
                </a:cubicBezTo>
                <a:cubicBezTo>
                  <a:pt x="69" y="18"/>
                  <a:pt x="60" y="25"/>
                  <a:pt x="60" y="25"/>
                </a:cubicBezTo>
                <a:cubicBezTo>
                  <a:pt x="56" y="24"/>
                  <a:pt x="52" y="23"/>
                  <a:pt x="48" y="23"/>
                </a:cubicBezTo>
                <a:cubicBezTo>
                  <a:pt x="44" y="23"/>
                  <a:pt x="40" y="24"/>
                  <a:pt x="36" y="25"/>
                </a:cubicBezTo>
                <a:cubicBezTo>
                  <a:pt x="36" y="25"/>
                  <a:pt x="27" y="18"/>
                  <a:pt x="23" y="20"/>
                </a:cubicBezTo>
                <a:cubicBezTo>
                  <a:pt x="20" y="26"/>
                  <a:pt x="22" y="31"/>
                  <a:pt x="22" y="32"/>
                </a:cubicBezTo>
                <a:cubicBezTo>
                  <a:pt x="19" y="36"/>
                  <a:pt x="18" y="40"/>
                  <a:pt x="18" y="45"/>
                </a:cubicBezTo>
                <a:cubicBezTo>
                  <a:pt x="18" y="64"/>
                  <a:pt x="29" y="68"/>
                  <a:pt x="39" y="69"/>
                </a:cubicBezTo>
                <a:cubicBezTo>
                  <a:pt x="38" y="70"/>
                  <a:pt x="37" y="72"/>
                  <a:pt x="36" y="75"/>
                </a:cubicBezTo>
                <a:cubicBezTo>
                  <a:pt x="34" y="77"/>
                  <a:pt x="27" y="79"/>
                  <a:pt x="22" y="71"/>
                </a:cubicBezTo>
                <a:cubicBezTo>
                  <a:pt x="20" y="67"/>
                  <a:pt x="15" y="66"/>
                  <a:pt x="15" y="66"/>
                </a:cubicBezTo>
                <a:cubicBezTo>
                  <a:pt x="10" y="66"/>
                  <a:pt x="15" y="69"/>
                  <a:pt x="15" y="69"/>
                </a:cubicBezTo>
                <a:cubicBezTo>
                  <a:pt x="18" y="71"/>
                  <a:pt x="20" y="76"/>
                  <a:pt x="20" y="76"/>
                </a:cubicBezTo>
                <a:cubicBezTo>
                  <a:pt x="23" y="85"/>
                  <a:pt x="36" y="82"/>
                  <a:pt x="36" y="82"/>
                </a:cubicBezTo>
                <a:cubicBezTo>
                  <a:pt x="36" y="86"/>
                  <a:pt x="36" y="90"/>
                  <a:pt x="36" y="91"/>
                </a:cubicBezTo>
                <a:cubicBezTo>
                  <a:pt x="36" y="92"/>
                  <a:pt x="35" y="94"/>
                  <a:pt x="33" y="93"/>
                </a:cubicBezTo>
                <a:cubicBezTo>
                  <a:pt x="14" y="87"/>
                  <a:pt x="0" y="69"/>
                  <a:pt x="0" y="48"/>
                </a:cubicBezTo>
                <a:cubicBezTo>
                  <a:pt x="0" y="21"/>
                  <a:pt x="22" y="0"/>
                  <a:pt x="48" y="0"/>
                </a:cubicBezTo>
                <a:cubicBezTo>
                  <a:pt x="75" y="0"/>
                  <a:pt x="96" y="21"/>
                  <a:pt x="96" y="48"/>
                </a:cubicBezTo>
                <a:cubicBezTo>
                  <a:pt x="96" y="69"/>
                  <a:pt x="82" y="87"/>
                  <a:pt x="63" y="93"/>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45">
            <a:extLst>
              <a:ext uri="{FF2B5EF4-FFF2-40B4-BE49-F238E27FC236}">
                <a16:creationId xmlns:a16="http://schemas.microsoft.com/office/drawing/2014/main" id="{D60C9996-E375-4F8E-8C2F-F09FCEED56B0}"/>
              </a:ext>
            </a:extLst>
          </p:cNvPr>
          <p:cNvSpPr>
            <a:spLocks/>
          </p:cNvSpPr>
          <p:nvPr userDrawn="1"/>
        </p:nvSpPr>
        <p:spPr bwMode="auto">
          <a:xfrm>
            <a:off x="8799513" y="4367213"/>
            <a:ext cx="388938" cy="330200"/>
          </a:xfrm>
          <a:custGeom>
            <a:avLst/>
            <a:gdLst>
              <a:gd name="T0" fmla="*/ 104 w 104"/>
              <a:gd name="T1" fmla="*/ 44 h 88"/>
              <a:gd name="T2" fmla="*/ 100 w 104"/>
              <a:gd name="T3" fmla="*/ 48 h 88"/>
              <a:gd name="T4" fmla="*/ 96 w 104"/>
              <a:gd name="T5" fmla="*/ 48 h 88"/>
              <a:gd name="T6" fmla="*/ 92 w 104"/>
              <a:gd name="T7" fmla="*/ 44 h 88"/>
              <a:gd name="T8" fmla="*/ 92 w 104"/>
              <a:gd name="T9" fmla="*/ 28 h 88"/>
              <a:gd name="T10" fmla="*/ 76 w 104"/>
              <a:gd name="T11" fmla="*/ 12 h 88"/>
              <a:gd name="T12" fmla="*/ 60 w 104"/>
              <a:gd name="T13" fmla="*/ 28 h 88"/>
              <a:gd name="T14" fmla="*/ 60 w 104"/>
              <a:gd name="T15" fmla="*/ 40 h 88"/>
              <a:gd name="T16" fmla="*/ 66 w 104"/>
              <a:gd name="T17" fmla="*/ 40 h 88"/>
              <a:gd name="T18" fmla="*/ 72 w 104"/>
              <a:gd name="T19" fmla="*/ 46 h 88"/>
              <a:gd name="T20" fmla="*/ 72 w 104"/>
              <a:gd name="T21" fmla="*/ 82 h 88"/>
              <a:gd name="T22" fmla="*/ 66 w 104"/>
              <a:gd name="T23" fmla="*/ 88 h 88"/>
              <a:gd name="T24" fmla="*/ 6 w 104"/>
              <a:gd name="T25" fmla="*/ 88 h 88"/>
              <a:gd name="T26" fmla="*/ 0 w 104"/>
              <a:gd name="T27" fmla="*/ 82 h 88"/>
              <a:gd name="T28" fmla="*/ 0 w 104"/>
              <a:gd name="T29" fmla="*/ 46 h 88"/>
              <a:gd name="T30" fmla="*/ 6 w 104"/>
              <a:gd name="T31" fmla="*/ 40 h 88"/>
              <a:gd name="T32" fmla="*/ 48 w 104"/>
              <a:gd name="T33" fmla="*/ 40 h 88"/>
              <a:gd name="T34" fmla="*/ 48 w 104"/>
              <a:gd name="T35" fmla="*/ 28 h 88"/>
              <a:gd name="T36" fmla="*/ 76 w 104"/>
              <a:gd name="T37" fmla="*/ 0 h 88"/>
              <a:gd name="T38" fmla="*/ 104 w 104"/>
              <a:gd name="T39" fmla="*/ 28 h 88"/>
              <a:gd name="T40" fmla="*/ 104 w 104"/>
              <a:gd name="T4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88">
                <a:moveTo>
                  <a:pt x="104" y="44"/>
                </a:moveTo>
                <a:cubicBezTo>
                  <a:pt x="104" y="46"/>
                  <a:pt x="102" y="48"/>
                  <a:pt x="100" y="48"/>
                </a:cubicBezTo>
                <a:cubicBezTo>
                  <a:pt x="96" y="48"/>
                  <a:pt x="96" y="48"/>
                  <a:pt x="96" y="48"/>
                </a:cubicBezTo>
                <a:cubicBezTo>
                  <a:pt x="94" y="48"/>
                  <a:pt x="92" y="46"/>
                  <a:pt x="92" y="44"/>
                </a:cubicBezTo>
                <a:cubicBezTo>
                  <a:pt x="92" y="28"/>
                  <a:pt x="92" y="28"/>
                  <a:pt x="92" y="28"/>
                </a:cubicBezTo>
                <a:cubicBezTo>
                  <a:pt x="92" y="19"/>
                  <a:pt x="85" y="12"/>
                  <a:pt x="76" y="12"/>
                </a:cubicBezTo>
                <a:cubicBezTo>
                  <a:pt x="67" y="12"/>
                  <a:pt x="60" y="19"/>
                  <a:pt x="60" y="28"/>
                </a:cubicBezTo>
                <a:cubicBezTo>
                  <a:pt x="60" y="40"/>
                  <a:pt x="60" y="40"/>
                  <a:pt x="60" y="40"/>
                </a:cubicBezTo>
                <a:cubicBezTo>
                  <a:pt x="66" y="40"/>
                  <a:pt x="66" y="40"/>
                  <a:pt x="66" y="40"/>
                </a:cubicBezTo>
                <a:cubicBezTo>
                  <a:pt x="69" y="40"/>
                  <a:pt x="72" y="43"/>
                  <a:pt x="72" y="46"/>
                </a:cubicBezTo>
                <a:cubicBezTo>
                  <a:pt x="72" y="82"/>
                  <a:pt x="72" y="82"/>
                  <a:pt x="72" y="82"/>
                </a:cubicBezTo>
                <a:cubicBezTo>
                  <a:pt x="72" y="85"/>
                  <a:pt x="69" y="88"/>
                  <a:pt x="66" y="88"/>
                </a:cubicBezTo>
                <a:cubicBezTo>
                  <a:pt x="6" y="88"/>
                  <a:pt x="6" y="88"/>
                  <a:pt x="6" y="88"/>
                </a:cubicBezTo>
                <a:cubicBezTo>
                  <a:pt x="3" y="88"/>
                  <a:pt x="0" y="85"/>
                  <a:pt x="0" y="82"/>
                </a:cubicBezTo>
                <a:cubicBezTo>
                  <a:pt x="0" y="46"/>
                  <a:pt x="0" y="46"/>
                  <a:pt x="0" y="46"/>
                </a:cubicBezTo>
                <a:cubicBezTo>
                  <a:pt x="0" y="43"/>
                  <a:pt x="3" y="40"/>
                  <a:pt x="6" y="40"/>
                </a:cubicBezTo>
                <a:cubicBezTo>
                  <a:pt x="48" y="40"/>
                  <a:pt x="48" y="40"/>
                  <a:pt x="48" y="40"/>
                </a:cubicBezTo>
                <a:cubicBezTo>
                  <a:pt x="48" y="28"/>
                  <a:pt x="48" y="28"/>
                  <a:pt x="48" y="28"/>
                </a:cubicBezTo>
                <a:cubicBezTo>
                  <a:pt x="48" y="12"/>
                  <a:pt x="61" y="0"/>
                  <a:pt x="76" y="0"/>
                </a:cubicBezTo>
                <a:cubicBezTo>
                  <a:pt x="92" y="0"/>
                  <a:pt x="104" y="12"/>
                  <a:pt x="104" y="28"/>
                </a:cubicBezTo>
                <a:lnTo>
                  <a:pt x="104" y="4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46">
            <a:extLst>
              <a:ext uri="{FF2B5EF4-FFF2-40B4-BE49-F238E27FC236}">
                <a16:creationId xmlns:a16="http://schemas.microsoft.com/office/drawing/2014/main" id="{D22D704D-4D74-4A0C-BFA3-CE5071DF0A10}"/>
              </a:ext>
            </a:extLst>
          </p:cNvPr>
          <p:cNvSpPr>
            <a:spLocks noEditPoints="1"/>
          </p:cNvSpPr>
          <p:nvPr userDrawn="1"/>
        </p:nvSpPr>
        <p:spPr bwMode="auto">
          <a:xfrm>
            <a:off x="9413876" y="4367213"/>
            <a:ext cx="450850" cy="360363"/>
          </a:xfrm>
          <a:custGeom>
            <a:avLst/>
            <a:gdLst>
              <a:gd name="T0" fmla="*/ 120 w 120"/>
              <a:gd name="T1" fmla="*/ 10 h 96"/>
              <a:gd name="T2" fmla="*/ 120 w 120"/>
              <a:gd name="T3" fmla="*/ 86 h 96"/>
              <a:gd name="T4" fmla="*/ 110 w 120"/>
              <a:gd name="T5" fmla="*/ 96 h 96"/>
              <a:gd name="T6" fmla="*/ 10 w 120"/>
              <a:gd name="T7" fmla="*/ 96 h 96"/>
              <a:gd name="T8" fmla="*/ 0 w 120"/>
              <a:gd name="T9" fmla="*/ 86 h 96"/>
              <a:gd name="T10" fmla="*/ 0 w 120"/>
              <a:gd name="T11" fmla="*/ 10 h 96"/>
              <a:gd name="T12" fmla="*/ 10 w 120"/>
              <a:gd name="T13" fmla="*/ 0 h 96"/>
              <a:gd name="T14" fmla="*/ 110 w 120"/>
              <a:gd name="T15" fmla="*/ 0 h 96"/>
              <a:gd name="T16" fmla="*/ 120 w 120"/>
              <a:gd name="T17" fmla="*/ 10 h 96"/>
              <a:gd name="T18" fmla="*/ 8 w 120"/>
              <a:gd name="T19" fmla="*/ 10 h 96"/>
              <a:gd name="T20" fmla="*/ 8 w 120"/>
              <a:gd name="T21" fmla="*/ 24 h 96"/>
              <a:gd name="T22" fmla="*/ 112 w 120"/>
              <a:gd name="T23" fmla="*/ 24 h 96"/>
              <a:gd name="T24" fmla="*/ 112 w 120"/>
              <a:gd name="T25" fmla="*/ 10 h 96"/>
              <a:gd name="T26" fmla="*/ 110 w 120"/>
              <a:gd name="T27" fmla="*/ 8 h 96"/>
              <a:gd name="T28" fmla="*/ 10 w 120"/>
              <a:gd name="T29" fmla="*/ 8 h 96"/>
              <a:gd name="T30" fmla="*/ 8 w 120"/>
              <a:gd name="T31" fmla="*/ 10 h 96"/>
              <a:gd name="T32" fmla="*/ 112 w 120"/>
              <a:gd name="T33" fmla="*/ 86 h 96"/>
              <a:gd name="T34" fmla="*/ 112 w 120"/>
              <a:gd name="T35" fmla="*/ 48 h 96"/>
              <a:gd name="T36" fmla="*/ 8 w 120"/>
              <a:gd name="T37" fmla="*/ 48 h 96"/>
              <a:gd name="T38" fmla="*/ 8 w 120"/>
              <a:gd name="T39" fmla="*/ 86 h 96"/>
              <a:gd name="T40" fmla="*/ 10 w 120"/>
              <a:gd name="T41" fmla="*/ 88 h 96"/>
              <a:gd name="T42" fmla="*/ 110 w 120"/>
              <a:gd name="T43" fmla="*/ 88 h 96"/>
              <a:gd name="T44" fmla="*/ 112 w 120"/>
              <a:gd name="T45" fmla="*/ 86 h 96"/>
              <a:gd name="T46" fmla="*/ 16 w 120"/>
              <a:gd name="T47" fmla="*/ 72 h 96"/>
              <a:gd name="T48" fmla="*/ 32 w 120"/>
              <a:gd name="T49" fmla="*/ 72 h 96"/>
              <a:gd name="T50" fmla="*/ 32 w 120"/>
              <a:gd name="T51" fmla="*/ 80 h 96"/>
              <a:gd name="T52" fmla="*/ 16 w 120"/>
              <a:gd name="T53" fmla="*/ 80 h 96"/>
              <a:gd name="T54" fmla="*/ 16 w 120"/>
              <a:gd name="T55" fmla="*/ 72 h 96"/>
              <a:gd name="T56" fmla="*/ 40 w 120"/>
              <a:gd name="T57" fmla="*/ 72 h 96"/>
              <a:gd name="T58" fmla="*/ 64 w 120"/>
              <a:gd name="T59" fmla="*/ 72 h 96"/>
              <a:gd name="T60" fmla="*/ 64 w 120"/>
              <a:gd name="T61" fmla="*/ 80 h 96"/>
              <a:gd name="T62" fmla="*/ 40 w 120"/>
              <a:gd name="T63" fmla="*/ 80 h 96"/>
              <a:gd name="T64" fmla="*/ 40 w 120"/>
              <a:gd name="T65" fmla="*/ 7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96">
                <a:moveTo>
                  <a:pt x="120" y="10"/>
                </a:moveTo>
                <a:cubicBezTo>
                  <a:pt x="120" y="86"/>
                  <a:pt x="120" y="86"/>
                  <a:pt x="120" y="86"/>
                </a:cubicBezTo>
                <a:cubicBezTo>
                  <a:pt x="120" y="91"/>
                  <a:pt x="115" y="96"/>
                  <a:pt x="110" y="96"/>
                </a:cubicBezTo>
                <a:cubicBezTo>
                  <a:pt x="10" y="96"/>
                  <a:pt x="10" y="96"/>
                  <a:pt x="10" y="96"/>
                </a:cubicBezTo>
                <a:cubicBezTo>
                  <a:pt x="5" y="96"/>
                  <a:pt x="0" y="91"/>
                  <a:pt x="0" y="86"/>
                </a:cubicBezTo>
                <a:cubicBezTo>
                  <a:pt x="0" y="10"/>
                  <a:pt x="0" y="10"/>
                  <a:pt x="0" y="10"/>
                </a:cubicBezTo>
                <a:cubicBezTo>
                  <a:pt x="0" y="4"/>
                  <a:pt x="5" y="0"/>
                  <a:pt x="10" y="0"/>
                </a:cubicBezTo>
                <a:cubicBezTo>
                  <a:pt x="110" y="0"/>
                  <a:pt x="110" y="0"/>
                  <a:pt x="110" y="0"/>
                </a:cubicBezTo>
                <a:cubicBezTo>
                  <a:pt x="115" y="0"/>
                  <a:pt x="120" y="4"/>
                  <a:pt x="120" y="10"/>
                </a:cubicBezTo>
                <a:close/>
                <a:moveTo>
                  <a:pt x="8" y="10"/>
                </a:moveTo>
                <a:cubicBezTo>
                  <a:pt x="8" y="24"/>
                  <a:pt x="8" y="24"/>
                  <a:pt x="8" y="24"/>
                </a:cubicBezTo>
                <a:cubicBezTo>
                  <a:pt x="112" y="24"/>
                  <a:pt x="112" y="24"/>
                  <a:pt x="112" y="24"/>
                </a:cubicBezTo>
                <a:cubicBezTo>
                  <a:pt x="112" y="10"/>
                  <a:pt x="112" y="10"/>
                  <a:pt x="112" y="10"/>
                </a:cubicBezTo>
                <a:cubicBezTo>
                  <a:pt x="112" y="9"/>
                  <a:pt x="111" y="8"/>
                  <a:pt x="110" y="8"/>
                </a:cubicBezTo>
                <a:cubicBezTo>
                  <a:pt x="10" y="8"/>
                  <a:pt x="10" y="8"/>
                  <a:pt x="10" y="8"/>
                </a:cubicBezTo>
                <a:cubicBezTo>
                  <a:pt x="9" y="8"/>
                  <a:pt x="8" y="9"/>
                  <a:pt x="8" y="10"/>
                </a:cubicBezTo>
                <a:close/>
                <a:moveTo>
                  <a:pt x="112" y="86"/>
                </a:moveTo>
                <a:cubicBezTo>
                  <a:pt x="112" y="48"/>
                  <a:pt x="112" y="48"/>
                  <a:pt x="112" y="48"/>
                </a:cubicBezTo>
                <a:cubicBezTo>
                  <a:pt x="8" y="48"/>
                  <a:pt x="8" y="48"/>
                  <a:pt x="8" y="48"/>
                </a:cubicBezTo>
                <a:cubicBezTo>
                  <a:pt x="8" y="86"/>
                  <a:pt x="8" y="86"/>
                  <a:pt x="8" y="86"/>
                </a:cubicBezTo>
                <a:cubicBezTo>
                  <a:pt x="8" y="87"/>
                  <a:pt x="9" y="88"/>
                  <a:pt x="10" y="88"/>
                </a:cubicBezTo>
                <a:cubicBezTo>
                  <a:pt x="110" y="88"/>
                  <a:pt x="110" y="88"/>
                  <a:pt x="110" y="88"/>
                </a:cubicBezTo>
                <a:cubicBezTo>
                  <a:pt x="111" y="88"/>
                  <a:pt x="112" y="87"/>
                  <a:pt x="112" y="86"/>
                </a:cubicBezTo>
                <a:close/>
                <a:moveTo>
                  <a:pt x="16" y="72"/>
                </a:moveTo>
                <a:cubicBezTo>
                  <a:pt x="32" y="72"/>
                  <a:pt x="32" y="72"/>
                  <a:pt x="32" y="72"/>
                </a:cubicBezTo>
                <a:cubicBezTo>
                  <a:pt x="32" y="80"/>
                  <a:pt x="32" y="80"/>
                  <a:pt x="32" y="80"/>
                </a:cubicBezTo>
                <a:cubicBezTo>
                  <a:pt x="16" y="80"/>
                  <a:pt x="16" y="80"/>
                  <a:pt x="16" y="80"/>
                </a:cubicBezTo>
                <a:lnTo>
                  <a:pt x="16" y="72"/>
                </a:lnTo>
                <a:close/>
                <a:moveTo>
                  <a:pt x="40" y="72"/>
                </a:moveTo>
                <a:cubicBezTo>
                  <a:pt x="64" y="72"/>
                  <a:pt x="64" y="72"/>
                  <a:pt x="64" y="72"/>
                </a:cubicBezTo>
                <a:cubicBezTo>
                  <a:pt x="64" y="80"/>
                  <a:pt x="64" y="80"/>
                  <a:pt x="64" y="80"/>
                </a:cubicBezTo>
                <a:cubicBezTo>
                  <a:pt x="40" y="80"/>
                  <a:pt x="40" y="80"/>
                  <a:pt x="40" y="80"/>
                </a:cubicBezTo>
                <a:lnTo>
                  <a:pt x="40" y="72"/>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47">
            <a:extLst>
              <a:ext uri="{FF2B5EF4-FFF2-40B4-BE49-F238E27FC236}">
                <a16:creationId xmlns:a16="http://schemas.microsoft.com/office/drawing/2014/main" id="{4CC025F6-65E5-42E0-A8BB-6E2CED464E02}"/>
              </a:ext>
            </a:extLst>
          </p:cNvPr>
          <p:cNvSpPr>
            <a:spLocks noEditPoints="1"/>
          </p:cNvSpPr>
          <p:nvPr userDrawn="1"/>
        </p:nvSpPr>
        <p:spPr bwMode="auto">
          <a:xfrm>
            <a:off x="10120313" y="4367213"/>
            <a:ext cx="330200" cy="330200"/>
          </a:xfrm>
          <a:custGeom>
            <a:avLst/>
            <a:gdLst>
              <a:gd name="T0" fmla="*/ 87 w 88"/>
              <a:gd name="T1" fmla="*/ 87 h 88"/>
              <a:gd name="T2" fmla="*/ 84 w 88"/>
              <a:gd name="T3" fmla="*/ 88 h 88"/>
              <a:gd name="T4" fmla="*/ 75 w 88"/>
              <a:gd name="T5" fmla="*/ 88 h 88"/>
              <a:gd name="T6" fmla="*/ 71 w 88"/>
              <a:gd name="T7" fmla="*/ 84 h 88"/>
              <a:gd name="T8" fmla="*/ 4 w 88"/>
              <a:gd name="T9" fmla="*/ 17 h 88"/>
              <a:gd name="T10" fmla="*/ 0 w 88"/>
              <a:gd name="T11" fmla="*/ 13 h 88"/>
              <a:gd name="T12" fmla="*/ 0 w 88"/>
              <a:gd name="T13" fmla="*/ 4 h 88"/>
              <a:gd name="T14" fmla="*/ 1 w 88"/>
              <a:gd name="T15" fmla="*/ 1 h 88"/>
              <a:gd name="T16" fmla="*/ 4 w 88"/>
              <a:gd name="T17" fmla="*/ 0 h 88"/>
              <a:gd name="T18" fmla="*/ 4 w 88"/>
              <a:gd name="T19" fmla="*/ 0 h 88"/>
              <a:gd name="T20" fmla="*/ 62 w 88"/>
              <a:gd name="T21" fmla="*/ 26 h 88"/>
              <a:gd name="T22" fmla="*/ 88 w 88"/>
              <a:gd name="T23" fmla="*/ 84 h 88"/>
              <a:gd name="T24" fmla="*/ 87 w 88"/>
              <a:gd name="T25" fmla="*/ 87 h 88"/>
              <a:gd name="T26" fmla="*/ 55 w 88"/>
              <a:gd name="T27" fmla="*/ 86 h 88"/>
              <a:gd name="T28" fmla="*/ 52 w 88"/>
              <a:gd name="T29" fmla="*/ 88 h 88"/>
              <a:gd name="T30" fmla="*/ 43 w 88"/>
              <a:gd name="T31" fmla="*/ 88 h 88"/>
              <a:gd name="T32" fmla="*/ 39 w 88"/>
              <a:gd name="T33" fmla="*/ 84 h 88"/>
              <a:gd name="T34" fmla="*/ 3 w 88"/>
              <a:gd name="T35" fmla="*/ 48 h 88"/>
              <a:gd name="T36" fmla="*/ 0 w 88"/>
              <a:gd name="T37" fmla="*/ 44 h 88"/>
              <a:gd name="T38" fmla="*/ 0 w 88"/>
              <a:gd name="T39" fmla="*/ 36 h 88"/>
              <a:gd name="T40" fmla="*/ 1 w 88"/>
              <a:gd name="T41" fmla="*/ 33 h 88"/>
              <a:gd name="T42" fmla="*/ 4 w 88"/>
              <a:gd name="T43" fmla="*/ 32 h 88"/>
              <a:gd name="T44" fmla="*/ 4 w 88"/>
              <a:gd name="T45" fmla="*/ 32 h 88"/>
              <a:gd name="T46" fmla="*/ 39 w 88"/>
              <a:gd name="T47" fmla="*/ 48 h 88"/>
              <a:gd name="T48" fmla="*/ 56 w 88"/>
              <a:gd name="T49" fmla="*/ 83 h 88"/>
              <a:gd name="T50" fmla="*/ 55 w 88"/>
              <a:gd name="T51" fmla="*/ 86 h 88"/>
              <a:gd name="T52" fmla="*/ 12 w 88"/>
              <a:gd name="T53" fmla="*/ 88 h 88"/>
              <a:gd name="T54" fmla="*/ 0 w 88"/>
              <a:gd name="T55" fmla="*/ 76 h 88"/>
              <a:gd name="T56" fmla="*/ 12 w 88"/>
              <a:gd name="T57" fmla="*/ 64 h 88"/>
              <a:gd name="T58" fmla="*/ 24 w 88"/>
              <a:gd name="T59" fmla="*/ 76 h 88"/>
              <a:gd name="T60" fmla="*/ 12 w 88"/>
              <a:gd name="T61"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88">
                <a:moveTo>
                  <a:pt x="87" y="87"/>
                </a:moveTo>
                <a:cubicBezTo>
                  <a:pt x="86" y="87"/>
                  <a:pt x="85" y="88"/>
                  <a:pt x="84" y="88"/>
                </a:cubicBezTo>
                <a:cubicBezTo>
                  <a:pt x="75" y="88"/>
                  <a:pt x="75" y="88"/>
                  <a:pt x="75" y="88"/>
                </a:cubicBezTo>
                <a:cubicBezTo>
                  <a:pt x="73" y="88"/>
                  <a:pt x="71" y="86"/>
                  <a:pt x="71" y="84"/>
                </a:cubicBezTo>
                <a:cubicBezTo>
                  <a:pt x="69" y="48"/>
                  <a:pt x="40" y="19"/>
                  <a:pt x="4" y="17"/>
                </a:cubicBezTo>
                <a:cubicBezTo>
                  <a:pt x="1" y="17"/>
                  <a:pt x="0" y="15"/>
                  <a:pt x="0" y="13"/>
                </a:cubicBezTo>
                <a:cubicBezTo>
                  <a:pt x="0" y="4"/>
                  <a:pt x="0" y="4"/>
                  <a:pt x="0" y="4"/>
                </a:cubicBezTo>
                <a:cubicBezTo>
                  <a:pt x="0" y="3"/>
                  <a:pt x="0" y="2"/>
                  <a:pt x="1" y="1"/>
                </a:cubicBezTo>
                <a:cubicBezTo>
                  <a:pt x="2" y="0"/>
                  <a:pt x="3" y="0"/>
                  <a:pt x="4" y="0"/>
                </a:cubicBezTo>
                <a:cubicBezTo>
                  <a:pt x="4" y="0"/>
                  <a:pt x="4" y="0"/>
                  <a:pt x="4" y="0"/>
                </a:cubicBezTo>
                <a:cubicBezTo>
                  <a:pt x="26" y="1"/>
                  <a:pt x="46" y="10"/>
                  <a:pt x="62" y="26"/>
                </a:cubicBezTo>
                <a:cubicBezTo>
                  <a:pt x="77" y="41"/>
                  <a:pt x="87" y="62"/>
                  <a:pt x="88" y="84"/>
                </a:cubicBezTo>
                <a:cubicBezTo>
                  <a:pt x="88" y="85"/>
                  <a:pt x="87" y="86"/>
                  <a:pt x="87" y="87"/>
                </a:cubicBezTo>
                <a:close/>
                <a:moveTo>
                  <a:pt x="55" y="86"/>
                </a:moveTo>
                <a:cubicBezTo>
                  <a:pt x="54" y="87"/>
                  <a:pt x="53" y="88"/>
                  <a:pt x="52" y="88"/>
                </a:cubicBezTo>
                <a:cubicBezTo>
                  <a:pt x="43" y="88"/>
                  <a:pt x="43" y="88"/>
                  <a:pt x="43" y="88"/>
                </a:cubicBezTo>
                <a:cubicBezTo>
                  <a:pt x="41" y="88"/>
                  <a:pt x="40" y="86"/>
                  <a:pt x="39" y="84"/>
                </a:cubicBezTo>
                <a:cubicBezTo>
                  <a:pt x="38" y="65"/>
                  <a:pt x="22" y="50"/>
                  <a:pt x="3" y="48"/>
                </a:cubicBezTo>
                <a:cubicBezTo>
                  <a:pt x="1" y="48"/>
                  <a:pt x="0" y="46"/>
                  <a:pt x="0" y="44"/>
                </a:cubicBezTo>
                <a:cubicBezTo>
                  <a:pt x="0" y="36"/>
                  <a:pt x="0" y="36"/>
                  <a:pt x="0" y="36"/>
                </a:cubicBezTo>
                <a:cubicBezTo>
                  <a:pt x="0" y="35"/>
                  <a:pt x="0" y="34"/>
                  <a:pt x="1" y="33"/>
                </a:cubicBezTo>
                <a:cubicBezTo>
                  <a:pt x="2" y="32"/>
                  <a:pt x="3" y="32"/>
                  <a:pt x="4" y="32"/>
                </a:cubicBezTo>
                <a:cubicBezTo>
                  <a:pt x="4" y="32"/>
                  <a:pt x="4" y="32"/>
                  <a:pt x="4" y="32"/>
                </a:cubicBezTo>
                <a:cubicBezTo>
                  <a:pt x="17" y="33"/>
                  <a:pt x="30" y="39"/>
                  <a:pt x="39" y="48"/>
                </a:cubicBezTo>
                <a:cubicBezTo>
                  <a:pt x="49" y="58"/>
                  <a:pt x="55" y="70"/>
                  <a:pt x="56" y="83"/>
                </a:cubicBezTo>
                <a:cubicBezTo>
                  <a:pt x="56" y="85"/>
                  <a:pt x="55" y="86"/>
                  <a:pt x="55" y="86"/>
                </a:cubicBezTo>
                <a:close/>
                <a:moveTo>
                  <a:pt x="12" y="88"/>
                </a:moveTo>
                <a:cubicBezTo>
                  <a:pt x="5" y="88"/>
                  <a:pt x="0" y="82"/>
                  <a:pt x="0" y="76"/>
                </a:cubicBezTo>
                <a:cubicBezTo>
                  <a:pt x="0" y="69"/>
                  <a:pt x="5" y="64"/>
                  <a:pt x="12" y="64"/>
                </a:cubicBezTo>
                <a:cubicBezTo>
                  <a:pt x="18" y="64"/>
                  <a:pt x="24" y="69"/>
                  <a:pt x="24" y="76"/>
                </a:cubicBezTo>
                <a:cubicBezTo>
                  <a:pt x="24" y="82"/>
                  <a:pt x="18" y="88"/>
                  <a:pt x="12" y="8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48">
            <a:extLst>
              <a:ext uri="{FF2B5EF4-FFF2-40B4-BE49-F238E27FC236}">
                <a16:creationId xmlns:a16="http://schemas.microsoft.com/office/drawing/2014/main" id="{422F0BCB-EA1E-4616-B49B-B1124B5ACF19}"/>
              </a:ext>
            </a:extLst>
          </p:cNvPr>
          <p:cNvSpPr>
            <a:spLocks noEditPoints="1"/>
          </p:cNvSpPr>
          <p:nvPr userDrawn="1"/>
        </p:nvSpPr>
        <p:spPr bwMode="auto">
          <a:xfrm>
            <a:off x="10750551" y="4397376"/>
            <a:ext cx="360363" cy="300038"/>
          </a:xfrm>
          <a:custGeom>
            <a:avLst/>
            <a:gdLst>
              <a:gd name="T0" fmla="*/ 96 w 96"/>
              <a:gd name="T1" fmla="*/ 70 h 80"/>
              <a:gd name="T2" fmla="*/ 86 w 96"/>
              <a:gd name="T3" fmla="*/ 80 h 80"/>
              <a:gd name="T4" fmla="*/ 10 w 96"/>
              <a:gd name="T5" fmla="*/ 80 h 80"/>
              <a:gd name="T6" fmla="*/ 0 w 96"/>
              <a:gd name="T7" fmla="*/ 70 h 80"/>
              <a:gd name="T8" fmla="*/ 0 w 96"/>
              <a:gd name="T9" fmla="*/ 50 h 80"/>
              <a:gd name="T10" fmla="*/ 1 w 96"/>
              <a:gd name="T11" fmla="*/ 45 h 80"/>
              <a:gd name="T12" fmla="*/ 13 w 96"/>
              <a:gd name="T13" fmla="*/ 7 h 80"/>
              <a:gd name="T14" fmla="*/ 23 w 96"/>
              <a:gd name="T15" fmla="*/ 0 h 80"/>
              <a:gd name="T16" fmla="*/ 72 w 96"/>
              <a:gd name="T17" fmla="*/ 0 h 80"/>
              <a:gd name="T18" fmla="*/ 83 w 96"/>
              <a:gd name="T19" fmla="*/ 7 h 80"/>
              <a:gd name="T20" fmla="*/ 95 w 96"/>
              <a:gd name="T21" fmla="*/ 45 h 80"/>
              <a:gd name="T22" fmla="*/ 96 w 96"/>
              <a:gd name="T23" fmla="*/ 50 h 80"/>
              <a:gd name="T24" fmla="*/ 96 w 96"/>
              <a:gd name="T25" fmla="*/ 70 h 80"/>
              <a:gd name="T26" fmla="*/ 88 w 96"/>
              <a:gd name="T27" fmla="*/ 50 h 80"/>
              <a:gd name="T28" fmla="*/ 86 w 96"/>
              <a:gd name="T29" fmla="*/ 48 h 80"/>
              <a:gd name="T30" fmla="*/ 10 w 96"/>
              <a:gd name="T31" fmla="*/ 48 h 80"/>
              <a:gd name="T32" fmla="*/ 8 w 96"/>
              <a:gd name="T33" fmla="*/ 50 h 80"/>
              <a:gd name="T34" fmla="*/ 8 w 96"/>
              <a:gd name="T35" fmla="*/ 70 h 80"/>
              <a:gd name="T36" fmla="*/ 10 w 96"/>
              <a:gd name="T37" fmla="*/ 72 h 80"/>
              <a:gd name="T38" fmla="*/ 86 w 96"/>
              <a:gd name="T39" fmla="*/ 72 h 80"/>
              <a:gd name="T40" fmla="*/ 88 w 96"/>
              <a:gd name="T41" fmla="*/ 70 h 80"/>
              <a:gd name="T42" fmla="*/ 88 w 96"/>
              <a:gd name="T43" fmla="*/ 50 h 80"/>
              <a:gd name="T44" fmla="*/ 85 w 96"/>
              <a:gd name="T45" fmla="*/ 40 h 80"/>
              <a:gd name="T46" fmla="*/ 75 w 96"/>
              <a:gd name="T47" fmla="*/ 10 h 80"/>
              <a:gd name="T48" fmla="*/ 72 w 96"/>
              <a:gd name="T49" fmla="*/ 8 h 80"/>
              <a:gd name="T50" fmla="*/ 23 w 96"/>
              <a:gd name="T51" fmla="*/ 8 h 80"/>
              <a:gd name="T52" fmla="*/ 21 w 96"/>
              <a:gd name="T53" fmla="*/ 10 h 80"/>
              <a:gd name="T54" fmla="*/ 11 w 96"/>
              <a:gd name="T55" fmla="*/ 40 h 80"/>
              <a:gd name="T56" fmla="*/ 85 w 96"/>
              <a:gd name="T57" fmla="*/ 40 h 80"/>
              <a:gd name="T58" fmla="*/ 60 w 96"/>
              <a:gd name="T59" fmla="*/ 65 h 80"/>
              <a:gd name="T60" fmla="*/ 55 w 96"/>
              <a:gd name="T61" fmla="*/ 60 h 80"/>
              <a:gd name="T62" fmla="*/ 60 w 96"/>
              <a:gd name="T63" fmla="*/ 55 h 80"/>
              <a:gd name="T64" fmla="*/ 65 w 96"/>
              <a:gd name="T65" fmla="*/ 60 h 80"/>
              <a:gd name="T66" fmla="*/ 60 w 96"/>
              <a:gd name="T67" fmla="*/ 65 h 80"/>
              <a:gd name="T68" fmla="*/ 76 w 96"/>
              <a:gd name="T69" fmla="*/ 65 h 80"/>
              <a:gd name="T70" fmla="*/ 71 w 96"/>
              <a:gd name="T71" fmla="*/ 60 h 80"/>
              <a:gd name="T72" fmla="*/ 76 w 96"/>
              <a:gd name="T73" fmla="*/ 55 h 80"/>
              <a:gd name="T74" fmla="*/ 81 w 96"/>
              <a:gd name="T75" fmla="*/ 60 h 80"/>
              <a:gd name="T76" fmla="*/ 76 w 96"/>
              <a:gd name="T77" fmla="*/ 6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6" h="80">
                <a:moveTo>
                  <a:pt x="96" y="70"/>
                </a:moveTo>
                <a:cubicBezTo>
                  <a:pt x="96" y="75"/>
                  <a:pt x="91" y="80"/>
                  <a:pt x="86" y="80"/>
                </a:cubicBezTo>
                <a:cubicBezTo>
                  <a:pt x="10" y="80"/>
                  <a:pt x="10" y="80"/>
                  <a:pt x="10" y="80"/>
                </a:cubicBezTo>
                <a:cubicBezTo>
                  <a:pt x="4" y="80"/>
                  <a:pt x="0" y="75"/>
                  <a:pt x="0" y="70"/>
                </a:cubicBezTo>
                <a:cubicBezTo>
                  <a:pt x="0" y="50"/>
                  <a:pt x="0" y="50"/>
                  <a:pt x="0" y="50"/>
                </a:cubicBezTo>
                <a:cubicBezTo>
                  <a:pt x="0" y="48"/>
                  <a:pt x="0" y="47"/>
                  <a:pt x="1" y="45"/>
                </a:cubicBezTo>
                <a:cubicBezTo>
                  <a:pt x="13" y="7"/>
                  <a:pt x="13" y="7"/>
                  <a:pt x="13" y="7"/>
                </a:cubicBezTo>
                <a:cubicBezTo>
                  <a:pt x="15" y="3"/>
                  <a:pt x="19" y="0"/>
                  <a:pt x="23" y="0"/>
                </a:cubicBezTo>
                <a:cubicBezTo>
                  <a:pt x="72" y="0"/>
                  <a:pt x="72" y="0"/>
                  <a:pt x="72" y="0"/>
                </a:cubicBezTo>
                <a:cubicBezTo>
                  <a:pt x="77" y="0"/>
                  <a:pt x="81" y="3"/>
                  <a:pt x="83" y="7"/>
                </a:cubicBezTo>
                <a:cubicBezTo>
                  <a:pt x="95" y="45"/>
                  <a:pt x="95" y="45"/>
                  <a:pt x="95" y="45"/>
                </a:cubicBezTo>
                <a:cubicBezTo>
                  <a:pt x="95" y="47"/>
                  <a:pt x="96" y="48"/>
                  <a:pt x="96" y="50"/>
                </a:cubicBezTo>
                <a:lnTo>
                  <a:pt x="96" y="70"/>
                </a:lnTo>
                <a:close/>
                <a:moveTo>
                  <a:pt x="88" y="50"/>
                </a:moveTo>
                <a:cubicBezTo>
                  <a:pt x="88" y="49"/>
                  <a:pt x="87" y="48"/>
                  <a:pt x="86" y="48"/>
                </a:cubicBezTo>
                <a:cubicBezTo>
                  <a:pt x="10" y="48"/>
                  <a:pt x="10" y="48"/>
                  <a:pt x="10" y="48"/>
                </a:cubicBezTo>
                <a:cubicBezTo>
                  <a:pt x="9" y="48"/>
                  <a:pt x="8" y="49"/>
                  <a:pt x="8" y="50"/>
                </a:cubicBezTo>
                <a:cubicBezTo>
                  <a:pt x="8" y="70"/>
                  <a:pt x="8" y="70"/>
                  <a:pt x="8" y="70"/>
                </a:cubicBezTo>
                <a:cubicBezTo>
                  <a:pt x="8" y="71"/>
                  <a:pt x="9" y="72"/>
                  <a:pt x="10" y="72"/>
                </a:cubicBezTo>
                <a:cubicBezTo>
                  <a:pt x="86" y="72"/>
                  <a:pt x="86" y="72"/>
                  <a:pt x="86" y="72"/>
                </a:cubicBezTo>
                <a:cubicBezTo>
                  <a:pt x="87" y="72"/>
                  <a:pt x="88" y="71"/>
                  <a:pt x="88" y="70"/>
                </a:cubicBezTo>
                <a:lnTo>
                  <a:pt x="88" y="50"/>
                </a:lnTo>
                <a:close/>
                <a:moveTo>
                  <a:pt x="85" y="40"/>
                </a:moveTo>
                <a:cubicBezTo>
                  <a:pt x="75" y="10"/>
                  <a:pt x="75" y="10"/>
                  <a:pt x="75" y="10"/>
                </a:cubicBezTo>
                <a:cubicBezTo>
                  <a:pt x="75" y="9"/>
                  <a:pt x="73" y="8"/>
                  <a:pt x="72" y="8"/>
                </a:cubicBezTo>
                <a:cubicBezTo>
                  <a:pt x="23" y="8"/>
                  <a:pt x="23" y="8"/>
                  <a:pt x="23" y="8"/>
                </a:cubicBezTo>
                <a:cubicBezTo>
                  <a:pt x="22" y="8"/>
                  <a:pt x="21" y="9"/>
                  <a:pt x="21" y="10"/>
                </a:cubicBezTo>
                <a:cubicBezTo>
                  <a:pt x="11" y="40"/>
                  <a:pt x="11" y="40"/>
                  <a:pt x="11" y="40"/>
                </a:cubicBezTo>
                <a:lnTo>
                  <a:pt x="85" y="40"/>
                </a:lnTo>
                <a:close/>
                <a:moveTo>
                  <a:pt x="60" y="65"/>
                </a:moveTo>
                <a:cubicBezTo>
                  <a:pt x="57" y="65"/>
                  <a:pt x="55" y="63"/>
                  <a:pt x="55" y="60"/>
                </a:cubicBezTo>
                <a:cubicBezTo>
                  <a:pt x="55" y="57"/>
                  <a:pt x="57" y="55"/>
                  <a:pt x="60" y="55"/>
                </a:cubicBezTo>
                <a:cubicBezTo>
                  <a:pt x="63" y="55"/>
                  <a:pt x="65" y="57"/>
                  <a:pt x="65" y="60"/>
                </a:cubicBezTo>
                <a:cubicBezTo>
                  <a:pt x="65" y="63"/>
                  <a:pt x="63" y="65"/>
                  <a:pt x="60" y="65"/>
                </a:cubicBezTo>
                <a:close/>
                <a:moveTo>
                  <a:pt x="76" y="65"/>
                </a:moveTo>
                <a:cubicBezTo>
                  <a:pt x="73" y="65"/>
                  <a:pt x="71" y="63"/>
                  <a:pt x="71" y="60"/>
                </a:cubicBezTo>
                <a:cubicBezTo>
                  <a:pt x="71" y="57"/>
                  <a:pt x="73" y="55"/>
                  <a:pt x="76" y="55"/>
                </a:cubicBezTo>
                <a:cubicBezTo>
                  <a:pt x="79" y="55"/>
                  <a:pt x="81" y="57"/>
                  <a:pt x="81" y="60"/>
                </a:cubicBezTo>
                <a:cubicBezTo>
                  <a:pt x="81" y="63"/>
                  <a:pt x="79" y="65"/>
                  <a:pt x="76" y="6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49">
            <a:extLst>
              <a:ext uri="{FF2B5EF4-FFF2-40B4-BE49-F238E27FC236}">
                <a16:creationId xmlns:a16="http://schemas.microsoft.com/office/drawing/2014/main" id="{A2587319-36A4-4EA8-A31F-86C8DFB0BE82}"/>
              </a:ext>
            </a:extLst>
          </p:cNvPr>
          <p:cNvSpPr>
            <a:spLocks noEditPoints="1"/>
          </p:cNvSpPr>
          <p:nvPr userDrawn="1"/>
        </p:nvSpPr>
        <p:spPr bwMode="auto">
          <a:xfrm>
            <a:off x="1039813" y="5114926"/>
            <a:ext cx="420688" cy="363538"/>
          </a:xfrm>
          <a:custGeom>
            <a:avLst/>
            <a:gdLst>
              <a:gd name="T0" fmla="*/ 112 w 112"/>
              <a:gd name="T1" fmla="*/ 40 h 97"/>
              <a:gd name="T2" fmla="*/ 104 w 112"/>
              <a:gd name="T3" fmla="*/ 48 h 97"/>
              <a:gd name="T4" fmla="*/ 104 w 112"/>
              <a:gd name="T5" fmla="*/ 72 h 97"/>
              <a:gd name="T6" fmla="*/ 96 w 112"/>
              <a:gd name="T7" fmla="*/ 80 h 97"/>
              <a:gd name="T8" fmla="*/ 45 w 112"/>
              <a:gd name="T9" fmla="*/ 56 h 97"/>
              <a:gd name="T10" fmla="*/ 40 w 112"/>
              <a:gd name="T11" fmla="*/ 72 h 97"/>
              <a:gd name="T12" fmla="*/ 48 w 112"/>
              <a:gd name="T13" fmla="*/ 89 h 97"/>
              <a:gd name="T14" fmla="*/ 22 w 112"/>
              <a:gd name="T15" fmla="*/ 92 h 97"/>
              <a:gd name="T16" fmla="*/ 17 w 112"/>
              <a:gd name="T17" fmla="*/ 56 h 97"/>
              <a:gd name="T18" fmla="*/ 10 w 112"/>
              <a:gd name="T19" fmla="*/ 56 h 97"/>
              <a:gd name="T20" fmla="*/ 0 w 112"/>
              <a:gd name="T21" fmla="*/ 46 h 97"/>
              <a:gd name="T22" fmla="*/ 0 w 112"/>
              <a:gd name="T23" fmla="*/ 34 h 97"/>
              <a:gd name="T24" fmla="*/ 10 w 112"/>
              <a:gd name="T25" fmla="*/ 24 h 97"/>
              <a:gd name="T26" fmla="*/ 40 w 112"/>
              <a:gd name="T27" fmla="*/ 24 h 97"/>
              <a:gd name="T28" fmla="*/ 96 w 112"/>
              <a:gd name="T29" fmla="*/ 0 h 97"/>
              <a:gd name="T30" fmla="*/ 104 w 112"/>
              <a:gd name="T31" fmla="*/ 8 h 97"/>
              <a:gd name="T32" fmla="*/ 104 w 112"/>
              <a:gd name="T33" fmla="*/ 32 h 97"/>
              <a:gd name="T34" fmla="*/ 112 w 112"/>
              <a:gd name="T35" fmla="*/ 40 h 97"/>
              <a:gd name="T36" fmla="*/ 96 w 112"/>
              <a:gd name="T37" fmla="*/ 10 h 97"/>
              <a:gd name="T38" fmla="*/ 48 w 112"/>
              <a:gd name="T39" fmla="*/ 31 h 97"/>
              <a:gd name="T40" fmla="*/ 48 w 112"/>
              <a:gd name="T41" fmla="*/ 48 h 97"/>
              <a:gd name="T42" fmla="*/ 96 w 112"/>
              <a:gd name="T43" fmla="*/ 69 h 97"/>
              <a:gd name="T44" fmla="*/ 96 w 112"/>
              <a:gd name="T45" fmla="*/ 1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97">
                <a:moveTo>
                  <a:pt x="112" y="40"/>
                </a:moveTo>
                <a:cubicBezTo>
                  <a:pt x="112" y="44"/>
                  <a:pt x="108" y="48"/>
                  <a:pt x="104" y="48"/>
                </a:cubicBezTo>
                <a:cubicBezTo>
                  <a:pt x="104" y="72"/>
                  <a:pt x="104" y="72"/>
                  <a:pt x="104" y="72"/>
                </a:cubicBezTo>
                <a:cubicBezTo>
                  <a:pt x="104" y="76"/>
                  <a:pt x="100" y="80"/>
                  <a:pt x="96" y="80"/>
                </a:cubicBezTo>
                <a:cubicBezTo>
                  <a:pt x="84" y="70"/>
                  <a:pt x="67" y="58"/>
                  <a:pt x="45" y="56"/>
                </a:cubicBezTo>
                <a:cubicBezTo>
                  <a:pt x="37" y="58"/>
                  <a:pt x="35" y="67"/>
                  <a:pt x="40" y="72"/>
                </a:cubicBezTo>
                <a:cubicBezTo>
                  <a:pt x="35" y="79"/>
                  <a:pt x="41" y="84"/>
                  <a:pt x="48" y="89"/>
                </a:cubicBezTo>
                <a:cubicBezTo>
                  <a:pt x="44" y="97"/>
                  <a:pt x="28" y="97"/>
                  <a:pt x="22" y="92"/>
                </a:cubicBezTo>
                <a:cubicBezTo>
                  <a:pt x="18" y="81"/>
                  <a:pt x="13" y="70"/>
                  <a:pt x="17" y="56"/>
                </a:cubicBezTo>
                <a:cubicBezTo>
                  <a:pt x="10" y="56"/>
                  <a:pt x="10" y="56"/>
                  <a:pt x="10" y="56"/>
                </a:cubicBezTo>
                <a:cubicBezTo>
                  <a:pt x="4" y="56"/>
                  <a:pt x="0" y="51"/>
                  <a:pt x="0" y="46"/>
                </a:cubicBezTo>
                <a:cubicBezTo>
                  <a:pt x="0" y="34"/>
                  <a:pt x="0" y="34"/>
                  <a:pt x="0" y="34"/>
                </a:cubicBezTo>
                <a:cubicBezTo>
                  <a:pt x="0" y="28"/>
                  <a:pt x="4" y="24"/>
                  <a:pt x="10" y="24"/>
                </a:cubicBezTo>
                <a:cubicBezTo>
                  <a:pt x="40" y="24"/>
                  <a:pt x="40" y="24"/>
                  <a:pt x="40" y="24"/>
                </a:cubicBezTo>
                <a:cubicBezTo>
                  <a:pt x="64" y="24"/>
                  <a:pt x="84" y="10"/>
                  <a:pt x="96" y="0"/>
                </a:cubicBezTo>
                <a:cubicBezTo>
                  <a:pt x="100" y="0"/>
                  <a:pt x="104" y="3"/>
                  <a:pt x="104" y="8"/>
                </a:cubicBezTo>
                <a:cubicBezTo>
                  <a:pt x="104" y="32"/>
                  <a:pt x="104" y="32"/>
                  <a:pt x="104" y="32"/>
                </a:cubicBezTo>
                <a:cubicBezTo>
                  <a:pt x="108" y="32"/>
                  <a:pt x="112" y="35"/>
                  <a:pt x="112" y="40"/>
                </a:cubicBezTo>
                <a:close/>
                <a:moveTo>
                  <a:pt x="96" y="10"/>
                </a:moveTo>
                <a:cubicBezTo>
                  <a:pt x="79" y="22"/>
                  <a:pt x="63" y="29"/>
                  <a:pt x="48" y="31"/>
                </a:cubicBezTo>
                <a:cubicBezTo>
                  <a:pt x="48" y="48"/>
                  <a:pt x="48" y="48"/>
                  <a:pt x="48" y="48"/>
                </a:cubicBezTo>
                <a:cubicBezTo>
                  <a:pt x="63" y="50"/>
                  <a:pt x="79" y="57"/>
                  <a:pt x="96" y="69"/>
                </a:cubicBezTo>
                <a:lnTo>
                  <a:pt x="96" y="1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50">
            <a:extLst>
              <a:ext uri="{FF2B5EF4-FFF2-40B4-BE49-F238E27FC236}">
                <a16:creationId xmlns:a16="http://schemas.microsoft.com/office/drawing/2014/main" id="{EA60D8B4-96DD-4895-84C1-A9E049D9D57B}"/>
              </a:ext>
            </a:extLst>
          </p:cNvPr>
          <p:cNvSpPr>
            <a:spLocks noEditPoints="1"/>
          </p:cNvSpPr>
          <p:nvPr userDrawn="1"/>
        </p:nvSpPr>
        <p:spPr bwMode="auto">
          <a:xfrm>
            <a:off x="1700213" y="5084763"/>
            <a:ext cx="390525" cy="420688"/>
          </a:xfrm>
          <a:custGeom>
            <a:avLst/>
            <a:gdLst>
              <a:gd name="T0" fmla="*/ 96 w 104"/>
              <a:gd name="T1" fmla="*/ 96 h 112"/>
              <a:gd name="T2" fmla="*/ 68 w 104"/>
              <a:gd name="T3" fmla="*/ 96 h 112"/>
              <a:gd name="T4" fmla="*/ 52 w 104"/>
              <a:gd name="T5" fmla="*/ 112 h 112"/>
              <a:gd name="T6" fmla="*/ 36 w 104"/>
              <a:gd name="T7" fmla="*/ 96 h 112"/>
              <a:gd name="T8" fmla="*/ 8 w 104"/>
              <a:gd name="T9" fmla="*/ 96 h 112"/>
              <a:gd name="T10" fmla="*/ 0 w 104"/>
              <a:gd name="T11" fmla="*/ 88 h 112"/>
              <a:gd name="T12" fmla="*/ 20 w 104"/>
              <a:gd name="T13" fmla="*/ 36 h 112"/>
              <a:gd name="T14" fmla="*/ 46 w 104"/>
              <a:gd name="T15" fmla="*/ 8 h 112"/>
              <a:gd name="T16" fmla="*/ 46 w 104"/>
              <a:gd name="T17" fmla="*/ 6 h 112"/>
              <a:gd name="T18" fmla="*/ 52 w 104"/>
              <a:gd name="T19" fmla="*/ 0 h 112"/>
              <a:gd name="T20" fmla="*/ 58 w 104"/>
              <a:gd name="T21" fmla="*/ 6 h 112"/>
              <a:gd name="T22" fmla="*/ 57 w 104"/>
              <a:gd name="T23" fmla="*/ 8 h 112"/>
              <a:gd name="T24" fmla="*/ 84 w 104"/>
              <a:gd name="T25" fmla="*/ 36 h 112"/>
              <a:gd name="T26" fmla="*/ 104 w 104"/>
              <a:gd name="T27" fmla="*/ 88 h 112"/>
              <a:gd name="T28" fmla="*/ 96 w 104"/>
              <a:gd name="T29" fmla="*/ 96 h 112"/>
              <a:gd name="T30" fmla="*/ 92 w 104"/>
              <a:gd name="T31" fmla="*/ 88 h 112"/>
              <a:gd name="T32" fmla="*/ 76 w 104"/>
              <a:gd name="T33" fmla="*/ 36 h 112"/>
              <a:gd name="T34" fmla="*/ 52 w 104"/>
              <a:gd name="T35" fmla="*/ 16 h 112"/>
              <a:gd name="T36" fmla="*/ 28 w 104"/>
              <a:gd name="T37" fmla="*/ 36 h 112"/>
              <a:gd name="T38" fmla="*/ 11 w 104"/>
              <a:gd name="T39" fmla="*/ 88 h 112"/>
              <a:gd name="T40" fmla="*/ 92 w 104"/>
              <a:gd name="T41" fmla="*/ 88 h 112"/>
              <a:gd name="T42" fmla="*/ 52 w 104"/>
              <a:gd name="T43" fmla="*/ 105 h 112"/>
              <a:gd name="T44" fmla="*/ 43 w 104"/>
              <a:gd name="T45" fmla="*/ 96 h 112"/>
              <a:gd name="T46" fmla="*/ 42 w 104"/>
              <a:gd name="T47" fmla="*/ 95 h 112"/>
              <a:gd name="T48" fmla="*/ 41 w 104"/>
              <a:gd name="T49" fmla="*/ 96 h 112"/>
              <a:gd name="T50" fmla="*/ 52 w 104"/>
              <a:gd name="T51" fmla="*/ 107 h 112"/>
              <a:gd name="T52" fmla="*/ 53 w 104"/>
              <a:gd name="T53" fmla="*/ 106 h 112"/>
              <a:gd name="T54" fmla="*/ 52 w 104"/>
              <a:gd name="T55" fmla="*/ 10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2">
                <a:moveTo>
                  <a:pt x="96" y="96"/>
                </a:moveTo>
                <a:cubicBezTo>
                  <a:pt x="68" y="96"/>
                  <a:pt x="68" y="96"/>
                  <a:pt x="68" y="96"/>
                </a:cubicBezTo>
                <a:cubicBezTo>
                  <a:pt x="68" y="104"/>
                  <a:pt x="60" y="112"/>
                  <a:pt x="52" y="112"/>
                </a:cubicBezTo>
                <a:cubicBezTo>
                  <a:pt x="43" y="112"/>
                  <a:pt x="36" y="104"/>
                  <a:pt x="36" y="96"/>
                </a:cubicBezTo>
                <a:cubicBezTo>
                  <a:pt x="8" y="96"/>
                  <a:pt x="8" y="96"/>
                  <a:pt x="8" y="96"/>
                </a:cubicBezTo>
                <a:cubicBezTo>
                  <a:pt x="3" y="96"/>
                  <a:pt x="0" y="92"/>
                  <a:pt x="0" y="88"/>
                </a:cubicBezTo>
                <a:cubicBezTo>
                  <a:pt x="9" y="80"/>
                  <a:pt x="20" y="66"/>
                  <a:pt x="20" y="36"/>
                </a:cubicBezTo>
                <a:cubicBezTo>
                  <a:pt x="20" y="24"/>
                  <a:pt x="30" y="11"/>
                  <a:pt x="46" y="8"/>
                </a:cubicBezTo>
                <a:cubicBezTo>
                  <a:pt x="46" y="7"/>
                  <a:pt x="46" y="7"/>
                  <a:pt x="46" y="6"/>
                </a:cubicBezTo>
                <a:cubicBezTo>
                  <a:pt x="46" y="2"/>
                  <a:pt x="48" y="0"/>
                  <a:pt x="52" y="0"/>
                </a:cubicBezTo>
                <a:cubicBezTo>
                  <a:pt x="55" y="0"/>
                  <a:pt x="58" y="2"/>
                  <a:pt x="58" y="6"/>
                </a:cubicBezTo>
                <a:cubicBezTo>
                  <a:pt x="58" y="7"/>
                  <a:pt x="57" y="7"/>
                  <a:pt x="57" y="8"/>
                </a:cubicBezTo>
                <a:cubicBezTo>
                  <a:pt x="74" y="11"/>
                  <a:pt x="84" y="24"/>
                  <a:pt x="84" y="36"/>
                </a:cubicBezTo>
                <a:cubicBezTo>
                  <a:pt x="84" y="66"/>
                  <a:pt x="94" y="80"/>
                  <a:pt x="104" y="88"/>
                </a:cubicBezTo>
                <a:cubicBezTo>
                  <a:pt x="104" y="92"/>
                  <a:pt x="100" y="96"/>
                  <a:pt x="96" y="96"/>
                </a:cubicBezTo>
                <a:close/>
                <a:moveTo>
                  <a:pt x="92" y="88"/>
                </a:moveTo>
                <a:cubicBezTo>
                  <a:pt x="81" y="75"/>
                  <a:pt x="76" y="58"/>
                  <a:pt x="76" y="36"/>
                </a:cubicBezTo>
                <a:cubicBezTo>
                  <a:pt x="76" y="28"/>
                  <a:pt x="68" y="16"/>
                  <a:pt x="52" y="16"/>
                </a:cubicBezTo>
                <a:cubicBezTo>
                  <a:pt x="35" y="16"/>
                  <a:pt x="28" y="28"/>
                  <a:pt x="28" y="36"/>
                </a:cubicBezTo>
                <a:cubicBezTo>
                  <a:pt x="28" y="58"/>
                  <a:pt x="22" y="75"/>
                  <a:pt x="11" y="88"/>
                </a:cubicBezTo>
                <a:lnTo>
                  <a:pt x="92" y="88"/>
                </a:lnTo>
                <a:close/>
                <a:moveTo>
                  <a:pt x="52" y="105"/>
                </a:moveTo>
                <a:cubicBezTo>
                  <a:pt x="47" y="105"/>
                  <a:pt x="43" y="101"/>
                  <a:pt x="43" y="96"/>
                </a:cubicBezTo>
                <a:cubicBezTo>
                  <a:pt x="43" y="95"/>
                  <a:pt x="42" y="95"/>
                  <a:pt x="42" y="95"/>
                </a:cubicBezTo>
                <a:cubicBezTo>
                  <a:pt x="41" y="95"/>
                  <a:pt x="41" y="95"/>
                  <a:pt x="41" y="96"/>
                </a:cubicBezTo>
                <a:cubicBezTo>
                  <a:pt x="41" y="102"/>
                  <a:pt x="46" y="107"/>
                  <a:pt x="52" y="107"/>
                </a:cubicBezTo>
                <a:cubicBezTo>
                  <a:pt x="52" y="107"/>
                  <a:pt x="53" y="106"/>
                  <a:pt x="53" y="106"/>
                </a:cubicBezTo>
                <a:cubicBezTo>
                  <a:pt x="53" y="105"/>
                  <a:pt x="52" y="105"/>
                  <a:pt x="52" y="10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51">
            <a:extLst>
              <a:ext uri="{FF2B5EF4-FFF2-40B4-BE49-F238E27FC236}">
                <a16:creationId xmlns:a16="http://schemas.microsoft.com/office/drawing/2014/main" id="{EB9ED01E-5CD0-494C-9AD5-B11530965EFC}"/>
              </a:ext>
            </a:extLst>
          </p:cNvPr>
          <p:cNvSpPr>
            <a:spLocks/>
          </p:cNvSpPr>
          <p:nvPr userDrawn="1"/>
        </p:nvSpPr>
        <p:spPr bwMode="auto">
          <a:xfrm>
            <a:off x="2357438" y="5110163"/>
            <a:ext cx="363538" cy="365125"/>
          </a:xfrm>
          <a:custGeom>
            <a:avLst/>
            <a:gdLst>
              <a:gd name="T0" fmla="*/ 95 w 97"/>
              <a:gd name="T1" fmla="*/ 57 h 97"/>
              <a:gd name="T2" fmla="*/ 96 w 97"/>
              <a:gd name="T3" fmla="*/ 61 h 97"/>
              <a:gd name="T4" fmla="*/ 93 w 97"/>
              <a:gd name="T5" fmla="*/ 65 h 97"/>
              <a:gd name="T6" fmla="*/ 81 w 97"/>
              <a:gd name="T7" fmla="*/ 68 h 97"/>
              <a:gd name="T8" fmla="*/ 85 w 97"/>
              <a:gd name="T9" fmla="*/ 79 h 97"/>
              <a:gd name="T10" fmla="*/ 84 w 97"/>
              <a:gd name="T11" fmla="*/ 84 h 97"/>
              <a:gd name="T12" fmla="*/ 79 w 97"/>
              <a:gd name="T13" fmla="*/ 85 h 97"/>
              <a:gd name="T14" fmla="*/ 68 w 97"/>
              <a:gd name="T15" fmla="*/ 81 h 97"/>
              <a:gd name="T16" fmla="*/ 65 w 97"/>
              <a:gd name="T17" fmla="*/ 93 h 97"/>
              <a:gd name="T18" fmla="*/ 61 w 97"/>
              <a:gd name="T19" fmla="*/ 96 h 97"/>
              <a:gd name="T20" fmla="*/ 60 w 97"/>
              <a:gd name="T21" fmla="*/ 97 h 97"/>
              <a:gd name="T22" fmla="*/ 57 w 97"/>
              <a:gd name="T23" fmla="*/ 95 h 97"/>
              <a:gd name="T24" fmla="*/ 49 w 97"/>
              <a:gd name="T25" fmla="*/ 87 h 97"/>
              <a:gd name="T26" fmla="*/ 40 w 97"/>
              <a:gd name="T27" fmla="*/ 95 h 97"/>
              <a:gd name="T28" fmla="*/ 36 w 97"/>
              <a:gd name="T29" fmla="*/ 96 h 97"/>
              <a:gd name="T30" fmla="*/ 33 w 97"/>
              <a:gd name="T31" fmla="*/ 93 h 97"/>
              <a:gd name="T32" fmla="*/ 30 w 97"/>
              <a:gd name="T33" fmla="*/ 81 h 97"/>
              <a:gd name="T34" fmla="*/ 18 w 97"/>
              <a:gd name="T35" fmla="*/ 85 h 97"/>
              <a:gd name="T36" fmla="*/ 14 w 97"/>
              <a:gd name="T37" fmla="*/ 84 h 97"/>
              <a:gd name="T38" fmla="*/ 12 w 97"/>
              <a:gd name="T39" fmla="*/ 79 h 97"/>
              <a:gd name="T40" fmla="*/ 16 w 97"/>
              <a:gd name="T41" fmla="*/ 68 h 97"/>
              <a:gd name="T42" fmla="*/ 4 w 97"/>
              <a:gd name="T43" fmla="*/ 65 h 97"/>
              <a:gd name="T44" fmla="*/ 1 w 97"/>
              <a:gd name="T45" fmla="*/ 61 h 97"/>
              <a:gd name="T46" fmla="*/ 2 w 97"/>
              <a:gd name="T47" fmla="*/ 57 h 97"/>
              <a:gd name="T48" fmla="*/ 11 w 97"/>
              <a:gd name="T49" fmla="*/ 49 h 97"/>
              <a:gd name="T50" fmla="*/ 2 w 97"/>
              <a:gd name="T51" fmla="*/ 40 h 97"/>
              <a:gd name="T52" fmla="*/ 1 w 97"/>
              <a:gd name="T53" fmla="*/ 36 h 97"/>
              <a:gd name="T54" fmla="*/ 4 w 97"/>
              <a:gd name="T55" fmla="*/ 33 h 97"/>
              <a:gd name="T56" fmla="*/ 16 w 97"/>
              <a:gd name="T57" fmla="*/ 30 h 97"/>
              <a:gd name="T58" fmla="*/ 12 w 97"/>
              <a:gd name="T59" fmla="*/ 18 h 97"/>
              <a:gd name="T60" fmla="*/ 14 w 97"/>
              <a:gd name="T61" fmla="*/ 14 h 97"/>
              <a:gd name="T62" fmla="*/ 18 w 97"/>
              <a:gd name="T63" fmla="*/ 12 h 97"/>
              <a:gd name="T64" fmla="*/ 30 w 97"/>
              <a:gd name="T65" fmla="*/ 16 h 97"/>
              <a:gd name="T66" fmla="*/ 33 w 97"/>
              <a:gd name="T67" fmla="*/ 4 h 97"/>
              <a:gd name="T68" fmla="*/ 36 w 97"/>
              <a:gd name="T69" fmla="*/ 1 h 97"/>
              <a:gd name="T70" fmla="*/ 40 w 97"/>
              <a:gd name="T71" fmla="*/ 2 h 97"/>
              <a:gd name="T72" fmla="*/ 49 w 97"/>
              <a:gd name="T73" fmla="*/ 11 h 97"/>
              <a:gd name="T74" fmla="*/ 57 w 97"/>
              <a:gd name="T75" fmla="*/ 2 h 97"/>
              <a:gd name="T76" fmla="*/ 61 w 97"/>
              <a:gd name="T77" fmla="*/ 1 h 97"/>
              <a:gd name="T78" fmla="*/ 65 w 97"/>
              <a:gd name="T79" fmla="*/ 4 h 97"/>
              <a:gd name="T80" fmla="*/ 68 w 97"/>
              <a:gd name="T81" fmla="*/ 16 h 97"/>
              <a:gd name="T82" fmla="*/ 79 w 97"/>
              <a:gd name="T83" fmla="*/ 12 h 97"/>
              <a:gd name="T84" fmla="*/ 84 w 97"/>
              <a:gd name="T85" fmla="*/ 14 h 97"/>
              <a:gd name="T86" fmla="*/ 85 w 97"/>
              <a:gd name="T87" fmla="*/ 18 h 97"/>
              <a:gd name="T88" fmla="*/ 81 w 97"/>
              <a:gd name="T89" fmla="*/ 30 h 97"/>
              <a:gd name="T90" fmla="*/ 93 w 97"/>
              <a:gd name="T91" fmla="*/ 33 h 97"/>
              <a:gd name="T92" fmla="*/ 96 w 97"/>
              <a:gd name="T93" fmla="*/ 36 h 97"/>
              <a:gd name="T94" fmla="*/ 95 w 97"/>
              <a:gd name="T95" fmla="*/ 40 h 97"/>
              <a:gd name="T96" fmla="*/ 87 w 97"/>
              <a:gd name="T97" fmla="*/ 49 h 97"/>
              <a:gd name="T98" fmla="*/ 95 w 97"/>
              <a:gd name="T99" fmla="*/ 5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7" h="97">
                <a:moveTo>
                  <a:pt x="95" y="57"/>
                </a:moveTo>
                <a:cubicBezTo>
                  <a:pt x="96" y="58"/>
                  <a:pt x="97" y="60"/>
                  <a:pt x="96" y="61"/>
                </a:cubicBezTo>
                <a:cubicBezTo>
                  <a:pt x="96" y="63"/>
                  <a:pt x="95" y="64"/>
                  <a:pt x="93" y="65"/>
                </a:cubicBezTo>
                <a:cubicBezTo>
                  <a:pt x="81" y="68"/>
                  <a:pt x="81" y="68"/>
                  <a:pt x="81" y="68"/>
                </a:cubicBezTo>
                <a:cubicBezTo>
                  <a:pt x="85" y="79"/>
                  <a:pt x="85" y="79"/>
                  <a:pt x="85" y="79"/>
                </a:cubicBezTo>
                <a:cubicBezTo>
                  <a:pt x="85" y="81"/>
                  <a:pt x="85" y="82"/>
                  <a:pt x="84" y="84"/>
                </a:cubicBezTo>
                <a:cubicBezTo>
                  <a:pt x="82" y="85"/>
                  <a:pt x="81" y="85"/>
                  <a:pt x="79" y="85"/>
                </a:cubicBezTo>
                <a:cubicBezTo>
                  <a:pt x="68" y="81"/>
                  <a:pt x="68" y="81"/>
                  <a:pt x="68" y="81"/>
                </a:cubicBezTo>
                <a:cubicBezTo>
                  <a:pt x="65" y="93"/>
                  <a:pt x="65" y="93"/>
                  <a:pt x="65" y="93"/>
                </a:cubicBezTo>
                <a:cubicBezTo>
                  <a:pt x="64" y="95"/>
                  <a:pt x="63" y="96"/>
                  <a:pt x="61" y="96"/>
                </a:cubicBezTo>
                <a:cubicBezTo>
                  <a:pt x="61" y="97"/>
                  <a:pt x="61" y="97"/>
                  <a:pt x="60" y="97"/>
                </a:cubicBezTo>
                <a:cubicBezTo>
                  <a:pt x="59" y="97"/>
                  <a:pt x="58" y="96"/>
                  <a:pt x="57" y="95"/>
                </a:cubicBezTo>
                <a:cubicBezTo>
                  <a:pt x="49" y="87"/>
                  <a:pt x="49" y="87"/>
                  <a:pt x="49" y="87"/>
                </a:cubicBezTo>
                <a:cubicBezTo>
                  <a:pt x="40" y="95"/>
                  <a:pt x="40" y="95"/>
                  <a:pt x="40" y="95"/>
                </a:cubicBezTo>
                <a:cubicBezTo>
                  <a:pt x="39" y="96"/>
                  <a:pt x="37" y="97"/>
                  <a:pt x="36" y="96"/>
                </a:cubicBezTo>
                <a:cubicBezTo>
                  <a:pt x="34" y="96"/>
                  <a:pt x="33" y="95"/>
                  <a:pt x="33" y="93"/>
                </a:cubicBezTo>
                <a:cubicBezTo>
                  <a:pt x="30" y="81"/>
                  <a:pt x="30" y="81"/>
                  <a:pt x="30" y="81"/>
                </a:cubicBezTo>
                <a:cubicBezTo>
                  <a:pt x="18" y="85"/>
                  <a:pt x="18" y="85"/>
                  <a:pt x="18" y="85"/>
                </a:cubicBezTo>
                <a:cubicBezTo>
                  <a:pt x="16" y="85"/>
                  <a:pt x="15" y="85"/>
                  <a:pt x="14" y="84"/>
                </a:cubicBezTo>
                <a:cubicBezTo>
                  <a:pt x="12" y="82"/>
                  <a:pt x="12" y="81"/>
                  <a:pt x="12" y="79"/>
                </a:cubicBezTo>
                <a:cubicBezTo>
                  <a:pt x="16" y="68"/>
                  <a:pt x="16" y="68"/>
                  <a:pt x="16" y="68"/>
                </a:cubicBezTo>
                <a:cubicBezTo>
                  <a:pt x="4" y="65"/>
                  <a:pt x="4" y="65"/>
                  <a:pt x="4" y="65"/>
                </a:cubicBezTo>
                <a:cubicBezTo>
                  <a:pt x="2" y="64"/>
                  <a:pt x="1" y="63"/>
                  <a:pt x="1" y="61"/>
                </a:cubicBezTo>
                <a:cubicBezTo>
                  <a:pt x="0" y="60"/>
                  <a:pt x="1" y="58"/>
                  <a:pt x="2" y="57"/>
                </a:cubicBezTo>
                <a:cubicBezTo>
                  <a:pt x="11" y="49"/>
                  <a:pt x="11" y="49"/>
                  <a:pt x="11" y="49"/>
                </a:cubicBezTo>
                <a:cubicBezTo>
                  <a:pt x="2" y="40"/>
                  <a:pt x="2" y="40"/>
                  <a:pt x="2" y="40"/>
                </a:cubicBezTo>
                <a:cubicBezTo>
                  <a:pt x="1" y="39"/>
                  <a:pt x="0" y="37"/>
                  <a:pt x="1" y="36"/>
                </a:cubicBezTo>
                <a:cubicBezTo>
                  <a:pt x="1" y="34"/>
                  <a:pt x="2" y="33"/>
                  <a:pt x="4" y="33"/>
                </a:cubicBezTo>
                <a:cubicBezTo>
                  <a:pt x="16" y="30"/>
                  <a:pt x="16" y="30"/>
                  <a:pt x="16" y="30"/>
                </a:cubicBezTo>
                <a:cubicBezTo>
                  <a:pt x="12" y="18"/>
                  <a:pt x="12" y="18"/>
                  <a:pt x="12" y="18"/>
                </a:cubicBezTo>
                <a:cubicBezTo>
                  <a:pt x="12" y="16"/>
                  <a:pt x="12" y="15"/>
                  <a:pt x="14" y="14"/>
                </a:cubicBezTo>
                <a:cubicBezTo>
                  <a:pt x="15" y="12"/>
                  <a:pt x="16" y="12"/>
                  <a:pt x="18" y="12"/>
                </a:cubicBezTo>
                <a:cubicBezTo>
                  <a:pt x="30" y="16"/>
                  <a:pt x="30" y="16"/>
                  <a:pt x="30" y="16"/>
                </a:cubicBezTo>
                <a:cubicBezTo>
                  <a:pt x="33" y="4"/>
                  <a:pt x="33" y="4"/>
                  <a:pt x="33" y="4"/>
                </a:cubicBezTo>
                <a:cubicBezTo>
                  <a:pt x="33" y="2"/>
                  <a:pt x="34" y="1"/>
                  <a:pt x="36" y="1"/>
                </a:cubicBezTo>
                <a:cubicBezTo>
                  <a:pt x="37" y="0"/>
                  <a:pt x="39" y="1"/>
                  <a:pt x="40" y="2"/>
                </a:cubicBezTo>
                <a:cubicBezTo>
                  <a:pt x="49" y="11"/>
                  <a:pt x="49" y="11"/>
                  <a:pt x="49" y="11"/>
                </a:cubicBezTo>
                <a:cubicBezTo>
                  <a:pt x="57" y="2"/>
                  <a:pt x="57" y="2"/>
                  <a:pt x="57" y="2"/>
                </a:cubicBezTo>
                <a:cubicBezTo>
                  <a:pt x="58" y="1"/>
                  <a:pt x="60" y="0"/>
                  <a:pt x="61" y="1"/>
                </a:cubicBezTo>
                <a:cubicBezTo>
                  <a:pt x="63" y="1"/>
                  <a:pt x="64" y="2"/>
                  <a:pt x="65" y="4"/>
                </a:cubicBezTo>
                <a:cubicBezTo>
                  <a:pt x="68" y="16"/>
                  <a:pt x="68" y="16"/>
                  <a:pt x="68" y="16"/>
                </a:cubicBezTo>
                <a:cubicBezTo>
                  <a:pt x="79" y="12"/>
                  <a:pt x="79" y="12"/>
                  <a:pt x="79" y="12"/>
                </a:cubicBezTo>
                <a:cubicBezTo>
                  <a:pt x="81" y="12"/>
                  <a:pt x="82" y="12"/>
                  <a:pt x="84" y="14"/>
                </a:cubicBezTo>
                <a:cubicBezTo>
                  <a:pt x="85" y="15"/>
                  <a:pt x="85" y="16"/>
                  <a:pt x="85" y="18"/>
                </a:cubicBezTo>
                <a:cubicBezTo>
                  <a:pt x="81" y="30"/>
                  <a:pt x="81" y="30"/>
                  <a:pt x="81" y="30"/>
                </a:cubicBezTo>
                <a:cubicBezTo>
                  <a:pt x="93" y="33"/>
                  <a:pt x="93" y="33"/>
                  <a:pt x="93" y="33"/>
                </a:cubicBezTo>
                <a:cubicBezTo>
                  <a:pt x="95" y="33"/>
                  <a:pt x="96" y="34"/>
                  <a:pt x="96" y="36"/>
                </a:cubicBezTo>
                <a:cubicBezTo>
                  <a:pt x="97" y="37"/>
                  <a:pt x="96" y="39"/>
                  <a:pt x="95" y="40"/>
                </a:cubicBezTo>
                <a:cubicBezTo>
                  <a:pt x="87" y="49"/>
                  <a:pt x="87" y="49"/>
                  <a:pt x="87" y="49"/>
                </a:cubicBezTo>
                <a:lnTo>
                  <a:pt x="95" y="57"/>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52">
            <a:extLst>
              <a:ext uri="{FF2B5EF4-FFF2-40B4-BE49-F238E27FC236}">
                <a16:creationId xmlns:a16="http://schemas.microsoft.com/office/drawing/2014/main" id="{6802F75B-3F2D-488F-BF2B-2D45F2AF1EC9}"/>
              </a:ext>
            </a:extLst>
          </p:cNvPr>
          <p:cNvSpPr>
            <a:spLocks noEditPoints="1"/>
          </p:cNvSpPr>
          <p:nvPr userDrawn="1"/>
        </p:nvSpPr>
        <p:spPr bwMode="auto">
          <a:xfrm>
            <a:off x="2973388" y="5114926"/>
            <a:ext cx="420688" cy="360363"/>
          </a:xfrm>
          <a:custGeom>
            <a:avLst/>
            <a:gdLst>
              <a:gd name="T0" fmla="*/ 96 w 112"/>
              <a:gd name="T1" fmla="*/ 56 h 96"/>
              <a:gd name="T2" fmla="*/ 86 w 112"/>
              <a:gd name="T3" fmla="*/ 56 h 96"/>
              <a:gd name="T4" fmla="*/ 83 w 112"/>
              <a:gd name="T5" fmla="*/ 63 h 96"/>
              <a:gd name="T6" fmla="*/ 84 w 112"/>
              <a:gd name="T7" fmla="*/ 66 h 96"/>
              <a:gd name="T8" fmla="*/ 80 w 112"/>
              <a:gd name="T9" fmla="*/ 77 h 96"/>
              <a:gd name="T10" fmla="*/ 60 w 112"/>
              <a:gd name="T11" fmla="*/ 96 h 96"/>
              <a:gd name="T12" fmla="*/ 40 w 112"/>
              <a:gd name="T13" fmla="*/ 91 h 96"/>
              <a:gd name="T14" fmla="*/ 26 w 112"/>
              <a:gd name="T15" fmla="*/ 88 h 96"/>
              <a:gd name="T16" fmla="*/ 8 w 112"/>
              <a:gd name="T17" fmla="*/ 88 h 96"/>
              <a:gd name="T18" fmla="*/ 0 w 112"/>
              <a:gd name="T19" fmla="*/ 80 h 96"/>
              <a:gd name="T20" fmla="*/ 0 w 112"/>
              <a:gd name="T21" fmla="*/ 40 h 96"/>
              <a:gd name="T22" fmla="*/ 8 w 112"/>
              <a:gd name="T23" fmla="*/ 32 h 96"/>
              <a:gd name="T24" fmla="*/ 26 w 112"/>
              <a:gd name="T25" fmla="*/ 32 h 96"/>
              <a:gd name="T26" fmla="*/ 35 w 112"/>
              <a:gd name="T27" fmla="*/ 24 h 96"/>
              <a:gd name="T28" fmla="*/ 42 w 112"/>
              <a:gd name="T29" fmla="*/ 16 h 96"/>
              <a:gd name="T30" fmla="*/ 56 w 112"/>
              <a:gd name="T31" fmla="*/ 0 h 96"/>
              <a:gd name="T32" fmla="*/ 74 w 112"/>
              <a:gd name="T33" fmla="*/ 16 h 96"/>
              <a:gd name="T34" fmla="*/ 73 w 112"/>
              <a:gd name="T35" fmla="*/ 24 h 96"/>
              <a:gd name="T36" fmla="*/ 96 w 112"/>
              <a:gd name="T37" fmla="*/ 24 h 96"/>
              <a:gd name="T38" fmla="*/ 112 w 112"/>
              <a:gd name="T39" fmla="*/ 40 h 96"/>
              <a:gd name="T40" fmla="*/ 96 w 112"/>
              <a:gd name="T41" fmla="*/ 56 h 96"/>
              <a:gd name="T42" fmla="*/ 12 w 112"/>
              <a:gd name="T43" fmla="*/ 72 h 96"/>
              <a:gd name="T44" fmla="*/ 8 w 112"/>
              <a:gd name="T45" fmla="*/ 76 h 96"/>
              <a:gd name="T46" fmla="*/ 12 w 112"/>
              <a:gd name="T47" fmla="*/ 80 h 96"/>
              <a:gd name="T48" fmla="*/ 16 w 112"/>
              <a:gd name="T49" fmla="*/ 76 h 96"/>
              <a:gd name="T50" fmla="*/ 12 w 112"/>
              <a:gd name="T51" fmla="*/ 72 h 96"/>
              <a:gd name="T52" fmla="*/ 96 w 112"/>
              <a:gd name="T53" fmla="*/ 32 h 96"/>
              <a:gd name="T54" fmla="*/ 60 w 112"/>
              <a:gd name="T55" fmla="*/ 32 h 96"/>
              <a:gd name="T56" fmla="*/ 66 w 112"/>
              <a:gd name="T57" fmla="*/ 16 h 96"/>
              <a:gd name="T58" fmla="*/ 56 w 112"/>
              <a:gd name="T59" fmla="*/ 8 h 96"/>
              <a:gd name="T60" fmla="*/ 51 w 112"/>
              <a:gd name="T61" fmla="*/ 16 h 96"/>
              <a:gd name="T62" fmla="*/ 48 w 112"/>
              <a:gd name="T63" fmla="*/ 20 h 96"/>
              <a:gd name="T64" fmla="*/ 41 w 112"/>
              <a:gd name="T65" fmla="*/ 29 h 96"/>
              <a:gd name="T66" fmla="*/ 26 w 112"/>
              <a:gd name="T67" fmla="*/ 40 h 96"/>
              <a:gd name="T68" fmla="*/ 24 w 112"/>
              <a:gd name="T69" fmla="*/ 40 h 96"/>
              <a:gd name="T70" fmla="*/ 24 w 112"/>
              <a:gd name="T71" fmla="*/ 80 h 96"/>
              <a:gd name="T72" fmla="*/ 26 w 112"/>
              <a:gd name="T73" fmla="*/ 80 h 96"/>
              <a:gd name="T74" fmla="*/ 60 w 112"/>
              <a:gd name="T75" fmla="*/ 88 h 96"/>
              <a:gd name="T76" fmla="*/ 72 w 112"/>
              <a:gd name="T77" fmla="*/ 77 h 96"/>
              <a:gd name="T78" fmla="*/ 72 w 112"/>
              <a:gd name="T79" fmla="*/ 74 h 96"/>
              <a:gd name="T80" fmla="*/ 76 w 112"/>
              <a:gd name="T81" fmla="*/ 66 h 96"/>
              <a:gd name="T82" fmla="*/ 75 w 112"/>
              <a:gd name="T83" fmla="*/ 61 h 96"/>
              <a:gd name="T84" fmla="*/ 78 w 112"/>
              <a:gd name="T85" fmla="*/ 54 h 96"/>
              <a:gd name="T86" fmla="*/ 76 w 112"/>
              <a:gd name="T87" fmla="*/ 48 h 96"/>
              <a:gd name="T88" fmla="*/ 96 w 112"/>
              <a:gd name="T89" fmla="*/ 48 h 96"/>
              <a:gd name="T90" fmla="*/ 104 w 112"/>
              <a:gd name="T91" fmla="*/ 40 h 96"/>
              <a:gd name="T92" fmla="*/ 96 w 112"/>
              <a:gd name="T93" fmla="*/ 3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2" h="96">
                <a:moveTo>
                  <a:pt x="96" y="56"/>
                </a:moveTo>
                <a:cubicBezTo>
                  <a:pt x="86" y="56"/>
                  <a:pt x="86" y="56"/>
                  <a:pt x="86" y="56"/>
                </a:cubicBezTo>
                <a:cubicBezTo>
                  <a:pt x="86" y="58"/>
                  <a:pt x="85" y="61"/>
                  <a:pt x="83" y="63"/>
                </a:cubicBezTo>
                <a:cubicBezTo>
                  <a:pt x="84" y="64"/>
                  <a:pt x="84" y="65"/>
                  <a:pt x="84" y="66"/>
                </a:cubicBezTo>
                <a:cubicBezTo>
                  <a:pt x="84" y="70"/>
                  <a:pt x="82" y="74"/>
                  <a:pt x="80" y="77"/>
                </a:cubicBezTo>
                <a:cubicBezTo>
                  <a:pt x="80" y="89"/>
                  <a:pt x="72" y="96"/>
                  <a:pt x="60" y="96"/>
                </a:cubicBezTo>
                <a:cubicBezTo>
                  <a:pt x="53" y="96"/>
                  <a:pt x="47" y="94"/>
                  <a:pt x="40" y="91"/>
                </a:cubicBezTo>
                <a:cubicBezTo>
                  <a:pt x="37" y="90"/>
                  <a:pt x="30" y="88"/>
                  <a:pt x="26" y="88"/>
                </a:cubicBezTo>
                <a:cubicBezTo>
                  <a:pt x="8" y="88"/>
                  <a:pt x="8" y="88"/>
                  <a:pt x="8" y="88"/>
                </a:cubicBezTo>
                <a:cubicBezTo>
                  <a:pt x="4" y="88"/>
                  <a:pt x="0" y="84"/>
                  <a:pt x="0" y="80"/>
                </a:cubicBezTo>
                <a:cubicBezTo>
                  <a:pt x="0" y="40"/>
                  <a:pt x="0" y="40"/>
                  <a:pt x="0" y="40"/>
                </a:cubicBezTo>
                <a:cubicBezTo>
                  <a:pt x="0" y="35"/>
                  <a:pt x="4" y="32"/>
                  <a:pt x="8" y="32"/>
                </a:cubicBezTo>
                <a:cubicBezTo>
                  <a:pt x="26" y="32"/>
                  <a:pt x="26" y="32"/>
                  <a:pt x="26" y="32"/>
                </a:cubicBezTo>
                <a:cubicBezTo>
                  <a:pt x="29" y="32"/>
                  <a:pt x="34" y="26"/>
                  <a:pt x="35" y="24"/>
                </a:cubicBezTo>
                <a:cubicBezTo>
                  <a:pt x="38" y="22"/>
                  <a:pt x="40" y="19"/>
                  <a:pt x="42" y="16"/>
                </a:cubicBezTo>
                <a:cubicBezTo>
                  <a:pt x="45" y="10"/>
                  <a:pt x="48" y="0"/>
                  <a:pt x="56" y="0"/>
                </a:cubicBezTo>
                <a:cubicBezTo>
                  <a:pt x="66" y="0"/>
                  <a:pt x="74" y="5"/>
                  <a:pt x="74" y="16"/>
                </a:cubicBezTo>
                <a:cubicBezTo>
                  <a:pt x="74" y="18"/>
                  <a:pt x="74" y="21"/>
                  <a:pt x="73" y="24"/>
                </a:cubicBezTo>
                <a:cubicBezTo>
                  <a:pt x="96" y="24"/>
                  <a:pt x="96" y="24"/>
                  <a:pt x="96" y="24"/>
                </a:cubicBezTo>
                <a:cubicBezTo>
                  <a:pt x="105" y="24"/>
                  <a:pt x="112" y="31"/>
                  <a:pt x="112" y="40"/>
                </a:cubicBezTo>
                <a:cubicBezTo>
                  <a:pt x="112" y="48"/>
                  <a:pt x="105" y="56"/>
                  <a:pt x="96" y="56"/>
                </a:cubicBezTo>
                <a:close/>
                <a:moveTo>
                  <a:pt x="12" y="72"/>
                </a:moveTo>
                <a:cubicBezTo>
                  <a:pt x="10" y="72"/>
                  <a:pt x="8" y="73"/>
                  <a:pt x="8" y="76"/>
                </a:cubicBezTo>
                <a:cubicBezTo>
                  <a:pt x="8" y="78"/>
                  <a:pt x="10" y="80"/>
                  <a:pt x="12" y="80"/>
                </a:cubicBezTo>
                <a:cubicBezTo>
                  <a:pt x="15" y="80"/>
                  <a:pt x="16" y="78"/>
                  <a:pt x="16" y="76"/>
                </a:cubicBezTo>
                <a:cubicBezTo>
                  <a:pt x="16" y="73"/>
                  <a:pt x="15" y="72"/>
                  <a:pt x="12" y="72"/>
                </a:cubicBezTo>
                <a:close/>
                <a:moveTo>
                  <a:pt x="96" y="32"/>
                </a:moveTo>
                <a:cubicBezTo>
                  <a:pt x="60" y="32"/>
                  <a:pt x="60" y="32"/>
                  <a:pt x="60" y="32"/>
                </a:cubicBezTo>
                <a:cubicBezTo>
                  <a:pt x="60" y="28"/>
                  <a:pt x="66" y="24"/>
                  <a:pt x="66" y="16"/>
                </a:cubicBezTo>
                <a:cubicBezTo>
                  <a:pt x="66" y="10"/>
                  <a:pt x="62" y="8"/>
                  <a:pt x="56" y="8"/>
                </a:cubicBezTo>
                <a:cubicBezTo>
                  <a:pt x="55" y="8"/>
                  <a:pt x="51" y="15"/>
                  <a:pt x="51" y="16"/>
                </a:cubicBezTo>
                <a:cubicBezTo>
                  <a:pt x="50" y="18"/>
                  <a:pt x="49" y="19"/>
                  <a:pt x="48" y="20"/>
                </a:cubicBezTo>
                <a:cubicBezTo>
                  <a:pt x="46" y="24"/>
                  <a:pt x="44" y="27"/>
                  <a:pt x="41" y="29"/>
                </a:cubicBezTo>
                <a:cubicBezTo>
                  <a:pt x="37" y="34"/>
                  <a:pt x="33" y="40"/>
                  <a:pt x="26" y="40"/>
                </a:cubicBezTo>
                <a:cubicBezTo>
                  <a:pt x="24" y="40"/>
                  <a:pt x="24" y="40"/>
                  <a:pt x="24" y="40"/>
                </a:cubicBezTo>
                <a:cubicBezTo>
                  <a:pt x="24" y="80"/>
                  <a:pt x="24" y="80"/>
                  <a:pt x="24" y="80"/>
                </a:cubicBezTo>
                <a:cubicBezTo>
                  <a:pt x="26" y="80"/>
                  <a:pt x="26" y="80"/>
                  <a:pt x="26" y="80"/>
                </a:cubicBezTo>
                <a:cubicBezTo>
                  <a:pt x="37" y="80"/>
                  <a:pt x="48" y="88"/>
                  <a:pt x="60" y="88"/>
                </a:cubicBezTo>
                <a:cubicBezTo>
                  <a:pt x="67" y="88"/>
                  <a:pt x="72" y="85"/>
                  <a:pt x="72" y="77"/>
                </a:cubicBezTo>
                <a:cubicBezTo>
                  <a:pt x="72" y="76"/>
                  <a:pt x="72" y="75"/>
                  <a:pt x="72" y="74"/>
                </a:cubicBezTo>
                <a:cubicBezTo>
                  <a:pt x="74" y="72"/>
                  <a:pt x="76" y="69"/>
                  <a:pt x="76" y="66"/>
                </a:cubicBezTo>
                <a:cubicBezTo>
                  <a:pt x="76" y="64"/>
                  <a:pt x="75" y="63"/>
                  <a:pt x="75" y="61"/>
                </a:cubicBezTo>
                <a:cubicBezTo>
                  <a:pt x="77" y="59"/>
                  <a:pt x="78" y="57"/>
                  <a:pt x="78" y="54"/>
                </a:cubicBezTo>
                <a:cubicBezTo>
                  <a:pt x="78" y="52"/>
                  <a:pt x="77" y="49"/>
                  <a:pt x="76" y="48"/>
                </a:cubicBezTo>
                <a:cubicBezTo>
                  <a:pt x="96" y="48"/>
                  <a:pt x="96" y="48"/>
                  <a:pt x="96" y="48"/>
                </a:cubicBezTo>
                <a:cubicBezTo>
                  <a:pt x="101" y="48"/>
                  <a:pt x="104" y="44"/>
                  <a:pt x="104" y="40"/>
                </a:cubicBezTo>
                <a:cubicBezTo>
                  <a:pt x="104" y="35"/>
                  <a:pt x="101" y="32"/>
                  <a:pt x="96" y="3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53">
            <a:extLst>
              <a:ext uri="{FF2B5EF4-FFF2-40B4-BE49-F238E27FC236}">
                <a16:creationId xmlns:a16="http://schemas.microsoft.com/office/drawing/2014/main" id="{80100B7E-7398-40B1-9C3B-A99954A4B73C}"/>
              </a:ext>
            </a:extLst>
          </p:cNvPr>
          <p:cNvSpPr>
            <a:spLocks noEditPoints="1"/>
          </p:cNvSpPr>
          <p:nvPr userDrawn="1"/>
        </p:nvSpPr>
        <p:spPr bwMode="auto">
          <a:xfrm>
            <a:off x="3652838" y="5114926"/>
            <a:ext cx="360363" cy="360363"/>
          </a:xfrm>
          <a:custGeom>
            <a:avLst/>
            <a:gdLst>
              <a:gd name="T0" fmla="*/ 0 w 96"/>
              <a:gd name="T1" fmla="*/ 48 h 96"/>
              <a:gd name="T2" fmla="*/ 63 w 96"/>
              <a:gd name="T3" fmla="*/ 33 h 96"/>
              <a:gd name="T4" fmla="*/ 69 w 96"/>
              <a:gd name="T5" fmla="*/ 30 h 96"/>
              <a:gd name="T6" fmla="*/ 75 w 96"/>
              <a:gd name="T7" fmla="*/ 29 h 96"/>
              <a:gd name="T8" fmla="*/ 73 w 96"/>
              <a:gd name="T9" fmla="*/ 26 h 96"/>
              <a:gd name="T10" fmla="*/ 69 w 96"/>
              <a:gd name="T11" fmla="*/ 22 h 96"/>
              <a:gd name="T12" fmla="*/ 66 w 96"/>
              <a:gd name="T13" fmla="*/ 22 h 96"/>
              <a:gd name="T14" fmla="*/ 63 w 96"/>
              <a:gd name="T15" fmla="*/ 20 h 96"/>
              <a:gd name="T16" fmla="*/ 57 w 96"/>
              <a:gd name="T17" fmla="*/ 18 h 96"/>
              <a:gd name="T18" fmla="*/ 58 w 96"/>
              <a:gd name="T19" fmla="*/ 24 h 96"/>
              <a:gd name="T20" fmla="*/ 56 w 96"/>
              <a:gd name="T21" fmla="*/ 29 h 96"/>
              <a:gd name="T22" fmla="*/ 51 w 96"/>
              <a:gd name="T23" fmla="*/ 25 h 96"/>
              <a:gd name="T24" fmla="*/ 43 w 96"/>
              <a:gd name="T25" fmla="*/ 22 h 96"/>
              <a:gd name="T26" fmla="*/ 45 w 96"/>
              <a:gd name="T27" fmla="*/ 17 h 96"/>
              <a:gd name="T28" fmla="*/ 53 w 96"/>
              <a:gd name="T29" fmla="*/ 14 h 96"/>
              <a:gd name="T30" fmla="*/ 51 w 96"/>
              <a:gd name="T31" fmla="*/ 12 h 96"/>
              <a:gd name="T32" fmla="*/ 47 w 96"/>
              <a:gd name="T33" fmla="*/ 12 h 96"/>
              <a:gd name="T34" fmla="*/ 41 w 96"/>
              <a:gd name="T35" fmla="*/ 9 h 96"/>
              <a:gd name="T36" fmla="*/ 42 w 96"/>
              <a:gd name="T37" fmla="*/ 13 h 96"/>
              <a:gd name="T38" fmla="*/ 39 w 96"/>
              <a:gd name="T39" fmla="*/ 13 h 96"/>
              <a:gd name="T40" fmla="*/ 35 w 96"/>
              <a:gd name="T41" fmla="*/ 10 h 96"/>
              <a:gd name="T42" fmla="*/ 31 w 96"/>
              <a:gd name="T43" fmla="*/ 12 h 96"/>
              <a:gd name="T44" fmla="*/ 35 w 96"/>
              <a:gd name="T45" fmla="*/ 12 h 96"/>
              <a:gd name="T46" fmla="*/ 32 w 96"/>
              <a:gd name="T47" fmla="*/ 14 h 96"/>
              <a:gd name="T48" fmla="*/ 14 w 96"/>
              <a:gd name="T49" fmla="*/ 26 h 96"/>
              <a:gd name="T50" fmla="*/ 16 w 96"/>
              <a:gd name="T51" fmla="*/ 29 h 96"/>
              <a:gd name="T52" fmla="*/ 19 w 96"/>
              <a:gd name="T53" fmla="*/ 33 h 96"/>
              <a:gd name="T54" fmla="*/ 18 w 96"/>
              <a:gd name="T55" fmla="*/ 39 h 96"/>
              <a:gd name="T56" fmla="*/ 22 w 96"/>
              <a:gd name="T57" fmla="*/ 46 h 96"/>
              <a:gd name="T58" fmla="*/ 27 w 96"/>
              <a:gd name="T59" fmla="*/ 53 h 96"/>
              <a:gd name="T60" fmla="*/ 29 w 96"/>
              <a:gd name="T61" fmla="*/ 56 h 96"/>
              <a:gd name="T62" fmla="*/ 26 w 96"/>
              <a:gd name="T63" fmla="*/ 49 h 96"/>
              <a:gd name="T64" fmla="*/ 31 w 96"/>
              <a:gd name="T65" fmla="*/ 56 h 96"/>
              <a:gd name="T66" fmla="*/ 37 w 96"/>
              <a:gd name="T67" fmla="*/ 63 h 96"/>
              <a:gd name="T68" fmla="*/ 46 w 96"/>
              <a:gd name="T69" fmla="*/ 67 h 96"/>
              <a:gd name="T70" fmla="*/ 53 w 96"/>
              <a:gd name="T71" fmla="*/ 72 h 96"/>
              <a:gd name="T72" fmla="*/ 56 w 96"/>
              <a:gd name="T73" fmla="*/ 71 h 96"/>
              <a:gd name="T74" fmla="*/ 52 w 96"/>
              <a:gd name="T75" fmla="*/ 66 h 96"/>
              <a:gd name="T76" fmla="*/ 49 w 96"/>
              <a:gd name="T77" fmla="*/ 65 h 96"/>
              <a:gd name="T78" fmla="*/ 48 w 96"/>
              <a:gd name="T79" fmla="*/ 59 h 96"/>
              <a:gd name="T80" fmla="*/ 42 w 96"/>
              <a:gd name="T81" fmla="*/ 62 h 96"/>
              <a:gd name="T82" fmla="*/ 41 w 96"/>
              <a:gd name="T83" fmla="*/ 52 h 96"/>
              <a:gd name="T84" fmla="*/ 45 w 96"/>
              <a:gd name="T85" fmla="*/ 51 h 96"/>
              <a:gd name="T86" fmla="*/ 48 w 96"/>
              <a:gd name="T87" fmla="*/ 50 h 96"/>
              <a:gd name="T88" fmla="*/ 53 w 96"/>
              <a:gd name="T89" fmla="*/ 52 h 96"/>
              <a:gd name="T90" fmla="*/ 55 w 96"/>
              <a:gd name="T91" fmla="*/ 51 h 96"/>
              <a:gd name="T92" fmla="*/ 58 w 96"/>
              <a:gd name="T93" fmla="*/ 45 h 96"/>
              <a:gd name="T94" fmla="*/ 58 w 96"/>
              <a:gd name="T95" fmla="*/ 42 h 96"/>
              <a:gd name="T96" fmla="*/ 62 w 96"/>
              <a:gd name="T97" fmla="*/ 39 h 96"/>
              <a:gd name="T98" fmla="*/ 66 w 96"/>
              <a:gd name="T99" fmla="*/ 35 h 96"/>
              <a:gd name="T100" fmla="*/ 68 w 96"/>
              <a:gd name="T101" fmla="*/ 32 h 96"/>
              <a:gd name="T102" fmla="*/ 63 w 96"/>
              <a:gd name="T103" fmla="*/ 33 h 96"/>
              <a:gd name="T104" fmla="*/ 73 w 96"/>
              <a:gd name="T105" fmla="*/ 74 h 96"/>
              <a:gd name="T106" fmla="*/ 68 w 96"/>
              <a:gd name="T107" fmla="*/ 72 h 96"/>
              <a:gd name="T108" fmla="*/ 62 w 96"/>
              <a:gd name="T109" fmla="*/ 71 h 96"/>
              <a:gd name="T110" fmla="*/ 59 w 96"/>
              <a:gd name="T111" fmla="*/ 71 h 96"/>
              <a:gd name="T112" fmla="*/ 57 w 96"/>
              <a:gd name="T113" fmla="*/ 76 h 96"/>
              <a:gd name="T114" fmla="*/ 55 w 96"/>
              <a:gd name="T115" fmla="*/ 83 h 96"/>
              <a:gd name="T116" fmla="*/ 76 w 96"/>
              <a:gd name="T117" fmla="*/ 7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 h="96">
                <a:moveTo>
                  <a:pt x="96" y="48"/>
                </a:moveTo>
                <a:cubicBezTo>
                  <a:pt x="96" y="74"/>
                  <a:pt x="74" y="96"/>
                  <a:pt x="48" y="96"/>
                </a:cubicBezTo>
                <a:cubicBezTo>
                  <a:pt x="21" y="96"/>
                  <a:pt x="0" y="74"/>
                  <a:pt x="0" y="48"/>
                </a:cubicBezTo>
                <a:cubicBezTo>
                  <a:pt x="0" y="21"/>
                  <a:pt x="21" y="0"/>
                  <a:pt x="48" y="0"/>
                </a:cubicBezTo>
                <a:cubicBezTo>
                  <a:pt x="74" y="0"/>
                  <a:pt x="96" y="21"/>
                  <a:pt x="96" y="48"/>
                </a:cubicBezTo>
                <a:close/>
                <a:moveTo>
                  <a:pt x="63" y="33"/>
                </a:moveTo>
                <a:cubicBezTo>
                  <a:pt x="64" y="33"/>
                  <a:pt x="64" y="32"/>
                  <a:pt x="64" y="32"/>
                </a:cubicBezTo>
                <a:cubicBezTo>
                  <a:pt x="64" y="32"/>
                  <a:pt x="65" y="31"/>
                  <a:pt x="65" y="31"/>
                </a:cubicBezTo>
                <a:cubicBezTo>
                  <a:pt x="66" y="31"/>
                  <a:pt x="68" y="30"/>
                  <a:pt x="69" y="30"/>
                </a:cubicBezTo>
                <a:cubicBezTo>
                  <a:pt x="70" y="30"/>
                  <a:pt x="71" y="30"/>
                  <a:pt x="72" y="31"/>
                </a:cubicBezTo>
                <a:cubicBezTo>
                  <a:pt x="72" y="31"/>
                  <a:pt x="73" y="29"/>
                  <a:pt x="73" y="29"/>
                </a:cubicBezTo>
                <a:cubicBezTo>
                  <a:pt x="74" y="29"/>
                  <a:pt x="75" y="29"/>
                  <a:pt x="75" y="29"/>
                </a:cubicBezTo>
                <a:cubicBezTo>
                  <a:pt x="75" y="28"/>
                  <a:pt x="75" y="27"/>
                  <a:pt x="75" y="27"/>
                </a:cubicBezTo>
                <a:cubicBezTo>
                  <a:pt x="74" y="27"/>
                  <a:pt x="74" y="26"/>
                  <a:pt x="74" y="26"/>
                </a:cubicBezTo>
                <a:cubicBezTo>
                  <a:pt x="74" y="26"/>
                  <a:pt x="74" y="26"/>
                  <a:pt x="73" y="26"/>
                </a:cubicBezTo>
                <a:cubicBezTo>
                  <a:pt x="74" y="25"/>
                  <a:pt x="72" y="26"/>
                  <a:pt x="72" y="26"/>
                </a:cubicBezTo>
                <a:cubicBezTo>
                  <a:pt x="70" y="25"/>
                  <a:pt x="71" y="24"/>
                  <a:pt x="70" y="23"/>
                </a:cubicBezTo>
                <a:cubicBezTo>
                  <a:pt x="70" y="23"/>
                  <a:pt x="69" y="22"/>
                  <a:pt x="69" y="22"/>
                </a:cubicBezTo>
                <a:cubicBezTo>
                  <a:pt x="69" y="22"/>
                  <a:pt x="69" y="21"/>
                  <a:pt x="68" y="21"/>
                </a:cubicBezTo>
                <a:cubicBezTo>
                  <a:pt x="68" y="21"/>
                  <a:pt x="67" y="22"/>
                  <a:pt x="67" y="22"/>
                </a:cubicBezTo>
                <a:cubicBezTo>
                  <a:pt x="66" y="22"/>
                  <a:pt x="66" y="22"/>
                  <a:pt x="66" y="22"/>
                </a:cubicBezTo>
                <a:cubicBezTo>
                  <a:pt x="65" y="23"/>
                  <a:pt x="65" y="22"/>
                  <a:pt x="65" y="23"/>
                </a:cubicBezTo>
                <a:cubicBezTo>
                  <a:pt x="66" y="22"/>
                  <a:pt x="64" y="22"/>
                  <a:pt x="64" y="22"/>
                </a:cubicBezTo>
                <a:cubicBezTo>
                  <a:pt x="64" y="21"/>
                  <a:pt x="64" y="21"/>
                  <a:pt x="63" y="20"/>
                </a:cubicBezTo>
                <a:cubicBezTo>
                  <a:pt x="64" y="20"/>
                  <a:pt x="64" y="20"/>
                  <a:pt x="64" y="20"/>
                </a:cubicBezTo>
                <a:cubicBezTo>
                  <a:pt x="64" y="20"/>
                  <a:pt x="62" y="19"/>
                  <a:pt x="61" y="19"/>
                </a:cubicBezTo>
                <a:cubicBezTo>
                  <a:pt x="61" y="18"/>
                  <a:pt x="58" y="18"/>
                  <a:pt x="57" y="18"/>
                </a:cubicBezTo>
                <a:cubicBezTo>
                  <a:pt x="56" y="18"/>
                  <a:pt x="57" y="20"/>
                  <a:pt x="57" y="20"/>
                </a:cubicBezTo>
                <a:cubicBezTo>
                  <a:pt x="57" y="21"/>
                  <a:pt x="57" y="21"/>
                  <a:pt x="57" y="22"/>
                </a:cubicBezTo>
                <a:cubicBezTo>
                  <a:pt x="57" y="23"/>
                  <a:pt x="59" y="23"/>
                  <a:pt x="58" y="24"/>
                </a:cubicBezTo>
                <a:cubicBezTo>
                  <a:pt x="58" y="25"/>
                  <a:pt x="57" y="25"/>
                  <a:pt x="56" y="26"/>
                </a:cubicBezTo>
                <a:cubicBezTo>
                  <a:pt x="56" y="27"/>
                  <a:pt x="56" y="28"/>
                  <a:pt x="57" y="28"/>
                </a:cubicBezTo>
                <a:cubicBezTo>
                  <a:pt x="57" y="29"/>
                  <a:pt x="56" y="29"/>
                  <a:pt x="56" y="29"/>
                </a:cubicBezTo>
                <a:cubicBezTo>
                  <a:pt x="55" y="30"/>
                  <a:pt x="54" y="28"/>
                  <a:pt x="53" y="27"/>
                </a:cubicBezTo>
                <a:cubicBezTo>
                  <a:pt x="53" y="27"/>
                  <a:pt x="53" y="26"/>
                  <a:pt x="52" y="25"/>
                </a:cubicBezTo>
                <a:cubicBezTo>
                  <a:pt x="52" y="25"/>
                  <a:pt x="51" y="25"/>
                  <a:pt x="51" y="25"/>
                </a:cubicBezTo>
                <a:cubicBezTo>
                  <a:pt x="50" y="25"/>
                  <a:pt x="49" y="24"/>
                  <a:pt x="48" y="24"/>
                </a:cubicBezTo>
                <a:cubicBezTo>
                  <a:pt x="47" y="23"/>
                  <a:pt x="46" y="23"/>
                  <a:pt x="44" y="24"/>
                </a:cubicBezTo>
                <a:cubicBezTo>
                  <a:pt x="45" y="24"/>
                  <a:pt x="44" y="22"/>
                  <a:pt x="43" y="22"/>
                </a:cubicBezTo>
                <a:cubicBezTo>
                  <a:pt x="44" y="21"/>
                  <a:pt x="43" y="21"/>
                  <a:pt x="44" y="20"/>
                </a:cubicBezTo>
                <a:cubicBezTo>
                  <a:pt x="44" y="19"/>
                  <a:pt x="44" y="19"/>
                  <a:pt x="44" y="19"/>
                </a:cubicBezTo>
                <a:cubicBezTo>
                  <a:pt x="44" y="18"/>
                  <a:pt x="46" y="17"/>
                  <a:pt x="45" y="17"/>
                </a:cubicBezTo>
                <a:cubicBezTo>
                  <a:pt x="46" y="17"/>
                  <a:pt x="48" y="17"/>
                  <a:pt x="49" y="16"/>
                </a:cubicBezTo>
                <a:cubicBezTo>
                  <a:pt x="49" y="16"/>
                  <a:pt x="49" y="15"/>
                  <a:pt x="50" y="14"/>
                </a:cubicBezTo>
                <a:cubicBezTo>
                  <a:pt x="51" y="13"/>
                  <a:pt x="52" y="14"/>
                  <a:pt x="53" y="14"/>
                </a:cubicBezTo>
                <a:cubicBezTo>
                  <a:pt x="54" y="14"/>
                  <a:pt x="54" y="13"/>
                  <a:pt x="53" y="12"/>
                </a:cubicBezTo>
                <a:cubicBezTo>
                  <a:pt x="54" y="12"/>
                  <a:pt x="53" y="11"/>
                  <a:pt x="53" y="11"/>
                </a:cubicBezTo>
                <a:cubicBezTo>
                  <a:pt x="52" y="11"/>
                  <a:pt x="50" y="11"/>
                  <a:pt x="51" y="12"/>
                </a:cubicBezTo>
                <a:cubicBezTo>
                  <a:pt x="51" y="11"/>
                  <a:pt x="49" y="15"/>
                  <a:pt x="49" y="13"/>
                </a:cubicBezTo>
                <a:cubicBezTo>
                  <a:pt x="48" y="13"/>
                  <a:pt x="48" y="11"/>
                  <a:pt x="48" y="11"/>
                </a:cubicBezTo>
                <a:cubicBezTo>
                  <a:pt x="47" y="11"/>
                  <a:pt x="47" y="12"/>
                  <a:pt x="47" y="12"/>
                </a:cubicBezTo>
                <a:cubicBezTo>
                  <a:pt x="47" y="11"/>
                  <a:pt x="45" y="11"/>
                  <a:pt x="44" y="11"/>
                </a:cubicBezTo>
                <a:cubicBezTo>
                  <a:pt x="45" y="10"/>
                  <a:pt x="45" y="9"/>
                  <a:pt x="44" y="9"/>
                </a:cubicBezTo>
                <a:cubicBezTo>
                  <a:pt x="43" y="9"/>
                  <a:pt x="42" y="9"/>
                  <a:pt x="41" y="9"/>
                </a:cubicBezTo>
                <a:cubicBezTo>
                  <a:pt x="40" y="10"/>
                  <a:pt x="43" y="11"/>
                  <a:pt x="43" y="11"/>
                </a:cubicBezTo>
                <a:cubicBezTo>
                  <a:pt x="44" y="11"/>
                  <a:pt x="44" y="12"/>
                  <a:pt x="44" y="12"/>
                </a:cubicBezTo>
                <a:cubicBezTo>
                  <a:pt x="43" y="12"/>
                  <a:pt x="42" y="12"/>
                  <a:pt x="42" y="13"/>
                </a:cubicBezTo>
                <a:cubicBezTo>
                  <a:pt x="42" y="13"/>
                  <a:pt x="43" y="14"/>
                  <a:pt x="42" y="14"/>
                </a:cubicBezTo>
                <a:cubicBezTo>
                  <a:pt x="42" y="14"/>
                  <a:pt x="42" y="13"/>
                  <a:pt x="41" y="12"/>
                </a:cubicBezTo>
                <a:cubicBezTo>
                  <a:pt x="42" y="13"/>
                  <a:pt x="39" y="13"/>
                  <a:pt x="39" y="13"/>
                </a:cubicBezTo>
                <a:cubicBezTo>
                  <a:pt x="38" y="13"/>
                  <a:pt x="36" y="13"/>
                  <a:pt x="36" y="12"/>
                </a:cubicBezTo>
                <a:cubicBezTo>
                  <a:pt x="36" y="12"/>
                  <a:pt x="36" y="11"/>
                  <a:pt x="36" y="11"/>
                </a:cubicBezTo>
                <a:cubicBezTo>
                  <a:pt x="35" y="10"/>
                  <a:pt x="35" y="10"/>
                  <a:pt x="35" y="10"/>
                </a:cubicBezTo>
                <a:cubicBezTo>
                  <a:pt x="33" y="10"/>
                  <a:pt x="31" y="11"/>
                  <a:pt x="29" y="12"/>
                </a:cubicBezTo>
                <a:cubicBezTo>
                  <a:pt x="29" y="12"/>
                  <a:pt x="29" y="12"/>
                  <a:pt x="30" y="12"/>
                </a:cubicBezTo>
                <a:cubicBezTo>
                  <a:pt x="30" y="12"/>
                  <a:pt x="31" y="12"/>
                  <a:pt x="31" y="12"/>
                </a:cubicBezTo>
                <a:cubicBezTo>
                  <a:pt x="32" y="11"/>
                  <a:pt x="33" y="11"/>
                  <a:pt x="34" y="11"/>
                </a:cubicBezTo>
                <a:cubicBezTo>
                  <a:pt x="34" y="11"/>
                  <a:pt x="34" y="11"/>
                  <a:pt x="34" y="11"/>
                </a:cubicBezTo>
                <a:cubicBezTo>
                  <a:pt x="34" y="11"/>
                  <a:pt x="35" y="12"/>
                  <a:pt x="35" y="12"/>
                </a:cubicBezTo>
                <a:cubicBezTo>
                  <a:pt x="35" y="12"/>
                  <a:pt x="34" y="12"/>
                  <a:pt x="33" y="12"/>
                </a:cubicBezTo>
                <a:cubicBezTo>
                  <a:pt x="33" y="12"/>
                  <a:pt x="32" y="13"/>
                  <a:pt x="32" y="13"/>
                </a:cubicBezTo>
                <a:cubicBezTo>
                  <a:pt x="32" y="13"/>
                  <a:pt x="32" y="14"/>
                  <a:pt x="32" y="14"/>
                </a:cubicBezTo>
                <a:cubicBezTo>
                  <a:pt x="32" y="14"/>
                  <a:pt x="31" y="13"/>
                  <a:pt x="30" y="13"/>
                </a:cubicBezTo>
                <a:cubicBezTo>
                  <a:pt x="29" y="13"/>
                  <a:pt x="29" y="13"/>
                  <a:pt x="28" y="13"/>
                </a:cubicBezTo>
                <a:cubicBezTo>
                  <a:pt x="22" y="16"/>
                  <a:pt x="17" y="21"/>
                  <a:pt x="14" y="26"/>
                </a:cubicBezTo>
                <a:cubicBezTo>
                  <a:pt x="14" y="27"/>
                  <a:pt x="14" y="27"/>
                  <a:pt x="14" y="27"/>
                </a:cubicBezTo>
                <a:cubicBezTo>
                  <a:pt x="15" y="27"/>
                  <a:pt x="14" y="29"/>
                  <a:pt x="16" y="28"/>
                </a:cubicBezTo>
                <a:cubicBezTo>
                  <a:pt x="16" y="28"/>
                  <a:pt x="16" y="29"/>
                  <a:pt x="16" y="29"/>
                </a:cubicBezTo>
                <a:cubicBezTo>
                  <a:pt x="16" y="29"/>
                  <a:pt x="18" y="31"/>
                  <a:pt x="19" y="31"/>
                </a:cubicBezTo>
                <a:cubicBezTo>
                  <a:pt x="19" y="31"/>
                  <a:pt x="20" y="32"/>
                  <a:pt x="20" y="32"/>
                </a:cubicBezTo>
                <a:cubicBezTo>
                  <a:pt x="20" y="33"/>
                  <a:pt x="20" y="33"/>
                  <a:pt x="19" y="33"/>
                </a:cubicBezTo>
                <a:cubicBezTo>
                  <a:pt x="19" y="33"/>
                  <a:pt x="18" y="32"/>
                  <a:pt x="18" y="33"/>
                </a:cubicBezTo>
                <a:cubicBezTo>
                  <a:pt x="18" y="33"/>
                  <a:pt x="18" y="35"/>
                  <a:pt x="19" y="34"/>
                </a:cubicBezTo>
                <a:cubicBezTo>
                  <a:pt x="18" y="35"/>
                  <a:pt x="18" y="38"/>
                  <a:pt x="18" y="39"/>
                </a:cubicBezTo>
                <a:cubicBezTo>
                  <a:pt x="18" y="39"/>
                  <a:pt x="18" y="39"/>
                  <a:pt x="18" y="39"/>
                </a:cubicBezTo>
                <a:cubicBezTo>
                  <a:pt x="18" y="40"/>
                  <a:pt x="19" y="43"/>
                  <a:pt x="20" y="43"/>
                </a:cubicBezTo>
                <a:cubicBezTo>
                  <a:pt x="19" y="43"/>
                  <a:pt x="21" y="46"/>
                  <a:pt x="22" y="46"/>
                </a:cubicBezTo>
                <a:cubicBezTo>
                  <a:pt x="22" y="46"/>
                  <a:pt x="23" y="47"/>
                  <a:pt x="24" y="48"/>
                </a:cubicBezTo>
                <a:cubicBezTo>
                  <a:pt x="25" y="48"/>
                  <a:pt x="25" y="50"/>
                  <a:pt x="25" y="50"/>
                </a:cubicBezTo>
                <a:cubicBezTo>
                  <a:pt x="25" y="51"/>
                  <a:pt x="27" y="52"/>
                  <a:pt x="27" y="53"/>
                </a:cubicBezTo>
                <a:cubicBezTo>
                  <a:pt x="27" y="53"/>
                  <a:pt x="26" y="53"/>
                  <a:pt x="26" y="53"/>
                </a:cubicBezTo>
                <a:cubicBezTo>
                  <a:pt x="27" y="54"/>
                  <a:pt x="28" y="54"/>
                  <a:pt x="28" y="55"/>
                </a:cubicBezTo>
                <a:cubicBezTo>
                  <a:pt x="29" y="55"/>
                  <a:pt x="28" y="57"/>
                  <a:pt x="29" y="56"/>
                </a:cubicBezTo>
                <a:cubicBezTo>
                  <a:pt x="29" y="55"/>
                  <a:pt x="28" y="54"/>
                  <a:pt x="28" y="53"/>
                </a:cubicBezTo>
                <a:cubicBezTo>
                  <a:pt x="27" y="52"/>
                  <a:pt x="27" y="51"/>
                  <a:pt x="27" y="51"/>
                </a:cubicBezTo>
                <a:cubicBezTo>
                  <a:pt x="26" y="50"/>
                  <a:pt x="26" y="49"/>
                  <a:pt x="26" y="49"/>
                </a:cubicBezTo>
                <a:cubicBezTo>
                  <a:pt x="26" y="49"/>
                  <a:pt x="28" y="49"/>
                  <a:pt x="27" y="50"/>
                </a:cubicBezTo>
                <a:cubicBezTo>
                  <a:pt x="27" y="51"/>
                  <a:pt x="29" y="53"/>
                  <a:pt x="30" y="54"/>
                </a:cubicBezTo>
                <a:cubicBezTo>
                  <a:pt x="30" y="54"/>
                  <a:pt x="32" y="56"/>
                  <a:pt x="31" y="56"/>
                </a:cubicBezTo>
                <a:cubicBezTo>
                  <a:pt x="32" y="56"/>
                  <a:pt x="33" y="57"/>
                  <a:pt x="33" y="58"/>
                </a:cubicBezTo>
                <a:cubicBezTo>
                  <a:pt x="34" y="59"/>
                  <a:pt x="34" y="60"/>
                  <a:pt x="34" y="61"/>
                </a:cubicBezTo>
                <a:cubicBezTo>
                  <a:pt x="34" y="62"/>
                  <a:pt x="36" y="63"/>
                  <a:pt x="37" y="63"/>
                </a:cubicBezTo>
                <a:cubicBezTo>
                  <a:pt x="38" y="64"/>
                  <a:pt x="39" y="64"/>
                  <a:pt x="40" y="65"/>
                </a:cubicBezTo>
                <a:cubicBezTo>
                  <a:pt x="41" y="65"/>
                  <a:pt x="41" y="65"/>
                  <a:pt x="42" y="64"/>
                </a:cubicBezTo>
                <a:cubicBezTo>
                  <a:pt x="44" y="64"/>
                  <a:pt x="44" y="66"/>
                  <a:pt x="46" y="67"/>
                </a:cubicBezTo>
                <a:cubicBezTo>
                  <a:pt x="46" y="67"/>
                  <a:pt x="48" y="68"/>
                  <a:pt x="49" y="67"/>
                </a:cubicBezTo>
                <a:cubicBezTo>
                  <a:pt x="49" y="68"/>
                  <a:pt x="50" y="70"/>
                  <a:pt x="50" y="70"/>
                </a:cubicBezTo>
                <a:cubicBezTo>
                  <a:pt x="51" y="71"/>
                  <a:pt x="52" y="71"/>
                  <a:pt x="53" y="72"/>
                </a:cubicBezTo>
                <a:cubicBezTo>
                  <a:pt x="53" y="72"/>
                  <a:pt x="53" y="72"/>
                  <a:pt x="53" y="72"/>
                </a:cubicBezTo>
                <a:cubicBezTo>
                  <a:pt x="53" y="72"/>
                  <a:pt x="54" y="74"/>
                  <a:pt x="55" y="73"/>
                </a:cubicBezTo>
                <a:cubicBezTo>
                  <a:pt x="55" y="73"/>
                  <a:pt x="56" y="72"/>
                  <a:pt x="56" y="71"/>
                </a:cubicBezTo>
                <a:cubicBezTo>
                  <a:pt x="54" y="72"/>
                  <a:pt x="53" y="72"/>
                  <a:pt x="52" y="70"/>
                </a:cubicBezTo>
                <a:cubicBezTo>
                  <a:pt x="52" y="70"/>
                  <a:pt x="51" y="68"/>
                  <a:pt x="52" y="68"/>
                </a:cubicBezTo>
                <a:cubicBezTo>
                  <a:pt x="53" y="68"/>
                  <a:pt x="53" y="67"/>
                  <a:pt x="52" y="66"/>
                </a:cubicBezTo>
                <a:cubicBezTo>
                  <a:pt x="52" y="66"/>
                  <a:pt x="51" y="65"/>
                  <a:pt x="51" y="64"/>
                </a:cubicBezTo>
                <a:cubicBezTo>
                  <a:pt x="51" y="65"/>
                  <a:pt x="49" y="65"/>
                  <a:pt x="49" y="64"/>
                </a:cubicBezTo>
                <a:cubicBezTo>
                  <a:pt x="49" y="64"/>
                  <a:pt x="49" y="65"/>
                  <a:pt x="49" y="65"/>
                </a:cubicBezTo>
                <a:cubicBezTo>
                  <a:pt x="49" y="65"/>
                  <a:pt x="48" y="65"/>
                  <a:pt x="48" y="65"/>
                </a:cubicBezTo>
                <a:cubicBezTo>
                  <a:pt x="48" y="64"/>
                  <a:pt x="48" y="63"/>
                  <a:pt x="48" y="62"/>
                </a:cubicBezTo>
                <a:cubicBezTo>
                  <a:pt x="49" y="61"/>
                  <a:pt x="51" y="59"/>
                  <a:pt x="48" y="59"/>
                </a:cubicBezTo>
                <a:cubicBezTo>
                  <a:pt x="47" y="59"/>
                  <a:pt x="47" y="60"/>
                  <a:pt x="46" y="60"/>
                </a:cubicBezTo>
                <a:cubicBezTo>
                  <a:pt x="46" y="61"/>
                  <a:pt x="46" y="62"/>
                  <a:pt x="45" y="62"/>
                </a:cubicBezTo>
                <a:cubicBezTo>
                  <a:pt x="45" y="63"/>
                  <a:pt x="43" y="62"/>
                  <a:pt x="42" y="62"/>
                </a:cubicBezTo>
                <a:cubicBezTo>
                  <a:pt x="41" y="61"/>
                  <a:pt x="40" y="59"/>
                  <a:pt x="40" y="58"/>
                </a:cubicBezTo>
                <a:cubicBezTo>
                  <a:pt x="40" y="56"/>
                  <a:pt x="41" y="55"/>
                  <a:pt x="40" y="53"/>
                </a:cubicBezTo>
                <a:cubicBezTo>
                  <a:pt x="41" y="53"/>
                  <a:pt x="41" y="52"/>
                  <a:pt x="41" y="52"/>
                </a:cubicBezTo>
                <a:cubicBezTo>
                  <a:pt x="42" y="52"/>
                  <a:pt x="42" y="52"/>
                  <a:pt x="42" y="51"/>
                </a:cubicBezTo>
                <a:cubicBezTo>
                  <a:pt x="42" y="51"/>
                  <a:pt x="42" y="51"/>
                  <a:pt x="42" y="51"/>
                </a:cubicBezTo>
                <a:cubicBezTo>
                  <a:pt x="43" y="52"/>
                  <a:pt x="45" y="50"/>
                  <a:pt x="45" y="51"/>
                </a:cubicBezTo>
                <a:cubicBezTo>
                  <a:pt x="46" y="51"/>
                  <a:pt x="47" y="52"/>
                  <a:pt x="47" y="51"/>
                </a:cubicBezTo>
                <a:cubicBezTo>
                  <a:pt x="47" y="51"/>
                  <a:pt x="46" y="50"/>
                  <a:pt x="47" y="50"/>
                </a:cubicBezTo>
                <a:cubicBezTo>
                  <a:pt x="47" y="51"/>
                  <a:pt x="48" y="51"/>
                  <a:pt x="48" y="50"/>
                </a:cubicBezTo>
                <a:cubicBezTo>
                  <a:pt x="49" y="50"/>
                  <a:pt x="50" y="50"/>
                  <a:pt x="51" y="51"/>
                </a:cubicBezTo>
                <a:cubicBezTo>
                  <a:pt x="51" y="51"/>
                  <a:pt x="51" y="52"/>
                  <a:pt x="52" y="51"/>
                </a:cubicBezTo>
                <a:cubicBezTo>
                  <a:pt x="53" y="52"/>
                  <a:pt x="53" y="52"/>
                  <a:pt x="53" y="52"/>
                </a:cubicBezTo>
                <a:cubicBezTo>
                  <a:pt x="53" y="53"/>
                  <a:pt x="53" y="55"/>
                  <a:pt x="54" y="55"/>
                </a:cubicBezTo>
                <a:cubicBezTo>
                  <a:pt x="55" y="56"/>
                  <a:pt x="55" y="54"/>
                  <a:pt x="55" y="53"/>
                </a:cubicBezTo>
                <a:cubicBezTo>
                  <a:pt x="55" y="53"/>
                  <a:pt x="55" y="51"/>
                  <a:pt x="55" y="51"/>
                </a:cubicBezTo>
                <a:cubicBezTo>
                  <a:pt x="53" y="50"/>
                  <a:pt x="54" y="49"/>
                  <a:pt x="55" y="48"/>
                </a:cubicBezTo>
                <a:cubicBezTo>
                  <a:pt x="55" y="48"/>
                  <a:pt x="56" y="47"/>
                  <a:pt x="57" y="47"/>
                </a:cubicBezTo>
                <a:cubicBezTo>
                  <a:pt x="58" y="46"/>
                  <a:pt x="58" y="45"/>
                  <a:pt x="58" y="45"/>
                </a:cubicBezTo>
                <a:cubicBezTo>
                  <a:pt x="58" y="45"/>
                  <a:pt x="58" y="44"/>
                  <a:pt x="59" y="44"/>
                </a:cubicBezTo>
                <a:cubicBezTo>
                  <a:pt x="58" y="44"/>
                  <a:pt x="58" y="43"/>
                  <a:pt x="58" y="43"/>
                </a:cubicBezTo>
                <a:cubicBezTo>
                  <a:pt x="58" y="43"/>
                  <a:pt x="58" y="43"/>
                  <a:pt x="58" y="42"/>
                </a:cubicBezTo>
                <a:cubicBezTo>
                  <a:pt x="58" y="42"/>
                  <a:pt x="58" y="41"/>
                  <a:pt x="59" y="41"/>
                </a:cubicBezTo>
                <a:cubicBezTo>
                  <a:pt x="59" y="42"/>
                  <a:pt x="61" y="41"/>
                  <a:pt x="60" y="40"/>
                </a:cubicBezTo>
                <a:cubicBezTo>
                  <a:pt x="61" y="39"/>
                  <a:pt x="62" y="40"/>
                  <a:pt x="62" y="39"/>
                </a:cubicBezTo>
                <a:cubicBezTo>
                  <a:pt x="63" y="39"/>
                  <a:pt x="63" y="38"/>
                  <a:pt x="63" y="37"/>
                </a:cubicBezTo>
                <a:cubicBezTo>
                  <a:pt x="64" y="37"/>
                  <a:pt x="64" y="37"/>
                  <a:pt x="65" y="36"/>
                </a:cubicBezTo>
                <a:cubicBezTo>
                  <a:pt x="65" y="36"/>
                  <a:pt x="66" y="36"/>
                  <a:pt x="66" y="35"/>
                </a:cubicBezTo>
                <a:cubicBezTo>
                  <a:pt x="67" y="36"/>
                  <a:pt x="69" y="34"/>
                  <a:pt x="68" y="34"/>
                </a:cubicBezTo>
                <a:cubicBezTo>
                  <a:pt x="68" y="33"/>
                  <a:pt x="67" y="33"/>
                  <a:pt x="66" y="33"/>
                </a:cubicBezTo>
                <a:cubicBezTo>
                  <a:pt x="67" y="32"/>
                  <a:pt x="67" y="33"/>
                  <a:pt x="68" y="32"/>
                </a:cubicBezTo>
                <a:cubicBezTo>
                  <a:pt x="69" y="32"/>
                  <a:pt x="68" y="32"/>
                  <a:pt x="67" y="31"/>
                </a:cubicBezTo>
                <a:cubicBezTo>
                  <a:pt x="66" y="31"/>
                  <a:pt x="65" y="32"/>
                  <a:pt x="65" y="32"/>
                </a:cubicBezTo>
                <a:cubicBezTo>
                  <a:pt x="64" y="33"/>
                  <a:pt x="64" y="33"/>
                  <a:pt x="63" y="33"/>
                </a:cubicBezTo>
                <a:close/>
                <a:moveTo>
                  <a:pt x="76" y="75"/>
                </a:moveTo>
                <a:cubicBezTo>
                  <a:pt x="76" y="75"/>
                  <a:pt x="75" y="75"/>
                  <a:pt x="75" y="75"/>
                </a:cubicBezTo>
                <a:cubicBezTo>
                  <a:pt x="74" y="74"/>
                  <a:pt x="74" y="74"/>
                  <a:pt x="73" y="74"/>
                </a:cubicBezTo>
                <a:cubicBezTo>
                  <a:pt x="73" y="73"/>
                  <a:pt x="72" y="72"/>
                  <a:pt x="71" y="72"/>
                </a:cubicBezTo>
                <a:cubicBezTo>
                  <a:pt x="70" y="71"/>
                  <a:pt x="70" y="71"/>
                  <a:pt x="69" y="71"/>
                </a:cubicBezTo>
                <a:cubicBezTo>
                  <a:pt x="69" y="71"/>
                  <a:pt x="67" y="71"/>
                  <a:pt x="68" y="72"/>
                </a:cubicBezTo>
                <a:cubicBezTo>
                  <a:pt x="67" y="71"/>
                  <a:pt x="66" y="70"/>
                  <a:pt x="65" y="70"/>
                </a:cubicBezTo>
                <a:cubicBezTo>
                  <a:pt x="64" y="70"/>
                  <a:pt x="64" y="69"/>
                  <a:pt x="63" y="70"/>
                </a:cubicBezTo>
                <a:cubicBezTo>
                  <a:pt x="62" y="70"/>
                  <a:pt x="62" y="71"/>
                  <a:pt x="62" y="71"/>
                </a:cubicBezTo>
                <a:cubicBezTo>
                  <a:pt x="61" y="71"/>
                  <a:pt x="63" y="70"/>
                  <a:pt x="62" y="69"/>
                </a:cubicBezTo>
                <a:cubicBezTo>
                  <a:pt x="62" y="68"/>
                  <a:pt x="60" y="70"/>
                  <a:pt x="60" y="70"/>
                </a:cubicBezTo>
                <a:cubicBezTo>
                  <a:pt x="59" y="70"/>
                  <a:pt x="59" y="71"/>
                  <a:pt x="59" y="71"/>
                </a:cubicBezTo>
                <a:cubicBezTo>
                  <a:pt x="58" y="71"/>
                  <a:pt x="58" y="72"/>
                  <a:pt x="58" y="72"/>
                </a:cubicBezTo>
                <a:cubicBezTo>
                  <a:pt x="58" y="72"/>
                  <a:pt x="57" y="72"/>
                  <a:pt x="57" y="72"/>
                </a:cubicBezTo>
                <a:cubicBezTo>
                  <a:pt x="57" y="73"/>
                  <a:pt x="57" y="75"/>
                  <a:pt x="57" y="76"/>
                </a:cubicBezTo>
                <a:cubicBezTo>
                  <a:pt x="57" y="77"/>
                  <a:pt x="57" y="79"/>
                  <a:pt x="56" y="79"/>
                </a:cubicBezTo>
                <a:cubicBezTo>
                  <a:pt x="56" y="80"/>
                  <a:pt x="55" y="81"/>
                  <a:pt x="55" y="82"/>
                </a:cubicBezTo>
                <a:cubicBezTo>
                  <a:pt x="54" y="82"/>
                  <a:pt x="55" y="83"/>
                  <a:pt x="55" y="83"/>
                </a:cubicBezTo>
                <a:cubicBezTo>
                  <a:pt x="55" y="84"/>
                  <a:pt x="54" y="85"/>
                  <a:pt x="54" y="86"/>
                </a:cubicBezTo>
                <a:cubicBezTo>
                  <a:pt x="54" y="86"/>
                  <a:pt x="54" y="87"/>
                  <a:pt x="54" y="87"/>
                </a:cubicBezTo>
                <a:cubicBezTo>
                  <a:pt x="63" y="85"/>
                  <a:pt x="71" y="81"/>
                  <a:pt x="76" y="7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54">
            <a:extLst>
              <a:ext uri="{FF2B5EF4-FFF2-40B4-BE49-F238E27FC236}">
                <a16:creationId xmlns:a16="http://schemas.microsoft.com/office/drawing/2014/main" id="{59D27E79-AB82-4352-BD39-99F3275A494F}"/>
              </a:ext>
            </a:extLst>
          </p:cNvPr>
          <p:cNvSpPr>
            <a:spLocks noEditPoints="1"/>
          </p:cNvSpPr>
          <p:nvPr userDrawn="1"/>
        </p:nvSpPr>
        <p:spPr bwMode="auto">
          <a:xfrm>
            <a:off x="4286251" y="5114926"/>
            <a:ext cx="382588" cy="382588"/>
          </a:xfrm>
          <a:custGeom>
            <a:avLst/>
            <a:gdLst>
              <a:gd name="T0" fmla="*/ 20 w 102"/>
              <a:gd name="T1" fmla="*/ 100 h 102"/>
              <a:gd name="T2" fmla="*/ 15 w 102"/>
              <a:gd name="T3" fmla="*/ 102 h 102"/>
              <a:gd name="T4" fmla="*/ 9 w 102"/>
              <a:gd name="T5" fmla="*/ 100 h 102"/>
              <a:gd name="T6" fmla="*/ 2 w 102"/>
              <a:gd name="T7" fmla="*/ 93 h 102"/>
              <a:gd name="T8" fmla="*/ 0 w 102"/>
              <a:gd name="T9" fmla="*/ 88 h 102"/>
              <a:gd name="T10" fmla="*/ 2 w 102"/>
              <a:gd name="T11" fmla="*/ 82 h 102"/>
              <a:gd name="T12" fmla="*/ 45 w 102"/>
              <a:gd name="T13" fmla="*/ 39 h 102"/>
              <a:gd name="T14" fmla="*/ 63 w 102"/>
              <a:gd name="T15" fmla="*/ 57 h 102"/>
              <a:gd name="T16" fmla="*/ 20 w 102"/>
              <a:gd name="T17" fmla="*/ 100 h 102"/>
              <a:gd name="T18" fmla="*/ 19 w 102"/>
              <a:gd name="T19" fmla="*/ 80 h 102"/>
              <a:gd name="T20" fmla="*/ 15 w 102"/>
              <a:gd name="T21" fmla="*/ 84 h 102"/>
              <a:gd name="T22" fmla="*/ 19 w 102"/>
              <a:gd name="T23" fmla="*/ 88 h 102"/>
              <a:gd name="T24" fmla="*/ 23 w 102"/>
              <a:gd name="T25" fmla="*/ 84 h 102"/>
              <a:gd name="T26" fmla="*/ 19 w 102"/>
              <a:gd name="T27" fmla="*/ 80 h 102"/>
              <a:gd name="T28" fmla="*/ 101 w 102"/>
              <a:gd name="T29" fmla="*/ 37 h 102"/>
              <a:gd name="T30" fmla="*/ 75 w 102"/>
              <a:gd name="T31" fmla="*/ 56 h 102"/>
              <a:gd name="T32" fmla="*/ 47 w 102"/>
              <a:gd name="T33" fmla="*/ 28 h 102"/>
              <a:gd name="T34" fmla="*/ 75 w 102"/>
              <a:gd name="T35" fmla="*/ 0 h 102"/>
              <a:gd name="T36" fmla="*/ 89 w 102"/>
              <a:gd name="T37" fmla="*/ 4 h 102"/>
              <a:gd name="T38" fmla="*/ 90 w 102"/>
              <a:gd name="T39" fmla="*/ 5 h 102"/>
              <a:gd name="T40" fmla="*/ 89 w 102"/>
              <a:gd name="T41" fmla="*/ 7 h 102"/>
              <a:gd name="T42" fmla="*/ 71 w 102"/>
              <a:gd name="T43" fmla="*/ 18 h 102"/>
              <a:gd name="T44" fmla="*/ 71 w 102"/>
              <a:gd name="T45" fmla="*/ 32 h 102"/>
              <a:gd name="T46" fmla="*/ 83 w 102"/>
              <a:gd name="T47" fmla="*/ 38 h 102"/>
              <a:gd name="T48" fmla="*/ 100 w 102"/>
              <a:gd name="T49" fmla="*/ 28 h 102"/>
              <a:gd name="T50" fmla="*/ 102 w 102"/>
              <a:gd name="T51" fmla="*/ 30 h 102"/>
              <a:gd name="T52" fmla="*/ 101 w 102"/>
              <a:gd name="T53" fmla="*/ 3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02">
                <a:moveTo>
                  <a:pt x="20" y="100"/>
                </a:moveTo>
                <a:cubicBezTo>
                  <a:pt x="19" y="101"/>
                  <a:pt x="17" y="102"/>
                  <a:pt x="15" y="102"/>
                </a:cubicBezTo>
                <a:cubicBezTo>
                  <a:pt x="12" y="102"/>
                  <a:pt x="10" y="101"/>
                  <a:pt x="9" y="100"/>
                </a:cubicBezTo>
                <a:cubicBezTo>
                  <a:pt x="2" y="93"/>
                  <a:pt x="2" y="93"/>
                  <a:pt x="2" y="93"/>
                </a:cubicBezTo>
                <a:cubicBezTo>
                  <a:pt x="1" y="92"/>
                  <a:pt x="0" y="90"/>
                  <a:pt x="0" y="88"/>
                </a:cubicBezTo>
                <a:cubicBezTo>
                  <a:pt x="0" y="85"/>
                  <a:pt x="1" y="83"/>
                  <a:pt x="2" y="82"/>
                </a:cubicBezTo>
                <a:cubicBezTo>
                  <a:pt x="45" y="39"/>
                  <a:pt x="45" y="39"/>
                  <a:pt x="45" y="39"/>
                </a:cubicBezTo>
                <a:cubicBezTo>
                  <a:pt x="48" y="48"/>
                  <a:pt x="55" y="54"/>
                  <a:pt x="63" y="57"/>
                </a:cubicBezTo>
                <a:lnTo>
                  <a:pt x="20" y="100"/>
                </a:lnTo>
                <a:close/>
                <a:moveTo>
                  <a:pt x="19" y="80"/>
                </a:moveTo>
                <a:cubicBezTo>
                  <a:pt x="16" y="80"/>
                  <a:pt x="15" y="81"/>
                  <a:pt x="15" y="84"/>
                </a:cubicBezTo>
                <a:cubicBezTo>
                  <a:pt x="15" y="86"/>
                  <a:pt x="16" y="88"/>
                  <a:pt x="19" y="88"/>
                </a:cubicBezTo>
                <a:cubicBezTo>
                  <a:pt x="21" y="88"/>
                  <a:pt x="23" y="86"/>
                  <a:pt x="23" y="84"/>
                </a:cubicBezTo>
                <a:cubicBezTo>
                  <a:pt x="23" y="81"/>
                  <a:pt x="21" y="80"/>
                  <a:pt x="19" y="80"/>
                </a:cubicBezTo>
                <a:close/>
                <a:moveTo>
                  <a:pt x="101" y="37"/>
                </a:moveTo>
                <a:cubicBezTo>
                  <a:pt x="97" y="48"/>
                  <a:pt x="86" y="56"/>
                  <a:pt x="75" y="56"/>
                </a:cubicBezTo>
                <a:cubicBezTo>
                  <a:pt x="59" y="56"/>
                  <a:pt x="47" y="43"/>
                  <a:pt x="47" y="28"/>
                </a:cubicBezTo>
                <a:cubicBezTo>
                  <a:pt x="47" y="12"/>
                  <a:pt x="59" y="0"/>
                  <a:pt x="75" y="0"/>
                </a:cubicBezTo>
                <a:cubicBezTo>
                  <a:pt x="79" y="0"/>
                  <a:pt x="85" y="1"/>
                  <a:pt x="89" y="4"/>
                </a:cubicBezTo>
                <a:cubicBezTo>
                  <a:pt x="89" y="4"/>
                  <a:pt x="90" y="5"/>
                  <a:pt x="90" y="5"/>
                </a:cubicBezTo>
                <a:cubicBezTo>
                  <a:pt x="90" y="6"/>
                  <a:pt x="89" y="7"/>
                  <a:pt x="89" y="7"/>
                </a:cubicBezTo>
                <a:cubicBezTo>
                  <a:pt x="71" y="18"/>
                  <a:pt x="71" y="18"/>
                  <a:pt x="71" y="18"/>
                </a:cubicBezTo>
                <a:cubicBezTo>
                  <a:pt x="71" y="32"/>
                  <a:pt x="71" y="32"/>
                  <a:pt x="71" y="32"/>
                </a:cubicBezTo>
                <a:cubicBezTo>
                  <a:pt x="83" y="38"/>
                  <a:pt x="83" y="38"/>
                  <a:pt x="83" y="38"/>
                </a:cubicBezTo>
                <a:cubicBezTo>
                  <a:pt x="85" y="37"/>
                  <a:pt x="99" y="28"/>
                  <a:pt x="100" y="28"/>
                </a:cubicBezTo>
                <a:cubicBezTo>
                  <a:pt x="102" y="28"/>
                  <a:pt x="102" y="29"/>
                  <a:pt x="102" y="30"/>
                </a:cubicBezTo>
                <a:cubicBezTo>
                  <a:pt x="102" y="32"/>
                  <a:pt x="102" y="35"/>
                  <a:pt x="101" y="37"/>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55">
            <a:extLst>
              <a:ext uri="{FF2B5EF4-FFF2-40B4-BE49-F238E27FC236}">
                <a16:creationId xmlns:a16="http://schemas.microsoft.com/office/drawing/2014/main" id="{71104C49-C53B-4273-9DA7-B3B5DEA7DCC8}"/>
              </a:ext>
            </a:extLst>
          </p:cNvPr>
          <p:cNvSpPr>
            <a:spLocks noEditPoints="1"/>
          </p:cNvSpPr>
          <p:nvPr userDrawn="1"/>
        </p:nvSpPr>
        <p:spPr bwMode="auto">
          <a:xfrm>
            <a:off x="4910138" y="5114926"/>
            <a:ext cx="420688" cy="330200"/>
          </a:xfrm>
          <a:custGeom>
            <a:avLst/>
            <a:gdLst>
              <a:gd name="T0" fmla="*/ 112 w 112"/>
              <a:gd name="T1" fmla="*/ 20 h 88"/>
              <a:gd name="T2" fmla="*/ 108 w 112"/>
              <a:gd name="T3" fmla="*/ 24 h 88"/>
              <a:gd name="T4" fmla="*/ 4 w 112"/>
              <a:gd name="T5" fmla="*/ 24 h 88"/>
              <a:gd name="T6" fmla="*/ 0 w 112"/>
              <a:gd name="T7" fmla="*/ 20 h 88"/>
              <a:gd name="T8" fmla="*/ 0 w 112"/>
              <a:gd name="T9" fmla="*/ 4 h 88"/>
              <a:gd name="T10" fmla="*/ 4 w 112"/>
              <a:gd name="T11" fmla="*/ 0 h 88"/>
              <a:gd name="T12" fmla="*/ 108 w 112"/>
              <a:gd name="T13" fmla="*/ 0 h 88"/>
              <a:gd name="T14" fmla="*/ 112 w 112"/>
              <a:gd name="T15" fmla="*/ 4 h 88"/>
              <a:gd name="T16" fmla="*/ 112 w 112"/>
              <a:gd name="T17" fmla="*/ 20 h 88"/>
              <a:gd name="T18" fmla="*/ 112 w 112"/>
              <a:gd name="T19" fmla="*/ 52 h 88"/>
              <a:gd name="T20" fmla="*/ 108 w 112"/>
              <a:gd name="T21" fmla="*/ 56 h 88"/>
              <a:gd name="T22" fmla="*/ 4 w 112"/>
              <a:gd name="T23" fmla="*/ 56 h 88"/>
              <a:gd name="T24" fmla="*/ 0 w 112"/>
              <a:gd name="T25" fmla="*/ 52 h 88"/>
              <a:gd name="T26" fmla="*/ 0 w 112"/>
              <a:gd name="T27" fmla="*/ 36 h 88"/>
              <a:gd name="T28" fmla="*/ 4 w 112"/>
              <a:gd name="T29" fmla="*/ 32 h 88"/>
              <a:gd name="T30" fmla="*/ 108 w 112"/>
              <a:gd name="T31" fmla="*/ 32 h 88"/>
              <a:gd name="T32" fmla="*/ 112 w 112"/>
              <a:gd name="T33" fmla="*/ 36 h 88"/>
              <a:gd name="T34" fmla="*/ 112 w 112"/>
              <a:gd name="T35" fmla="*/ 52 h 88"/>
              <a:gd name="T36" fmla="*/ 112 w 112"/>
              <a:gd name="T37" fmla="*/ 84 h 88"/>
              <a:gd name="T38" fmla="*/ 108 w 112"/>
              <a:gd name="T39" fmla="*/ 88 h 88"/>
              <a:gd name="T40" fmla="*/ 4 w 112"/>
              <a:gd name="T41" fmla="*/ 88 h 88"/>
              <a:gd name="T42" fmla="*/ 0 w 112"/>
              <a:gd name="T43" fmla="*/ 84 h 88"/>
              <a:gd name="T44" fmla="*/ 0 w 112"/>
              <a:gd name="T45" fmla="*/ 68 h 88"/>
              <a:gd name="T46" fmla="*/ 4 w 112"/>
              <a:gd name="T47" fmla="*/ 64 h 88"/>
              <a:gd name="T48" fmla="*/ 108 w 112"/>
              <a:gd name="T49" fmla="*/ 64 h 88"/>
              <a:gd name="T50" fmla="*/ 112 w 112"/>
              <a:gd name="T51" fmla="*/ 68 h 88"/>
              <a:gd name="T52" fmla="*/ 112 w 112"/>
              <a:gd name="T53" fmla="*/ 84 h 88"/>
              <a:gd name="T54" fmla="*/ 104 w 112"/>
              <a:gd name="T55" fmla="*/ 48 h 88"/>
              <a:gd name="T56" fmla="*/ 104 w 112"/>
              <a:gd name="T57" fmla="*/ 40 h 88"/>
              <a:gd name="T58" fmla="*/ 40 w 112"/>
              <a:gd name="T59" fmla="*/ 40 h 88"/>
              <a:gd name="T60" fmla="*/ 40 w 112"/>
              <a:gd name="T61" fmla="*/ 48 h 88"/>
              <a:gd name="T62" fmla="*/ 104 w 112"/>
              <a:gd name="T63" fmla="*/ 48 h 88"/>
              <a:gd name="T64" fmla="*/ 104 w 112"/>
              <a:gd name="T65" fmla="*/ 80 h 88"/>
              <a:gd name="T66" fmla="*/ 104 w 112"/>
              <a:gd name="T67" fmla="*/ 72 h 88"/>
              <a:gd name="T68" fmla="*/ 64 w 112"/>
              <a:gd name="T69" fmla="*/ 72 h 88"/>
              <a:gd name="T70" fmla="*/ 64 w 112"/>
              <a:gd name="T71" fmla="*/ 80 h 88"/>
              <a:gd name="T72" fmla="*/ 104 w 112"/>
              <a:gd name="T73" fmla="*/ 80 h 88"/>
              <a:gd name="T74" fmla="*/ 104 w 112"/>
              <a:gd name="T75" fmla="*/ 16 h 88"/>
              <a:gd name="T76" fmla="*/ 104 w 112"/>
              <a:gd name="T77" fmla="*/ 8 h 88"/>
              <a:gd name="T78" fmla="*/ 80 w 112"/>
              <a:gd name="T79" fmla="*/ 8 h 88"/>
              <a:gd name="T80" fmla="*/ 80 w 112"/>
              <a:gd name="T81" fmla="*/ 16 h 88"/>
              <a:gd name="T82" fmla="*/ 104 w 112"/>
              <a:gd name="T83"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88">
                <a:moveTo>
                  <a:pt x="112" y="20"/>
                </a:moveTo>
                <a:cubicBezTo>
                  <a:pt x="112" y="22"/>
                  <a:pt x="110" y="24"/>
                  <a:pt x="108" y="24"/>
                </a:cubicBezTo>
                <a:cubicBezTo>
                  <a:pt x="4" y="24"/>
                  <a:pt x="4" y="24"/>
                  <a:pt x="4" y="24"/>
                </a:cubicBezTo>
                <a:cubicBezTo>
                  <a:pt x="2" y="24"/>
                  <a:pt x="0" y="22"/>
                  <a:pt x="0" y="20"/>
                </a:cubicBezTo>
                <a:cubicBezTo>
                  <a:pt x="0" y="4"/>
                  <a:pt x="0" y="4"/>
                  <a:pt x="0" y="4"/>
                </a:cubicBezTo>
                <a:cubicBezTo>
                  <a:pt x="0" y="1"/>
                  <a:pt x="2" y="0"/>
                  <a:pt x="4" y="0"/>
                </a:cubicBezTo>
                <a:cubicBezTo>
                  <a:pt x="108" y="0"/>
                  <a:pt x="108" y="0"/>
                  <a:pt x="108" y="0"/>
                </a:cubicBezTo>
                <a:cubicBezTo>
                  <a:pt x="110" y="0"/>
                  <a:pt x="112" y="1"/>
                  <a:pt x="112" y="4"/>
                </a:cubicBezTo>
                <a:lnTo>
                  <a:pt x="112" y="20"/>
                </a:lnTo>
                <a:close/>
                <a:moveTo>
                  <a:pt x="112" y="52"/>
                </a:moveTo>
                <a:cubicBezTo>
                  <a:pt x="112" y="54"/>
                  <a:pt x="110" y="56"/>
                  <a:pt x="108" y="56"/>
                </a:cubicBezTo>
                <a:cubicBezTo>
                  <a:pt x="4" y="56"/>
                  <a:pt x="4" y="56"/>
                  <a:pt x="4" y="56"/>
                </a:cubicBezTo>
                <a:cubicBezTo>
                  <a:pt x="2" y="56"/>
                  <a:pt x="0" y="54"/>
                  <a:pt x="0" y="52"/>
                </a:cubicBezTo>
                <a:cubicBezTo>
                  <a:pt x="0" y="36"/>
                  <a:pt x="0" y="36"/>
                  <a:pt x="0" y="36"/>
                </a:cubicBezTo>
                <a:cubicBezTo>
                  <a:pt x="0" y="33"/>
                  <a:pt x="2" y="32"/>
                  <a:pt x="4" y="32"/>
                </a:cubicBezTo>
                <a:cubicBezTo>
                  <a:pt x="108" y="32"/>
                  <a:pt x="108" y="32"/>
                  <a:pt x="108" y="32"/>
                </a:cubicBezTo>
                <a:cubicBezTo>
                  <a:pt x="110" y="32"/>
                  <a:pt x="112" y="33"/>
                  <a:pt x="112" y="36"/>
                </a:cubicBezTo>
                <a:lnTo>
                  <a:pt x="112" y="52"/>
                </a:lnTo>
                <a:close/>
                <a:moveTo>
                  <a:pt x="112" y="84"/>
                </a:moveTo>
                <a:cubicBezTo>
                  <a:pt x="112" y="86"/>
                  <a:pt x="110" y="88"/>
                  <a:pt x="108" y="88"/>
                </a:cubicBezTo>
                <a:cubicBezTo>
                  <a:pt x="4" y="88"/>
                  <a:pt x="4" y="88"/>
                  <a:pt x="4" y="88"/>
                </a:cubicBezTo>
                <a:cubicBezTo>
                  <a:pt x="2" y="88"/>
                  <a:pt x="0" y="86"/>
                  <a:pt x="0" y="84"/>
                </a:cubicBezTo>
                <a:cubicBezTo>
                  <a:pt x="0" y="68"/>
                  <a:pt x="0" y="68"/>
                  <a:pt x="0" y="68"/>
                </a:cubicBezTo>
                <a:cubicBezTo>
                  <a:pt x="0" y="65"/>
                  <a:pt x="2" y="64"/>
                  <a:pt x="4" y="64"/>
                </a:cubicBezTo>
                <a:cubicBezTo>
                  <a:pt x="108" y="64"/>
                  <a:pt x="108" y="64"/>
                  <a:pt x="108" y="64"/>
                </a:cubicBezTo>
                <a:cubicBezTo>
                  <a:pt x="110" y="64"/>
                  <a:pt x="112" y="65"/>
                  <a:pt x="112" y="68"/>
                </a:cubicBezTo>
                <a:lnTo>
                  <a:pt x="112" y="84"/>
                </a:lnTo>
                <a:close/>
                <a:moveTo>
                  <a:pt x="104" y="48"/>
                </a:moveTo>
                <a:cubicBezTo>
                  <a:pt x="104" y="40"/>
                  <a:pt x="104" y="40"/>
                  <a:pt x="104" y="40"/>
                </a:cubicBezTo>
                <a:cubicBezTo>
                  <a:pt x="40" y="40"/>
                  <a:pt x="40" y="40"/>
                  <a:pt x="40" y="40"/>
                </a:cubicBezTo>
                <a:cubicBezTo>
                  <a:pt x="40" y="48"/>
                  <a:pt x="40" y="48"/>
                  <a:pt x="40" y="48"/>
                </a:cubicBezTo>
                <a:lnTo>
                  <a:pt x="104" y="48"/>
                </a:lnTo>
                <a:close/>
                <a:moveTo>
                  <a:pt x="104" y="80"/>
                </a:moveTo>
                <a:cubicBezTo>
                  <a:pt x="104" y="72"/>
                  <a:pt x="104" y="72"/>
                  <a:pt x="104" y="72"/>
                </a:cubicBezTo>
                <a:cubicBezTo>
                  <a:pt x="64" y="72"/>
                  <a:pt x="64" y="72"/>
                  <a:pt x="64" y="72"/>
                </a:cubicBezTo>
                <a:cubicBezTo>
                  <a:pt x="64" y="80"/>
                  <a:pt x="64" y="80"/>
                  <a:pt x="64" y="80"/>
                </a:cubicBezTo>
                <a:lnTo>
                  <a:pt x="104" y="80"/>
                </a:lnTo>
                <a:close/>
                <a:moveTo>
                  <a:pt x="104" y="16"/>
                </a:moveTo>
                <a:cubicBezTo>
                  <a:pt x="104" y="8"/>
                  <a:pt x="104" y="8"/>
                  <a:pt x="104" y="8"/>
                </a:cubicBezTo>
                <a:cubicBezTo>
                  <a:pt x="80" y="8"/>
                  <a:pt x="80" y="8"/>
                  <a:pt x="80" y="8"/>
                </a:cubicBezTo>
                <a:cubicBezTo>
                  <a:pt x="80" y="16"/>
                  <a:pt x="80" y="16"/>
                  <a:pt x="80" y="16"/>
                </a:cubicBezTo>
                <a:lnTo>
                  <a:pt x="104" y="16"/>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156">
            <a:extLst>
              <a:ext uri="{FF2B5EF4-FFF2-40B4-BE49-F238E27FC236}">
                <a16:creationId xmlns:a16="http://schemas.microsoft.com/office/drawing/2014/main" id="{329EAA3F-6733-4FD4-8ABD-12AB10A9F8DB}"/>
              </a:ext>
            </a:extLst>
          </p:cNvPr>
          <p:cNvSpPr>
            <a:spLocks/>
          </p:cNvSpPr>
          <p:nvPr userDrawn="1"/>
        </p:nvSpPr>
        <p:spPr bwMode="auto">
          <a:xfrm>
            <a:off x="5600701" y="5145088"/>
            <a:ext cx="330200" cy="330200"/>
          </a:xfrm>
          <a:custGeom>
            <a:avLst/>
            <a:gdLst>
              <a:gd name="T0" fmla="*/ 87 w 88"/>
              <a:gd name="T1" fmla="*/ 6 h 88"/>
              <a:gd name="T2" fmla="*/ 56 w 88"/>
              <a:gd name="T3" fmla="*/ 37 h 88"/>
              <a:gd name="T4" fmla="*/ 56 w 88"/>
              <a:gd name="T5" fmla="*/ 84 h 88"/>
              <a:gd name="T6" fmla="*/ 54 w 88"/>
              <a:gd name="T7" fmla="*/ 87 h 88"/>
              <a:gd name="T8" fmla="*/ 52 w 88"/>
              <a:gd name="T9" fmla="*/ 88 h 88"/>
              <a:gd name="T10" fmla="*/ 49 w 88"/>
              <a:gd name="T11" fmla="*/ 86 h 88"/>
              <a:gd name="T12" fmla="*/ 33 w 88"/>
              <a:gd name="T13" fmla="*/ 70 h 88"/>
              <a:gd name="T14" fmla="*/ 32 w 88"/>
              <a:gd name="T15" fmla="*/ 68 h 88"/>
              <a:gd name="T16" fmla="*/ 32 w 88"/>
              <a:gd name="T17" fmla="*/ 37 h 88"/>
              <a:gd name="T18" fmla="*/ 1 w 88"/>
              <a:gd name="T19" fmla="*/ 6 h 88"/>
              <a:gd name="T20" fmla="*/ 1 w 88"/>
              <a:gd name="T21" fmla="*/ 2 h 88"/>
              <a:gd name="T22" fmla="*/ 4 w 88"/>
              <a:gd name="T23" fmla="*/ 0 h 88"/>
              <a:gd name="T24" fmla="*/ 84 w 88"/>
              <a:gd name="T25" fmla="*/ 0 h 88"/>
              <a:gd name="T26" fmla="*/ 88 w 88"/>
              <a:gd name="T27" fmla="*/ 2 h 88"/>
              <a:gd name="T28" fmla="*/ 87 w 88"/>
              <a:gd name="T29" fmla="*/ 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88">
                <a:moveTo>
                  <a:pt x="87" y="6"/>
                </a:moveTo>
                <a:cubicBezTo>
                  <a:pt x="56" y="37"/>
                  <a:pt x="56" y="37"/>
                  <a:pt x="56" y="37"/>
                </a:cubicBezTo>
                <a:cubicBezTo>
                  <a:pt x="56" y="84"/>
                  <a:pt x="56" y="84"/>
                  <a:pt x="56" y="84"/>
                </a:cubicBezTo>
                <a:cubicBezTo>
                  <a:pt x="56" y="85"/>
                  <a:pt x="55" y="87"/>
                  <a:pt x="54" y="87"/>
                </a:cubicBezTo>
                <a:cubicBezTo>
                  <a:pt x="53" y="87"/>
                  <a:pt x="53" y="88"/>
                  <a:pt x="52" y="88"/>
                </a:cubicBezTo>
                <a:cubicBezTo>
                  <a:pt x="51" y="88"/>
                  <a:pt x="50" y="87"/>
                  <a:pt x="49" y="86"/>
                </a:cubicBezTo>
                <a:cubicBezTo>
                  <a:pt x="33" y="70"/>
                  <a:pt x="33" y="70"/>
                  <a:pt x="33" y="70"/>
                </a:cubicBezTo>
                <a:cubicBezTo>
                  <a:pt x="33" y="70"/>
                  <a:pt x="32" y="69"/>
                  <a:pt x="32" y="68"/>
                </a:cubicBezTo>
                <a:cubicBezTo>
                  <a:pt x="32" y="37"/>
                  <a:pt x="32" y="37"/>
                  <a:pt x="32" y="37"/>
                </a:cubicBezTo>
                <a:cubicBezTo>
                  <a:pt x="1" y="6"/>
                  <a:pt x="1" y="6"/>
                  <a:pt x="1" y="6"/>
                </a:cubicBezTo>
                <a:cubicBezTo>
                  <a:pt x="0" y="5"/>
                  <a:pt x="0" y="4"/>
                  <a:pt x="1" y="2"/>
                </a:cubicBezTo>
                <a:cubicBezTo>
                  <a:pt x="1" y="1"/>
                  <a:pt x="3" y="0"/>
                  <a:pt x="4" y="0"/>
                </a:cubicBezTo>
                <a:cubicBezTo>
                  <a:pt x="84" y="0"/>
                  <a:pt x="84" y="0"/>
                  <a:pt x="84" y="0"/>
                </a:cubicBezTo>
                <a:cubicBezTo>
                  <a:pt x="86" y="0"/>
                  <a:pt x="87" y="1"/>
                  <a:pt x="88" y="2"/>
                </a:cubicBezTo>
                <a:cubicBezTo>
                  <a:pt x="88" y="4"/>
                  <a:pt x="88" y="5"/>
                  <a:pt x="87" y="6"/>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157">
            <a:extLst>
              <a:ext uri="{FF2B5EF4-FFF2-40B4-BE49-F238E27FC236}">
                <a16:creationId xmlns:a16="http://schemas.microsoft.com/office/drawing/2014/main" id="{64E1AE45-2842-4E7A-8022-B0370758B278}"/>
              </a:ext>
            </a:extLst>
          </p:cNvPr>
          <p:cNvSpPr>
            <a:spLocks noEditPoints="1"/>
          </p:cNvSpPr>
          <p:nvPr userDrawn="1"/>
        </p:nvSpPr>
        <p:spPr bwMode="auto">
          <a:xfrm>
            <a:off x="6200776" y="5084763"/>
            <a:ext cx="420688" cy="360363"/>
          </a:xfrm>
          <a:custGeom>
            <a:avLst/>
            <a:gdLst>
              <a:gd name="T0" fmla="*/ 112 w 112"/>
              <a:gd name="T1" fmla="*/ 50 h 96"/>
              <a:gd name="T2" fmla="*/ 0 w 112"/>
              <a:gd name="T3" fmla="*/ 50 h 96"/>
              <a:gd name="T4" fmla="*/ 0 w 112"/>
              <a:gd name="T5" fmla="*/ 26 h 96"/>
              <a:gd name="T6" fmla="*/ 10 w 112"/>
              <a:gd name="T7" fmla="*/ 16 h 96"/>
              <a:gd name="T8" fmla="*/ 32 w 112"/>
              <a:gd name="T9" fmla="*/ 16 h 96"/>
              <a:gd name="T10" fmla="*/ 32 w 112"/>
              <a:gd name="T11" fmla="*/ 6 h 96"/>
              <a:gd name="T12" fmla="*/ 38 w 112"/>
              <a:gd name="T13" fmla="*/ 0 h 96"/>
              <a:gd name="T14" fmla="*/ 74 w 112"/>
              <a:gd name="T15" fmla="*/ 0 h 96"/>
              <a:gd name="T16" fmla="*/ 80 w 112"/>
              <a:gd name="T17" fmla="*/ 6 h 96"/>
              <a:gd name="T18" fmla="*/ 80 w 112"/>
              <a:gd name="T19" fmla="*/ 16 h 96"/>
              <a:gd name="T20" fmla="*/ 102 w 112"/>
              <a:gd name="T21" fmla="*/ 16 h 96"/>
              <a:gd name="T22" fmla="*/ 112 w 112"/>
              <a:gd name="T23" fmla="*/ 26 h 96"/>
              <a:gd name="T24" fmla="*/ 112 w 112"/>
              <a:gd name="T25" fmla="*/ 50 h 96"/>
              <a:gd name="T26" fmla="*/ 112 w 112"/>
              <a:gd name="T27" fmla="*/ 86 h 96"/>
              <a:gd name="T28" fmla="*/ 102 w 112"/>
              <a:gd name="T29" fmla="*/ 96 h 96"/>
              <a:gd name="T30" fmla="*/ 10 w 112"/>
              <a:gd name="T31" fmla="*/ 96 h 96"/>
              <a:gd name="T32" fmla="*/ 0 w 112"/>
              <a:gd name="T33" fmla="*/ 86 h 96"/>
              <a:gd name="T34" fmla="*/ 0 w 112"/>
              <a:gd name="T35" fmla="*/ 56 h 96"/>
              <a:gd name="T36" fmla="*/ 42 w 112"/>
              <a:gd name="T37" fmla="*/ 56 h 96"/>
              <a:gd name="T38" fmla="*/ 42 w 112"/>
              <a:gd name="T39" fmla="*/ 66 h 96"/>
              <a:gd name="T40" fmla="*/ 46 w 112"/>
              <a:gd name="T41" fmla="*/ 70 h 96"/>
              <a:gd name="T42" fmla="*/ 66 w 112"/>
              <a:gd name="T43" fmla="*/ 70 h 96"/>
              <a:gd name="T44" fmla="*/ 70 w 112"/>
              <a:gd name="T45" fmla="*/ 66 h 96"/>
              <a:gd name="T46" fmla="*/ 70 w 112"/>
              <a:gd name="T47" fmla="*/ 56 h 96"/>
              <a:gd name="T48" fmla="*/ 112 w 112"/>
              <a:gd name="T49" fmla="*/ 56 h 96"/>
              <a:gd name="T50" fmla="*/ 112 w 112"/>
              <a:gd name="T51" fmla="*/ 86 h 96"/>
              <a:gd name="T52" fmla="*/ 72 w 112"/>
              <a:gd name="T53" fmla="*/ 16 h 96"/>
              <a:gd name="T54" fmla="*/ 72 w 112"/>
              <a:gd name="T55" fmla="*/ 8 h 96"/>
              <a:gd name="T56" fmla="*/ 40 w 112"/>
              <a:gd name="T57" fmla="*/ 8 h 96"/>
              <a:gd name="T58" fmla="*/ 40 w 112"/>
              <a:gd name="T59" fmla="*/ 16 h 96"/>
              <a:gd name="T60" fmla="*/ 72 w 112"/>
              <a:gd name="T61" fmla="*/ 16 h 96"/>
              <a:gd name="T62" fmla="*/ 64 w 112"/>
              <a:gd name="T63" fmla="*/ 64 h 96"/>
              <a:gd name="T64" fmla="*/ 48 w 112"/>
              <a:gd name="T65" fmla="*/ 64 h 96"/>
              <a:gd name="T66" fmla="*/ 48 w 112"/>
              <a:gd name="T67" fmla="*/ 56 h 96"/>
              <a:gd name="T68" fmla="*/ 64 w 112"/>
              <a:gd name="T69" fmla="*/ 56 h 96"/>
              <a:gd name="T70" fmla="*/ 64 w 112"/>
              <a:gd name="T71" fmla="*/ 6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2" h="96">
                <a:moveTo>
                  <a:pt x="112" y="50"/>
                </a:moveTo>
                <a:cubicBezTo>
                  <a:pt x="0" y="50"/>
                  <a:pt x="0" y="50"/>
                  <a:pt x="0" y="50"/>
                </a:cubicBezTo>
                <a:cubicBezTo>
                  <a:pt x="0" y="26"/>
                  <a:pt x="0" y="26"/>
                  <a:pt x="0" y="26"/>
                </a:cubicBezTo>
                <a:cubicBezTo>
                  <a:pt x="0" y="20"/>
                  <a:pt x="5" y="16"/>
                  <a:pt x="10" y="16"/>
                </a:cubicBezTo>
                <a:cubicBezTo>
                  <a:pt x="32" y="16"/>
                  <a:pt x="32" y="16"/>
                  <a:pt x="32" y="16"/>
                </a:cubicBezTo>
                <a:cubicBezTo>
                  <a:pt x="32" y="6"/>
                  <a:pt x="32" y="6"/>
                  <a:pt x="32" y="6"/>
                </a:cubicBezTo>
                <a:cubicBezTo>
                  <a:pt x="32" y="2"/>
                  <a:pt x="35" y="0"/>
                  <a:pt x="38" y="0"/>
                </a:cubicBezTo>
                <a:cubicBezTo>
                  <a:pt x="74" y="0"/>
                  <a:pt x="74" y="0"/>
                  <a:pt x="74" y="0"/>
                </a:cubicBezTo>
                <a:cubicBezTo>
                  <a:pt x="77" y="0"/>
                  <a:pt x="80" y="2"/>
                  <a:pt x="80" y="6"/>
                </a:cubicBezTo>
                <a:cubicBezTo>
                  <a:pt x="80" y="16"/>
                  <a:pt x="80" y="16"/>
                  <a:pt x="80" y="16"/>
                </a:cubicBezTo>
                <a:cubicBezTo>
                  <a:pt x="102" y="16"/>
                  <a:pt x="102" y="16"/>
                  <a:pt x="102" y="16"/>
                </a:cubicBezTo>
                <a:cubicBezTo>
                  <a:pt x="108" y="16"/>
                  <a:pt x="112" y="20"/>
                  <a:pt x="112" y="26"/>
                </a:cubicBezTo>
                <a:lnTo>
                  <a:pt x="112" y="50"/>
                </a:lnTo>
                <a:close/>
                <a:moveTo>
                  <a:pt x="112" y="86"/>
                </a:moveTo>
                <a:cubicBezTo>
                  <a:pt x="112" y="91"/>
                  <a:pt x="108" y="96"/>
                  <a:pt x="102" y="96"/>
                </a:cubicBezTo>
                <a:cubicBezTo>
                  <a:pt x="10" y="96"/>
                  <a:pt x="10" y="96"/>
                  <a:pt x="10" y="96"/>
                </a:cubicBezTo>
                <a:cubicBezTo>
                  <a:pt x="5" y="96"/>
                  <a:pt x="0" y="91"/>
                  <a:pt x="0" y="86"/>
                </a:cubicBezTo>
                <a:cubicBezTo>
                  <a:pt x="0" y="56"/>
                  <a:pt x="0" y="56"/>
                  <a:pt x="0" y="56"/>
                </a:cubicBezTo>
                <a:cubicBezTo>
                  <a:pt x="42" y="56"/>
                  <a:pt x="42" y="56"/>
                  <a:pt x="42" y="56"/>
                </a:cubicBezTo>
                <a:cubicBezTo>
                  <a:pt x="42" y="66"/>
                  <a:pt x="42" y="66"/>
                  <a:pt x="42" y="66"/>
                </a:cubicBezTo>
                <a:cubicBezTo>
                  <a:pt x="42" y="68"/>
                  <a:pt x="44" y="70"/>
                  <a:pt x="46" y="70"/>
                </a:cubicBezTo>
                <a:cubicBezTo>
                  <a:pt x="66" y="70"/>
                  <a:pt x="66" y="70"/>
                  <a:pt x="66" y="70"/>
                </a:cubicBezTo>
                <a:cubicBezTo>
                  <a:pt x="68" y="70"/>
                  <a:pt x="70" y="68"/>
                  <a:pt x="70" y="66"/>
                </a:cubicBezTo>
                <a:cubicBezTo>
                  <a:pt x="70" y="56"/>
                  <a:pt x="70" y="56"/>
                  <a:pt x="70" y="56"/>
                </a:cubicBezTo>
                <a:cubicBezTo>
                  <a:pt x="112" y="56"/>
                  <a:pt x="112" y="56"/>
                  <a:pt x="112" y="56"/>
                </a:cubicBezTo>
                <a:lnTo>
                  <a:pt x="112" y="86"/>
                </a:lnTo>
                <a:close/>
                <a:moveTo>
                  <a:pt x="72" y="16"/>
                </a:moveTo>
                <a:cubicBezTo>
                  <a:pt x="72" y="8"/>
                  <a:pt x="72" y="8"/>
                  <a:pt x="72" y="8"/>
                </a:cubicBezTo>
                <a:cubicBezTo>
                  <a:pt x="40" y="8"/>
                  <a:pt x="40" y="8"/>
                  <a:pt x="40" y="8"/>
                </a:cubicBezTo>
                <a:cubicBezTo>
                  <a:pt x="40" y="16"/>
                  <a:pt x="40" y="16"/>
                  <a:pt x="40" y="16"/>
                </a:cubicBezTo>
                <a:lnTo>
                  <a:pt x="72" y="16"/>
                </a:lnTo>
                <a:close/>
                <a:moveTo>
                  <a:pt x="64" y="64"/>
                </a:moveTo>
                <a:cubicBezTo>
                  <a:pt x="48" y="64"/>
                  <a:pt x="48" y="64"/>
                  <a:pt x="48" y="64"/>
                </a:cubicBezTo>
                <a:cubicBezTo>
                  <a:pt x="48" y="56"/>
                  <a:pt x="48" y="56"/>
                  <a:pt x="48" y="56"/>
                </a:cubicBezTo>
                <a:cubicBezTo>
                  <a:pt x="64" y="56"/>
                  <a:pt x="64" y="56"/>
                  <a:pt x="64" y="56"/>
                </a:cubicBezTo>
                <a:lnTo>
                  <a:pt x="64" y="6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58">
            <a:extLst>
              <a:ext uri="{FF2B5EF4-FFF2-40B4-BE49-F238E27FC236}">
                <a16:creationId xmlns:a16="http://schemas.microsoft.com/office/drawing/2014/main" id="{33629E33-2D37-4ACF-BF3A-BBB55668443A}"/>
              </a:ext>
            </a:extLst>
          </p:cNvPr>
          <p:cNvSpPr>
            <a:spLocks/>
          </p:cNvSpPr>
          <p:nvPr userDrawn="1"/>
        </p:nvSpPr>
        <p:spPr bwMode="auto">
          <a:xfrm>
            <a:off x="6877051" y="5114926"/>
            <a:ext cx="360363" cy="360363"/>
          </a:xfrm>
          <a:custGeom>
            <a:avLst/>
            <a:gdLst>
              <a:gd name="T0" fmla="*/ 58 w 96"/>
              <a:gd name="T1" fmla="*/ 48 h 96"/>
              <a:gd name="T2" fmla="*/ 80 w 96"/>
              <a:gd name="T3" fmla="*/ 70 h 96"/>
              <a:gd name="T4" fmla="*/ 89 w 96"/>
              <a:gd name="T5" fmla="*/ 61 h 96"/>
              <a:gd name="T6" fmla="*/ 94 w 96"/>
              <a:gd name="T7" fmla="*/ 60 h 96"/>
              <a:gd name="T8" fmla="*/ 96 w 96"/>
              <a:gd name="T9" fmla="*/ 64 h 96"/>
              <a:gd name="T10" fmla="*/ 96 w 96"/>
              <a:gd name="T11" fmla="*/ 92 h 96"/>
              <a:gd name="T12" fmla="*/ 92 w 96"/>
              <a:gd name="T13" fmla="*/ 96 h 96"/>
              <a:gd name="T14" fmla="*/ 64 w 96"/>
              <a:gd name="T15" fmla="*/ 96 h 96"/>
              <a:gd name="T16" fmla="*/ 61 w 96"/>
              <a:gd name="T17" fmla="*/ 93 h 96"/>
              <a:gd name="T18" fmla="*/ 61 w 96"/>
              <a:gd name="T19" fmla="*/ 89 h 96"/>
              <a:gd name="T20" fmla="*/ 70 w 96"/>
              <a:gd name="T21" fmla="*/ 80 h 96"/>
              <a:gd name="T22" fmla="*/ 48 w 96"/>
              <a:gd name="T23" fmla="*/ 58 h 96"/>
              <a:gd name="T24" fmla="*/ 26 w 96"/>
              <a:gd name="T25" fmla="*/ 80 h 96"/>
              <a:gd name="T26" fmla="*/ 35 w 96"/>
              <a:gd name="T27" fmla="*/ 89 h 96"/>
              <a:gd name="T28" fmla="*/ 36 w 96"/>
              <a:gd name="T29" fmla="*/ 93 h 96"/>
              <a:gd name="T30" fmla="*/ 32 w 96"/>
              <a:gd name="T31" fmla="*/ 96 h 96"/>
              <a:gd name="T32" fmla="*/ 4 w 96"/>
              <a:gd name="T33" fmla="*/ 96 h 96"/>
              <a:gd name="T34" fmla="*/ 0 w 96"/>
              <a:gd name="T35" fmla="*/ 92 h 96"/>
              <a:gd name="T36" fmla="*/ 0 w 96"/>
              <a:gd name="T37" fmla="*/ 64 h 96"/>
              <a:gd name="T38" fmla="*/ 3 w 96"/>
              <a:gd name="T39" fmla="*/ 60 h 96"/>
              <a:gd name="T40" fmla="*/ 7 w 96"/>
              <a:gd name="T41" fmla="*/ 61 h 96"/>
              <a:gd name="T42" fmla="*/ 16 w 96"/>
              <a:gd name="T43" fmla="*/ 70 h 96"/>
              <a:gd name="T44" fmla="*/ 38 w 96"/>
              <a:gd name="T45" fmla="*/ 48 h 96"/>
              <a:gd name="T46" fmla="*/ 16 w 96"/>
              <a:gd name="T47" fmla="*/ 25 h 96"/>
              <a:gd name="T48" fmla="*/ 7 w 96"/>
              <a:gd name="T49" fmla="*/ 34 h 96"/>
              <a:gd name="T50" fmla="*/ 4 w 96"/>
              <a:gd name="T51" fmla="*/ 36 h 96"/>
              <a:gd name="T52" fmla="*/ 3 w 96"/>
              <a:gd name="T53" fmla="*/ 35 h 96"/>
              <a:gd name="T54" fmla="*/ 0 w 96"/>
              <a:gd name="T55" fmla="*/ 32 h 96"/>
              <a:gd name="T56" fmla="*/ 0 w 96"/>
              <a:gd name="T57" fmla="*/ 4 h 96"/>
              <a:gd name="T58" fmla="*/ 4 w 96"/>
              <a:gd name="T59" fmla="*/ 0 h 96"/>
              <a:gd name="T60" fmla="*/ 32 w 96"/>
              <a:gd name="T61" fmla="*/ 0 h 96"/>
              <a:gd name="T62" fmla="*/ 36 w 96"/>
              <a:gd name="T63" fmla="*/ 2 h 96"/>
              <a:gd name="T64" fmla="*/ 35 w 96"/>
              <a:gd name="T65" fmla="*/ 6 h 96"/>
              <a:gd name="T66" fmla="*/ 26 w 96"/>
              <a:gd name="T67" fmla="*/ 15 h 96"/>
              <a:gd name="T68" fmla="*/ 48 w 96"/>
              <a:gd name="T69" fmla="*/ 38 h 96"/>
              <a:gd name="T70" fmla="*/ 70 w 96"/>
              <a:gd name="T71" fmla="*/ 15 h 96"/>
              <a:gd name="T72" fmla="*/ 61 w 96"/>
              <a:gd name="T73" fmla="*/ 6 h 96"/>
              <a:gd name="T74" fmla="*/ 61 w 96"/>
              <a:gd name="T75" fmla="*/ 2 h 96"/>
              <a:gd name="T76" fmla="*/ 64 w 96"/>
              <a:gd name="T77" fmla="*/ 0 h 96"/>
              <a:gd name="T78" fmla="*/ 92 w 96"/>
              <a:gd name="T79" fmla="*/ 0 h 96"/>
              <a:gd name="T80" fmla="*/ 96 w 96"/>
              <a:gd name="T81" fmla="*/ 4 h 96"/>
              <a:gd name="T82" fmla="*/ 96 w 96"/>
              <a:gd name="T83" fmla="*/ 32 h 96"/>
              <a:gd name="T84" fmla="*/ 94 w 96"/>
              <a:gd name="T85" fmla="*/ 35 h 96"/>
              <a:gd name="T86" fmla="*/ 92 w 96"/>
              <a:gd name="T87" fmla="*/ 36 h 96"/>
              <a:gd name="T88" fmla="*/ 89 w 96"/>
              <a:gd name="T89" fmla="*/ 34 h 96"/>
              <a:gd name="T90" fmla="*/ 80 w 96"/>
              <a:gd name="T91" fmla="*/ 25 h 96"/>
              <a:gd name="T92" fmla="*/ 58 w 96"/>
              <a:gd name="T93"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96">
                <a:moveTo>
                  <a:pt x="58" y="48"/>
                </a:moveTo>
                <a:cubicBezTo>
                  <a:pt x="80" y="70"/>
                  <a:pt x="80" y="70"/>
                  <a:pt x="80" y="70"/>
                </a:cubicBezTo>
                <a:cubicBezTo>
                  <a:pt x="89" y="61"/>
                  <a:pt x="89" y="61"/>
                  <a:pt x="89" y="61"/>
                </a:cubicBezTo>
                <a:cubicBezTo>
                  <a:pt x="91" y="60"/>
                  <a:pt x="92" y="59"/>
                  <a:pt x="94" y="60"/>
                </a:cubicBezTo>
                <a:cubicBezTo>
                  <a:pt x="95" y="61"/>
                  <a:pt x="96" y="62"/>
                  <a:pt x="96" y="64"/>
                </a:cubicBezTo>
                <a:cubicBezTo>
                  <a:pt x="96" y="92"/>
                  <a:pt x="96" y="92"/>
                  <a:pt x="96" y="92"/>
                </a:cubicBezTo>
                <a:cubicBezTo>
                  <a:pt x="96" y="94"/>
                  <a:pt x="94" y="96"/>
                  <a:pt x="92" y="96"/>
                </a:cubicBezTo>
                <a:cubicBezTo>
                  <a:pt x="64" y="96"/>
                  <a:pt x="64" y="96"/>
                  <a:pt x="64" y="96"/>
                </a:cubicBezTo>
                <a:cubicBezTo>
                  <a:pt x="63" y="96"/>
                  <a:pt x="61" y="95"/>
                  <a:pt x="61" y="93"/>
                </a:cubicBezTo>
                <a:cubicBezTo>
                  <a:pt x="60" y="92"/>
                  <a:pt x="60" y="90"/>
                  <a:pt x="61" y="89"/>
                </a:cubicBezTo>
                <a:cubicBezTo>
                  <a:pt x="70" y="80"/>
                  <a:pt x="70" y="80"/>
                  <a:pt x="70" y="80"/>
                </a:cubicBezTo>
                <a:cubicBezTo>
                  <a:pt x="48" y="58"/>
                  <a:pt x="48" y="58"/>
                  <a:pt x="48" y="58"/>
                </a:cubicBezTo>
                <a:cubicBezTo>
                  <a:pt x="26" y="80"/>
                  <a:pt x="26" y="80"/>
                  <a:pt x="26" y="80"/>
                </a:cubicBezTo>
                <a:cubicBezTo>
                  <a:pt x="35" y="89"/>
                  <a:pt x="35" y="89"/>
                  <a:pt x="35" y="89"/>
                </a:cubicBezTo>
                <a:cubicBezTo>
                  <a:pt x="36" y="90"/>
                  <a:pt x="37" y="92"/>
                  <a:pt x="36" y="93"/>
                </a:cubicBezTo>
                <a:cubicBezTo>
                  <a:pt x="35" y="95"/>
                  <a:pt x="34" y="96"/>
                  <a:pt x="32" y="96"/>
                </a:cubicBezTo>
                <a:cubicBezTo>
                  <a:pt x="4" y="96"/>
                  <a:pt x="4" y="96"/>
                  <a:pt x="4" y="96"/>
                </a:cubicBezTo>
                <a:cubicBezTo>
                  <a:pt x="2" y="96"/>
                  <a:pt x="0" y="94"/>
                  <a:pt x="0" y="92"/>
                </a:cubicBezTo>
                <a:cubicBezTo>
                  <a:pt x="0" y="64"/>
                  <a:pt x="0" y="64"/>
                  <a:pt x="0" y="64"/>
                </a:cubicBezTo>
                <a:cubicBezTo>
                  <a:pt x="0" y="62"/>
                  <a:pt x="1" y="61"/>
                  <a:pt x="3" y="60"/>
                </a:cubicBezTo>
                <a:cubicBezTo>
                  <a:pt x="4" y="59"/>
                  <a:pt x="6" y="60"/>
                  <a:pt x="7" y="61"/>
                </a:cubicBezTo>
                <a:cubicBezTo>
                  <a:pt x="16" y="70"/>
                  <a:pt x="16" y="70"/>
                  <a:pt x="16" y="70"/>
                </a:cubicBezTo>
                <a:cubicBezTo>
                  <a:pt x="38" y="48"/>
                  <a:pt x="38" y="48"/>
                  <a:pt x="38" y="48"/>
                </a:cubicBezTo>
                <a:cubicBezTo>
                  <a:pt x="16" y="25"/>
                  <a:pt x="16" y="25"/>
                  <a:pt x="16" y="25"/>
                </a:cubicBezTo>
                <a:cubicBezTo>
                  <a:pt x="7" y="34"/>
                  <a:pt x="7" y="34"/>
                  <a:pt x="7" y="34"/>
                </a:cubicBezTo>
                <a:cubicBezTo>
                  <a:pt x="6" y="35"/>
                  <a:pt x="5" y="36"/>
                  <a:pt x="4" y="36"/>
                </a:cubicBezTo>
                <a:cubicBezTo>
                  <a:pt x="4" y="36"/>
                  <a:pt x="3" y="36"/>
                  <a:pt x="3" y="35"/>
                </a:cubicBezTo>
                <a:cubicBezTo>
                  <a:pt x="1" y="35"/>
                  <a:pt x="0" y="33"/>
                  <a:pt x="0" y="32"/>
                </a:cubicBezTo>
                <a:cubicBezTo>
                  <a:pt x="0" y="4"/>
                  <a:pt x="0" y="4"/>
                  <a:pt x="0" y="4"/>
                </a:cubicBezTo>
                <a:cubicBezTo>
                  <a:pt x="0" y="1"/>
                  <a:pt x="2" y="0"/>
                  <a:pt x="4" y="0"/>
                </a:cubicBezTo>
                <a:cubicBezTo>
                  <a:pt x="32" y="0"/>
                  <a:pt x="32" y="0"/>
                  <a:pt x="32" y="0"/>
                </a:cubicBezTo>
                <a:cubicBezTo>
                  <a:pt x="34" y="0"/>
                  <a:pt x="35" y="1"/>
                  <a:pt x="36" y="2"/>
                </a:cubicBezTo>
                <a:cubicBezTo>
                  <a:pt x="37" y="4"/>
                  <a:pt x="36" y="5"/>
                  <a:pt x="35" y="6"/>
                </a:cubicBezTo>
                <a:cubicBezTo>
                  <a:pt x="26" y="15"/>
                  <a:pt x="26" y="15"/>
                  <a:pt x="26" y="15"/>
                </a:cubicBezTo>
                <a:cubicBezTo>
                  <a:pt x="48" y="38"/>
                  <a:pt x="48" y="38"/>
                  <a:pt x="48" y="38"/>
                </a:cubicBezTo>
                <a:cubicBezTo>
                  <a:pt x="70" y="15"/>
                  <a:pt x="70" y="15"/>
                  <a:pt x="70" y="15"/>
                </a:cubicBezTo>
                <a:cubicBezTo>
                  <a:pt x="61" y="6"/>
                  <a:pt x="61" y="6"/>
                  <a:pt x="61" y="6"/>
                </a:cubicBezTo>
                <a:cubicBezTo>
                  <a:pt x="60" y="5"/>
                  <a:pt x="60" y="4"/>
                  <a:pt x="61" y="2"/>
                </a:cubicBezTo>
                <a:cubicBezTo>
                  <a:pt x="61" y="1"/>
                  <a:pt x="63" y="0"/>
                  <a:pt x="64" y="0"/>
                </a:cubicBezTo>
                <a:cubicBezTo>
                  <a:pt x="92" y="0"/>
                  <a:pt x="92" y="0"/>
                  <a:pt x="92" y="0"/>
                </a:cubicBezTo>
                <a:cubicBezTo>
                  <a:pt x="94" y="0"/>
                  <a:pt x="96" y="1"/>
                  <a:pt x="96" y="4"/>
                </a:cubicBezTo>
                <a:cubicBezTo>
                  <a:pt x="96" y="32"/>
                  <a:pt x="96" y="32"/>
                  <a:pt x="96" y="32"/>
                </a:cubicBezTo>
                <a:cubicBezTo>
                  <a:pt x="96" y="33"/>
                  <a:pt x="95" y="35"/>
                  <a:pt x="94" y="35"/>
                </a:cubicBezTo>
                <a:cubicBezTo>
                  <a:pt x="93" y="36"/>
                  <a:pt x="93" y="36"/>
                  <a:pt x="92" y="36"/>
                </a:cubicBezTo>
                <a:cubicBezTo>
                  <a:pt x="91" y="36"/>
                  <a:pt x="90" y="35"/>
                  <a:pt x="89" y="34"/>
                </a:cubicBezTo>
                <a:cubicBezTo>
                  <a:pt x="80" y="25"/>
                  <a:pt x="80" y="25"/>
                  <a:pt x="80" y="25"/>
                </a:cubicBezTo>
                <a:lnTo>
                  <a:pt x="58" y="48"/>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159">
            <a:extLst>
              <a:ext uri="{FF2B5EF4-FFF2-40B4-BE49-F238E27FC236}">
                <a16:creationId xmlns:a16="http://schemas.microsoft.com/office/drawing/2014/main" id="{B23C41B1-8AB0-4192-BD3B-4C8ABEC8FC48}"/>
              </a:ext>
            </a:extLst>
          </p:cNvPr>
          <p:cNvSpPr>
            <a:spLocks noEditPoints="1"/>
          </p:cNvSpPr>
          <p:nvPr userDrawn="1"/>
        </p:nvSpPr>
        <p:spPr bwMode="auto">
          <a:xfrm>
            <a:off x="7477126" y="5084763"/>
            <a:ext cx="450850" cy="420688"/>
          </a:xfrm>
          <a:custGeom>
            <a:avLst/>
            <a:gdLst>
              <a:gd name="T0" fmla="*/ 21 w 120"/>
              <a:gd name="T1" fmla="*/ 64 h 112"/>
              <a:gd name="T2" fmla="*/ 12 w 120"/>
              <a:gd name="T3" fmla="*/ 64 h 112"/>
              <a:gd name="T4" fmla="*/ 0 w 120"/>
              <a:gd name="T5" fmla="*/ 54 h 112"/>
              <a:gd name="T6" fmla="*/ 8 w 120"/>
              <a:gd name="T7" fmla="*/ 32 h 112"/>
              <a:gd name="T8" fmla="*/ 24 w 120"/>
              <a:gd name="T9" fmla="*/ 37 h 112"/>
              <a:gd name="T10" fmla="*/ 33 w 120"/>
              <a:gd name="T11" fmla="*/ 36 h 112"/>
              <a:gd name="T12" fmla="*/ 32 w 120"/>
              <a:gd name="T13" fmla="*/ 40 h 112"/>
              <a:gd name="T14" fmla="*/ 37 w 120"/>
              <a:gd name="T15" fmla="*/ 56 h 112"/>
              <a:gd name="T16" fmla="*/ 21 w 120"/>
              <a:gd name="T17" fmla="*/ 64 h 112"/>
              <a:gd name="T18" fmla="*/ 24 w 120"/>
              <a:gd name="T19" fmla="*/ 32 h 112"/>
              <a:gd name="T20" fmla="*/ 8 w 120"/>
              <a:gd name="T21" fmla="*/ 16 h 112"/>
              <a:gd name="T22" fmla="*/ 24 w 120"/>
              <a:gd name="T23" fmla="*/ 0 h 112"/>
              <a:gd name="T24" fmla="*/ 40 w 120"/>
              <a:gd name="T25" fmla="*/ 16 h 112"/>
              <a:gd name="T26" fmla="*/ 24 w 120"/>
              <a:gd name="T27" fmla="*/ 32 h 112"/>
              <a:gd name="T28" fmla="*/ 87 w 120"/>
              <a:gd name="T29" fmla="*/ 112 h 112"/>
              <a:gd name="T30" fmla="*/ 33 w 120"/>
              <a:gd name="T31" fmla="*/ 112 h 112"/>
              <a:gd name="T32" fmla="*/ 16 w 120"/>
              <a:gd name="T33" fmla="*/ 95 h 112"/>
              <a:gd name="T34" fmla="*/ 38 w 120"/>
              <a:gd name="T35" fmla="*/ 60 h 112"/>
              <a:gd name="T36" fmla="*/ 60 w 120"/>
              <a:gd name="T37" fmla="*/ 68 h 112"/>
              <a:gd name="T38" fmla="*/ 83 w 120"/>
              <a:gd name="T39" fmla="*/ 60 h 112"/>
              <a:gd name="T40" fmla="*/ 104 w 120"/>
              <a:gd name="T41" fmla="*/ 95 h 112"/>
              <a:gd name="T42" fmla="*/ 87 w 120"/>
              <a:gd name="T43" fmla="*/ 112 h 112"/>
              <a:gd name="T44" fmla="*/ 60 w 120"/>
              <a:gd name="T45" fmla="*/ 64 h 112"/>
              <a:gd name="T46" fmla="*/ 36 w 120"/>
              <a:gd name="T47" fmla="*/ 40 h 112"/>
              <a:gd name="T48" fmla="*/ 60 w 120"/>
              <a:gd name="T49" fmla="*/ 16 h 112"/>
              <a:gd name="T50" fmla="*/ 84 w 120"/>
              <a:gd name="T51" fmla="*/ 40 h 112"/>
              <a:gd name="T52" fmla="*/ 60 w 120"/>
              <a:gd name="T53" fmla="*/ 64 h 112"/>
              <a:gd name="T54" fmla="*/ 96 w 120"/>
              <a:gd name="T55" fmla="*/ 32 h 112"/>
              <a:gd name="T56" fmla="*/ 80 w 120"/>
              <a:gd name="T57" fmla="*/ 16 h 112"/>
              <a:gd name="T58" fmla="*/ 96 w 120"/>
              <a:gd name="T59" fmla="*/ 0 h 112"/>
              <a:gd name="T60" fmla="*/ 112 w 120"/>
              <a:gd name="T61" fmla="*/ 16 h 112"/>
              <a:gd name="T62" fmla="*/ 96 w 120"/>
              <a:gd name="T63" fmla="*/ 32 h 112"/>
              <a:gd name="T64" fmla="*/ 108 w 120"/>
              <a:gd name="T65" fmla="*/ 64 h 112"/>
              <a:gd name="T66" fmla="*/ 100 w 120"/>
              <a:gd name="T67" fmla="*/ 64 h 112"/>
              <a:gd name="T68" fmla="*/ 83 w 120"/>
              <a:gd name="T69" fmla="*/ 56 h 112"/>
              <a:gd name="T70" fmla="*/ 88 w 120"/>
              <a:gd name="T71" fmla="*/ 40 h 112"/>
              <a:gd name="T72" fmla="*/ 88 w 120"/>
              <a:gd name="T73" fmla="*/ 36 h 112"/>
              <a:gd name="T74" fmla="*/ 96 w 120"/>
              <a:gd name="T75" fmla="*/ 37 h 112"/>
              <a:gd name="T76" fmla="*/ 112 w 120"/>
              <a:gd name="T77" fmla="*/ 32 h 112"/>
              <a:gd name="T78" fmla="*/ 120 w 120"/>
              <a:gd name="T79" fmla="*/ 54 h 112"/>
              <a:gd name="T80" fmla="*/ 108 w 120"/>
              <a:gd name="T81" fmla="*/ 6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112">
                <a:moveTo>
                  <a:pt x="21" y="64"/>
                </a:moveTo>
                <a:cubicBezTo>
                  <a:pt x="12" y="64"/>
                  <a:pt x="12" y="64"/>
                  <a:pt x="12" y="64"/>
                </a:cubicBezTo>
                <a:cubicBezTo>
                  <a:pt x="6" y="64"/>
                  <a:pt x="0" y="61"/>
                  <a:pt x="0" y="54"/>
                </a:cubicBezTo>
                <a:cubicBezTo>
                  <a:pt x="0" y="49"/>
                  <a:pt x="0" y="32"/>
                  <a:pt x="8" y="32"/>
                </a:cubicBezTo>
                <a:cubicBezTo>
                  <a:pt x="9" y="32"/>
                  <a:pt x="16" y="37"/>
                  <a:pt x="24" y="37"/>
                </a:cubicBezTo>
                <a:cubicBezTo>
                  <a:pt x="27" y="37"/>
                  <a:pt x="30" y="36"/>
                  <a:pt x="33" y="36"/>
                </a:cubicBezTo>
                <a:cubicBezTo>
                  <a:pt x="32" y="37"/>
                  <a:pt x="32" y="38"/>
                  <a:pt x="32" y="40"/>
                </a:cubicBezTo>
                <a:cubicBezTo>
                  <a:pt x="32" y="45"/>
                  <a:pt x="34" y="51"/>
                  <a:pt x="37" y="56"/>
                </a:cubicBezTo>
                <a:cubicBezTo>
                  <a:pt x="31" y="56"/>
                  <a:pt x="25" y="59"/>
                  <a:pt x="21" y="64"/>
                </a:cubicBezTo>
                <a:close/>
                <a:moveTo>
                  <a:pt x="24" y="32"/>
                </a:moveTo>
                <a:cubicBezTo>
                  <a:pt x="15" y="32"/>
                  <a:pt x="8" y="24"/>
                  <a:pt x="8" y="16"/>
                </a:cubicBezTo>
                <a:cubicBezTo>
                  <a:pt x="8" y="7"/>
                  <a:pt x="15" y="0"/>
                  <a:pt x="24" y="0"/>
                </a:cubicBezTo>
                <a:cubicBezTo>
                  <a:pt x="33" y="0"/>
                  <a:pt x="40" y="7"/>
                  <a:pt x="40" y="16"/>
                </a:cubicBezTo>
                <a:cubicBezTo>
                  <a:pt x="40" y="24"/>
                  <a:pt x="33" y="32"/>
                  <a:pt x="24" y="32"/>
                </a:cubicBezTo>
                <a:close/>
                <a:moveTo>
                  <a:pt x="87" y="112"/>
                </a:moveTo>
                <a:cubicBezTo>
                  <a:pt x="33" y="112"/>
                  <a:pt x="33" y="112"/>
                  <a:pt x="33" y="112"/>
                </a:cubicBezTo>
                <a:cubicBezTo>
                  <a:pt x="23" y="112"/>
                  <a:pt x="16" y="106"/>
                  <a:pt x="16" y="95"/>
                </a:cubicBezTo>
                <a:cubicBezTo>
                  <a:pt x="16" y="81"/>
                  <a:pt x="20" y="60"/>
                  <a:pt x="38" y="60"/>
                </a:cubicBezTo>
                <a:cubicBezTo>
                  <a:pt x="40" y="60"/>
                  <a:pt x="48" y="68"/>
                  <a:pt x="60" y="68"/>
                </a:cubicBezTo>
                <a:cubicBezTo>
                  <a:pt x="73" y="68"/>
                  <a:pt x="80" y="60"/>
                  <a:pt x="83" y="60"/>
                </a:cubicBezTo>
                <a:cubicBezTo>
                  <a:pt x="101" y="60"/>
                  <a:pt x="104" y="81"/>
                  <a:pt x="104" y="95"/>
                </a:cubicBezTo>
                <a:cubicBezTo>
                  <a:pt x="104" y="106"/>
                  <a:pt x="97" y="112"/>
                  <a:pt x="87" y="112"/>
                </a:cubicBezTo>
                <a:close/>
                <a:moveTo>
                  <a:pt x="60" y="64"/>
                </a:moveTo>
                <a:cubicBezTo>
                  <a:pt x="47" y="64"/>
                  <a:pt x="36" y="53"/>
                  <a:pt x="36" y="40"/>
                </a:cubicBezTo>
                <a:cubicBezTo>
                  <a:pt x="36" y="26"/>
                  <a:pt x="47" y="16"/>
                  <a:pt x="60" y="16"/>
                </a:cubicBezTo>
                <a:cubicBezTo>
                  <a:pt x="73" y="16"/>
                  <a:pt x="84" y="26"/>
                  <a:pt x="84" y="40"/>
                </a:cubicBezTo>
                <a:cubicBezTo>
                  <a:pt x="84" y="53"/>
                  <a:pt x="73" y="64"/>
                  <a:pt x="60" y="64"/>
                </a:cubicBezTo>
                <a:close/>
                <a:moveTo>
                  <a:pt x="96" y="32"/>
                </a:moveTo>
                <a:cubicBezTo>
                  <a:pt x="87" y="32"/>
                  <a:pt x="80" y="24"/>
                  <a:pt x="80" y="16"/>
                </a:cubicBezTo>
                <a:cubicBezTo>
                  <a:pt x="80" y="7"/>
                  <a:pt x="87" y="0"/>
                  <a:pt x="96" y="0"/>
                </a:cubicBezTo>
                <a:cubicBezTo>
                  <a:pt x="105" y="0"/>
                  <a:pt x="112" y="7"/>
                  <a:pt x="112" y="16"/>
                </a:cubicBezTo>
                <a:cubicBezTo>
                  <a:pt x="112" y="24"/>
                  <a:pt x="105" y="32"/>
                  <a:pt x="96" y="32"/>
                </a:cubicBezTo>
                <a:close/>
                <a:moveTo>
                  <a:pt x="108" y="64"/>
                </a:moveTo>
                <a:cubicBezTo>
                  <a:pt x="100" y="64"/>
                  <a:pt x="100" y="64"/>
                  <a:pt x="100" y="64"/>
                </a:cubicBezTo>
                <a:cubicBezTo>
                  <a:pt x="95" y="59"/>
                  <a:pt x="90" y="56"/>
                  <a:pt x="83" y="56"/>
                </a:cubicBezTo>
                <a:cubicBezTo>
                  <a:pt x="86" y="51"/>
                  <a:pt x="88" y="45"/>
                  <a:pt x="88" y="40"/>
                </a:cubicBezTo>
                <a:cubicBezTo>
                  <a:pt x="88" y="38"/>
                  <a:pt x="88" y="37"/>
                  <a:pt x="88" y="36"/>
                </a:cubicBezTo>
                <a:cubicBezTo>
                  <a:pt x="91" y="36"/>
                  <a:pt x="93" y="37"/>
                  <a:pt x="96" y="37"/>
                </a:cubicBezTo>
                <a:cubicBezTo>
                  <a:pt x="105" y="37"/>
                  <a:pt x="111" y="32"/>
                  <a:pt x="112" y="32"/>
                </a:cubicBezTo>
                <a:cubicBezTo>
                  <a:pt x="120" y="32"/>
                  <a:pt x="120" y="49"/>
                  <a:pt x="120" y="54"/>
                </a:cubicBezTo>
                <a:cubicBezTo>
                  <a:pt x="120" y="61"/>
                  <a:pt x="114" y="64"/>
                  <a:pt x="108" y="6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60">
            <a:extLst>
              <a:ext uri="{FF2B5EF4-FFF2-40B4-BE49-F238E27FC236}">
                <a16:creationId xmlns:a16="http://schemas.microsoft.com/office/drawing/2014/main" id="{5FB965F5-3039-4857-BD6E-265A97796988}"/>
              </a:ext>
            </a:extLst>
          </p:cNvPr>
          <p:cNvSpPr>
            <a:spLocks noEditPoints="1"/>
          </p:cNvSpPr>
          <p:nvPr userDrawn="1"/>
        </p:nvSpPr>
        <p:spPr bwMode="auto">
          <a:xfrm>
            <a:off x="8156576" y="5087938"/>
            <a:ext cx="382588" cy="384175"/>
          </a:xfrm>
          <a:custGeom>
            <a:avLst/>
            <a:gdLst>
              <a:gd name="T0" fmla="*/ 97 w 102"/>
              <a:gd name="T1" fmla="*/ 87 h 102"/>
              <a:gd name="T2" fmla="*/ 88 w 102"/>
              <a:gd name="T3" fmla="*/ 96 h 102"/>
              <a:gd name="T4" fmla="*/ 75 w 102"/>
              <a:gd name="T5" fmla="*/ 102 h 102"/>
              <a:gd name="T6" fmla="*/ 62 w 102"/>
              <a:gd name="T7" fmla="*/ 96 h 102"/>
              <a:gd name="T8" fmla="*/ 50 w 102"/>
              <a:gd name="T9" fmla="*/ 83 h 102"/>
              <a:gd name="T10" fmla="*/ 44 w 102"/>
              <a:gd name="T11" fmla="*/ 71 h 102"/>
              <a:gd name="T12" fmla="*/ 50 w 102"/>
              <a:gd name="T13" fmla="*/ 58 h 102"/>
              <a:gd name="T14" fmla="*/ 44 w 102"/>
              <a:gd name="T15" fmla="*/ 52 h 102"/>
              <a:gd name="T16" fmla="*/ 31 w 102"/>
              <a:gd name="T17" fmla="*/ 58 h 102"/>
              <a:gd name="T18" fmla="*/ 19 w 102"/>
              <a:gd name="T19" fmla="*/ 52 h 102"/>
              <a:gd name="T20" fmla="*/ 6 w 102"/>
              <a:gd name="T21" fmla="*/ 39 h 102"/>
              <a:gd name="T22" fmla="*/ 0 w 102"/>
              <a:gd name="T23" fmla="*/ 27 h 102"/>
              <a:gd name="T24" fmla="*/ 6 w 102"/>
              <a:gd name="T25" fmla="*/ 14 h 102"/>
              <a:gd name="T26" fmla="*/ 15 w 102"/>
              <a:gd name="T27" fmla="*/ 5 h 102"/>
              <a:gd name="T28" fmla="*/ 28 w 102"/>
              <a:gd name="T29" fmla="*/ 0 h 102"/>
              <a:gd name="T30" fmla="*/ 40 w 102"/>
              <a:gd name="T31" fmla="*/ 5 h 102"/>
              <a:gd name="T32" fmla="*/ 53 w 102"/>
              <a:gd name="T33" fmla="*/ 18 h 102"/>
              <a:gd name="T34" fmla="*/ 58 w 102"/>
              <a:gd name="T35" fmla="*/ 31 h 102"/>
              <a:gd name="T36" fmla="*/ 53 w 102"/>
              <a:gd name="T37" fmla="*/ 44 h 102"/>
              <a:gd name="T38" fmla="*/ 58 w 102"/>
              <a:gd name="T39" fmla="*/ 49 h 102"/>
              <a:gd name="T40" fmla="*/ 71 w 102"/>
              <a:gd name="T41" fmla="*/ 44 h 102"/>
              <a:gd name="T42" fmla="*/ 84 w 102"/>
              <a:gd name="T43" fmla="*/ 49 h 102"/>
              <a:gd name="T44" fmla="*/ 97 w 102"/>
              <a:gd name="T45" fmla="*/ 62 h 102"/>
              <a:gd name="T46" fmla="*/ 102 w 102"/>
              <a:gd name="T47" fmla="*/ 75 h 102"/>
              <a:gd name="T48" fmla="*/ 97 w 102"/>
              <a:gd name="T49" fmla="*/ 87 h 102"/>
              <a:gd name="T50" fmla="*/ 45 w 102"/>
              <a:gd name="T51" fmla="*/ 26 h 102"/>
              <a:gd name="T52" fmla="*/ 32 w 102"/>
              <a:gd name="T53" fmla="*/ 13 h 102"/>
              <a:gd name="T54" fmla="*/ 28 w 102"/>
              <a:gd name="T55" fmla="*/ 12 h 102"/>
              <a:gd name="T56" fmla="*/ 23 w 102"/>
              <a:gd name="T57" fmla="*/ 13 h 102"/>
              <a:gd name="T58" fmla="*/ 14 w 102"/>
              <a:gd name="T59" fmla="*/ 22 h 102"/>
              <a:gd name="T60" fmla="*/ 12 w 102"/>
              <a:gd name="T61" fmla="*/ 27 h 102"/>
              <a:gd name="T62" fmla="*/ 14 w 102"/>
              <a:gd name="T63" fmla="*/ 31 h 102"/>
              <a:gd name="T64" fmla="*/ 27 w 102"/>
              <a:gd name="T65" fmla="*/ 44 h 102"/>
              <a:gd name="T66" fmla="*/ 31 w 102"/>
              <a:gd name="T67" fmla="*/ 46 h 102"/>
              <a:gd name="T68" fmla="*/ 36 w 102"/>
              <a:gd name="T69" fmla="*/ 44 h 102"/>
              <a:gd name="T70" fmla="*/ 31 w 102"/>
              <a:gd name="T71" fmla="*/ 37 h 102"/>
              <a:gd name="T72" fmla="*/ 37 w 102"/>
              <a:gd name="T73" fmla="*/ 31 h 102"/>
              <a:gd name="T74" fmla="*/ 44 w 102"/>
              <a:gd name="T75" fmla="*/ 35 h 102"/>
              <a:gd name="T76" fmla="*/ 46 w 102"/>
              <a:gd name="T77" fmla="*/ 31 h 102"/>
              <a:gd name="T78" fmla="*/ 45 w 102"/>
              <a:gd name="T79" fmla="*/ 26 h 102"/>
              <a:gd name="T80" fmla="*/ 89 w 102"/>
              <a:gd name="T81" fmla="*/ 70 h 102"/>
              <a:gd name="T82" fmla="*/ 76 w 102"/>
              <a:gd name="T83" fmla="*/ 57 h 102"/>
              <a:gd name="T84" fmla="*/ 71 w 102"/>
              <a:gd name="T85" fmla="*/ 56 h 102"/>
              <a:gd name="T86" fmla="*/ 67 w 102"/>
              <a:gd name="T87" fmla="*/ 58 h 102"/>
              <a:gd name="T88" fmla="*/ 71 w 102"/>
              <a:gd name="T89" fmla="*/ 65 h 102"/>
              <a:gd name="T90" fmla="*/ 65 w 102"/>
              <a:gd name="T91" fmla="*/ 71 h 102"/>
              <a:gd name="T92" fmla="*/ 58 w 102"/>
              <a:gd name="T93" fmla="*/ 66 h 102"/>
              <a:gd name="T94" fmla="*/ 56 w 102"/>
              <a:gd name="T95" fmla="*/ 71 h 102"/>
              <a:gd name="T96" fmla="*/ 58 w 102"/>
              <a:gd name="T97" fmla="*/ 75 h 102"/>
              <a:gd name="T98" fmla="*/ 71 w 102"/>
              <a:gd name="T99" fmla="*/ 88 h 102"/>
              <a:gd name="T100" fmla="*/ 75 w 102"/>
              <a:gd name="T101" fmla="*/ 90 h 102"/>
              <a:gd name="T102" fmla="*/ 79 w 102"/>
              <a:gd name="T103" fmla="*/ 88 h 102"/>
              <a:gd name="T104" fmla="*/ 89 w 102"/>
              <a:gd name="T105" fmla="*/ 79 h 102"/>
              <a:gd name="T106" fmla="*/ 90 w 102"/>
              <a:gd name="T107" fmla="*/ 75 h 102"/>
              <a:gd name="T108" fmla="*/ 89 w 102"/>
              <a:gd name="T109" fmla="*/ 7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2" h="102">
                <a:moveTo>
                  <a:pt x="97" y="87"/>
                </a:moveTo>
                <a:cubicBezTo>
                  <a:pt x="88" y="96"/>
                  <a:pt x="88" y="96"/>
                  <a:pt x="88" y="96"/>
                </a:cubicBezTo>
                <a:cubicBezTo>
                  <a:pt x="84" y="100"/>
                  <a:pt x="80" y="102"/>
                  <a:pt x="75" y="102"/>
                </a:cubicBezTo>
                <a:cubicBezTo>
                  <a:pt x="70" y="102"/>
                  <a:pt x="66" y="100"/>
                  <a:pt x="62" y="96"/>
                </a:cubicBezTo>
                <a:cubicBezTo>
                  <a:pt x="50" y="83"/>
                  <a:pt x="50" y="83"/>
                  <a:pt x="50" y="83"/>
                </a:cubicBezTo>
                <a:cubicBezTo>
                  <a:pt x="46" y="80"/>
                  <a:pt x="44" y="75"/>
                  <a:pt x="44" y="71"/>
                </a:cubicBezTo>
                <a:cubicBezTo>
                  <a:pt x="44" y="66"/>
                  <a:pt x="46" y="61"/>
                  <a:pt x="50" y="58"/>
                </a:cubicBezTo>
                <a:cubicBezTo>
                  <a:pt x="44" y="52"/>
                  <a:pt x="44" y="52"/>
                  <a:pt x="44" y="52"/>
                </a:cubicBezTo>
                <a:cubicBezTo>
                  <a:pt x="41" y="56"/>
                  <a:pt x="36" y="58"/>
                  <a:pt x="31" y="58"/>
                </a:cubicBezTo>
                <a:cubicBezTo>
                  <a:pt x="27" y="58"/>
                  <a:pt x="22" y="56"/>
                  <a:pt x="19" y="52"/>
                </a:cubicBezTo>
                <a:cubicBezTo>
                  <a:pt x="6" y="39"/>
                  <a:pt x="6" y="39"/>
                  <a:pt x="6" y="39"/>
                </a:cubicBezTo>
                <a:cubicBezTo>
                  <a:pt x="2" y="36"/>
                  <a:pt x="0" y="31"/>
                  <a:pt x="0" y="27"/>
                </a:cubicBezTo>
                <a:cubicBezTo>
                  <a:pt x="0" y="22"/>
                  <a:pt x="2" y="17"/>
                  <a:pt x="6" y="14"/>
                </a:cubicBezTo>
                <a:cubicBezTo>
                  <a:pt x="15" y="5"/>
                  <a:pt x="15" y="5"/>
                  <a:pt x="15" y="5"/>
                </a:cubicBezTo>
                <a:cubicBezTo>
                  <a:pt x="18" y="1"/>
                  <a:pt x="23" y="0"/>
                  <a:pt x="28" y="0"/>
                </a:cubicBezTo>
                <a:cubicBezTo>
                  <a:pt x="32" y="0"/>
                  <a:pt x="37" y="2"/>
                  <a:pt x="40" y="5"/>
                </a:cubicBezTo>
                <a:cubicBezTo>
                  <a:pt x="53" y="18"/>
                  <a:pt x="53" y="18"/>
                  <a:pt x="53" y="18"/>
                </a:cubicBezTo>
                <a:cubicBezTo>
                  <a:pt x="57" y="21"/>
                  <a:pt x="58" y="26"/>
                  <a:pt x="58" y="31"/>
                </a:cubicBezTo>
                <a:cubicBezTo>
                  <a:pt x="58" y="36"/>
                  <a:pt x="56" y="40"/>
                  <a:pt x="53" y="44"/>
                </a:cubicBezTo>
                <a:cubicBezTo>
                  <a:pt x="58" y="49"/>
                  <a:pt x="58" y="49"/>
                  <a:pt x="58" y="49"/>
                </a:cubicBezTo>
                <a:cubicBezTo>
                  <a:pt x="62" y="46"/>
                  <a:pt x="66" y="44"/>
                  <a:pt x="71" y="44"/>
                </a:cubicBezTo>
                <a:cubicBezTo>
                  <a:pt x="76" y="44"/>
                  <a:pt x="81" y="46"/>
                  <a:pt x="84" y="49"/>
                </a:cubicBezTo>
                <a:cubicBezTo>
                  <a:pt x="97" y="62"/>
                  <a:pt x="97" y="62"/>
                  <a:pt x="97" y="62"/>
                </a:cubicBezTo>
                <a:cubicBezTo>
                  <a:pt x="100" y="65"/>
                  <a:pt x="102" y="70"/>
                  <a:pt x="102" y="75"/>
                </a:cubicBezTo>
                <a:cubicBezTo>
                  <a:pt x="102" y="79"/>
                  <a:pt x="100" y="84"/>
                  <a:pt x="97" y="87"/>
                </a:cubicBezTo>
                <a:close/>
                <a:moveTo>
                  <a:pt x="45" y="26"/>
                </a:moveTo>
                <a:cubicBezTo>
                  <a:pt x="32" y="13"/>
                  <a:pt x="32" y="13"/>
                  <a:pt x="32" y="13"/>
                </a:cubicBezTo>
                <a:cubicBezTo>
                  <a:pt x="31" y="12"/>
                  <a:pt x="29" y="12"/>
                  <a:pt x="28" y="12"/>
                </a:cubicBezTo>
                <a:cubicBezTo>
                  <a:pt x="26" y="12"/>
                  <a:pt x="24" y="12"/>
                  <a:pt x="23" y="13"/>
                </a:cubicBezTo>
                <a:cubicBezTo>
                  <a:pt x="14" y="22"/>
                  <a:pt x="14" y="22"/>
                  <a:pt x="14" y="22"/>
                </a:cubicBezTo>
                <a:cubicBezTo>
                  <a:pt x="13" y="24"/>
                  <a:pt x="12" y="25"/>
                  <a:pt x="12" y="27"/>
                </a:cubicBezTo>
                <a:cubicBezTo>
                  <a:pt x="12" y="28"/>
                  <a:pt x="13" y="30"/>
                  <a:pt x="14" y="31"/>
                </a:cubicBezTo>
                <a:cubicBezTo>
                  <a:pt x="27" y="44"/>
                  <a:pt x="27" y="44"/>
                  <a:pt x="27" y="44"/>
                </a:cubicBezTo>
                <a:cubicBezTo>
                  <a:pt x="28" y="45"/>
                  <a:pt x="30" y="46"/>
                  <a:pt x="31" y="46"/>
                </a:cubicBezTo>
                <a:cubicBezTo>
                  <a:pt x="33" y="46"/>
                  <a:pt x="35" y="45"/>
                  <a:pt x="36" y="44"/>
                </a:cubicBezTo>
                <a:cubicBezTo>
                  <a:pt x="34" y="42"/>
                  <a:pt x="31" y="40"/>
                  <a:pt x="31" y="37"/>
                </a:cubicBezTo>
                <a:cubicBezTo>
                  <a:pt x="31" y="33"/>
                  <a:pt x="34" y="31"/>
                  <a:pt x="37" y="31"/>
                </a:cubicBezTo>
                <a:cubicBezTo>
                  <a:pt x="41" y="31"/>
                  <a:pt x="42" y="33"/>
                  <a:pt x="44" y="35"/>
                </a:cubicBezTo>
                <a:cubicBezTo>
                  <a:pt x="46" y="34"/>
                  <a:pt x="46" y="32"/>
                  <a:pt x="46" y="31"/>
                </a:cubicBezTo>
                <a:cubicBezTo>
                  <a:pt x="46" y="29"/>
                  <a:pt x="46" y="27"/>
                  <a:pt x="45" y="26"/>
                </a:cubicBezTo>
                <a:close/>
                <a:moveTo>
                  <a:pt x="89" y="70"/>
                </a:moveTo>
                <a:cubicBezTo>
                  <a:pt x="76" y="57"/>
                  <a:pt x="76" y="57"/>
                  <a:pt x="76" y="57"/>
                </a:cubicBezTo>
                <a:cubicBezTo>
                  <a:pt x="74" y="56"/>
                  <a:pt x="73" y="56"/>
                  <a:pt x="71" y="56"/>
                </a:cubicBezTo>
                <a:cubicBezTo>
                  <a:pt x="69" y="56"/>
                  <a:pt x="68" y="56"/>
                  <a:pt x="67" y="58"/>
                </a:cubicBezTo>
                <a:cubicBezTo>
                  <a:pt x="69" y="60"/>
                  <a:pt x="71" y="61"/>
                  <a:pt x="71" y="65"/>
                </a:cubicBezTo>
                <a:cubicBezTo>
                  <a:pt x="71" y="68"/>
                  <a:pt x="69" y="71"/>
                  <a:pt x="65" y="71"/>
                </a:cubicBezTo>
                <a:cubicBezTo>
                  <a:pt x="62" y="71"/>
                  <a:pt x="60" y="68"/>
                  <a:pt x="58" y="66"/>
                </a:cubicBezTo>
                <a:cubicBezTo>
                  <a:pt x="57" y="67"/>
                  <a:pt x="56" y="69"/>
                  <a:pt x="56" y="71"/>
                </a:cubicBezTo>
                <a:cubicBezTo>
                  <a:pt x="56" y="72"/>
                  <a:pt x="57" y="74"/>
                  <a:pt x="58" y="75"/>
                </a:cubicBezTo>
                <a:cubicBezTo>
                  <a:pt x="71" y="88"/>
                  <a:pt x="71" y="88"/>
                  <a:pt x="71" y="88"/>
                </a:cubicBezTo>
                <a:cubicBezTo>
                  <a:pt x="72" y="89"/>
                  <a:pt x="74" y="90"/>
                  <a:pt x="75" y="90"/>
                </a:cubicBezTo>
                <a:cubicBezTo>
                  <a:pt x="77" y="90"/>
                  <a:pt x="78" y="89"/>
                  <a:pt x="79" y="88"/>
                </a:cubicBezTo>
                <a:cubicBezTo>
                  <a:pt x="89" y="79"/>
                  <a:pt x="89" y="79"/>
                  <a:pt x="89" y="79"/>
                </a:cubicBezTo>
                <a:cubicBezTo>
                  <a:pt x="90" y="78"/>
                  <a:pt x="90" y="76"/>
                  <a:pt x="90" y="75"/>
                </a:cubicBezTo>
                <a:cubicBezTo>
                  <a:pt x="90" y="73"/>
                  <a:pt x="90" y="71"/>
                  <a:pt x="89" y="7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61">
            <a:extLst>
              <a:ext uri="{FF2B5EF4-FFF2-40B4-BE49-F238E27FC236}">
                <a16:creationId xmlns:a16="http://schemas.microsoft.com/office/drawing/2014/main" id="{28A3EA33-27C4-4BD6-9584-09AA99D912BA}"/>
              </a:ext>
            </a:extLst>
          </p:cNvPr>
          <p:cNvSpPr>
            <a:spLocks/>
          </p:cNvSpPr>
          <p:nvPr userDrawn="1"/>
        </p:nvSpPr>
        <p:spPr bwMode="auto">
          <a:xfrm>
            <a:off x="8769351" y="5114926"/>
            <a:ext cx="449263" cy="330200"/>
          </a:xfrm>
          <a:custGeom>
            <a:avLst/>
            <a:gdLst>
              <a:gd name="T0" fmla="*/ 96 w 120"/>
              <a:gd name="T1" fmla="*/ 88 h 88"/>
              <a:gd name="T2" fmla="*/ 28 w 120"/>
              <a:gd name="T3" fmla="*/ 88 h 88"/>
              <a:gd name="T4" fmla="*/ 0 w 120"/>
              <a:gd name="T5" fmla="*/ 60 h 88"/>
              <a:gd name="T6" fmla="*/ 16 w 120"/>
              <a:gd name="T7" fmla="*/ 34 h 88"/>
              <a:gd name="T8" fmla="*/ 16 w 120"/>
              <a:gd name="T9" fmla="*/ 32 h 88"/>
              <a:gd name="T10" fmla="*/ 48 w 120"/>
              <a:gd name="T11" fmla="*/ 0 h 88"/>
              <a:gd name="T12" fmla="*/ 78 w 120"/>
              <a:gd name="T13" fmla="*/ 20 h 88"/>
              <a:gd name="T14" fmla="*/ 88 w 120"/>
              <a:gd name="T15" fmla="*/ 16 h 88"/>
              <a:gd name="T16" fmla="*/ 104 w 120"/>
              <a:gd name="T17" fmla="*/ 32 h 88"/>
              <a:gd name="T18" fmla="*/ 101 w 120"/>
              <a:gd name="T19" fmla="*/ 40 h 88"/>
              <a:gd name="T20" fmla="*/ 120 w 120"/>
              <a:gd name="T21" fmla="*/ 64 h 88"/>
              <a:gd name="T22" fmla="*/ 96 w 12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0" h="88">
                <a:moveTo>
                  <a:pt x="96" y="88"/>
                </a:moveTo>
                <a:cubicBezTo>
                  <a:pt x="28" y="88"/>
                  <a:pt x="28" y="88"/>
                  <a:pt x="28" y="88"/>
                </a:cubicBezTo>
                <a:cubicBezTo>
                  <a:pt x="13" y="88"/>
                  <a:pt x="0" y="75"/>
                  <a:pt x="0" y="60"/>
                </a:cubicBezTo>
                <a:cubicBezTo>
                  <a:pt x="0" y="48"/>
                  <a:pt x="7" y="39"/>
                  <a:pt x="16" y="34"/>
                </a:cubicBezTo>
                <a:cubicBezTo>
                  <a:pt x="16" y="33"/>
                  <a:pt x="16" y="33"/>
                  <a:pt x="16" y="32"/>
                </a:cubicBezTo>
                <a:cubicBezTo>
                  <a:pt x="16" y="14"/>
                  <a:pt x="30" y="0"/>
                  <a:pt x="48" y="0"/>
                </a:cubicBezTo>
                <a:cubicBezTo>
                  <a:pt x="61" y="0"/>
                  <a:pt x="73" y="8"/>
                  <a:pt x="78" y="20"/>
                </a:cubicBezTo>
                <a:cubicBezTo>
                  <a:pt x="80" y="17"/>
                  <a:pt x="84" y="16"/>
                  <a:pt x="88" y="16"/>
                </a:cubicBezTo>
                <a:cubicBezTo>
                  <a:pt x="97" y="16"/>
                  <a:pt x="104" y="23"/>
                  <a:pt x="104" y="32"/>
                </a:cubicBezTo>
                <a:cubicBezTo>
                  <a:pt x="104" y="35"/>
                  <a:pt x="103" y="38"/>
                  <a:pt x="101" y="40"/>
                </a:cubicBezTo>
                <a:cubicBezTo>
                  <a:pt x="112" y="43"/>
                  <a:pt x="120" y="52"/>
                  <a:pt x="120" y="64"/>
                </a:cubicBezTo>
                <a:cubicBezTo>
                  <a:pt x="120" y="77"/>
                  <a:pt x="109" y="88"/>
                  <a:pt x="96" y="8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162">
            <a:extLst>
              <a:ext uri="{FF2B5EF4-FFF2-40B4-BE49-F238E27FC236}">
                <a16:creationId xmlns:a16="http://schemas.microsoft.com/office/drawing/2014/main" id="{4B4A5393-0AD4-45CE-952E-0F29F4453799}"/>
              </a:ext>
            </a:extLst>
          </p:cNvPr>
          <p:cNvSpPr>
            <a:spLocks noEditPoints="1"/>
          </p:cNvSpPr>
          <p:nvPr userDrawn="1"/>
        </p:nvSpPr>
        <p:spPr bwMode="auto">
          <a:xfrm>
            <a:off x="9459913" y="5114926"/>
            <a:ext cx="360363" cy="360363"/>
          </a:xfrm>
          <a:custGeom>
            <a:avLst/>
            <a:gdLst>
              <a:gd name="T0" fmla="*/ 84 w 96"/>
              <a:gd name="T1" fmla="*/ 96 h 96"/>
              <a:gd name="T2" fmla="*/ 12 w 96"/>
              <a:gd name="T3" fmla="*/ 96 h 96"/>
              <a:gd name="T4" fmla="*/ 5 w 96"/>
              <a:gd name="T5" fmla="*/ 82 h 96"/>
              <a:gd name="T6" fmla="*/ 36 w 96"/>
              <a:gd name="T7" fmla="*/ 33 h 96"/>
              <a:gd name="T8" fmla="*/ 36 w 96"/>
              <a:gd name="T9" fmla="*/ 8 h 96"/>
              <a:gd name="T10" fmla="*/ 32 w 96"/>
              <a:gd name="T11" fmla="*/ 8 h 96"/>
              <a:gd name="T12" fmla="*/ 28 w 96"/>
              <a:gd name="T13" fmla="*/ 4 h 96"/>
              <a:gd name="T14" fmla="*/ 32 w 96"/>
              <a:gd name="T15" fmla="*/ 0 h 96"/>
              <a:gd name="T16" fmla="*/ 64 w 96"/>
              <a:gd name="T17" fmla="*/ 0 h 96"/>
              <a:gd name="T18" fmla="*/ 68 w 96"/>
              <a:gd name="T19" fmla="*/ 4 h 96"/>
              <a:gd name="T20" fmla="*/ 64 w 96"/>
              <a:gd name="T21" fmla="*/ 8 h 96"/>
              <a:gd name="T22" fmla="*/ 60 w 96"/>
              <a:gd name="T23" fmla="*/ 8 h 96"/>
              <a:gd name="T24" fmla="*/ 60 w 96"/>
              <a:gd name="T25" fmla="*/ 33 h 96"/>
              <a:gd name="T26" fmla="*/ 92 w 96"/>
              <a:gd name="T27" fmla="*/ 82 h 96"/>
              <a:gd name="T28" fmla="*/ 84 w 96"/>
              <a:gd name="T29" fmla="*/ 96 h 96"/>
              <a:gd name="T30" fmla="*/ 26 w 96"/>
              <a:gd name="T31" fmla="*/ 64 h 96"/>
              <a:gd name="T32" fmla="*/ 70 w 96"/>
              <a:gd name="T33" fmla="*/ 64 h 96"/>
              <a:gd name="T34" fmla="*/ 53 w 96"/>
              <a:gd name="T35" fmla="*/ 37 h 96"/>
              <a:gd name="T36" fmla="*/ 52 w 96"/>
              <a:gd name="T37" fmla="*/ 35 h 96"/>
              <a:gd name="T38" fmla="*/ 52 w 96"/>
              <a:gd name="T39" fmla="*/ 33 h 96"/>
              <a:gd name="T40" fmla="*/ 52 w 96"/>
              <a:gd name="T41" fmla="*/ 8 h 96"/>
              <a:gd name="T42" fmla="*/ 44 w 96"/>
              <a:gd name="T43" fmla="*/ 8 h 96"/>
              <a:gd name="T44" fmla="*/ 44 w 96"/>
              <a:gd name="T45" fmla="*/ 33 h 96"/>
              <a:gd name="T46" fmla="*/ 44 w 96"/>
              <a:gd name="T47" fmla="*/ 35 h 96"/>
              <a:gd name="T48" fmla="*/ 43 w 96"/>
              <a:gd name="T49" fmla="*/ 37 h 96"/>
              <a:gd name="T50" fmla="*/ 26 w 96"/>
              <a:gd name="T51" fmla="*/ 6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96">
                <a:moveTo>
                  <a:pt x="84" y="96"/>
                </a:moveTo>
                <a:cubicBezTo>
                  <a:pt x="12" y="96"/>
                  <a:pt x="12" y="96"/>
                  <a:pt x="12" y="96"/>
                </a:cubicBezTo>
                <a:cubicBezTo>
                  <a:pt x="3" y="96"/>
                  <a:pt x="0" y="90"/>
                  <a:pt x="5" y="82"/>
                </a:cubicBezTo>
                <a:cubicBezTo>
                  <a:pt x="36" y="33"/>
                  <a:pt x="36" y="33"/>
                  <a:pt x="36" y="33"/>
                </a:cubicBezTo>
                <a:cubicBezTo>
                  <a:pt x="36" y="8"/>
                  <a:pt x="36" y="8"/>
                  <a:pt x="36" y="8"/>
                </a:cubicBezTo>
                <a:cubicBezTo>
                  <a:pt x="32" y="8"/>
                  <a:pt x="32" y="8"/>
                  <a:pt x="32" y="8"/>
                </a:cubicBezTo>
                <a:cubicBezTo>
                  <a:pt x="30" y="8"/>
                  <a:pt x="28" y="6"/>
                  <a:pt x="28" y="4"/>
                </a:cubicBezTo>
                <a:cubicBezTo>
                  <a:pt x="28" y="1"/>
                  <a:pt x="30" y="0"/>
                  <a:pt x="32" y="0"/>
                </a:cubicBezTo>
                <a:cubicBezTo>
                  <a:pt x="64" y="0"/>
                  <a:pt x="64" y="0"/>
                  <a:pt x="64" y="0"/>
                </a:cubicBezTo>
                <a:cubicBezTo>
                  <a:pt x="66" y="0"/>
                  <a:pt x="68" y="1"/>
                  <a:pt x="68" y="4"/>
                </a:cubicBezTo>
                <a:cubicBezTo>
                  <a:pt x="68" y="6"/>
                  <a:pt x="66" y="8"/>
                  <a:pt x="64" y="8"/>
                </a:cubicBezTo>
                <a:cubicBezTo>
                  <a:pt x="60" y="8"/>
                  <a:pt x="60" y="8"/>
                  <a:pt x="60" y="8"/>
                </a:cubicBezTo>
                <a:cubicBezTo>
                  <a:pt x="60" y="33"/>
                  <a:pt x="60" y="33"/>
                  <a:pt x="60" y="33"/>
                </a:cubicBezTo>
                <a:cubicBezTo>
                  <a:pt x="92" y="82"/>
                  <a:pt x="92" y="82"/>
                  <a:pt x="92" y="82"/>
                </a:cubicBezTo>
                <a:cubicBezTo>
                  <a:pt x="96" y="90"/>
                  <a:pt x="93" y="96"/>
                  <a:pt x="84" y="96"/>
                </a:cubicBezTo>
                <a:close/>
                <a:moveTo>
                  <a:pt x="26" y="64"/>
                </a:moveTo>
                <a:cubicBezTo>
                  <a:pt x="70" y="64"/>
                  <a:pt x="70" y="64"/>
                  <a:pt x="70" y="64"/>
                </a:cubicBezTo>
                <a:cubicBezTo>
                  <a:pt x="53" y="37"/>
                  <a:pt x="53" y="37"/>
                  <a:pt x="53" y="37"/>
                </a:cubicBezTo>
                <a:cubicBezTo>
                  <a:pt x="52" y="35"/>
                  <a:pt x="52" y="35"/>
                  <a:pt x="52" y="35"/>
                </a:cubicBezTo>
                <a:cubicBezTo>
                  <a:pt x="52" y="33"/>
                  <a:pt x="52" y="33"/>
                  <a:pt x="52" y="33"/>
                </a:cubicBezTo>
                <a:cubicBezTo>
                  <a:pt x="52" y="8"/>
                  <a:pt x="52" y="8"/>
                  <a:pt x="52" y="8"/>
                </a:cubicBezTo>
                <a:cubicBezTo>
                  <a:pt x="44" y="8"/>
                  <a:pt x="44" y="8"/>
                  <a:pt x="44" y="8"/>
                </a:cubicBezTo>
                <a:cubicBezTo>
                  <a:pt x="44" y="33"/>
                  <a:pt x="44" y="33"/>
                  <a:pt x="44" y="33"/>
                </a:cubicBezTo>
                <a:cubicBezTo>
                  <a:pt x="44" y="35"/>
                  <a:pt x="44" y="35"/>
                  <a:pt x="44" y="35"/>
                </a:cubicBezTo>
                <a:cubicBezTo>
                  <a:pt x="43" y="37"/>
                  <a:pt x="43" y="37"/>
                  <a:pt x="43" y="37"/>
                </a:cubicBezTo>
                <a:lnTo>
                  <a:pt x="26" y="6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163">
            <a:extLst>
              <a:ext uri="{FF2B5EF4-FFF2-40B4-BE49-F238E27FC236}">
                <a16:creationId xmlns:a16="http://schemas.microsoft.com/office/drawing/2014/main" id="{220813DF-8D54-4D58-A434-DE5318F20527}"/>
              </a:ext>
            </a:extLst>
          </p:cNvPr>
          <p:cNvSpPr>
            <a:spLocks noEditPoints="1"/>
          </p:cNvSpPr>
          <p:nvPr userDrawn="1"/>
        </p:nvSpPr>
        <p:spPr bwMode="auto">
          <a:xfrm>
            <a:off x="10071101" y="5145088"/>
            <a:ext cx="423863" cy="330200"/>
          </a:xfrm>
          <a:custGeom>
            <a:avLst/>
            <a:gdLst>
              <a:gd name="T0" fmla="*/ 113 w 113"/>
              <a:gd name="T1" fmla="*/ 72 h 88"/>
              <a:gd name="T2" fmla="*/ 103 w 113"/>
              <a:gd name="T3" fmla="*/ 79 h 88"/>
              <a:gd name="T4" fmla="*/ 99 w 113"/>
              <a:gd name="T5" fmla="*/ 79 h 88"/>
              <a:gd name="T6" fmla="*/ 49 w 113"/>
              <a:gd name="T7" fmla="*/ 59 h 88"/>
              <a:gd name="T8" fmla="*/ 49 w 113"/>
              <a:gd name="T9" fmla="*/ 65 h 88"/>
              <a:gd name="T10" fmla="*/ 20 w 113"/>
              <a:gd name="T11" fmla="*/ 88 h 88"/>
              <a:gd name="T12" fmla="*/ 1 w 113"/>
              <a:gd name="T13" fmla="*/ 70 h 88"/>
              <a:gd name="T14" fmla="*/ 30 w 113"/>
              <a:gd name="T15" fmla="*/ 48 h 88"/>
              <a:gd name="T16" fmla="*/ 41 w 113"/>
              <a:gd name="T17" fmla="*/ 48 h 88"/>
              <a:gd name="T18" fmla="*/ 41 w 113"/>
              <a:gd name="T19" fmla="*/ 39 h 88"/>
              <a:gd name="T20" fmla="*/ 30 w 113"/>
              <a:gd name="T21" fmla="*/ 40 h 88"/>
              <a:gd name="T22" fmla="*/ 1 w 113"/>
              <a:gd name="T23" fmla="*/ 17 h 88"/>
              <a:gd name="T24" fmla="*/ 20 w 113"/>
              <a:gd name="T25" fmla="*/ 0 h 88"/>
              <a:gd name="T26" fmla="*/ 49 w 113"/>
              <a:gd name="T27" fmla="*/ 22 h 88"/>
              <a:gd name="T28" fmla="*/ 49 w 113"/>
              <a:gd name="T29" fmla="*/ 28 h 88"/>
              <a:gd name="T30" fmla="*/ 99 w 113"/>
              <a:gd name="T31" fmla="*/ 8 h 88"/>
              <a:gd name="T32" fmla="*/ 103 w 113"/>
              <a:gd name="T33" fmla="*/ 8 h 88"/>
              <a:gd name="T34" fmla="*/ 113 w 113"/>
              <a:gd name="T35" fmla="*/ 15 h 88"/>
              <a:gd name="T36" fmla="*/ 80 w 113"/>
              <a:gd name="T37" fmla="*/ 44 h 88"/>
              <a:gd name="T38" fmla="*/ 37 w 113"/>
              <a:gd name="T39" fmla="*/ 60 h 88"/>
              <a:gd name="T40" fmla="*/ 18 w 113"/>
              <a:gd name="T41" fmla="*/ 61 h 88"/>
              <a:gd name="T42" fmla="*/ 20 w 113"/>
              <a:gd name="T43" fmla="*/ 78 h 88"/>
              <a:gd name="T44" fmla="*/ 37 w 113"/>
              <a:gd name="T45" fmla="*/ 60 h 88"/>
              <a:gd name="T46" fmla="*/ 20 w 113"/>
              <a:gd name="T47" fmla="*/ 10 h 88"/>
              <a:gd name="T48" fmla="*/ 18 w 113"/>
              <a:gd name="T49" fmla="*/ 26 h 88"/>
              <a:gd name="T50" fmla="*/ 37 w 113"/>
              <a:gd name="T51" fmla="*/ 27 h 88"/>
              <a:gd name="T52" fmla="*/ 63 w 113"/>
              <a:gd name="T53" fmla="*/ 52 h 88"/>
              <a:gd name="T54" fmla="*/ 101 w 113"/>
              <a:gd name="T55" fmla="*/ 12 h 88"/>
              <a:gd name="T56" fmla="*/ 53 w 113"/>
              <a:gd name="T57" fmla="*/ 46 h 88"/>
              <a:gd name="T58" fmla="*/ 43 w 113"/>
              <a:gd name="T59" fmla="*/ 52 h 88"/>
              <a:gd name="T60" fmla="*/ 45 w 113"/>
              <a:gd name="T61" fmla="*/ 54 h 88"/>
              <a:gd name="T62" fmla="*/ 57 w 113"/>
              <a:gd name="T63" fmla="*/ 50 h 88"/>
              <a:gd name="T64" fmla="*/ 49 w 113"/>
              <a:gd name="T65" fmla="*/ 39 h 88"/>
              <a:gd name="T66" fmla="*/ 51 w 113"/>
              <a:gd name="T67" fmla="*/ 35 h 88"/>
              <a:gd name="T68" fmla="*/ 47 w 113"/>
              <a:gd name="T69" fmla="*/ 32 h 88"/>
              <a:gd name="T70" fmla="*/ 44 w 113"/>
              <a:gd name="T71" fmla="*/ 35 h 88"/>
              <a:gd name="T72" fmla="*/ 43 w 113"/>
              <a:gd name="T73" fmla="*/ 36 h 88"/>
              <a:gd name="T74" fmla="*/ 65 w 113"/>
              <a:gd name="T75" fmla="*/ 44 h 88"/>
              <a:gd name="T76" fmla="*/ 57 w 113"/>
              <a:gd name="T77" fmla="*/ 44 h 88"/>
              <a:gd name="T78" fmla="*/ 65 w 113"/>
              <a:gd name="T79" fmla="*/ 44 h 88"/>
              <a:gd name="T80" fmla="*/ 76 w 113"/>
              <a:gd name="T81" fmla="*/ 46 h 88"/>
              <a:gd name="T82" fmla="*/ 64 w 113"/>
              <a:gd name="T83" fmla="*/ 55 h 88"/>
              <a:gd name="T84" fmla="*/ 109 w 113"/>
              <a:gd name="T85" fmla="*/ 7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3" h="88">
                <a:moveTo>
                  <a:pt x="111" y="68"/>
                </a:moveTo>
                <a:cubicBezTo>
                  <a:pt x="112" y="69"/>
                  <a:pt x="113" y="71"/>
                  <a:pt x="113" y="72"/>
                </a:cubicBezTo>
                <a:cubicBezTo>
                  <a:pt x="113" y="73"/>
                  <a:pt x="112" y="75"/>
                  <a:pt x="111" y="75"/>
                </a:cubicBezTo>
                <a:cubicBezTo>
                  <a:pt x="103" y="79"/>
                  <a:pt x="103" y="79"/>
                  <a:pt x="103" y="79"/>
                </a:cubicBezTo>
                <a:cubicBezTo>
                  <a:pt x="102" y="79"/>
                  <a:pt x="101" y="80"/>
                  <a:pt x="101" y="80"/>
                </a:cubicBezTo>
                <a:cubicBezTo>
                  <a:pt x="100" y="80"/>
                  <a:pt x="99" y="79"/>
                  <a:pt x="99" y="79"/>
                </a:cubicBezTo>
                <a:cubicBezTo>
                  <a:pt x="56" y="55"/>
                  <a:pt x="56" y="55"/>
                  <a:pt x="56" y="55"/>
                </a:cubicBezTo>
                <a:cubicBezTo>
                  <a:pt x="49" y="59"/>
                  <a:pt x="49" y="59"/>
                  <a:pt x="49" y="59"/>
                </a:cubicBezTo>
                <a:cubicBezTo>
                  <a:pt x="49" y="59"/>
                  <a:pt x="48" y="59"/>
                  <a:pt x="48" y="59"/>
                </a:cubicBezTo>
                <a:cubicBezTo>
                  <a:pt x="49" y="61"/>
                  <a:pt x="49" y="63"/>
                  <a:pt x="49" y="65"/>
                </a:cubicBezTo>
                <a:cubicBezTo>
                  <a:pt x="48" y="72"/>
                  <a:pt x="44" y="78"/>
                  <a:pt x="37" y="82"/>
                </a:cubicBezTo>
                <a:cubicBezTo>
                  <a:pt x="32" y="86"/>
                  <a:pt x="26" y="88"/>
                  <a:pt x="20" y="88"/>
                </a:cubicBezTo>
                <a:cubicBezTo>
                  <a:pt x="14" y="88"/>
                  <a:pt x="9" y="86"/>
                  <a:pt x="6" y="83"/>
                </a:cubicBezTo>
                <a:cubicBezTo>
                  <a:pt x="2" y="79"/>
                  <a:pt x="0" y="75"/>
                  <a:pt x="1" y="70"/>
                </a:cubicBezTo>
                <a:cubicBezTo>
                  <a:pt x="1" y="63"/>
                  <a:pt x="6" y="57"/>
                  <a:pt x="13" y="53"/>
                </a:cubicBezTo>
                <a:cubicBezTo>
                  <a:pt x="18" y="50"/>
                  <a:pt x="24" y="48"/>
                  <a:pt x="30" y="48"/>
                </a:cubicBezTo>
                <a:cubicBezTo>
                  <a:pt x="33" y="48"/>
                  <a:pt x="37" y="48"/>
                  <a:pt x="39" y="50"/>
                </a:cubicBezTo>
                <a:cubicBezTo>
                  <a:pt x="40" y="49"/>
                  <a:pt x="40" y="49"/>
                  <a:pt x="41" y="48"/>
                </a:cubicBezTo>
                <a:cubicBezTo>
                  <a:pt x="48" y="44"/>
                  <a:pt x="48" y="44"/>
                  <a:pt x="48" y="44"/>
                </a:cubicBezTo>
                <a:cubicBezTo>
                  <a:pt x="41" y="39"/>
                  <a:pt x="41" y="39"/>
                  <a:pt x="41" y="39"/>
                </a:cubicBezTo>
                <a:cubicBezTo>
                  <a:pt x="40" y="39"/>
                  <a:pt x="40" y="38"/>
                  <a:pt x="39" y="38"/>
                </a:cubicBezTo>
                <a:cubicBezTo>
                  <a:pt x="37" y="39"/>
                  <a:pt x="33" y="40"/>
                  <a:pt x="30" y="40"/>
                </a:cubicBezTo>
                <a:cubicBezTo>
                  <a:pt x="24" y="40"/>
                  <a:pt x="18" y="38"/>
                  <a:pt x="13" y="34"/>
                </a:cubicBezTo>
                <a:cubicBezTo>
                  <a:pt x="6" y="30"/>
                  <a:pt x="1" y="24"/>
                  <a:pt x="1" y="17"/>
                </a:cubicBezTo>
                <a:cubicBezTo>
                  <a:pt x="0" y="13"/>
                  <a:pt x="2" y="8"/>
                  <a:pt x="6" y="5"/>
                </a:cubicBezTo>
                <a:cubicBezTo>
                  <a:pt x="9" y="1"/>
                  <a:pt x="14" y="0"/>
                  <a:pt x="20" y="0"/>
                </a:cubicBezTo>
                <a:cubicBezTo>
                  <a:pt x="26" y="0"/>
                  <a:pt x="32" y="2"/>
                  <a:pt x="37" y="5"/>
                </a:cubicBezTo>
                <a:cubicBezTo>
                  <a:pt x="44" y="9"/>
                  <a:pt x="48" y="15"/>
                  <a:pt x="49" y="22"/>
                </a:cubicBezTo>
                <a:cubicBezTo>
                  <a:pt x="49" y="24"/>
                  <a:pt x="49" y="26"/>
                  <a:pt x="48" y="28"/>
                </a:cubicBezTo>
                <a:cubicBezTo>
                  <a:pt x="48" y="28"/>
                  <a:pt x="49" y="28"/>
                  <a:pt x="49" y="28"/>
                </a:cubicBezTo>
                <a:cubicBezTo>
                  <a:pt x="56" y="32"/>
                  <a:pt x="56" y="32"/>
                  <a:pt x="56" y="32"/>
                </a:cubicBezTo>
                <a:cubicBezTo>
                  <a:pt x="99" y="8"/>
                  <a:pt x="99" y="8"/>
                  <a:pt x="99" y="8"/>
                </a:cubicBezTo>
                <a:cubicBezTo>
                  <a:pt x="99" y="8"/>
                  <a:pt x="100" y="8"/>
                  <a:pt x="101" y="8"/>
                </a:cubicBezTo>
                <a:cubicBezTo>
                  <a:pt x="101" y="8"/>
                  <a:pt x="102" y="8"/>
                  <a:pt x="103" y="8"/>
                </a:cubicBezTo>
                <a:cubicBezTo>
                  <a:pt x="111" y="12"/>
                  <a:pt x="111" y="12"/>
                  <a:pt x="111" y="12"/>
                </a:cubicBezTo>
                <a:cubicBezTo>
                  <a:pt x="112" y="13"/>
                  <a:pt x="113" y="14"/>
                  <a:pt x="113" y="15"/>
                </a:cubicBezTo>
                <a:cubicBezTo>
                  <a:pt x="113" y="17"/>
                  <a:pt x="112" y="18"/>
                  <a:pt x="111" y="19"/>
                </a:cubicBezTo>
                <a:cubicBezTo>
                  <a:pt x="80" y="44"/>
                  <a:pt x="80" y="44"/>
                  <a:pt x="80" y="44"/>
                </a:cubicBezTo>
                <a:lnTo>
                  <a:pt x="111" y="68"/>
                </a:lnTo>
                <a:close/>
                <a:moveTo>
                  <a:pt x="37" y="60"/>
                </a:moveTo>
                <a:cubicBezTo>
                  <a:pt x="35" y="58"/>
                  <a:pt x="33" y="58"/>
                  <a:pt x="30" y="58"/>
                </a:cubicBezTo>
                <a:cubicBezTo>
                  <a:pt x="26" y="58"/>
                  <a:pt x="22" y="59"/>
                  <a:pt x="18" y="61"/>
                </a:cubicBezTo>
                <a:cubicBezTo>
                  <a:pt x="11" y="66"/>
                  <a:pt x="9" y="72"/>
                  <a:pt x="13" y="75"/>
                </a:cubicBezTo>
                <a:cubicBezTo>
                  <a:pt x="14" y="77"/>
                  <a:pt x="17" y="78"/>
                  <a:pt x="20" y="78"/>
                </a:cubicBezTo>
                <a:cubicBezTo>
                  <a:pt x="23" y="78"/>
                  <a:pt x="28" y="76"/>
                  <a:pt x="32" y="74"/>
                </a:cubicBezTo>
                <a:cubicBezTo>
                  <a:pt x="38" y="70"/>
                  <a:pt x="41" y="63"/>
                  <a:pt x="37" y="60"/>
                </a:cubicBezTo>
                <a:close/>
                <a:moveTo>
                  <a:pt x="32" y="13"/>
                </a:moveTo>
                <a:cubicBezTo>
                  <a:pt x="28" y="11"/>
                  <a:pt x="23" y="10"/>
                  <a:pt x="20" y="10"/>
                </a:cubicBezTo>
                <a:cubicBezTo>
                  <a:pt x="17" y="10"/>
                  <a:pt x="14" y="10"/>
                  <a:pt x="13" y="12"/>
                </a:cubicBezTo>
                <a:cubicBezTo>
                  <a:pt x="9" y="15"/>
                  <a:pt x="11" y="22"/>
                  <a:pt x="18" y="26"/>
                </a:cubicBezTo>
                <a:cubicBezTo>
                  <a:pt x="22" y="28"/>
                  <a:pt x="26" y="30"/>
                  <a:pt x="30" y="30"/>
                </a:cubicBezTo>
                <a:cubicBezTo>
                  <a:pt x="33" y="30"/>
                  <a:pt x="35" y="29"/>
                  <a:pt x="37" y="27"/>
                </a:cubicBezTo>
                <a:cubicBezTo>
                  <a:pt x="41" y="24"/>
                  <a:pt x="38" y="18"/>
                  <a:pt x="32" y="13"/>
                </a:cubicBezTo>
                <a:close/>
                <a:moveTo>
                  <a:pt x="63" y="52"/>
                </a:moveTo>
                <a:cubicBezTo>
                  <a:pt x="109" y="16"/>
                  <a:pt x="109" y="16"/>
                  <a:pt x="109" y="16"/>
                </a:cubicBezTo>
                <a:cubicBezTo>
                  <a:pt x="101" y="12"/>
                  <a:pt x="101" y="12"/>
                  <a:pt x="101" y="12"/>
                </a:cubicBezTo>
                <a:cubicBezTo>
                  <a:pt x="53" y="39"/>
                  <a:pt x="53" y="39"/>
                  <a:pt x="53" y="39"/>
                </a:cubicBezTo>
                <a:cubicBezTo>
                  <a:pt x="53" y="46"/>
                  <a:pt x="53" y="46"/>
                  <a:pt x="53" y="46"/>
                </a:cubicBezTo>
                <a:cubicBezTo>
                  <a:pt x="43" y="52"/>
                  <a:pt x="43" y="52"/>
                  <a:pt x="43" y="52"/>
                </a:cubicBezTo>
                <a:cubicBezTo>
                  <a:pt x="43" y="52"/>
                  <a:pt x="43" y="52"/>
                  <a:pt x="43" y="52"/>
                </a:cubicBezTo>
                <a:cubicBezTo>
                  <a:pt x="43" y="52"/>
                  <a:pt x="44" y="52"/>
                  <a:pt x="44" y="52"/>
                </a:cubicBezTo>
                <a:cubicBezTo>
                  <a:pt x="44" y="53"/>
                  <a:pt x="45" y="53"/>
                  <a:pt x="45" y="54"/>
                </a:cubicBezTo>
                <a:cubicBezTo>
                  <a:pt x="47" y="56"/>
                  <a:pt x="47" y="56"/>
                  <a:pt x="47" y="56"/>
                </a:cubicBezTo>
                <a:cubicBezTo>
                  <a:pt x="57" y="50"/>
                  <a:pt x="57" y="50"/>
                  <a:pt x="57" y="50"/>
                </a:cubicBezTo>
                <a:lnTo>
                  <a:pt x="63" y="52"/>
                </a:lnTo>
                <a:close/>
                <a:moveTo>
                  <a:pt x="49" y="39"/>
                </a:moveTo>
                <a:cubicBezTo>
                  <a:pt x="49" y="39"/>
                  <a:pt x="49" y="39"/>
                  <a:pt x="49" y="39"/>
                </a:cubicBezTo>
                <a:cubicBezTo>
                  <a:pt x="49" y="37"/>
                  <a:pt x="50" y="36"/>
                  <a:pt x="51" y="35"/>
                </a:cubicBezTo>
                <a:cubicBezTo>
                  <a:pt x="52" y="35"/>
                  <a:pt x="52" y="35"/>
                  <a:pt x="52" y="35"/>
                </a:cubicBezTo>
                <a:cubicBezTo>
                  <a:pt x="47" y="32"/>
                  <a:pt x="47" y="32"/>
                  <a:pt x="47" y="32"/>
                </a:cubicBezTo>
                <a:cubicBezTo>
                  <a:pt x="45" y="33"/>
                  <a:pt x="45" y="33"/>
                  <a:pt x="45" y="33"/>
                </a:cubicBezTo>
                <a:cubicBezTo>
                  <a:pt x="45" y="34"/>
                  <a:pt x="44" y="34"/>
                  <a:pt x="44" y="35"/>
                </a:cubicBezTo>
                <a:cubicBezTo>
                  <a:pt x="44" y="35"/>
                  <a:pt x="43" y="35"/>
                  <a:pt x="43" y="35"/>
                </a:cubicBezTo>
                <a:cubicBezTo>
                  <a:pt x="43" y="36"/>
                  <a:pt x="43" y="36"/>
                  <a:pt x="43" y="36"/>
                </a:cubicBezTo>
                <a:lnTo>
                  <a:pt x="49" y="39"/>
                </a:lnTo>
                <a:close/>
                <a:moveTo>
                  <a:pt x="65" y="44"/>
                </a:moveTo>
                <a:cubicBezTo>
                  <a:pt x="65" y="46"/>
                  <a:pt x="63" y="48"/>
                  <a:pt x="61" y="48"/>
                </a:cubicBezTo>
                <a:cubicBezTo>
                  <a:pt x="59" y="48"/>
                  <a:pt x="57" y="46"/>
                  <a:pt x="57" y="44"/>
                </a:cubicBezTo>
                <a:cubicBezTo>
                  <a:pt x="57" y="41"/>
                  <a:pt x="59" y="40"/>
                  <a:pt x="61" y="40"/>
                </a:cubicBezTo>
                <a:cubicBezTo>
                  <a:pt x="63" y="40"/>
                  <a:pt x="65" y="41"/>
                  <a:pt x="65" y="44"/>
                </a:cubicBezTo>
                <a:close/>
                <a:moveTo>
                  <a:pt x="109" y="72"/>
                </a:moveTo>
                <a:cubicBezTo>
                  <a:pt x="76" y="46"/>
                  <a:pt x="76" y="46"/>
                  <a:pt x="76" y="46"/>
                </a:cubicBezTo>
                <a:cubicBezTo>
                  <a:pt x="65" y="55"/>
                  <a:pt x="65" y="55"/>
                  <a:pt x="65" y="55"/>
                </a:cubicBezTo>
                <a:cubicBezTo>
                  <a:pt x="65" y="55"/>
                  <a:pt x="65" y="55"/>
                  <a:pt x="64" y="55"/>
                </a:cubicBezTo>
                <a:cubicBezTo>
                  <a:pt x="101" y="76"/>
                  <a:pt x="101" y="76"/>
                  <a:pt x="101" y="76"/>
                </a:cubicBezTo>
                <a:lnTo>
                  <a:pt x="109" y="72"/>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164">
            <a:extLst>
              <a:ext uri="{FF2B5EF4-FFF2-40B4-BE49-F238E27FC236}">
                <a16:creationId xmlns:a16="http://schemas.microsoft.com/office/drawing/2014/main" id="{2B112E4C-1D96-4B28-9B5B-784607EFD215}"/>
              </a:ext>
            </a:extLst>
          </p:cNvPr>
          <p:cNvSpPr>
            <a:spLocks noEditPoints="1"/>
          </p:cNvSpPr>
          <p:nvPr userDrawn="1"/>
        </p:nvSpPr>
        <p:spPr bwMode="auto">
          <a:xfrm>
            <a:off x="10720388" y="5084763"/>
            <a:ext cx="420688" cy="420688"/>
          </a:xfrm>
          <a:custGeom>
            <a:avLst/>
            <a:gdLst>
              <a:gd name="T0" fmla="*/ 112 w 112"/>
              <a:gd name="T1" fmla="*/ 30 h 112"/>
              <a:gd name="T2" fmla="*/ 112 w 112"/>
              <a:gd name="T3" fmla="*/ 106 h 112"/>
              <a:gd name="T4" fmla="*/ 106 w 112"/>
              <a:gd name="T5" fmla="*/ 112 h 112"/>
              <a:gd name="T6" fmla="*/ 46 w 112"/>
              <a:gd name="T7" fmla="*/ 112 h 112"/>
              <a:gd name="T8" fmla="*/ 40 w 112"/>
              <a:gd name="T9" fmla="*/ 106 h 112"/>
              <a:gd name="T10" fmla="*/ 40 w 112"/>
              <a:gd name="T11" fmla="*/ 88 h 112"/>
              <a:gd name="T12" fmla="*/ 6 w 112"/>
              <a:gd name="T13" fmla="*/ 88 h 112"/>
              <a:gd name="T14" fmla="*/ 0 w 112"/>
              <a:gd name="T15" fmla="*/ 82 h 112"/>
              <a:gd name="T16" fmla="*/ 0 w 112"/>
              <a:gd name="T17" fmla="*/ 40 h 112"/>
              <a:gd name="T18" fmla="*/ 4 w 112"/>
              <a:gd name="T19" fmla="*/ 29 h 112"/>
              <a:gd name="T20" fmla="*/ 30 w 112"/>
              <a:gd name="T21" fmla="*/ 4 h 112"/>
              <a:gd name="T22" fmla="*/ 40 w 112"/>
              <a:gd name="T23" fmla="*/ 0 h 112"/>
              <a:gd name="T24" fmla="*/ 66 w 112"/>
              <a:gd name="T25" fmla="*/ 0 h 112"/>
              <a:gd name="T26" fmla="*/ 72 w 112"/>
              <a:gd name="T27" fmla="*/ 6 h 112"/>
              <a:gd name="T28" fmla="*/ 72 w 112"/>
              <a:gd name="T29" fmla="*/ 26 h 112"/>
              <a:gd name="T30" fmla="*/ 80 w 112"/>
              <a:gd name="T31" fmla="*/ 24 h 112"/>
              <a:gd name="T32" fmla="*/ 106 w 112"/>
              <a:gd name="T33" fmla="*/ 24 h 112"/>
              <a:gd name="T34" fmla="*/ 112 w 112"/>
              <a:gd name="T35" fmla="*/ 30 h 112"/>
              <a:gd name="T36" fmla="*/ 64 w 112"/>
              <a:gd name="T37" fmla="*/ 34 h 112"/>
              <a:gd name="T38" fmla="*/ 64 w 112"/>
              <a:gd name="T39" fmla="*/ 8 h 112"/>
              <a:gd name="T40" fmla="*/ 40 w 112"/>
              <a:gd name="T41" fmla="*/ 8 h 112"/>
              <a:gd name="T42" fmla="*/ 40 w 112"/>
              <a:gd name="T43" fmla="*/ 34 h 112"/>
              <a:gd name="T44" fmla="*/ 34 w 112"/>
              <a:gd name="T45" fmla="*/ 40 h 112"/>
              <a:gd name="T46" fmla="*/ 8 w 112"/>
              <a:gd name="T47" fmla="*/ 40 h 112"/>
              <a:gd name="T48" fmla="*/ 8 w 112"/>
              <a:gd name="T49" fmla="*/ 80 h 112"/>
              <a:gd name="T50" fmla="*/ 40 w 112"/>
              <a:gd name="T51" fmla="*/ 80 h 112"/>
              <a:gd name="T52" fmla="*/ 40 w 112"/>
              <a:gd name="T53" fmla="*/ 64 h 112"/>
              <a:gd name="T54" fmla="*/ 44 w 112"/>
              <a:gd name="T55" fmla="*/ 53 h 112"/>
              <a:gd name="T56" fmla="*/ 64 w 112"/>
              <a:gd name="T57" fmla="*/ 34 h 112"/>
              <a:gd name="T58" fmla="*/ 13 w 112"/>
              <a:gd name="T59" fmla="*/ 32 h 112"/>
              <a:gd name="T60" fmla="*/ 32 w 112"/>
              <a:gd name="T61" fmla="*/ 32 h 112"/>
              <a:gd name="T62" fmla="*/ 32 w 112"/>
              <a:gd name="T63" fmla="*/ 13 h 112"/>
              <a:gd name="T64" fmla="*/ 13 w 112"/>
              <a:gd name="T65" fmla="*/ 32 h 112"/>
              <a:gd name="T66" fmla="*/ 104 w 112"/>
              <a:gd name="T67" fmla="*/ 32 h 112"/>
              <a:gd name="T68" fmla="*/ 80 w 112"/>
              <a:gd name="T69" fmla="*/ 32 h 112"/>
              <a:gd name="T70" fmla="*/ 80 w 112"/>
              <a:gd name="T71" fmla="*/ 58 h 112"/>
              <a:gd name="T72" fmla="*/ 74 w 112"/>
              <a:gd name="T73" fmla="*/ 64 h 112"/>
              <a:gd name="T74" fmla="*/ 48 w 112"/>
              <a:gd name="T75" fmla="*/ 64 h 112"/>
              <a:gd name="T76" fmla="*/ 48 w 112"/>
              <a:gd name="T77" fmla="*/ 104 h 112"/>
              <a:gd name="T78" fmla="*/ 104 w 112"/>
              <a:gd name="T79" fmla="*/ 104 h 112"/>
              <a:gd name="T80" fmla="*/ 104 w 112"/>
              <a:gd name="T81" fmla="*/ 32 h 112"/>
              <a:gd name="T82" fmla="*/ 53 w 112"/>
              <a:gd name="T83" fmla="*/ 56 h 112"/>
              <a:gd name="T84" fmla="*/ 72 w 112"/>
              <a:gd name="T85" fmla="*/ 56 h 112"/>
              <a:gd name="T86" fmla="*/ 72 w 112"/>
              <a:gd name="T87" fmla="*/ 37 h 112"/>
              <a:gd name="T88" fmla="*/ 53 w 112"/>
              <a:gd name="T89"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2" h="112">
                <a:moveTo>
                  <a:pt x="112" y="30"/>
                </a:moveTo>
                <a:cubicBezTo>
                  <a:pt x="112" y="106"/>
                  <a:pt x="112" y="106"/>
                  <a:pt x="112" y="106"/>
                </a:cubicBezTo>
                <a:cubicBezTo>
                  <a:pt x="112" y="109"/>
                  <a:pt x="109" y="112"/>
                  <a:pt x="106" y="112"/>
                </a:cubicBezTo>
                <a:cubicBezTo>
                  <a:pt x="46" y="112"/>
                  <a:pt x="46" y="112"/>
                  <a:pt x="46" y="112"/>
                </a:cubicBezTo>
                <a:cubicBezTo>
                  <a:pt x="42" y="112"/>
                  <a:pt x="40" y="109"/>
                  <a:pt x="40" y="106"/>
                </a:cubicBezTo>
                <a:cubicBezTo>
                  <a:pt x="40" y="88"/>
                  <a:pt x="40" y="88"/>
                  <a:pt x="40" y="88"/>
                </a:cubicBezTo>
                <a:cubicBezTo>
                  <a:pt x="6" y="88"/>
                  <a:pt x="6" y="88"/>
                  <a:pt x="6" y="88"/>
                </a:cubicBezTo>
                <a:cubicBezTo>
                  <a:pt x="2" y="88"/>
                  <a:pt x="0" y="85"/>
                  <a:pt x="0" y="82"/>
                </a:cubicBezTo>
                <a:cubicBezTo>
                  <a:pt x="0" y="40"/>
                  <a:pt x="0" y="40"/>
                  <a:pt x="0" y="40"/>
                </a:cubicBezTo>
                <a:cubicBezTo>
                  <a:pt x="0" y="36"/>
                  <a:pt x="2" y="32"/>
                  <a:pt x="4" y="29"/>
                </a:cubicBezTo>
                <a:cubicBezTo>
                  <a:pt x="30" y="4"/>
                  <a:pt x="30" y="4"/>
                  <a:pt x="30" y="4"/>
                </a:cubicBezTo>
                <a:cubicBezTo>
                  <a:pt x="32" y="2"/>
                  <a:pt x="36" y="0"/>
                  <a:pt x="40" y="0"/>
                </a:cubicBezTo>
                <a:cubicBezTo>
                  <a:pt x="66" y="0"/>
                  <a:pt x="66" y="0"/>
                  <a:pt x="66" y="0"/>
                </a:cubicBezTo>
                <a:cubicBezTo>
                  <a:pt x="69" y="0"/>
                  <a:pt x="72" y="2"/>
                  <a:pt x="72" y="6"/>
                </a:cubicBezTo>
                <a:cubicBezTo>
                  <a:pt x="72" y="26"/>
                  <a:pt x="72" y="26"/>
                  <a:pt x="72" y="26"/>
                </a:cubicBezTo>
                <a:cubicBezTo>
                  <a:pt x="74" y="25"/>
                  <a:pt x="77" y="24"/>
                  <a:pt x="80" y="24"/>
                </a:cubicBezTo>
                <a:cubicBezTo>
                  <a:pt x="106" y="24"/>
                  <a:pt x="106" y="24"/>
                  <a:pt x="106" y="24"/>
                </a:cubicBezTo>
                <a:cubicBezTo>
                  <a:pt x="109" y="24"/>
                  <a:pt x="112" y="26"/>
                  <a:pt x="112" y="30"/>
                </a:cubicBezTo>
                <a:close/>
                <a:moveTo>
                  <a:pt x="64" y="34"/>
                </a:moveTo>
                <a:cubicBezTo>
                  <a:pt x="64" y="8"/>
                  <a:pt x="64" y="8"/>
                  <a:pt x="64" y="8"/>
                </a:cubicBezTo>
                <a:cubicBezTo>
                  <a:pt x="40" y="8"/>
                  <a:pt x="40" y="8"/>
                  <a:pt x="40" y="8"/>
                </a:cubicBezTo>
                <a:cubicBezTo>
                  <a:pt x="40" y="34"/>
                  <a:pt x="40" y="34"/>
                  <a:pt x="40" y="34"/>
                </a:cubicBezTo>
                <a:cubicBezTo>
                  <a:pt x="40" y="37"/>
                  <a:pt x="37" y="40"/>
                  <a:pt x="34" y="40"/>
                </a:cubicBezTo>
                <a:cubicBezTo>
                  <a:pt x="8" y="40"/>
                  <a:pt x="8" y="40"/>
                  <a:pt x="8" y="40"/>
                </a:cubicBezTo>
                <a:cubicBezTo>
                  <a:pt x="8" y="80"/>
                  <a:pt x="8" y="80"/>
                  <a:pt x="8" y="80"/>
                </a:cubicBezTo>
                <a:cubicBezTo>
                  <a:pt x="40" y="80"/>
                  <a:pt x="40" y="80"/>
                  <a:pt x="40" y="80"/>
                </a:cubicBezTo>
                <a:cubicBezTo>
                  <a:pt x="40" y="64"/>
                  <a:pt x="40" y="64"/>
                  <a:pt x="40" y="64"/>
                </a:cubicBezTo>
                <a:cubicBezTo>
                  <a:pt x="40" y="60"/>
                  <a:pt x="42" y="56"/>
                  <a:pt x="44" y="53"/>
                </a:cubicBezTo>
                <a:lnTo>
                  <a:pt x="64" y="34"/>
                </a:lnTo>
                <a:close/>
                <a:moveTo>
                  <a:pt x="13" y="32"/>
                </a:moveTo>
                <a:cubicBezTo>
                  <a:pt x="32" y="32"/>
                  <a:pt x="32" y="32"/>
                  <a:pt x="32" y="32"/>
                </a:cubicBezTo>
                <a:cubicBezTo>
                  <a:pt x="32" y="13"/>
                  <a:pt x="32" y="13"/>
                  <a:pt x="32" y="13"/>
                </a:cubicBezTo>
                <a:lnTo>
                  <a:pt x="13" y="32"/>
                </a:lnTo>
                <a:close/>
                <a:moveTo>
                  <a:pt x="104" y="32"/>
                </a:moveTo>
                <a:cubicBezTo>
                  <a:pt x="80" y="32"/>
                  <a:pt x="80" y="32"/>
                  <a:pt x="80" y="32"/>
                </a:cubicBezTo>
                <a:cubicBezTo>
                  <a:pt x="80" y="58"/>
                  <a:pt x="80" y="58"/>
                  <a:pt x="80" y="58"/>
                </a:cubicBezTo>
                <a:cubicBezTo>
                  <a:pt x="80" y="61"/>
                  <a:pt x="77" y="64"/>
                  <a:pt x="74" y="64"/>
                </a:cubicBezTo>
                <a:cubicBezTo>
                  <a:pt x="48" y="64"/>
                  <a:pt x="48" y="64"/>
                  <a:pt x="48" y="64"/>
                </a:cubicBezTo>
                <a:cubicBezTo>
                  <a:pt x="48" y="104"/>
                  <a:pt x="48" y="104"/>
                  <a:pt x="48" y="104"/>
                </a:cubicBezTo>
                <a:cubicBezTo>
                  <a:pt x="104" y="104"/>
                  <a:pt x="104" y="104"/>
                  <a:pt x="104" y="104"/>
                </a:cubicBezTo>
                <a:lnTo>
                  <a:pt x="104" y="32"/>
                </a:lnTo>
                <a:close/>
                <a:moveTo>
                  <a:pt x="53" y="56"/>
                </a:moveTo>
                <a:cubicBezTo>
                  <a:pt x="72" y="56"/>
                  <a:pt x="72" y="56"/>
                  <a:pt x="72" y="56"/>
                </a:cubicBezTo>
                <a:cubicBezTo>
                  <a:pt x="72" y="37"/>
                  <a:pt x="72" y="37"/>
                  <a:pt x="72" y="37"/>
                </a:cubicBezTo>
                <a:lnTo>
                  <a:pt x="53" y="56"/>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165">
            <a:extLst>
              <a:ext uri="{FF2B5EF4-FFF2-40B4-BE49-F238E27FC236}">
                <a16:creationId xmlns:a16="http://schemas.microsoft.com/office/drawing/2014/main" id="{67EB5FC9-6478-4C44-BBD9-7D2B06749A1F}"/>
              </a:ext>
            </a:extLst>
          </p:cNvPr>
          <p:cNvSpPr>
            <a:spLocks/>
          </p:cNvSpPr>
          <p:nvPr userDrawn="1"/>
        </p:nvSpPr>
        <p:spPr bwMode="auto">
          <a:xfrm>
            <a:off x="1084263" y="5862638"/>
            <a:ext cx="327025" cy="357188"/>
          </a:xfrm>
          <a:custGeom>
            <a:avLst/>
            <a:gdLst>
              <a:gd name="T0" fmla="*/ 70 w 87"/>
              <a:gd name="T1" fmla="*/ 95 h 95"/>
              <a:gd name="T2" fmla="*/ 55 w 87"/>
              <a:gd name="T3" fmla="*/ 89 h 95"/>
              <a:gd name="T4" fmla="*/ 7 w 87"/>
              <a:gd name="T5" fmla="*/ 41 h 95"/>
              <a:gd name="T6" fmla="*/ 0 w 87"/>
              <a:gd name="T7" fmla="*/ 24 h 95"/>
              <a:gd name="T8" fmla="*/ 24 w 87"/>
              <a:gd name="T9" fmla="*/ 0 h 95"/>
              <a:gd name="T10" fmla="*/ 41 w 87"/>
              <a:gd name="T11" fmla="*/ 7 h 95"/>
              <a:gd name="T12" fmla="*/ 78 w 87"/>
              <a:gd name="T13" fmla="*/ 45 h 95"/>
              <a:gd name="T14" fmla="*/ 79 w 87"/>
              <a:gd name="T15" fmla="*/ 46 h 95"/>
              <a:gd name="T16" fmla="*/ 74 w 87"/>
              <a:gd name="T17" fmla="*/ 51 h 95"/>
              <a:gd name="T18" fmla="*/ 73 w 87"/>
              <a:gd name="T19" fmla="*/ 50 h 95"/>
              <a:gd name="T20" fmla="*/ 35 w 87"/>
              <a:gd name="T21" fmla="*/ 12 h 95"/>
              <a:gd name="T22" fmla="*/ 24 w 87"/>
              <a:gd name="T23" fmla="*/ 8 h 95"/>
              <a:gd name="T24" fmla="*/ 8 w 87"/>
              <a:gd name="T25" fmla="*/ 24 h 95"/>
              <a:gd name="T26" fmla="*/ 13 w 87"/>
              <a:gd name="T27" fmla="*/ 35 h 95"/>
              <a:gd name="T28" fmla="*/ 61 w 87"/>
              <a:gd name="T29" fmla="*/ 83 h 95"/>
              <a:gd name="T30" fmla="*/ 70 w 87"/>
              <a:gd name="T31" fmla="*/ 87 h 95"/>
              <a:gd name="T32" fmla="*/ 79 w 87"/>
              <a:gd name="T33" fmla="*/ 78 h 95"/>
              <a:gd name="T34" fmla="*/ 75 w 87"/>
              <a:gd name="T35" fmla="*/ 69 h 95"/>
              <a:gd name="T36" fmla="*/ 39 w 87"/>
              <a:gd name="T37" fmla="*/ 33 h 95"/>
              <a:gd name="T38" fmla="*/ 35 w 87"/>
              <a:gd name="T39" fmla="*/ 31 h 95"/>
              <a:gd name="T40" fmla="*/ 31 w 87"/>
              <a:gd name="T41" fmla="*/ 35 h 95"/>
              <a:gd name="T42" fmla="*/ 33 w 87"/>
              <a:gd name="T43" fmla="*/ 39 h 95"/>
              <a:gd name="T44" fmla="*/ 58 w 87"/>
              <a:gd name="T45" fmla="*/ 65 h 95"/>
              <a:gd name="T46" fmla="*/ 59 w 87"/>
              <a:gd name="T47" fmla="*/ 66 h 95"/>
              <a:gd name="T48" fmla="*/ 54 w 87"/>
              <a:gd name="T49" fmla="*/ 71 h 95"/>
              <a:gd name="T50" fmla="*/ 53 w 87"/>
              <a:gd name="T51" fmla="*/ 70 h 95"/>
              <a:gd name="T52" fmla="*/ 27 w 87"/>
              <a:gd name="T53" fmla="*/ 45 h 95"/>
              <a:gd name="T54" fmla="*/ 23 w 87"/>
              <a:gd name="T55" fmla="*/ 35 h 95"/>
              <a:gd name="T56" fmla="*/ 36 w 87"/>
              <a:gd name="T57" fmla="*/ 23 h 95"/>
              <a:gd name="T58" fmla="*/ 45 w 87"/>
              <a:gd name="T59" fmla="*/ 27 h 95"/>
              <a:gd name="T60" fmla="*/ 81 w 87"/>
              <a:gd name="T61" fmla="*/ 63 h 95"/>
              <a:gd name="T62" fmla="*/ 87 w 87"/>
              <a:gd name="T63" fmla="*/ 78 h 95"/>
              <a:gd name="T64" fmla="*/ 70 w 87"/>
              <a:gd name="T65"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7" h="95">
                <a:moveTo>
                  <a:pt x="70" y="95"/>
                </a:moveTo>
                <a:cubicBezTo>
                  <a:pt x="65" y="95"/>
                  <a:pt x="59" y="93"/>
                  <a:pt x="55" y="89"/>
                </a:cubicBezTo>
                <a:cubicBezTo>
                  <a:pt x="7" y="41"/>
                  <a:pt x="7" y="41"/>
                  <a:pt x="7" y="41"/>
                </a:cubicBezTo>
                <a:cubicBezTo>
                  <a:pt x="3" y="36"/>
                  <a:pt x="0" y="30"/>
                  <a:pt x="0" y="24"/>
                </a:cubicBezTo>
                <a:cubicBezTo>
                  <a:pt x="0" y="10"/>
                  <a:pt x="10" y="0"/>
                  <a:pt x="24" y="0"/>
                </a:cubicBezTo>
                <a:cubicBezTo>
                  <a:pt x="30" y="0"/>
                  <a:pt x="36" y="2"/>
                  <a:pt x="41" y="7"/>
                </a:cubicBezTo>
                <a:cubicBezTo>
                  <a:pt x="78" y="45"/>
                  <a:pt x="78" y="45"/>
                  <a:pt x="78" y="45"/>
                </a:cubicBezTo>
                <a:cubicBezTo>
                  <a:pt x="79" y="45"/>
                  <a:pt x="79" y="46"/>
                  <a:pt x="79" y="46"/>
                </a:cubicBezTo>
                <a:cubicBezTo>
                  <a:pt x="79" y="47"/>
                  <a:pt x="76" y="51"/>
                  <a:pt x="74" y="51"/>
                </a:cubicBezTo>
                <a:cubicBezTo>
                  <a:pt x="74" y="51"/>
                  <a:pt x="73" y="51"/>
                  <a:pt x="73" y="50"/>
                </a:cubicBezTo>
                <a:cubicBezTo>
                  <a:pt x="35" y="12"/>
                  <a:pt x="35" y="12"/>
                  <a:pt x="35" y="12"/>
                </a:cubicBezTo>
                <a:cubicBezTo>
                  <a:pt x="32" y="9"/>
                  <a:pt x="28" y="8"/>
                  <a:pt x="24" y="8"/>
                </a:cubicBezTo>
                <a:cubicBezTo>
                  <a:pt x="15" y="8"/>
                  <a:pt x="8" y="15"/>
                  <a:pt x="8" y="24"/>
                </a:cubicBezTo>
                <a:cubicBezTo>
                  <a:pt x="8" y="28"/>
                  <a:pt x="10" y="32"/>
                  <a:pt x="13" y="35"/>
                </a:cubicBezTo>
                <a:cubicBezTo>
                  <a:pt x="61" y="83"/>
                  <a:pt x="61" y="83"/>
                  <a:pt x="61" y="83"/>
                </a:cubicBezTo>
                <a:cubicBezTo>
                  <a:pt x="63" y="86"/>
                  <a:pt x="67" y="87"/>
                  <a:pt x="70" y="87"/>
                </a:cubicBezTo>
                <a:cubicBezTo>
                  <a:pt x="75" y="87"/>
                  <a:pt x="79" y="83"/>
                  <a:pt x="79" y="78"/>
                </a:cubicBezTo>
                <a:cubicBezTo>
                  <a:pt x="79" y="75"/>
                  <a:pt x="78" y="71"/>
                  <a:pt x="75" y="69"/>
                </a:cubicBezTo>
                <a:cubicBezTo>
                  <a:pt x="39" y="33"/>
                  <a:pt x="39" y="33"/>
                  <a:pt x="39" y="33"/>
                </a:cubicBezTo>
                <a:cubicBezTo>
                  <a:pt x="38" y="32"/>
                  <a:pt x="37" y="31"/>
                  <a:pt x="35" y="31"/>
                </a:cubicBezTo>
                <a:cubicBezTo>
                  <a:pt x="33" y="31"/>
                  <a:pt x="31" y="33"/>
                  <a:pt x="31" y="35"/>
                </a:cubicBezTo>
                <a:cubicBezTo>
                  <a:pt x="31" y="37"/>
                  <a:pt x="32" y="38"/>
                  <a:pt x="33" y="39"/>
                </a:cubicBezTo>
                <a:cubicBezTo>
                  <a:pt x="58" y="65"/>
                  <a:pt x="58" y="65"/>
                  <a:pt x="58" y="65"/>
                </a:cubicBezTo>
                <a:cubicBezTo>
                  <a:pt x="59" y="65"/>
                  <a:pt x="59" y="66"/>
                  <a:pt x="59" y="66"/>
                </a:cubicBezTo>
                <a:cubicBezTo>
                  <a:pt x="59" y="67"/>
                  <a:pt x="55" y="71"/>
                  <a:pt x="54" y="71"/>
                </a:cubicBezTo>
                <a:cubicBezTo>
                  <a:pt x="54" y="71"/>
                  <a:pt x="53" y="71"/>
                  <a:pt x="53" y="70"/>
                </a:cubicBezTo>
                <a:cubicBezTo>
                  <a:pt x="27" y="45"/>
                  <a:pt x="27" y="45"/>
                  <a:pt x="27" y="45"/>
                </a:cubicBezTo>
                <a:cubicBezTo>
                  <a:pt x="25" y="42"/>
                  <a:pt x="23" y="39"/>
                  <a:pt x="23" y="35"/>
                </a:cubicBezTo>
                <a:cubicBezTo>
                  <a:pt x="23" y="29"/>
                  <a:pt x="29" y="23"/>
                  <a:pt x="36" y="23"/>
                </a:cubicBezTo>
                <a:cubicBezTo>
                  <a:pt x="39" y="23"/>
                  <a:pt x="42" y="25"/>
                  <a:pt x="45" y="27"/>
                </a:cubicBezTo>
                <a:cubicBezTo>
                  <a:pt x="81" y="63"/>
                  <a:pt x="81" y="63"/>
                  <a:pt x="81" y="63"/>
                </a:cubicBezTo>
                <a:cubicBezTo>
                  <a:pt x="85" y="67"/>
                  <a:pt x="87" y="73"/>
                  <a:pt x="87" y="78"/>
                </a:cubicBezTo>
                <a:cubicBezTo>
                  <a:pt x="87" y="88"/>
                  <a:pt x="80" y="95"/>
                  <a:pt x="70" y="9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66">
            <a:extLst>
              <a:ext uri="{FF2B5EF4-FFF2-40B4-BE49-F238E27FC236}">
                <a16:creationId xmlns:a16="http://schemas.microsoft.com/office/drawing/2014/main" id="{34512A38-BA5C-472F-BF96-42281B117AEA}"/>
              </a:ext>
            </a:extLst>
          </p:cNvPr>
          <p:cNvSpPr>
            <a:spLocks noEditPoints="1"/>
          </p:cNvSpPr>
          <p:nvPr userDrawn="1"/>
        </p:nvSpPr>
        <p:spPr bwMode="auto">
          <a:xfrm>
            <a:off x="1716088" y="5862638"/>
            <a:ext cx="360363" cy="357188"/>
          </a:xfrm>
          <a:custGeom>
            <a:avLst/>
            <a:gdLst>
              <a:gd name="T0" fmla="*/ 96 w 96"/>
              <a:gd name="T1" fmla="*/ 90 h 95"/>
              <a:gd name="T2" fmla="*/ 90 w 96"/>
              <a:gd name="T3" fmla="*/ 95 h 95"/>
              <a:gd name="T4" fmla="*/ 6 w 96"/>
              <a:gd name="T5" fmla="*/ 95 h 95"/>
              <a:gd name="T6" fmla="*/ 0 w 96"/>
              <a:gd name="T7" fmla="*/ 90 h 95"/>
              <a:gd name="T8" fmla="*/ 0 w 96"/>
              <a:gd name="T9" fmla="*/ 6 h 95"/>
              <a:gd name="T10" fmla="*/ 6 w 96"/>
              <a:gd name="T11" fmla="*/ 0 h 95"/>
              <a:gd name="T12" fmla="*/ 64 w 96"/>
              <a:gd name="T13" fmla="*/ 0 h 95"/>
              <a:gd name="T14" fmla="*/ 74 w 96"/>
              <a:gd name="T15" fmla="*/ 4 h 95"/>
              <a:gd name="T16" fmla="*/ 91 w 96"/>
              <a:gd name="T17" fmla="*/ 21 h 95"/>
              <a:gd name="T18" fmla="*/ 96 w 96"/>
              <a:gd name="T19" fmla="*/ 32 h 95"/>
              <a:gd name="T20" fmla="*/ 96 w 96"/>
              <a:gd name="T21" fmla="*/ 90 h 95"/>
              <a:gd name="T22" fmla="*/ 88 w 96"/>
              <a:gd name="T23" fmla="*/ 88 h 95"/>
              <a:gd name="T24" fmla="*/ 88 w 96"/>
              <a:gd name="T25" fmla="*/ 32 h 95"/>
              <a:gd name="T26" fmla="*/ 86 w 96"/>
              <a:gd name="T27" fmla="*/ 27 h 95"/>
              <a:gd name="T28" fmla="*/ 68 w 96"/>
              <a:gd name="T29" fmla="*/ 9 h 95"/>
              <a:gd name="T30" fmla="*/ 64 w 96"/>
              <a:gd name="T31" fmla="*/ 8 h 95"/>
              <a:gd name="T32" fmla="*/ 64 w 96"/>
              <a:gd name="T33" fmla="*/ 34 h 95"/>
              <a:gd name="T34" fmla="*/ 58 w 96"/>
              <a:gd name="T35" fmla="*/ 40 h 95"/>
              <a:gd name="T36" fmla="*/ 22 w 96"/>
              <a:gd name="T37" fmla="*/ 40 h 95"/>
              <a:gd name="T38" fmla="*/ 16 w 96"/>
              <a:gd name="T39" fmla="*/ 34 h 95"/>
              <a:gd name="T40" fmla="*/ 16 w 96"/>
              <a:gd name="T41" fmla="*/ 8 h 95"/>
              <a:gd name="T42" fmla="*/ 8 w 96"/>
              <a:gd name="T43" fmla="*/ 8 h 95"/>
              <a:gd name="T44" fmla="*/ 8 w 96"/>
              <a:gd name="T45" fmla="*/ 88 h 95"/>
              <a:gd name="T46" fmla="*/ 16 w 96"/>
              <a:gd name="T47" fmla="*/ 88 h 95"/>
              <a:gd name="T48" fmla="*/ 16 w 96"/>
              <a:gd name="T49" fmla="*/ 62 h 95"/>
              <a:gd name="T50" fmla="*/ 22 w 96"/>
              <a:gd name="T51" fmla="*/ 56 h 95"/>
              <a:gd name="T52" fmla="*/ 74 w 96"/>
              <a:gd name="T53" fmla="*/ 56 h 95"/>
              <a:gd name="T54" fmla="*/ 80 w 96"/>
              <a:gd name="T55" fmla="*/ 62 h 95"/>
              <a:gd name="T56" fmla="*/ 80 w 96"/>
              <a:gd name="T57" fmla="*/ 88 h 95"/>
              <a:gd name="T58" fmla="*/ 88 w 96"/>
              <a:gd name="T59" fmla="*/ 88 h 95"/>
              <a:gd name="T60" fmla="*/ 72 w 96"/>
              <a:gd name="T61" fmla="*/ 88 h 95"/>
              <a:gd name="T62" fmla="*/ 72 w 96"/>
              <a:gd name="T63" fmla="*/ 64 h 95"/>
              <a:gd name="T64" fmla="*/ 24 w 96"/>
              <a:gd name="T65" fmla="*/ 64 h 95"/>
              <a:gd name="T66" fmla="*/ 24 w 96"/>
              <a:gd name="T67" fmla="*/ 88 h 95"/>
              <a:gd name="T68" fmla="*/ 72 w 96"/>
              <a:gd name="T69" fmla="*/ 88 h 95"/>
              <a:gd name="T70" fmla="*/ 56 w 96"/>
              <a:gd name="T71" fmla="*/ 10 h 95"/>
              <a:gd name="T72" fmla="*/ 54 w 96"/>
              <a:gd name="T73" fmla="*/ 8 h 95"/>
              <a:gd name="T74" fmla="*/ 42 w 96"/>
              <a:gd name="T75" fmla="*/ 8 h 95"/>
              <a:gd name="T76" fmla="*/ 40 w 96"/>
              <a:gd name="T77" fmla="*/ 10 h 95"/>
              <a:gd name="T78" fmla="*/ 40 w 96"/>
              <a:gd name="T79" fmla="*/ 30 h 95"/>
              <a:gd name="T80" fmla="*/ 42 w 96"/>
              <a:gd name="T81" fmla="*/ 32 h 95"/>
              <a:gd name="T82" fmla="*/ 54 w 96"/>
              <a:gd name="T83" fmla="*/ 32 h 95"/>
              <a:gd name="T84" fmla="*/ 56 w 96"/>
              <a:gd name="T85" fmla="*/ 30 h 95"/>
              <a:gd name="T86" fmla="*/ 56 w 96"/>
              <a:gd name="T87" fmla="*/ 1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95">
                <a:moveTo>
                  <a:pt x="96" y="90"/>
                </a:moveTo>
                <a:cubicBezTo>
                  <a:pt x="96" y="93"/>
                  <a:pt x="93" y="95"/>
                  <a:pt x="90" y="95"/>
                </a:cubicBezTo>
                <a:cubicBezTo>
                  <a:pt x="6" y="95"/>
                  <a:pt x="6" y="95"/>
                  <a:pt x="6" y="95"/>
                </a:cubicBezTo>
                <a:cubicBezTo>
                  <a:pt x="2" y="95"/>
                  <a:pt x="0" y="93"/>
                  <a:pt x="0" y="90"/>
                </a:cubicBezTo>
                <a:cubicBezTo>
                  <a:pt x="0" y="6"/>
                  <a:pt x="0" y="6"/>
                  <a:pt x="0" y="6"/>
                </a:cubicBezTo>
                <a:cubicBezTo>
                  <a:pt x="0" y="2"/>
                  <a:pt x="2" y="0"/>
                  <a:pt x="6" y="0"/>
                </a:cubicBezTo>
                <a:cubicBezTo>
                  <a:pt x="64" y="0"/>
                  <a:pt x="64" y="0"/>
                  <a:pt x="64" y="0"/>
                </a:cubicBezTo>
                <a:cubicBezTo>
                  <a:pt x="67" y="0"/>
                  <a:pt x="72" y="1"/>
                  <a:pt x="74" y="4"/>
                </a:cubicBezTo>
                <a:cubicBezTo>
                  <a:pt x="91" y="21"/>
                  <a:pt x="91" y="21"/>
                  <a:pt x="91" y="21"/>
                </a:cubicBezTo>
                <a:cubicBezTo>
                  <a:pt x="94" y="24"/>
                  <a:pt x="96" y="28"/>
                  <a:pt x="96" y="32"/>
                </a:cubicBezTo>
                <a:lnTo>
                  <a:pt x="96" y="90"/>
                </a:lnTo>
                <a:close/>
                <a:moveTo>
                  <a:pt x="88" y="88"/>
                </a:moveTo>
                <a:cubicBezTo>
                  <a:pt x="88" y="32"/>
                  <a:pt x="88" y="32"/>
                  <a:pt x="88" y="32"/>
                </a:cubicBezTo>
                <a:cubicBezTo>
                  <a:pt x="88" y="30"/>
                  <a:pt x="87" y="28"/>
                  <a:pt x="86" y="27"/>
                </a:cubicBezTo>
                <a:cubicBezTo>
                  <a:pt x="68" y="9"/>
                  <a:pt x="68" y="9"/>
                  <a:pt x="68" y="9"/>
                </a:cubicBezTo>
                <a:cubicBezTo>
                  <a:pt x="67" y="9"/>
                  <a:pt x="65" y="8"/>
                  <a:pt x="64" y="8"/>
                </a:cubicBezTo>
                <a:cubicBezTo>
                  <a:pt x="64" y="34"/>
                  <a:pt x="64" y="34"/>
                  <a:pt x="64" y="34"/>
                </a:cubicBezTo>
                <a:cubicBezTo>
                  <a:pt x="64" y="37"/>
                  <a:pt x="61" y="40"/>
                  <a:pt x="58" y="40"/>
                </a:cubicBezTo>
                <a:cubicBezTo>
                  <a:pt x="22" y="40"/>
                  <a:pt x="22" y="40"/>
                  <a:pt x="22" y="40"/>
                </a:cubicBezTo>
                <a:cubicBezTo>
                  <a:pt x="18" y="40"/>
                  <a:pt x="16" y="37"/>
                  <a:pt x="16" y="34"/>
                </a:cubicBezTo>
                <a:cubicBezTo>
                  <a:pt x="16" y="8"/>
                  <a:pt x="16" y="8"/>
                  <a:pt x="16" y="8"/>
                </a:cubicBezTo>
                <a:cubicBezTo>
                  <a:pt x="8" y="8"/>
                  <a:pt x="8" y="8"/>
                  <a:pt x="8" y="8"/>
                </a:cubicBezTo>
                <a:cubicBezTo>
                  <a:pt x="8" y="88"/>
                  <a:pt x="8" y="88"/>
                  <a:pt x="8" y="88"/>
                </a:cubicBezTo>
                <a:cubicBezTo>
                  <a:pt x="16" y="88"/>
                  <a:pt x="16" y="88"/>
                  <a:pt x="16" y="88"/>
                </a:cubicBezTo>
                <a:cubicBezTo>
                  <a:pt x="16" y="62"/>
                  <a:pt x="16" y="62"/>
                  <a:pt x="16" y="62"/>
                </a:cubicBezTo>
                <a:cubicBezTo>
                  <a:pt x="16" y="58"/>
                  <a:pt x="18" y="56"/>
                  <a:pt x="22" y="56"/>
                </a:cubicBezTo>
                <a:cubicBezTo>
                  <a:pt x="74" y="56"/>
                  <a:pt x="74" y="56"/>
                  <a:pt x="74" y="56"/>
                </a:cubicBezTo>
                <a:cubicBezTo>
                  <a:pt x="77" y="56"/>
                  <a:pt x="80" y="58"/>
                  <a:pt x="80" y="62"/>
                </a:cubicBezTo>
                <a:cubicBezTo>
                  <a:pt x="80" y="88"/>
                  <a:pt x="80" y="88"/>
                  <a:pt x="80" y="88"/>
                </a:cubicBezTo>
                <a:lnTo>
                  <a:pt x="88" y="88"/>
                </a:lnTo>
                <a:close/>
                <a:moveTo>
                  <a:pt x="72" y="88"/>
                </a:moveTo>
                <a:cubicBezTo>
                  <a:pt x="72" y="64"/>
                  <a:pt x="72" y="64"/>
                  <a:pt x="72" y="64"/>
                </a:cubicBezTo>
                <a:cubicBezTo>
                  <a:pt x="24" y="64"/>
                  <a:pt x="24" y="64"/>
                  <a:pt x="24" y="64"/>
                </a:cubicBezTo>
                <a:cubicBezTo>
                  <a:pt x="24" y="88"/>
                  <a:pt x="24" y="88"/>
                  <a:pt x="24" y="88"/>
                </a:cubicBezTo>
                <a:lnTo>
                  <a:pt x="72" y="88"/>
                </a:lnTo>
                <a:close/>
                <a:moveTo>
                  <a:pt x="56" y="10"/>
                </a:moveTo>
                <a:cubicBezTo>
                  <a:pt x="56" y="9"/>
                  <a:pt x="55" y="8"/>
                  <a:pt x="54" y="8"/>
                </a:cubicBezTo>
                <a:cubicBezTo>
                  <a:pt x="42" y="8"/>
                  <a:pt x="42" y="8"/>
                  <a:pt x="42" y="8"/>
                </a:cubicBezTo>
                <a:cubicBezTo>
                  <a:pt x="41" y="8"/>
                  <a:pt x="40" y="9"/>
                  <a:pt x="40" y="10"/>
                </a:cubicBezTo>
                <a:cubicBezTo>
                  <a:pt x="40" y="30"/>
                  <a:pt x="40" y="30"/>
                  <a:pt x="40" y="30"/>
                </a:cubicBezTo>
                <a:cubicBezTo>
                  <a:pt x="40" y="31"/>
                  <a:pt x="41" y="32"/>
                  <a:pt x="42" y="32"/>
                </a:cubicBezTo>
                <a:cubicBezTo>
                  <a:pt x="54" y="32"/>
                  <a:pt x="54" y="32"/>
                  <a:pt x="54" y="32"/>
                </a:cubicBezTo>
                <a:cubicBezTo>
                  <a:pt x="55" y="32"/>
                  <a:pt x="56" y="31"/>
                  <a:pt x="56" y="30"/>
                </a:cubicBezTo>
                <a:lnTo>
                  <a:pt x="56" y="1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67">
            <a:extLst>
              <a:ext uri="{FF2B5EF4-FFF2-40B4-BE49-F238E27FC236}">
                <a16:creationId xmlns:a16="http://schemas.microsoft.com/office/drawing/2014/main" id="{16EC3FDC-CF10-4E0F-8C16-6F23C00F14AE}"/>
              </a:ext>
            </a:extLst>
          </p:cNvPr>
          <p:cNvSpPr>
            <a:spLocks noEditPoints="1"/>
          </p:cNvSpPr>
          <p:nvPr userDrawn="1"/>
        </p:nvSpPr>
        <p:spPr bwMode="auto">
          <a:xfrm>
            <a:off x="2354263" y="5832476"/>
            <a:ext cx="382588" cy="382588"/>
          </a:xfrm>
          <a:custGeom>
            <a:avLst/>
            <a:gdLst>
              <a:gd name="T0" fmla="*/ 99 w 102"/>
              <a:gd name="T1" fmla="*/ 20 h 102"/>
              <a:gd name="T2" fmla="*/ 19 w 102"/>
              <a:gd name="T3" fmla="*/ 101 h 102"/>
              <a:gd name="T4" fmla="*/ 16 w 102"/>
              <a:gd name="T5" fmla="*/ 102 h 102"/>
              <a:gd name="T6" fmla="*/ 13 w 102"/>
              <a:gd name="T7" fmla="*/ 101 h 102"/>
              <a:gd name="T8" fmla="*/ 1 w 102"/>
              <a:gd name="T9" fmla="*/ 88 h 102"/>
              <a:gd name="T10" fmla="*/ 0 w 102"/>
              <a:gd name="T11" fmla="*/ 86 h 102"/>
              <a:gd name="T12" fmla="*/ 1 w 102"/>
              <a:gd name="T13" fmla="*/ 83 h 102"/>
              <a:gd name="T14" fmla="*/ 81 w 102"/>
              <a:gd name="T15" fmla="*/ 2 h 102"/>
              <a:gd name="T16" fmla="*/ 84 w 102"/>
              <a:gd name="T17" fmla="*/ 1 h 102"/>
              <a:gd name="T18" fmla="*/ 87 w 102"/>
              <a:gd name="T19" fmla="*/ 2 h 102"/>
              <a:gd name="T20" fmla="*/ 99 w 102"/>
              <a:gd name="T21" fmla="*/ 15 h 102"/>
              <a:gd name="T22" fmla="*/ 100 w 102"/>
              <a:gd name="T23" fmla="*/ 18 h 102"/>
              <a:gd name="T24" fmla="*/ 99 w 102"/>
              <a:gd name="T25" fmla="*/ 20 h 102"/>
              <a:gd name="T26" fmla="*/ 22 w 102"/>
              <a:gd name="T27" fmla="*/ 8 h 102"/>
              <a:gd name="T28" fmla="*/ 16 w 102"/>
              <a:gd name="T29" fmla="*/ 9 h 102"/>
              <a:gd name="T30" fmla="*/ 14 w 102"/>
              <a:gd name="T31" fmla="*/ 16 h 102"/>
              <a:gd name="T32" fmla="*/ 12 w 102"/>
              <a:gd name="T33" fmla="*/ 9 h 102"/>
              <a:gd name="T34" fmla="*/ 6 w 102"/>
              <a:gd name="T35" fmla="*/ 8 h 102"/>
              <a:gd name="T36" fmla="*/ 12 w 102"/>
              <a:gd name="T37" fmla="*/ 6 h 102"/>
              <a:gd name="T38" fmla="*/ 14 w 102"/>
              <a:gd name="T39" fmla="*/ 0 h 102"/>
              <a:gd name="T40" fmla="*/ 16 w 102"/>
              <a:gd name="T41" fmla="*/ 6 h 102"/>
              <a:gd name="T42" fmla="*/ 22 w 102"/>
              <a:gd name="T43" fmla="*/ 8 h 102"/>
              <a:gd name="T44" fmla="*/ 50 w 102"/>
              <a:gd name="T45" fmla="*/ 20 h 102"/>
              <a:gd name="T46" fmla="*/ 38 w 102"/>
              <a:gd name="T47" fmla="*/ 23 h 102"/>
              <a:gd name="T48" fmla="*/ 34 w 102"/>
              <a:gd name="T49" fmla="*/ 36 h 102"/>
              <a:gd name="T50" fmla="*/ 30 w 102"/>
              <a:gd name="T51" fmla="*/ 23 h 102"/>
              <a:gd name="T52" fmla="*/ 18 w 102"/>
              <a:gd name="T53" fmla="*/ 20 h 102"/>
              <a:gd name="T54" fmla="*/ 30 w 102"/>
              <a:gd name="T55" fmla="*/ 16 h 102"/>
              <a:gd name="T56" fmla="*/ 34 w 102"/>
              <a:gd name="T57" fmla="*/ 4 h 102"/>
              <a:gd name="T58" fmla="*/ 38 w 102"/>
              <a:gd name="T59" fmla="*/ 16 h 102"/>
              <a:gd name="T60" fmla="*/ 50 w 102"/>
              <a:gd name="T61" fmla="*/ 20 h 102"/>
              <a:gd name="T62" fmla="*/ 62 w 102"/>
              <a:gd name="T63" fmla="*/ 8 h 102"/>
              <a:gd name="T64" fmla="*/ 56 w 102"/>
              <a:gd name="T65" fmla="*/ 9 h 102"/>
              <a:gd name="T66" fmla="*/ 54 w 102"/>
              <a:gd name="T67" fmla="*/ 16 h 102"/>
              <a:gd name="T68" fmla="*/ 52 w 102"/>
              <a:gd name="T69" fmla="*/ 9 h 102"/>
              <a:gd name="T70" fmla="*/ 46 w 102"/>
              <a:gd name="T71" fmla="*/ 8 h 102"/>
              <a:gd name="T72" fmla="*/ 52 w 102"/>
              <a:gd name="T73" fmla="*/ 6 h 102"/>
              <a:gd name="T74" fmla="*/ 54 w 102"/>
              <a:gd name="T75" fmla="*/ 0 h 102"/>
              <a:gd name="T76" fmla="*/ 56 w 102"/>
              <a:gd name="T77" fmla="*/ 6 h 102"/>
              <a:gd name="T78" fmla="*/ 62 w 102"/>
              <a:gd name="T79" fmla="*/ 8 h 102"/>
              <a:gd name="T80" fmla="*/ 90 w 102"/>
              <a:gd name="T81" fmla="*/ 18 h 102"/>
              <a:gd name="T82" fmla="*/ 84 w 102"/>
              <a:gd name="T83" fmla="*/ 11 h 102"/>
              <a:gd name="T84" fmla="*/ 65 w 102"/>
              <a:gd name="T85" fmla="*/ 29 h 102"/>
              <a:gd name="T86" fmla="*/ 72 w 102"/>
              <a:gd name="T87" fmla="*/ 36 h 102"/>
              <a:gd name="T88" fmla="*/ 90 w 102"/>
              <a:gd name="T89" fmla="*/ 18 h 102"/>
              <a:gd name="T90" fmla="*/ 102 w 102"/>
              <a:gd name="T91" fmla="*/ 48 h 102"/>
              <a:gd name="T92" fmla="*/ 96 w 102"/>
              <a:gd name="T93" fmla="*/ 49 h 102"/>
              <a:gd name="T94" fmla="*/ 94 w 102"/>
              <a:gd name="T95" fmla="*/ 56 h 102"/>
              <a:gd name="T96" fmla="*/ 92 w 102"/>
              <a:gd name="T97" fmla="*/ 49 h 102"/>
              <a:gd name="T98" fmla="*/ 86 w 102"/>
              <a:gd name="T99" fmla="*/ 48 h 102"/>
              <a:gd name="T100" fmla="*/ 92 w 102"/>
              <a:gd name="T101" fmla="*/ 46 h 102"/>
              <a:gd name="T102" fmla="*/ 94 w 102"/>
              <a:gd name="T103" fmla="*/ 40 h 102"/>
              <a:gd name="T104" fmla="*/ 96 w 102"/>
              <a:gd name="T105" fmla="*/ 46 h 102"/>
              <a:gd name="T106" fmla="*/ 102 w 102"/>
              <a:gd name="T107" fmla="*/ 4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2" h="102">
                <a:moveTo>
                  <a:pt x="99" y="20"/>
                </a:moveTo>
                <a:cubicBezTo>
                  <a:pt x="19" y="101"/>
                  <a:pt x="19" y="101"/>
                  <a:pt x="19" y="101"/>
                </a:cubicBezTo>
                <a:cubicBezTo>
                  <a:pt x="18" y="101"/>
                  <a:pt x="17" y="102"/>
                  <a:pt x="16" y="102"/>
                </a:cubicBezTo>
                <a:cubicBezTo>
                  <a:pt x="15" y="102"/>
                  <a:pt x="14" y="101"/>
                  <a:pt x="13" y="101"/>
                </a:cubicBezTo>
                <a:cubicBezTo>
                  <a:pt x="1" y="88"/>
                  <a:pt x="1" y="88"/>
                  <a:pt x="1" y="88"/>
                </a:cubicBezTo>
                <a:cubicBezTo>
                  <a:pt x="0" y="88"/>
                  <a:pt x="0" y="87"/>
                  <a:pt x="0" y="86"/>
                </a:cubicBezTo>
                <a:cubicBezTo>
                  <a:pt x="0" y="84"/>
                  <a:pt x="0" y="83"/>
                  <a:pt x="1" y="83"/>
                </a:cubicBezTo>
                <a:cubicBezTo>
                  <a:pt x="81" y="2"/>
                  <a:pt x="81" y="2"/>
                  <a:pt x="81" y="2"/>
                </a:cubicBezTo>
                <a:cubicBezTo>
                  <a:pt x="82" y="2"/>
                  <a:pt x="83" y="1"/>
                  <a:pt x="84" y="1"/>
                </a:cubicBezTo>
                <a:cubicBezTo>
                  <a:pt x="85" y="1"/>
                  <a:pt x="86" y="2"/>
                  <a:pt x="87" y="2"/>
                </a:cubicBezTo>
                <a:cubicBezTo>
                  <a:pt x="99" y="15"/>
                  <a:pt x="99" y="15"/>
                  <a:pt x="99" y="15"/>
                </a:cubicBezTo>
                <a:cubicBezTo>
                  <a:pt x="100" y="16"/>
                  <a:pt x="100" y="17"/>
                  <a:pt x="100" y="18"/>
                </a:cubicBezTo>
                <a:cubicBezTo>
                  <a:pt x="100" y="19"/>
                  <a:pt x="100" y="20"/>
                  <a:pt x="99" y="20"/>
                </a:cubicBezTo>
                <a:close/>
                <a:moveTo>
                  <a:pt x="22" y="8"/>
                </a:moveTo>
                <a:cubicBezTo>
                  <a:pt x="16" y="9"/>
                  <a:pt x="16" y="9"/>
                  <a:pt x="16" y="9"/>
                </a:cubicBezTo>
                <a:cubicBezTo>
                  <a:pt x="14" y="16"/>
                  <a:pt x="14" y="16"/>
                  <a:pt x="14" y="16"/>
                </a:cubicBezTo>
                <a:cubicBezTo>
                  <a:pt x="12" y="9"/>
                  <a:pt x="12" y="9"/>
                  <a:pt x="12" y="9"/>
                </a:cubicBezTo>
                <a:cubicBezTo>
                  <a:pt x="6" y="8"/>
                  <a:pt x="6" y="8"/>
                  <a:pt x="6" y="8"/>
                </a:cubicBezTo>
                <a:cubicBezTo>
                  <a:pt x="12" y="6"/>
                  <a:pt x="12" y="6"/>
                  <a:pt x="12" y="6"/>
                </a:cubicBezTo>
                <a:cubicBezTo>
                  <a:pt x="14" y="0"/>
                  <a:pt x="14" y="0"/>
                  <a:pt x="14" y="0"/>
                </a:cubicBezTo>
                <a:cubicBezTo>
                  <a:pt x="16" y="6"/>
                  <a:pt x="16" y="6"/>
                  <a:pt x="16" y="6"/>
                </a:cubicBezTo>
                <a:lnTo>
                  <a:pt x="22" y="8"/>
                </a:lnTo>
                <a:close/>
                <a:moveTo>
                  <a:pt x="50" y="20"/>
                </a:moveTo>
                <a:cubicBezTo>
                  <a:pt x="38" y="23"/>
                  <a:pt x="38" y="23"/>
                  <a:pt x="38" y="23"/>
                </a:cubicBezTo>
                <a:cubicBezTo>
                  <a:pt x="34" y="36"/>
                  <a:pt x="34" y="36"/>
                  <a:pt x="34" y="36"/>
                </a:cubicBezTo>
                <a:cubicBezTo>
                  <a:pt x="30" y="23"/>
                  <a:pt x="30" y="23"/>
                  <a:pt x="30" y="23"/>
                </a:cubicBezTo>
                <a:cubicBezTo>
                  <a:pt x="18" y="20"/>
                  <a:pt x="18" y="20"/>
                  <a:pt x="18" y="20"/>
                </a:cubicBezTo>
                <a:cubicBezTo>
                  <a:pt x="30" y="16"/>
                  <a:pt x="30" y="16"/>
                  <a:pt x="30" y="16"/>
                </a:cubicBezTo>
                <a:cubicBezTo>
                  <a:pt x="34" y="4"/>
                  <a:pt x="34" y="4"/>
                  <a:pt x="34" y="4"/>
                </a:cubicBezTo>
                <a:cubicBezTo>
                  <a:pt x="38" y="16"/>
                  <a:pt x="38" y="16"/>
                  <a:pt x="38" y="16"/>
                </a:cubicBezTo>
                <a:lnTo>
                  <a:pt x="50" y="20"/>
                </a:lnTo>
                <a:close/>
                <a:moveTo>
                  <a:pt x="62" y="8"/>
                </a:moveTo>
                <a:cubicBezTo>
                  <a:pt x="56" y="9"/>
                  <a:pt x="56" y="9"/>
                  <a:pt x="56" y="9"/>
                </a:cubicBezTo>
                <a:cubicBezTo>
                  <a:pt x="54" y="16"/>
                  <a:pt x="54" y="16"/>
                  <a:pt x="54" y="16"/>
                </a:cubicBezTo>
                <a:cubicBezTo>
                  <a:pt x="52" y="9"/>
                  <a:pt x="52" y="9"/>
                  <a:pt x="52" y="9"/>
                </a:cubicBezTo>
                <a:cubicBezTo>
                  <a:pt x="46" y="8"/>
                  <a:pt x="46" y="8"/>
                  <a:pt x="46" y="8"/>
                </a:cubicBezTo>
                <a:cubicBezTo>
                  <a:pt x="52" y="6"/>
                  <a:pt x="52" y="6"/>
                  <a:pt x="52" y="6"/>
                </a:cubicBezTo>
                <a:cubicBezTo>
                  <a:pt x="54" y="0"/>
                  <a:pt x="54" y="0"/>
                  <a:pt x="54" y="0"/>
                </a:cubicBezTo>
                <a:cubicBezTo>
                  <a:pt x="56" y="6"/>
                  <a:pt x="56" y="6"/>
                  <a:pt x="56" y="6"/>
                </a:cubicBezTo>
                <a:lnTo>
                  <a:pt x="62" y="8"/>
                </a:lnTo>
                <a:close/>
                <a:moveTo>
                  <a:pt x="90" y="18"/>
                </a:moveTo>
                <a:cubicBezTo>
                  <a:pt x="84" y="11"/>
                  <a:pt x="84" y="11"/>
                  <a:pt x="84" y="11"/>
                </a:cubicBezTo>
                <a:cubicBezTo>
                  <a:pt x="65" y="29"/>
                  <a:pt x="65" y="29"/>
                  <a:pt x="65" y="29"/>
                </a:cubicBezTo>
                <a:cubicBezTo>
                  <a:pt x="72" y="36"/>
                  <a:pt x="72" y="36"/>
                  <a:pt x="72" y="36"/>
                </a:cubicBezTo>
                <a:lnTo>
                  <a:pt x="90" y="18"/>
                </a:lnTo>
                <a:close/>
                <a:moveTo>
                  <a:pt x="102" y="48"/>
                </a:moveTo>
                <a:cubicBezTo>
                  <a:pt x="96" y="49"/>
                  <a:pt x="96" y="49"/>
                  <a:pt x="96" y="49"/>
                </a:cubicBezTo>
                <a:cubicBezTo>
                  <a:pt x="94" y="56"/>
                  <a:pt x="94" y="56"/>
                  <a:pt x="94" y="56"/>
                </a:cubicBezTo>
                <a:cubicBezTo>
                  <a:pt x="92" y="49"/>
                  <a:pt x="92" y="49"/>
                  <a:pt x="92" y="49"/>
                </a:cubicBezTo>
                <a:cubicBezTo>
                  <a:pt x="86" y="48"/>
                  <a:pt x="86" y="48"/>
                  <a:pt x="86" y="48"/>
                </a:cubicBezTo>
                <a:cubicBezTo>
                  <a:pt x="92" y="46"/>
                  <a:pt x="92" y="46"/>
                  <a:pt x="92" y="46"/>
                </a:cubicBezTo>
                <a:cubicBezTo>
                  <a:pt x="94" y="40"/>
                  <a:pt x="94" y="40"/>
                  <a:pt x="94" y="40"/>
                </a:cubicBezTo>
                <a:cubicBezTo>
                  <a:pt x="96" y="46"/>
                  <a:pt x="96" y="46"/>
                  <a:pt x="96" y="46"/>
                </a:cubicBezTo>
                <a:lnTo>
                  <a:pt x="102" y="48"/>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68">
            <a:extLst>
              <a:ext uri="{FF2B5EF4-FFF2-40B4-BE49-F238E27FC236}">
                <a16:creationId xmlns:a16="http://schemas.microsoft.com/office/drawing/2014/main" id="{9BC3654C-68E0-47A0-9724-1243090320C1}"/>
              </a:ext>
            </a:extLst>
          </p:cNvPr>
          <p:cNvSpPr>
            <a:spLocks noEditPoints="1"/>
          </p:cNvSpPr>
          <p:nvPr userDrawn="1"/>
        </p:nvSpPr>
        <p:spPr bwMode="auto">
          <a:xfrm>
            <a:off x="2987676" y="5892801"/>
            <a:ext cx="406400" cy="327025"/>
          </a:xfrm>
          <a:custGeom>
            <a:avLst/>
            <a:gdLst>
              <a:gd name="T0" fmla="*/ 108 w 108"/>
              <a:gd name="T1" fmla="*/ 68 h 87"/>
              <a:gd name="T2" fmla="*/ 100 w 108"/>
              <a:gd name="T3" fmla="*/ 72 h 87"/>
              <a:gd name="T4" fmla="*/ 84 w 108"/>
              <a:gd name="T5" fmla="*/ 87 h 87"/>
              <a:gd name="T6" fmla="*/ 68 w 108"/>
              <a:gd name="T7" fmla="*/ 72 h 87"/>
              <a:gd name="T8" fmla="*/ 44 w 108"/>
              <a:gd name="T9" fmla="*/ 72 h 87"/>
              <a:gd name="T10" fmla="*/ 28 w 108"/>
              <a:gd name="T11" fmla="*/ 87 h 87"/>
              <a:gd name="T12" fmla="*/ 12 w 108"/>
              <a:gd name="T13" fmla="*/ 72 h 87"/>
              <a:gd name="T14" fmla="*/ 8 w 108"/>
              <a:gd name="T15" fmla="*/ 72 h 87"/>
              <a:gd name="T16" fmla="*/ 0 w 108"/>
              <a:gd name="T17" fmla="*/ 68 h 87"/>
              <a:gd name="T18" fmla="*/ 4 w 108"/>
              <a:gd name="T19" fmla="*/ 64 h 87"/>
              <a:gd name="T20" fmla="*/ 4 w 108"/>
              <a:gd name="T21" fmla="*/ 44 h 87"/>
              <a:gd name="T22" fmla="*/ 7 w 108"/>
              <a:gd name="T23" fmla="*/ 31 h 87"/>
              <a:gd name="T24" fmla="*/ 20 w 108"/>
              <a:gd name="T25" fmla="*/ 18 h 87"/>
              <a:gd name="T26" fmla="*/ 26 w 108"/>
              <a:gd name="T27" fmla="*/ 16 h 87"/>
              <a:gd name="T28" fmla="*/ 36 w 108"/>
              <a:gd name="T29" fmla="*/ 16 h 87"/>
              <a:gd name="T30" fmla="*/ 36 w 108"/>
              <a:gd name="T31" fmla="*/ 4 h 87"/>
              <a:gd name="T32" fmla="*/ 40 w 108"/>
              <a:gd name="T33" fmla="*/ 0 h 87"/>
              <a:gd name="T34" fmla="*/ 104 w 108"/>
              <a:gd name="T35" fmla="*/ 0 h 87"/>
              <a:gd name="T36" fmla="*/ 108 w 108"/>
              <a:gd name="T37" fmla="*/ 4 h 87"/>
              <a:gd name="T38" fmla="*/ 108 w 108"/>
              <a:gd name="T39" fmla="*/ 68 h 87"/>
              <a:gd name="T40" fmla="*/ 36 w 108"/>
              <a:gd name="T41" fmla="*/ 40 h 87"/>
              <a:gd name="T42" fmla="*/ 36 w 108"/>
              <a:gd name="T43" fmla="*/ 24 h 87"/>
              <a:gd name="T44" fmla="*/ 27 w 108"/>
              <a:gd name="T45" fmla="*/ 24 h 87"/>
              <a:gd name="T46" fmla="*/ 25 w 108"/>
              <a:gd name="T47" fmla="*/ 24 h 87"/>
              <a:gd name="T48" fmla="*/ 13 w 108"/>
              <a:gd name="T49" fmla="*/ 36 h 87"/>
              <a:gd name="T50" fmla="*/ 12 w 108"/>
              <a:gd name="T51" fmla="*/ 38 h 87"/>
              <a:gd name="T52" fmla="*/ 12 w 108"/>
              <a:gd name="T53" fmla="*/ 40 h 87"/>
              <a:gd name="T54" fmla="*/ 36 w 108"/>
              <a:gd name="T55" fmla="*/ 40 h 87"/>
              <a:gd name="T56" fmla="*/ 28 w 108"/>
              <a:gd name="T57" fmla="*/ 64 h 87"/>
              <a:gd name="T58" fmla="*/ 20 w 108"/>
              <a:gd name="T59" fmla="*/ 72 h 87"/>
              <a:gd name="T60" fmla="*/ 28 w 108"/>
              <a:gd name="T61" fmla="*/ 80 h 87"/>
              <a:gd name="T62" fmla="*/ 36 w 108"/>
              <a:gd name="T63" fmla="*/ 72 h 87"/>
              <a:gd name="T64" fmla="*/ 28 w 108"/>
              <a:gd name="T65" fmla="*/ 64 h 87"/>
              <a:gd name="T66" fmla="*/ 84 w 108"/>
              <a:gd name="T67" fmla="*/ 64 h 87"/>
              <a:gd name="T68" fmla="*/ 76 w 108"/>
              <a:gd name="T69" fmla="*/ 72 h 87"/>
              <a:gd name="T70" fmla="*/ 84 w 108"/>
              <a:gd name="T71" fmla="*/ 80 h 87"/>
              <a:gd name="T72" fmla="*/ 92 w 108"/>
              <a:gd name="T73" fmla="*/ 72 h 87"/>
              <a:gd name="T74" fmla="*/ 84 w 108"/>
              <a:gd name="T75" fmla="*/ 6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87">
                <a:moveTo>
                  <a:pt x="108" y="68"/>
                </a:moveTo>
                <a:cubicBezTo>
                  <a:pt x="108" y="72"/>
                  <a:pt x="103" y="72"/>
                  <a:pt x="100" y="72"/>
                </a:cubicBezTo>
                <a:cubicBezTo>
                  <a:pt x="100" y="80"/>
                  <a:pt x="93" y="87"/>
                  <a:pt x="84" y="87"/>
                </a:cubicBezTo>
                <a:cubicBezTo>
                  <a:pt x="76" y="87"/>
                  <a:pt x="68" y="80"/>
                  <a:pt x="68" y="72"/>
                </a:cubicBezTo>
                <a:cubicBezTo>
                  <a:pt x="44" y="72"/>
                  <a:pt x="44" y="72"/>
                  <a:pt x="44" y="72"/>
                </a:cubicBezTo>
                <a:cubicBezTo>
                  <a:pt x="44" y="80"/>
                  <a:pt x="37" y="87"/>
                  <a:pt x="28" y="87"/>
                </a:cubicBezTo>
                <a:cubicBezTo>
                  <a:pt x="20" y="87"/>
                  <a:pt x="12" y="80"/>
                  <a:pt x="12" y="72"/>
                </a:cubicBezTo>
                <a:cubicBezTo>
                  <a:pt x="8" y="72"/>
                  <a:pt x="8" y="72"/>
                  <a:pt x="8" y="72"/>
                </a:cubicBezTo>
                <a:cubicBezTo>
                  <a:pt x="5" y="72"/>
                  <a:pt x="0" y="72"/>
                  <a:pt x="0" y="68"/>
                </a:cubicBezTo>
                <a:cubicBezTo>
                  <a:pt x="0" y="65"/>
                  <a:pt x="2" y="64"/>
                  <a:pt x="4" y="64"/>
                </a:cubicBezTo>
                <a:cubicBezTo>
                  <a:pt x="4" y="44"/>
                  <a:pt x="4" y="44"/>
                  <a:pt x="4" y="44"/>
                </a:cubicBezTo>
                <a:cubicBezTo>
                  <a:pt x="4" y="39"/>
                  <a:pt x="4" y="34"/>
                  <a:pt x="7" y="31"/>
                </a:cubicBezTo>
                <a:cubicBezTo>
                  <a:pt x="20" y="18"/>
                  <a:pt x="20" y="18"/>
                  <a:pt x="20" y="18"/>
                </a:cubicBezTo>
                <a:cubicBezTo>
                  <a:pt x="21" y="17"/>
                  <a:pt x="24" y="16"/>
                  <a:pt x="26" y="16"/>
                </a:cubicBezTo>
                <a:cubicBezTo>
                  <a:pt x="36" y="16"/>
                  <a:pt x="36" y="16"/>
                  <a:pt x="36" y="16"/>
                </a:cubicBezTo>
                <a:cubicBezTo>
                  <a:pt x="36" y="4"/>
                  <a:pt x="36" y="4"/>
                  <a:pt x="36" y="4"/>
                </a:cubicBezTo>
                <a:cubicBezTo>
                  <a:pt x="36" y="1"/>
                  <a:pt x="38" y="0"/>
                  <a:pt x="40" y="0"/>
                </a:cubicBezTo>
                <a:cubicBezTo>
                  <a:pt x="104" y="0"/>
                  <a:pt x="104" y="0"/>
                  <a:pt x="104" y="0"/>
                </a:cubicBezTo>
                <a:cubicBezTo>
                  <a:pt x="107" y="0"/>
                  <a:pt x="108" y="1"/>
                  <a:pt x="108" y="4"/>
                </a:cubicBezTo>
                <a:lnTo>
                  <a:pt x="108" y="68"/>
                </a:lnTo>
                <a:close/>
                <a:moveTo>
                  <a:pt x="36" y="40"/>
                </a:moveTo>
                <a:cubicBezTo>
                  <a:pt x="36" y="24"/>
                  <a:pt x="36" y="24"/>
                  <a:pt x="36" y="24"/>
                </a:cubicBezTo>
                <a:cubicBezTo>
                  <a:pt x="27" y="24"/>
                  <a:pt x="27" y="24"/>
                  <a:pt x="27" y="24"/>
                </a:cubicBezTo>
                <a:cubicBezTo>
                  <a:pt x="26" y="24"/>
                  <a:pt x="25" y="24"/>
                  <a:pt x="25" y="24"/>
                </a:cubicBezTo>
                <a:cubicBezTo>
                  <a:pt x="13" y="36"/>
                  <a:pt x="13" y="36"/>
                  <a:pt x="13" y="36"/>
                </a:cubicBezTo>
                <a:cubicBezTo>
                  <a:pt x="13" y="36"/>
                  <a:pt x="12" y="37"/>
                  <a:pt x="12" y="38"/>
                </a:cubicBezTo>
                <a:cubicBezTo>
                  <a:pt x="12" y="40"/>
                  <a:pt x="12" y="40"/>
                  <a:pt x="12" y="40"/>
                </a:cubicBezTo>
                <a:lnTo>
                  <a:pt x="36" y="40"/>
                </a:lnTo>
                <a:close/>
                <a:moveTo>
                  <a:pt x="28" y="64"/>
                </a:moveTo>
                <a:cubicBezTo>
                  <a:pt x="24" y="64"/>
                  <a:pt x="20" y="67"/>
                  <a:pt x="20" y="72"/>
                </a:cubicBezTo>
                <a:cubicBezTo>
                  <a:pt x="20" y="76"/>
                  <a:pt x="24" y="80"/>
                  <a:pt x="28" y="80"/>
                </a:cubicBezTo>
                <a:cubicBezTo>
                  <a:pt x="33" y="80"/>
                  <a:pt x="36" y="76"/>
                  <a:pt x="36" y="72"/>
                </a:cubicBezTo>
                <a:cubicBezTo>
                  <a:pt x="36" y="67"/>
                  <a:pt x="33" y="64"/>
                  <a:pt x="28" y="64"/>
                </a:cubicBezTo>
                <a:close/>
                <a:moveTo>
                  <a:pt x="84" y="64"/>
                </a:moveTo>
                <a:cubicBezTo>
                  <a:pt x="80" y="64"/>
                  <a:pt x="76" y="67"/>
                  <a:pt x="76" y="72"/>
                </a:cubicBezTo>
                <a:cubicBezTo>
                  <a:pt x="76" y="76"/>
                  <a:pt x="80" y="80"/>
                  <a:pt x="84" y="80"/>
                </a:cubicBezTo>
                <a:cubicBezTo>
                  <a:pt x="89" y="80"/>
                  <a:pt x="92" y="76"/>
                  <a:pt x="92" y="72"/>
                </a:cubicBezTo>
                <a:cubicBezTo>
                  <a:pt x="92" y="67"/>
                  <a:pt x="89" y="64"/>
                  <a:pt x="84" y="6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169">
            <a:extLst>
              <a:ext uri="{FF2B5EF4-FFF2-40B4-BE49-F238E27FC236}">
                <a16:creationId xmlns:a16="http://schemas.microsoft.com/office/drawing/2014/main" id="{D53CE7A4-67B1-4EB7-BC6A-F517AF36E259}"/>
              </a:ext>
            </a:extLst>
          </p:cNvPr>
          <p:cNvSpPr>
            <a:spLocks/>
          </p:cNvSpPr>
          <p:nvPr userDrawn="1"/>
        </p:nvSpPr>
        <p:spPr bwMode="auto">
          <a:xfrm>
            <a:off x="3652838" y="5862638"/>
            <a:ext cx="360363" cy="357188"/>
          </a:xfrm>
          <a:custGeom>
            <a:avLst/>
            <a:gdLst>
              <a:gd name="T0" fmla="*/ 48 w 96"/>
              <a:gd name="T1" fmla="*/ 95 h 95"/>
              <a:gd name="T2" fmla="*/ 34 w 96"/>
              <a:gd name="T3" fmla="*/ 93 h 95"/>
              <a:gd name="T4" fmla="*/ 39 w 96"/>
              <a:gd name="T5" fmla="*/ 83 h 95"/>
              <a:gd name="T6" fmla="*/ 42 w 96"/>
              <a:gd name="T7" fmla="*/ 70 h 95"/>
              <a:gd name="T8" fmla="*/ 54 w 96"/>
              <a:gd name="T9" fmla="*/ 76 h 95"/>
              <a:gd name="T10" fmla="*/ 80 w 96"/>
              <a:gd name="T11" fmla="*/ 43 h 95"/>
              <a:gd name="T12" fmla="*/ 49 w 96"/>
              <a:gd name="T13" fmla="*/ 16 h 95"/>
              <a:gd name="T14" fmla="*/ 15 w 96"/>
              <a:gd name="T15" fmla="*/ 46 h 95"/>
              <a:gd name="T16" fmla="*/ 25 w 96"/>
              <a:gd name="T17" fmla="*/ 64 h 95"/>
              <a:gd name="T18" fmla="*/ 27 w 96"/>
              <a:gd name="T19" fmla="*/ 63 h 95"/>
              <a:gd name="T20" fmla="*/ 28 w 96"/>
              <a:gd name="T21" fmla="*/ 59 h 95"/>
              <a:gd name="T22" fmla="*/ 28 w 96"/>
              <a:gd name="T23" fmla="*/ 56 h 95"/>
              <a:gd name="T24" fmla="*/ 24 w 96"/>
              <a:gd name="T25" fmla="*/ 47 h 95"/>
              <a:gd name="T26" fmla="*/ 48 w 96"/>
              <a:gd name="T27" fmla="*/ 24 h 95"/>
              <a:gd name="T28" fmla="*/ 68 w 96"/>
              <a:gd name="T29" fmla="*/ 42 h 95"/>
              <a:gd name="T30" fmla="*/ 53 w 96"/>
              <a:gd name="T31" fmla="*/ 68 h 95"/>
              <a:gd name="T32" fmla="*/ 45 w 96"/>
              <a:gd name="T33" fmla="*/ 59 h 95"/>
              <a:gd name="T34" fmla="*/ 49 w 96"/>
              <a:gd name="T35" fmla="*/ 42 h 95"/>
              <a:gd name="T36" fmla="*/ 43 w 96"/>
              <a:gd name="T37" fmla="*/ 34 h 95"/>
              <a:gd name="T38" fmla="*/ 34 w 96"/>
              <a:gd name="T39" fmla="*/ 47 h 95"/>
              <a:gd name="T40" fmla="*/ 35 w 96"/>
              <a:gd name="T41" fmla="*/ 54 h 95"/>
              <a:gd name="T42" fmla="*/ 29 w 96"/>
              <a:gd name="T43" fmla="*/ 80 h 95"/>
              <a:gd name="T44" fmla="*/ 28 w 96"/>
              <a:gd name="T45" fmla="*/ 91 h 95"/>
              <a:gd name="T46" fmla="*/ 0 w 96"/>
              <a:gd name="T47" fmla="*/ 48 h 95"/>
              <a:gd name="T48" fmla="*/ 48 w 96"/>
              <a:gd name="T49" fmla="*/ 0 h 95"/>
              <a:gd name="T50" fmla="*/ 96 w 96"/>
              <a:gd name="T51" fmla="*/ 48 h 95"/>
              <a:gd name="T52" fmla="*/ 48 w 96"/>
              <a:gd name="T53"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95">
                <a:moveTo>
                  <a:pt x="48" y="95"/>
                </a:moveTo>
                <a:cubicBezTo>
                  <a:pt x="43" y="95"/>
                  <a:pt x="38" y="95"/>
                  <a:pt x="34" y="93"/>
                </a:cubicBezTo>
                <a:cubicBezTo>
                  <a:pt x="36" y="91"/>
                  <a:pt x="38" y="87"/>
                  <a:pt x="39" y="83"/>
                </a:cubicBezTo>
                <a:cubicBezTo>
                  <a:pt x="39" y="83"/>
                  <a:pt x="39" y="81"/>
                  <a:pt x="42" y="70"/>
                </a:cubicBezTo>
                <a:cubicBezTo>
                  <a:pt x="44" y="73"/>
                  <a:pt x="49" y="76"/>
                  <a:pt x="54" y="76"/>
                </a:cubicBezTo>
                <a:cubicBezTo>
                  <a:pt x="69" y="76"/>
                  <a:pt x="80" y="62"/>
                  <a:pt x="80" y="43"/>
                </a:cubicBezTo>
                <a:cubicBezTo>
                  <a:pt x="80" y="29"/>
                  <a:pt x="68" y="16"/>
                  <a:pt x="49" y="16"/>
                </a:cubicBezTo>
                <a:cubicBezTo>
                  <a:pt x="27" y="16"/>
                  <a:pt x="15" y="32"/>
                  <a:pt x="15" y="46"/>
                </a:cubicBezTo>
                <a:cubicBezTo>
                  <a:pt x="15" y="54"/>
                  <a:pt x="18" y="61"/>
                  <a:pt x="25" y="64"/>
                </a:cubicBezTo>
                <a:cubicBezTo>
                  <a:pt x="26" y="64"/>
                  <a:pt x="27" y="64"/>
                  <a:pt x="27" y="63"/>
                </a:cubicBezTo>
                <a:cubicBezTo>
                  <a:pt x="28" y="62"/>
                  <a:pt x="28" y="60"/>
                  <a:pt x="28" y="59"/>
                </a:cubicBezTo>
                <a:cubicBezTo>
                  <a:pt x="29" y="58"/>
                  <a:pt x="29" y="57"/>
                  <a:pt x="28" y="56"/>
                </a:cubicBezTo>
                <a:cubicBezTo>
                  <a:pt x="26" y="54"/>
                  <a:pt x="24" y="51"/>
                  <a:pt x="24" y="47"/>
                </a:cubicBezTo>
                <a:cubicBezTo>
                  <a:pt x="24" y="35"/>
                  <a:pt x="33" y="24"/>
                  <a:pt x="48" y="24"/>
                </a:cubicBezTo>
                <a:cubicBezTo>
                  <a:pt x="61" y="24"/>
                  <a:pt x="68" y="32"/>
                  <a:pt x="68" y="42"/>
                </a:cubicBezTo>
                <a:cubicBezTo>
                  <a:pt x="68" y="56"/>
                  <a:pt x="62" y="68"/>
                  <a:pt x="53" y="68"/>
                </a:cubicBezTo>
                <a:cubicBezTo>
                  <a:pt x="48" y="68"/>
                  <a:pt x="44" y="64"/>
                  <a:pt x="45" y="59"/>
                </a:cubicBezTo>
                <a:cubicBezTo>
                  <a:pt x="47" y="52"/>
                  <a:pt x="49" y="46"/>
                  <a:pt x="49" y="42"/>
                </a:cubicBezTo>
                <a:cubicBezTo>
                  <a:pt x="49" y="38"/>
                  <a:pt x="47" y="34"/>
                  <a:pt x="43" y="34"/>
                </a:cubicBezTo>
                <a:cubicBezTo>
                  <a:pt x="38" y="34"/>
                  <a:pt x="34" y="40"/>
                  <a:pt x="34" y="47"/>
                </a:cubicBezTo>
                <a:cubicBezTo>
                  <a:pt x="34" y="47"/>
                  <a:pt x="34" y="51"/>
                  <a:pt x="35" y="54"/>
                </a:cubicBezTo>
                <a:cubicBezTo>
                  <a:pt x="30" y="77"/>
                  <a:pt x="29" y="80"/>
                  <a:pt x="29" y="80"/>
                </a:cubicBezTo>
                <a:cubicBezTo>
                  <a:pt x="28" y="84"/>
                  <a:pt x="28" y="88"/>
                  <a:pt x="28" y="91"/>
                </a:cubicBezTo>
                <a:cubicBezTo>
                  <a:pt x="11" y="84"/>
                  <a:pt x="0" y="67"/>
                  <a:pt x="0" y="48"/>
                </a:cubicBezTo>
                <a:cubicBezTo>
                  <a:pt x="0" y="21"/>
                  <a:pt x="21" y="0"/>
                  <a:pt x="48" y="0"/>
                </a:cubicBezTo>
                <a:cubicBezTo>
                  <a:pt x="74" y="0"/>
                  <a:pt x="96" y="21"/>
                  <a:pt x="96" y="48"/>
                </a:cubicBezTo>
                <a:cubicBezTo>
                  <a:pt x="96" y="74"/>
                  <a:pt x="74" y="95"/>
                  <a:pt x="48" y="9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170">
            <a:extLst>
              <a:ext uri="{FF2B5EF4-FFF2-40B4-BE49-F238E27FC236}">
                <a16:creationId xmlns:a16="http://schemas.microsoft.com/office/drawing/2014/main" id="{AFB8252F-8CCE-4BD1-B7F1-6EED44944FE7}"/>
              </a:ext>
            </a:extLst>
          </p:cNvPr>
          <p:cNvSpPr>
            <a:spLocks noEditPoints="1"/>
          </p:cNvSpPr>
          <p:nvPr userDrawn="1"/>
        </p:nvSpPr>
        <p:spPr bwMode="auto">
          <a:xfrm>
            <a:off x="4291013" y="5832476"/>
            <a:ext cx="366713" cy="387350"/>
          </a:xfrm>
          <a:custGeom>
            <a:avLst/>
            <a:gdLst>
              <a:gd name="T0" fmla="*/ 63 w 98"/>
              <a:gd name="T1" fmla="*/ 78 h 103"/>
              <a:gd name="T2" fmla="*/ 60 w 98"/>
              <a:gd name="T3" fmla="*/ 89 h 103"/>
              <a:gd name="T4" fmla="*/ 28 w 98"/>
              <a:gd name="T5" fmla="*/ 103 h 103"/>
              <a:gd name="T6" fmla="*/ 2 w 98"/>
              <a:gd name="T7" fmla="*/ 92 h 103"/>
              <a:gd name="T8" fmla="*/ 0 w 98"/>
              <a:gd name="T9" fmla="*/ 84 h 103"/>
              <a:gd name="T10" fmla="*/ 10 w 98"/>
              <a:gd name="T11" fmla="*/ 68 h 103"/>
              <a:gd name="T12" fmla="*/ 35 w 98"/>
              <a:gd name="T13" fmla="*/ 61 h 103"/>
              <a:gd name="T14" fmla="*/ 31 w 98"/>
              <a:gd name="T15" fmla="*/ 52 h 103"/>
              <a:gd name="T16" fmla="*/ 32 w 98"/>
              <a:gd name="T17" fmla="*/ 47 h 103"/>
              <a:gd name="T18" fmla="*/ 28 w 98"/>
              <a:gd name="T19" fmla="*/ 47 h 103"/>
              <a:gd name="T20" fmla="*/ 6 w 98"/>
              <a:gd name="T21" fmla="*/ 26 h 103"/>
              <a:gd name="T22" fmla="*/ 15 w 98"/>
              <a:gd name="T23" fmla="*/ 8 h 103"/>
              <a:gd name="T24" fmla="*/ 40 w 98"/>
              <a:gd name="T25" fmla="*/ 0 h 103"/>
              <a:gd name="T26" fmla="*/ 66 w 98"/>
              <a:gd name="T27" fmla="*/ 0 h 103"/>
              <a:gd name="T28" fmla="*/ 57 w 98"/>
              <a:gd name="T29" fmla="*/ 5 h 103"/>
              <a:gd name="T30" fmla="*/ 49 w 98"/>
              <a:gd name="T31" fmla="*/ 5 h 103"/>
              <a:gd name="T32" fmla="*/ 58 w 98"/>
              <a:gd name="T33" fmla="*/ 23 h 103"/>
              <a:gd name="T34" fmla="*/ 44 w 98"/>
              <a:gd name="T35" fmla="*/ 49 h 103"/>
              <a:gd name="T36" fmla="*/ 63 w 98"/>
              <a:gd name="T37" fmla="*/ 78 h 103"/>
              <a:gd name="T38" fmla="*/ 54 w 98"/>
              <a:gd name="T39" fmla="*/ 83 h 103"/>
              <a:gd name="T40" fmla="*/ 40 w 98"/>
              <a:gd name="T41" fmla="*/ 65 h 103"/>
              <a:gd name="T42" fmla="*/ 37 w 98"/>
              <a:gd name="T43" fmla="*/ 65 h 103"/>
              <a:gd name="T44" fmla="*/ 11 w 98"/>
              <a:gd name="T45" fmla="*/ 81 h 103"/>
              <a:gd name="T46" fmla="*/ 35 w 98"/>
              <a:gd name="T47" fmla="*/ 98 h 103"/>
              <a:gd name="T48" fmla="*/ 54 w 98"/>
              <a:gd name="T49" fmla="*/ 83 h 103"/>
              <a:gd name="T50" fmla="*/ 43 w 98"/>
              <a:gd name="T51" fmla="*/ 40 h 103"/>
              <a:gd name="T52" fmla="*/ 47 w 98"/>
              <a:gd name="T53" fmla="*/ 30 h 103"/>
              <a:gd name="T54" fmla="*/ 30 w 98"/>
              <a:gd name="T55" fmla="*/ 5 h 103"/>
              <a:gd name="T56" fmla="*/ 21 w 98"/>
              <a:gd name="T57" fmla="*/ 9 h 103"/>
              <a:gd name="T58" fmla="*/ 18 w 98"/>
              <a:gd name="T59" fmla="*/ 19 h 103"/>
              <a:gd name="T60" fmla="*/ 34 w 98"/>
              <a:gd name="T61" fmla="*/ 43 h 103"/>
              <a:gd name="T62" fmla="*/ 43 w 98"/>
              <a:gd name="T63" fmla="*/ 40 h 103"/>
              <a:gd name="T64" fmla="*/ 98 w 98"/>
              <a:gd name="T65" fmla="*/ 43 h 103"/>
              <a:gd name="T66" fmla="*/ 98 w 98"/>
              <a:gd name="T67" fmla="*/ 50 h 103"/>
              <a:gd name="T68" fmla="*/ 85 w 98"/>
              <a:gd name="T69" fmla="*/ 50 h 103"/>
              <a:gd name="T70" fmla="*/ 85 w 98"/>
              <a:gd name="T71" fmla="*/ 64 h 103"/>
              <a:gd name="T72" fmla="*/ 79 w 98"/>
              <a:gd name="T73" fmla="*/ 64 h 103"/>
              <a:gd name="T74" fmla="*/ 79 w 98"/>
              <a:gd name="T75" fmla="*/ 50 h 103"/>
              <a:gd name="T76" fmla="*/ 65 w 98"/>
              <a:gd name="T77" fmla="*/ 50 h 103"/>
              <a:gd name="T78" fmla="*/ 65 w 98"/>
              <a:gd name="T79" fmla="*/ 43 h 103"/>
              <a:gd name="T80" fmla="*/ 79 w 98"/>
              <a:gd name="T81" fmla="*/ 43 h 103"/>
              <a:gd name="T82" fmla="*/ 79 w 98"/>
              <a:gd name="T83" fmla="*/ 30 h 103"/>
              <a:gd name="T84" fmla="*/ 85 w 98"/>
              <a:gd name="T85" fmla="*/ 30 h 103"/>
              <a:gd name="T86" fmla="*/ 85 w 98"/>
              <a:gd name="T87" fmla="*/ 43 h 103"/>
              <a:gd name="T88" fmla="*/ 98 w 98"/>
              <a:gd name="T89" fmla="*/ 4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103">
                <a:moveTo>
                  <a:pt x="63" y="78"/>
                </a:moveTo>
                <a:cubicBezTo>
                  <a:pt x="63" y="82"/>
                  <a:pt x="62" y="85"/>
                  <a:pt x="60" y="89"/>
                </a:cubicBezTo>
                <a:cubicBezTo>
                  <a:pt x="53" y="100"/>
                  <a:pt x="40" y="103"/>
                  <a:pt x="28" y="103"/>
                </a:cubicBezTo>
                <a:cubicBezTo>
                  <a:pt x="19" y="103"/>
                  <a:pt x="7" y="101"/>
                  <a:pt x="2" y="92"/>
                </a:cubicBezTo>
                <a:cubicBezTo>
                  <a:pt x="0" y="90"/>
                  <a:pt x="0" y="87"/>
                  <a:pt x="0" y="84"/>
                </a:cubicBezTo>
                <a:cubicBezTo>
                  <a:pt x="0" y="77"/>
                  <a:pt x="4" y="71"/>
                  <a:pt x="10" y="68"/>
                </a:cubicBezTo>
                <a:cubicBezTo>
                  <a:pt x="17" y="63"/>
                  <a:pt x="27" y="62"/>
                  <a:pt x="35" y="61"/>
                </a:cubicBezTo>
                <a:cubicBezTo>
                  <a:pt x="33" y="58"/>
                  <a:pt x="31" y="56"/>
                  <a:pt x="31" y="52"/>
                </a:cubicBezTo>
                <a:cubicBezTo>
                  <a:pt x="31" y="50"/>
                  <a:pt x="32" y="49"/>
                  <a:pt x="32" y="47"/>
                </a:cubicBezTo>
                <a:cubicBezTo>
                  <a:pt x="31" y="47"/>
                  <a:pt x="30" y="47"/>
                  <a:pt x="28" y="47"/>
                </a:cubicBezTo>
                <a:cubicBezTo>
                  <a:pt x="16" y="47"/>
                  <a:pt x="6" y="38"/>
                  <a:pt x="6" y="26"/>
                </a:cubicBezTo>
                <a:cubicBezTo>
                  <a:pt x="6" y="19"/>
                  <a:pt x="9" y="12"/>
                  <a:pt x="15" y="8"/>
                </a:cubicBezTo>
                <a:cubicBezTo>
                  <a:pt x="21" y="2"/>
                  <a:pt x="31" y="0"/>
                  <a:pt x="40" y="0"/>
                </a:cubicBezTo>
                <a:cubicBezTo>
                  <a:pt x="66" y="0"/>
                  <a:pt x="66" y="0"/>
                  <a:pt x="66" y="0"/>
                </a:cubicBezTo>
                <a:cubicBezTo>
                  <a:pt x="57" y="5"/>
                  <a:pt x="57" y="5"/>
                  <a:pt x="57" y="5"/>
                </a:cubicBezTo>
                <a:cubicBezTo>
                  <a:pt x="49" y="5"/>
                  <a:pt x="49" y="5"/>
                  <a:pt x="49" y="5"/>
                </a:cubicBezTo>
                <a:cubicBezTo>
                  <a:pt x="55" y="10"/>
                  <a:pt x="58" y="16"/>
                  <a:pt x="58" y="23"/>
                </a:cubicBezTo>
                <a:cubicBezTo>
                  <a:pt x="58" y="40"/>
                  <a:pt x="44" y="41"/>
                  <a:pt x="44" y="49"/>
                </a:cubicBezTo>
                <a:cubicBezTo>
                  <a:pt x="44" y="58"/>
                  <a:pt x="63" y="60"/>
                  <a:pt x="63" y="78"/>
                </a:cubicBezTo>
                <a:close/>
                <a:moveTo>
                  <a:pt x="54" y="83"/>
                </a:moveTo>
                <a:cubicBezTo>
                  <a:pt x="54" y="75"/>
                  <a:pt x="46" y="70"/>
                  <a:pt x="40" y="65"/>
                </a:cubicBezTo>
                <a:cubicBezTo>
                  <a:pt x="39" y="65"/>
                  <a:pt x="38" y="65"/>
                  <a:pt x="37" y="65"/>
                </a:cubicBezTo>
                <a:cubicBezTo>
                  <a:pt x="26" y="65"/>
                  <a:pt x="11" y="68"/>
                  <a:pt x="11" y="81"/>
                </a:cubicBezTo>
                <a:cubicBezTo>
                  <a:pt x="11" y="93"/>
                  <a:pt x="24" y="98"/>
                  <a:pt x="35" y="98"/>
                </a:cubicBezTo>
                <a:cubicBezTo>
                  <a:pt x="44" y="98"/>
                  <a:pt x="54" y="94"/>
                  <a:pt x="54" y="83"/>
                </a:cubicBezTo>
                <a:close/>
                <a:moveTo>
                  <a:pt x="43" y="40"/>
                </a:moveTo>
                <a:cubicBezTo>
                  <a:pt x="46" y="37"/>
                  <a:pt x="47" y="33"/>
                  <a:pt x="47" y="30"/>
                </a:cubicBezTo>
                <a:cubicBezTo>
                  <a:pt x="47" y="20"/>
                  <a:pt x="41" y="5"/>
                  <a:pt x="30" y="5"/>
                </a:cubicBezTo>
                <a:cubicBezTo>
                  <a:pt x="27" y="5"/>
                  <a:pt x="23" y="6"/>
                  <a:pt x="21" y="9"/>
                </a:cubicBezTo>
                <a:cubicBezTo>
                  <a:pt x="19" y="12"/>
                  <a:pt x="18" y="16"/>
                  <a:pt x="18" y="19"/>
                </a:cubicBezTo>
                <a:cubicBezTo>
                  <a:pt x="18" y="29"/>
                  <a:pt x="23" y="43"/>
                  <a:pt x="34" y="43"/>
                </a:cubicBezTo>
                <a:cubicBezTo>
                  <a:pt x="38" y="43"/>
                  <a:pt x="41" y="42"/>
                  <a:pt x="43" y="40"/>
                </a:cubicBezTo>
                <a:close/>
                <a:moveTo>
                  <a:pt x="98" y="43"/>
                </a:moveTo>
                <a:cubicBezTo>
                  <a:pt x="98" y="50"/>
                  <a:pt x="98" y="50"/>
                  <a:pt x="98" y="50"/>
                </a:cubicBezTo>
                <a:cubicBezTo>
                  <a:pt x="85" y="50"/>
                  <a:pt x="85" y="50"/>
                  <a:pt x="85" y="50"/>
                </a:cubicBezTo>
                <a:cubicBezTo>
                  <a:pt x="85" y="64"/>
                  <a:pt x="85" y="64"/>
                  <a:pt x="85" y="64"/>
                </a:cubicBezTo>
                <a:cubicBezTo>
                  <a:pt x="79" y="64"/>
                  <a:pt x="79" y="64"/>
                  <a:pt x="79" y="64"/>
                </a:cubicBezTo>
                <a:cubicBezTo>
                  <a:pt x="79" y="50"/>
                  <a:pt x="79" y="50"/>
                  <a:pt x="79" y="50"/>
                </a:cubicBezTo>
                <a:cubicBezTo>
                  <a:pt x="65" y="50"/>
                  <a:pt x="65" y="50"/>
                  <a:pt x="65" y="50"/>
                </a:cubicBezTo>
                <a:cubicBezTo>
                  <a:pt x="65" y="43"/>
                  <a:pt x="65" y="43"/>
                  <a:pt x="65" y="43"/>
                </a:cubicBezTo>
                <a:cubicBezTo>
                  <a:pt x="79" y="43"/>
                  <a:pt x="79" y="43"/>
                  <a:pt x="79" y="43"/>
                </a:cubicBezTo>
                <a:cubicBezTo>
                  <a:pt x="79" y="30"/>
                  <a:pt x="79" y="30"/>
                  <a:pt x="79" y="30"/>
                </a:cubicBezTo>
                <a:cubicBezTo>
                  <a:pt x="85" y="30"/>
                  <a:pt x="85" y="30"/>
                  <a:pt x="85" y="30"/>
                </a:cubicBezTo>
                <a:cubicBezTo>
                  <a:pt x="85" y="43"/>
                  <a:pt x="85" y="43"/>
                  <a:pt x="85" y="43"/>
                </a:cubicBezTo>
                <a:lnTo>
                  <a:pt x="98" y="43"/>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171">
            <a:extLst>
              <a:ext uri="{FF2B5EF4-FFF2-40B4-BE49-F238E27FC236}">
                <a16:creationId xmlns:a16="http://schemas.microsoft.com/office/drawing/2014/main" id="{42B1423C-F2D1-421D-9529-3C9B518EBC30}"/>
              </a:ext>
            </a:extLst>
          </p:cNvPr>
          <p:cNvSpPr>
            <a:spLocks noEditPoints="1"/>
          </p:cNvSpPr>
          <p:nvPr userDrawn="1"/>
        </p:nvSpPr>
        <p:spPr bwMode="auto">
          <a:xfrm>
            <a:off x="4894263" y="5892801"/>
            <a:ext cx="450850" cy="300038"/>
          </a:xfrm>
          <a:custGeom>
            <a:avLst/>
            <a:gdLst>
              <a:gd name="T0" fmla="*/ 120 w 120"/>
              <a:gd name="T1" fmla="*/ 76 h 80"/>
              <a:gd name="T2" fmla="*/ 116 w 120"/>
              <a:gd name="T3" fmla="*/ 80 h 80"/>
              <a:gd name="T4" fmla="*/ 4 w 120"/>
              <a:gd name="T5" fmla="*/ 80 h 80"/>
              <a:gd name="T6" fmla="*/ 0 w 120"/>
              <a:gd name="T7" fmla="*/ 76 h 80"/>
              <a:gd name="T8" fmla="*/ 0 w 120"/>
              <a:gd name="T9" fmla="*/ 4 h 80"/>
              <a:gd name="T10" fmla="*/ 4 w 120"/>
              <a:gd name="T11" fmla="*/ 0 h 80"/>
              <a:gd name="T12" fmla="*/ 116 w 120"/>
              <a:gd name="T13" fmla="*/ 0 h 80"/>
              <a:gd name="T14" fmla="*/ 120 w 120"/>
              <a:gd name="T15" fmla="*/ 4 h 80"/>
              <a:gd name="T16" fmla="*/ 120 w 120"/>
              <a:gd name="T17" fmla="*/ 76 h 80"/>
              <a:gd name="T18" fmla="*/ 112 w 120"/>
              <a:gd name="T19" fmla="*/ 24 h 80"/>
              <a:gd name="T20" fmla="*/ 96 w 120"/>
              <a:gd name="T21" fmla="*/ 8 h 80"/>
              <a:gd name="T22" fmla="*/ 24 w 120"/>
              <a:gd name="T23" fmla="*/ 8 h 80"/>
              <a:gd name="T24" fmla="*/ 8 w 120"/>
              <a:gd name="T25" fmla="*/ 24 h 80"/>
              <a:gd name="T26" fmla="*/ 8 w 120"/>
              <a:gd name="T27" fmla="*/ 56 h 80"/>
              <a:gd name="T28" fmla="*/ 24 w 120"/>
              <a:gd name="T29" fmla="*/ 72 h 80"/>
              <a:gd name="T30" fmla="*/ 96 w 120"/>
              <a:gd name="T31" fmla="*/ 72 h 80"/>
              <a:gd name="T32" fmla="*/ 112 w 120"/>
              <a:gd name="T33" fmla="*/ 56 h 80"/>
              <a:gd name="T34" fmla="*/ 112 w 120"/>
              <a:gd name="T35" fmla="*/ 24 h 80"/>
              <a:gd name="T36" fmla="*/ 60 w 120"/>
              <a:gd name="T37" fmla="*/ 66 h 80"/>
              <a:gd name="T38" fmla="*/ 40 w 120"/>
              <a:gd name="T39" fmla="*/ 40 h 80"/>
              <a:gd name="T40" fmla="*/ 60 w 120"/>
              <a:gd name="T41" fmla="*/ 14 h 80"/>
              <a:gd name="T42" fmla="*/ 80 w 120"/>
              <a:gd name="T43" fmla="*/ 40 h 80"/>
              <a:gd name="T44" fmla="*/ 60 w 120"/>
              <a:gd name="T45" fmla="*/ 66 h 80"/>
              <a:gd name="T46" fmla="*/ 72 w 120"/>
              <a:gd name="T47" fmla="*/ 56 h 80"/>
              <a:gd name="T48" fmla="*/ 72 w 120"/>
              <a:gd name="T49" fmla="*/ 50 h 80"/>
              <a:gd name="T50" fmla="*/ 64 w 120"/>
              <a:gd name="T51" fmla="*/ 50 h 80"/>
              <a:gd name="T52" fmla="*/ 64 w 120"/>
              <a:gd name="T53" fmla="*/ 22 h 80"/>
              <a:gd name="T54" fmla="*/ 57 w 120"/>
              <a:gd name="T55" fmla="*/ 22 h 80"/>
              <a:gd name="T56" fmla="*/ 48 w 120"/>
              <a:gd name="T57" fmla="*/ 30 h 80"/>
              <a:gd name="T58" fmla="*/ 53 w 120"/>
              <a:gd name="T59" fmla="*/ 35 h 80"/>
              <a:gd name="T60" fmla="*/ 56 w 120"/>
              <a:gd name="T61" fmla="*/ 32 h 80"/>
              <a:gd name="T62" fmla="*/ 56 w 120"/>
              <a:gd name="T63" fmla="*/ 32 h 80"/>
              <a:gd name="T64" fmla="*/ 56 w 120"/>
              <a:gd name="T65" fmla="*/ 50 h 80"/>
              <a:gd name="T66" fmla="*/ 48 w 120"/>
              <a:gd name="T67" fmla="*/ 50 h 80"/>
              <a:gd name="T68" fmla="*/ 48 w 120"/>
              <a:gd name="T69" fmla="*/ 56 h 80"/>
              <a:gd name="T70" fmla="*/ 72 w 120"/>
              <a:gd name="T71" fmla="*/ 5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0" h="80">
                <a:moveTo>
                  <a:pt x="120" y="76"/>
                </a:moveTo>
                <a:cubicBezTo>
                  <a:pt x="120" y="78"/>
                  <a:pt x="119" y="80"/>
                  <a:pt x="116" y="80"/>
                </a:cubicBezTo>
                <a:cubicBezTo>
                  <a:pt x="4" y="80"/>
                  <a:pt x="4" y="80"/>
                  <a:pt x="4" y="80"/>
                </a:cubicBezTo>
                <a:cubicBezTo>
                  <a:pt x="2" y="80"/>
                  <a:pt x="0" y="78"/>
                  <a:pt x="0" y="76"/>
                </a:cubicBezTo>
                <a:cubicBezTo>
                  <a:pt x="0" y="4"/>
                  <a:pt x="0" y="4"/>
                  <a:pt x="0" y="4"/>
                </a:cubicBezTo>
                <a:cubicBezTo>
                  <a:pt x="0" y="1"/>
                  <a:pt x="2" y="0"/>
                  <a:pt x="4" y="0"/>
                </a:cubicBezTo>
                <a:cubicBezTo>
                  <a:pt x="116" y="0"/>
                  <a:pt x="116" y="0"/>
                  <a:pt x="116" y="0"/>
                </a:cubicBezTo>
                <a:cubicBezTo>
                  <a:pt x="119" y="0"/>
                  <a:pt x="120" y="1"/>
                  <a:pt x="120" y="4"/>
                </a:cubicBezTo>
                <a:lnTo>
                  <a:pt x="120" y="76"/>
                </a:lnTo>
                <a:close/>
                <a:moveTo>
                  <a:pt x="112" y="24"/>
                </a:moveTo>
                <a:cubicBezTo>
                  <a:pt x="104" y="24"/>
                  <a:pt x="96" y="16"/>
                  <a:pt x="96" y="8"/>
                </a:cubicBezTo>
                <a:cubicBezTo>
                  <a:pt x="24" y="8"/>
                  <a:pt x="24" y="8"/>
                  <a:pt x="24" y="8"/>
                </a:cubicBezTo>
                <a:cubicBezTo>
                  <a:pt x="24" y="16"/>
                  <a:pt x="17" y="24"/>
                  <a:pt x="8" y="24"/>
                </a:cubicBezTo>
                <a:cubicBezTo>
                  <a:pt x="8" y="56"/>
                  <a:pt x="8" y="56"/>
                  <a:pt x="8" y="56"/>
                </a:cubicBezTo>
                <a:cubicBezTo>
                  <a:pt x="17" y="56"/>
                  <a:pt x="24" y="63"/>
                  <a:pt x="24" y="72"/>
                </a:cubicBezTo>
                <a:cubicBezTo>
                  <a:pt x="96" y="72"/>
                  <a:pt x="96" y="72"/>
                  <a:pt x="96" y="72"/>
                </a:cubicBezTo>
                <a:cubicBezTo>
                  <a:pt x="96" y="63"/>
                  <a:pt x="104" y="56"/>
                  <a:pt x="112" y="56"/>
                </a:cubicBezTo>
                <a:lnTo>
                  <a:pt x="112" y="24"/>
                </a:lnTo>
                <a:close/>
                <a:moveTo>
                  <a:pt x="60" y="66"/>
                </a:moveTo>
                <a:cubicBezTo>
                  <a:pt x="47" y="66"/>
                  <a:pt x="40" y="51"/>
                  <a:pt x="40" y="40"/>
                </a:cubicBezTo>
                <a:cubicBezTo>
                  <a:pt x="40" y="28"/>
                  <a:pt x="47" y="14"/>
                  <a:pt x="60" y="14"/>
                </a:cubicBezTo>
                <a:cubicBezTo>
                  <a:pt x="74" y="14"/>
                  <a:pt x="80" y="28"/>
                  <a:pt x="80" y="40"/>
                </a:cubicBezTo>
                <a:cubicBezTo>
                  <a:pt x="80" y="51"/>
                  <a:pt x="74" y="66"/>
                  <a:pt x="60" y="66"/>
                </a:cubicBezTo>
                <a:close/>
                <a:moveTo>
                  <a:pt x="72" y="56"/>
                </a:moveTo>
                <a:cubicBezTo>
                  <a:pt x="72" y="50"/>
                  <a:pt x="72" y="50"/>
                  <a:pt x="72" y="50"/>
                </a:cubicBezTo>
                <a:cubicBezTo>
                  <a:pt x="64" y="50"/>
                  <a:pt x="64" y="50"/>
                  <a:pt x="64" y="50"/>
                </a:cubicBezTo>
                <a:cubicBezTo>
                  <a:pt x="64" y="22"/>
                  <a:pt x="64" y="22"/>
                  <a:pt x="64" y="22"/>
                </a:cubicBezTo>
                <a:cubicBezTo>
                  <a:pt x="57" y="22"/>
                  <a:pt x="57" y="22"/>
                  <a:pt x="57" y="22"/>
                </a:cubicBezTo>
                <a:cubicBezTo>
                  <a:pt x="48" y="30"/>
                  <a:pt x="48" y="30"/>
                  <a:pt x="48" y="30"/>
                </a:cubicBezTo>
                <a:cubicBezTo>
                  <a:pt x="53" y="35"/>
                  <a:pt x="53" y="35"/>
                  <a:pt x="53" y="35"/>
                </a:cubicBezTo>
                <a:cubicBezTo>
                  <a:pt x="54" y="34"/>
                  <a:pt x="55" y="33"/>
                  <a:pt x="56" y="32"/>
                </a:cubicBezTo>
                <a:cubicBezTo>
                  <a:pt x="56" y="32"/>
                  <a:pt x="56" y="32"/>
                  <a:pt x="56" y="32"/>
                </a:cubicBezTo>
                <a:cubicBezTo>
                  <a:pt x="56" y="50"/>
                  <a:pt x="56" y="50"/>
                  <a:pt x="56" y="50"/>
                </a:cubicBezTo>
                <a:cubicBezTo>
                  <a:pt x="48" y="50"/>
                  <a:pt x="48" y="50"/>
                  <a:pt x="48" y="50"/>
                </a:cubicBezTo>
                <a:cubicBezTo>
                  <a:pt x="48" y="56"/>
                  <a:pt x="48" y="56"/>
                  <a:pt x="48" y="56"/>
                </a:cubicBezTo>
                <a:lnTo>
                  <a:pt x="72" y="56"/>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172">
            <a:extLst>
              <a:ext uri="{FF2B5EF4-FFF2-40B4-BE49-F238E27FC236}">
                <a16:creationId xmlns:a16="http://schemas.microsoft.com/office/drawing/2014/main" id="{9E4D02BD-869B-4912-9B3A-EC2E416024CB}"/>
              </a:ext>
            </a:extLst>
          </p:cNvPr>
          <p:cNvSpPr>
            <a:spLocks noEditPoints="1"/>
          </p:cNvSpPr>
          <p:nvPr userDrawn="1"/>
        </p:nvSpPr>
        <p:spPr bwMode="auto">
          <a:xfrm>
            <a:off x="5556251" y="5892801"/>
            <a:ext cx="419100" cy="327025"/>
          </a:xfrm>
          <a:custGeom>
            <a:avLst/>
            <a:gdLst>
              <a:gd name="T0" fmla="*/ 101 w 112"/>
              <a:gd name="T1" fmla="*/ 27 h 87"/>
              <a:gd name="T2" fmla="*/ 72 w 112"/>
              <a:gd name="T3" fmla="*/ 47 h 87"/>
              <a:gd name="T4" fmla="*/ 56 w 112"/>
              <a:gd name="T5" fmla="*/ 56 h 87"/>
              <a:gd name="T6" fmla="*/ 56 w 112"/>
              <a:gd name="T7" fmla="*/ 56 h 87"/>
              <a:gd name="T8" fmla="*/ 56 w 112"/>
              <a:gd name="T9" fmla="*/ 56 h 87"/>
              <a:gd name="T10" fmla="*/ 40 w 112"/>
              <a:gd name="T11" fmla="*/ 47 h 87"/>
              <a:gd name="T12" fmla="*/ 11 w 112"/>
              <a:gd name="T13" fmla="*/ 27 h 87"/>
              <a:gd name="T14" fmla="*/ 0 w 112"/>
              <a:gd name="T15" fmla="*/ 11 h 87"/>
              <a:gd name="T16" fmla="*/ 10 w 112"/>
              <a:gd name="T17" fmla="*/ 0 h 87"/>
              <a:gd name="T18" fmla="*/ 102 w 112"/>
              <a:gd name="T19" fmla="*/ 0 h 87"/>
              <a:gd name="T20" fmla="*/ 112 w 112"/>
              <a:gd name="T21" fmla="*/ 10 h 87"/>
              <a:gd name="T22" fmla="*/ 101 w 112"/>
              <a:gd name="T23" fmla="*/ 27 h 87"/>
              <a:gd name="T24" fmla="*/ 112 w 112"/>
              <a:gd name="T25" fmla="*/ 78 h 87"/>
              <a:gd name="T26" fmla="*/ 102 w 112"/>
              <a:gd name="T27" fmla="*/ 87 h 87"/>
              <a:gd name="T28" fmla="*/ 10 w 112"/>
              <a:gd name="T29" fmla="*/ 87 h 87"/>
              <a:gd name="T30" fmla="*/ 0 w 112"/>
              <a:gd name="T31" fmla="*/ 78 h 87"/>
              <a:gd name="T32" fmla="*/ 0 w 112"/>
              <a:gd name="T33" fmla="*/ 28 h 87"/>
              <a:gd name="T34" fmla="*/ 7 w 112"/>
              <a:gd name="T35" fmla="*/ 33 h 87"/>
              <a:gd name="T36" fmla="*/ 38 w 112"/>
              <a:gd name="T37" fmla="*/ 55 h 87"/>
              <a:gd name="T38" fmla="*/ 56 w 112"/>
              <a:gd name="T39" fmla="*/ 64 h 87"/>
              <a:gd name="T40" fmla="*/ 56 w 112"/>
              <a:gd name="T41" fmla="*/ 64 h 87"/>
              <a:gd name="T42" fmla="*/ 56 w 112"/>
              <a:gd name="T43" fmla="*/ 64 h 87"/>
              <a:gd name="T44" fmla="*/ 75 w 112"/>
              <a:gd name="T45" fmla="*/ 55 h 87"/>
              <a:gd name="T46" fmla="*/ 106 w 112"/>
              <a:gd name="T47" fmla="*/ 33 h 87"/>
              <a:gd name="T48" fmla="*/ 112 w 112"/>
              <a:gd name="T49" fmla="*/ 28 h 87"/>
              <a:gd name="T50" fmla="*/ 112 w 112"/>
              <a:gd name="T51" fmla="*/ 7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 h="87">
                <a:moveTo>
                  <a:pt x="101" y="27"/>
                </a:moveTo>
                <a:cubicBezTo>
                  <a:pt x="92" y="33"/>
                  <a:pt x="82" y="40"/>
                  <a:pt x="72" y="47"/>
                </a:cubicBezTo>
                <a:cubicBezTo>
                  <a:pt x="68" y="50"/>
                  <a:pt x="61" y="56"/>
                  <a:pt x="56" y="56"/>
                </a:cubicBezTo>
                <a:cubicBezTo>
                  <a:pt x="56" y="56"/>
                  <a:pt x="56" y="56"/>
                  <a:pt x="56" y="56"/>
                </a:cubicBezTo>
                <a:cubicBezTo>
                  <a:pt x="56" y="56"/>
                  <a:pt x="56" y="56"/>
                  <a:pt x="56" y="56"/>
                </a:cubicBezTo>
                <a:cubicBezTo>
                  <a:pt x="51" y="56"/>
                  <a:pt x="44" y="50"/>
                  <a:pt x="40" y="47"/>
                </a:cubicBezTo>
                <a:cubicBezTo>
                  <a:pt x="30" y="40"/>
                  <a:pt x="21" y="33"/>
                  <a:pt x="11" y="27"/>
                </a:cubicBezTo>
                <a:cubicBezTo>
                  <a:pt x="7" y="24"/>
                  <a:pt x="0" y="17"/>
                  <a:pt x="0" y="11"/>
                </a:cubicBezTo>
                <a:cubicBezTo>
                  <a:pt x="0" y="5"/>
                  <a:pt x="4" y="0"/>
                  <a:pt x="10" y="0"/>
                </a:cubicBezTo>
                <a:cubicBezTo>
                  <a:pt x="102" y="0"/>
                  <a:pt x="102" y="0"/>
                  <a:pt x="102" y="0"/>
                </a:cubicBezTo>
                <a:cubicBezTo>
                  <a:pt x="108" y="0"/>
                  <a:pt x="112" y="4"/>
                  <a:pt x="112" y="10"/>
                </a:cubicBezTo>
                <a:cubicBezTo>
                  <a:pt x="112" y="17"/>
                  <a:pt x="107" y="23"/>
                  <a:pt x="101" y="27"/>
                </a:cubicBezTo>
                <a:close/>
                <a:moveTo>
                  <a:pt x="112" y="78"/>
                </a:moveTo>
                <a:cubicBezTo>
                  <a:pt x="112" y="83"/>
                  <a:pt x="108" y="87"/>
                  <a:pt x="102" y="87"/>
                </a:cubicBezTo>
                <a:cubicBezTo>
                  <a:pt x="10" y="87"/>
                  <a:pt x="10" y="87"/>
                  <a:pt x="10" y="87"/>
                </a:cubicBezTo>
                <a:cubicBezTo>
                  <a:pt x="5" y="87"/>
                  <a:pt x="0" y="83"/>
                  <a:pt x="0" y="78"/>
                </a:cubicBezTo>
                <a:cubicBezTo>
                  <a:pt x="0" y="28"/>
                  <a:pt x="0" y="28"/>
                  <a:pt x="0" y="28"/>
                </a:cubicBezTo>
                <a:cubicBezTo>
                  <a:pt x="2" y="30"/>
                  <a:pt x="4" y="32"/>
                  <a:pt x="7" y="33"/>
                </a:cubicBezTo>
                <a:cubicBezTo>
                  <a:pt x="17" y="40"/>
                  <a:pt x="27" y="47"/>
                  <a:pt x="38" y="55"/>
                </a:cubicBezTo>
                <a:cubicBezTo>
                  <a:pt x="43" y="59"/>
                  <a:pt x="49" y="64"/>
                  <a:pt x="56" y="64"/>
                </a:cubicBezTo>
                <a:cubicBezTo>
                  <a:pt x="56" y="64"/>
                  <a:pt x="56" y="64"/>
                  <a:pt x="56" y="64"/>
                </a:cubicBezTo>
                <a:cubicBezTo>
                  <a:pt x="56" y="64"/>
                  <a:pt x="56" y="64"/>
                  <a:pt x="56" y="64"/>
                </a:cubicBezTo>
                <a:cubicBezTo>
                  <a:pt x="63" y="64"/>
                  <a:pt x="70" y="59"/>
                  <a:pt x="75" y="55"/>
                </a:cubicBezTo>
                <a:cubicBezTo>
                  <a:pt x="85" y="48"/>
                  <a:pt x="95" y="40"/>
                  <a:pt x="106" y="33"/>
                </a:cubicBezTo>
                <a:cubicBezTo>
                  <a:pt x="108" y="32"/>
                  <a:pt x="110" y="30"/>
                  <a:pt x="112" y="28"/>
                </a:cubicBezTo>
                <a:lnTo>
                  <a:pt x="112" y="78"/>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173">
            <a:extLst>
              <a:ext uri="{FF2B5EF4-FFF2-40B4-BE49-F238E27FC236}">
                <a16:creationId xmlns:a16="http://schemas.microsoft.com/office/drawing/2014/main" id="{1F6BD614-ADDA-462B-8A20-99C9F3A22610}"/>
              </a:ext>
            </a:extLst>
          </p:cNvPr>
          <p:cNvSpPr>
            <a:spLocks noEditPoints="1"/>
          </p:cNvSpPr>
          <p:nvPr userDrawn="1"/>
        </p:nvSpPr>
        <p:spPr bwMode="auto">
          <a:xfrm>
            <a:off x="6230938" y="5865813"/>
            <a:ext cx="360363" cy="342900"/>
          </a:xfrm>
          <a:custGeom>
            <a:avLst/>
            <a:gdLst>
              <a:gd name="T0" fmla="*/ 12 w 96"/>
              <a:gd name="T1" fmla="*/ 21 h 91"/>
              <a:gd name="T2" fmla="*/ 12 w 96"/>
              <a:gd name="T3" fmla="*/ 21 h 91"/>
              <a:gd name="T4" fmla="*/ 0 w 96"/>
              <a:gd name="T5" fmla="*/ 11 h 91"/>
              <a:gd name="T6" fmla="*/ 12 w 96"/>
              <a:gd name="T7" fmla="*/ 0 h 91"/>
              <a:gd name="T8" fmla="*/ 23 w 96"/>
              <a:gd name="T9" fmla="*/ 11 h 91"/>
              <a:gd name="T10" fmla="*/ 12 w 96"/>
              <a:gd name="T11" fmla="*/ 21 h 91"/>
              <a:gd name="T12" fmla="*/ 22 w 96"/>
              <a:gd name="T13" fmla="*/ 91 h 91"/>
              <a:gd name="T14" fmla="*/ 2 w 96"/>
              <a:gd name="T15" fmla="*/ 91 h 91"/>
              <a:gd name="T16" fmla="*/ 2 w 96"/>
              <a:gd name="T17" fmla="*/ 30 h 91"/>
              <a:gd name="T18" fmla="*/ 22 w 96"/>
              <a:gd name="T19" fmla="*/ 30 h 91"/>
              <a:gd name="T20" fmla="*/ 22 w 96"/>
              <a:gd name="T21" fmla="*/ 91 h 91"/>
              <a:gd name="T22" fmla="*/ 96 w 96"/>
              <a:gd name="T23" fmla="*/ 91 h 91"/>
              <a:gd name="T24" fmla="*/ 76 w 96"/>
              <a:gd name="T25" fmla="*/ 91 h 91"/>
              <a:gd name="T26" fmla="*/ 76 w 96"/>
              <a:gd name="T27" fmla="*/ 58 h 91"/>
              <a:gd name="T28" fmla="*/ 65 w 96"/>
              <a:gd name="T29" fmla="*/ 44 h 91"/>
              <a:gd name="T30" fmla="*/ 55 w 96"/>
              <a:gd name="T31" fmla="*/ 52 h 91"/>
              <a:gd name="T32" fmla="*/ 54 w 96"/>
              <a:gd name="T33" fmla="*/ 57 h 91"/>
              <a:gd name="T34" fmla="*/ 54 w 96"/>
              <a:gd name="T35" fmla="*/ 91 h 91"/>
              <a:gd name="T36" fmla="*/ 34 w 96"/>
              <a:gd name="T37" fmla="*/ 91 h 91"/>
              <a:gd name="T38" fmla="*/ 34 w 96"/>
              <a:gd name="T39" fmla="*/ 30 h 91"/>
              <a:gd name="T40" fmla="*/ 54 w 96"/>
              <a:gd name="T41" fmla="*/ 30 h 91"/>
              <a:gd name="T42" fmla="*/ 54 w 96"/>
              <a:gd name="T43" fmla="*/ 39 h 91"/>
              <a:gd name="T44" fmla="*/ 54 w 96"/>
              <a:gd name="T45" fmla="*/ 39 h 91"/>
              <a:gd name="T46" fmla="*/ 73 w 96"/>
              <a:gd name="T47" fmla="*/ 28 h 91"/>
              <a:gd name="T48" fmla="*/ 96 w 96"/>
              <a:gd name="T49" fmla="*/ 56 h 91"/>
              <a:gd name="T50" fmla="*/ 96 w 96"/>
              <a:gd name="T5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91">
                <a:moveTo>
                  <a:pt x="12" y="21"/>
                </a:moveTo>
                <a:cubicBezTo>
                  <a:pt x="12" y="21"/>
                  <a:pt x="12" y="21"/>
                  <a:pt x="12" y="21"/>
                </a:cubicBezTo>
                <a:cubicBezTo>
                  <a:pt x="5" y="21"/>
                  <a:pt x="0" y="16"/>
                  <a:pt x="0" y="11"/>
                </a:cubicBezTo>
                <a:cubicBezTo>
                  <a:pt x="0" y="4"/>
                  <a:pt x="5" y="0"/>
                  <a:pt x="12" y="0"/>
                </a:cubicBezTo>
                <a:cubicBezTo>
                  <a:pt x="19" y="0"/>
                  <a:pt x="23" y="4"/>
                  <a:pt x="23" y="11"/>
                </a:cubicBezTo>
                <a:cubicBezTo>
                  <a:pt x="24" y="16"/>
                  <a:pt x="19" y="21"/>
                  <a:pt x="12" y="21"/>
                </a:cubicBezTo>
                <a:close/>
                <a:moveTo>
                  <a:pt x="22" y="91"/>
                </a:moveTo>
                <a:cubicBezTo>
                  <a:pt x="2" y="91"/>
                  <a:pt x="2" y="91"/>
                  <a:pt x="2" y="91"/>
                </a:cubicBezTo>
                <a:cubicBezTo>
                  <a:pt x="2" y="30"/>
                  <a:pt x="2" y="30"/>
                  <a:pt x="2" y="30"/>
                </a:cubicBezTo>
                <a:cubicBezTo>
                  <a:pt x="22" y="30"/>
                  <a:pt x="22" y="30"/>
                  <a:pt x="22" y="30"/>
                </a:cubicBezTo>
                <a:lnTo>
                  <a:pt x="22" y="91"/>
                </a:lnTo>
                <a:close/>
                <a:moveTo>
                  <a:pt x="96" y="91"/>
                </a:moveTo>
                <a:cubicBezTo>
                  <a:pt x="76" y="91"/>
                  <a:pt x="76" y="91"/>
                  <a:pt x="76" y="91"/>
                </a:cubicBezTo>
                <a:cubicBezTo>
                  <a:pt x="76" y="58"/>
                  <a:pt x="76" y="58"/>
                  <a:pt x="76" y="58"/>
                </a:cubicBezTo>
                <a:cubicBezTo>
                  <a:pt x="76" y="50"/>
                  <a:pt x="73" y="44"/>
                  <a:pt x="65" y="44"/>
                </a:cubicBezTo>
                <a:cubicBezTo>
                  <a:pt x="60" y="44"/>
                  <a:pt x="56" y="48"/>
                  <a:pt x="55" y="52"/>
                </a:cubicBezTo>
                <a:cubicBezTo>
                  <a:pt x="54" y="53"/>
                  <a:pt x="54" y="55"/>
                  <a:pt x="54" y="57"/>
                </a:cubicBezTo>
                <a:cubicBezTo>
                  <a:pt x="54" y="91"/>
                  <a:pt x="54" y="91"/>
                  <a:pt x="54" y="91"/>
                </a:cubicBezTo>
                <a:cubicBezTo>
                  <a:pt x="34" y="91"/>
                  <a:pt x="34" y="91"/>
                  <a:pt x="34" y="91"/>
                </a:cubicBezTo>
                <a:cubicBezTo>
                  <a:pt x="34" y="35"/>
                  <a:pt x="34" y="30"/>
                  <a:pt x="34" y="30"/>
                </a:cubicBezTo>
                <a:cubicBezTo>
                  <a:pt x="54" y="30"/>
                  <a:pt x="54" y="30"/>
                  <a:pt x="54" y="30"/>
                </a:cubicBezTo>
                <a:cubicBezTo>
                  <a:pt x="54" y="39"/>
                  <a:pt x="54" y="39"/>
                  <a:pt x="54" y="39"/>
                </a:cubicBezTo>
                <a:cubicBezTo>
                  <a:pt x="54" y="39"/>
                  <a:pt x="54" y="39"/>
                  <a:pt x="54" y="39"/>
                </a:cubicBezTo>
                <a:cubicBezTo>
                  <a:pt x="57" y="34"/>
                  <a:pt x="61" y="28"/>
                  <a:pt x="73" y="28"/>
                </a:cubicBezTo>
                <a:cubicBezTo>
                  <a:pt x="86" y="28"/>
                  <a:pt x="96" y="37"/>
                  <a:pt x="96" y="56"/>
                </a:cubicBezTo>
                <a:lnTo>
                  <a:pt x="96" y="91"/>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174">
            <a:extLst>
              <a:ext uri="{FF2B5EF4-FFF2-40B4-BE49-F238E27FC236}">
                <a16:creationId xmlns:a16="http://schemas.microsoft.com/office/drawing/2014/main" id="{3C17A7C9-AA7C-4242-987A-C6E2731129EB}"/>
              </a:ext>
            </a:extLst>
          </p:cNvPr>
          <p:cNvSpPr>
            <a:spLocks/>
          </p:cNvSpPr>
          <p:nvPr userDrawn="1"/>
        </p:nvSpPr>
        <p:spPr bwMode="auto">
          <a:xfrm>
            <a:off x="6877051" y="5862638"/>
            <a:ext cx="360363" cy="357188"/>
          </a:xfrm>
          <a:custGeom>
            <a:avLst/>
            <a:gdLst>
              <a:gd name="T0" fmla="*/ 48 w 96"/>
              <a:gd name="T1" fmla="*/ 95 h 95"/>
              <a:gd name="T2" fmla="*/ 11 w 96"/>
              <a:gd name="T3" fmla="*/ 78 h 95"/>
              <a:gd name="T4" fmla="*/ 11 w 96"/>
              <a:gd name="T5" fmla="*/ 76 h 95"/>
              <a:gd name="T6" fmla="*/ 20 w 96"/>
              <a:gd name="T7" fmla="*/ 67 h 95"/>
              <a:gd name="T8" fmla="*/ 22 w 96"/>
              <a:gd name="T9" fmla="*/ 66 h 95"/>
              <a:gd name="T10" fmla="*/ 23 w 96"/>
              <a:gd name="T11" fmla="*/ 67 h 95"/>
              <a:gd name="T12" fmla="*/ 48 w 96"/>
              <a:gd name="T13" fmla="*/ 80 h 95"/>
              <a:gd name="T14" fmla="*/ 80 w 96"/>
              <a:gd name="T15" fmla="*/ 48 h 95"/>
              <a:gd name="T16" fmla="*/ 48 w 96"/>
              <a:gd name="T17" fmla="*/ 16 h 95"/>
              <a:gd name="T18" fmla="*/ 27 w 96"/>
              <a:gd name="T19" fmla="*/ 24 h 95"/>
              <a:gd name="T20" fmla="*/ 35 w 96"/>
              <a:gd name="T21" fmla="*/ 33 h 95"/>
              <a:gd name="T22" fmla="*/ 36 w 96"/>
              <a:gd name="T23" fmla="*/ 37 h 95"/>
              <a:gd name="T24" fmla="*/ 32 w 96"/>
              <a:gd name="T25" fmla="*/ 40 h 95"/>
              <a:gd name="T26" fmla="*/ 4 w 96"/>
              <a:gd name="T27" fmla="*/ 40 h 95"/>
              <a:gd name="T28" fmla="*/ 0 w 96"/>
              <a:gd name="T29" fmla="*/ 36 h 95"/>
              <a:gd name="T30" fmla="*/ 0 w 96"/>
              <a:gd name="T31" fmla="*/ 8 h 95"/>
              <a:gd name="T32" fmla="*/ 3 w 96"/>
              <a:gd name="T33" fmla="*/ 4 h 95"/>
              <a:gd name="T34" fmla="*/ 7 w 96"/>
              <a:gd name="T35" fmla="*/ 5 h 95"/>
              <a:gd name="T36" fmla="*/ 15 w 96"/>
              <a:gd name="T37" fmla="*/ 13 h 95"/>
              <a:gd name="T38" fmla="*/ 48 w 96"/>
              <a:gd name="T39" fmla="*/ 0 h 95"/>
              <a:gd name="T40" fmla="*/ 96 w 96"/>
              <a:gd name="T41" fmla="*/ 48 h 95"/>
              <a:gd name="T42" fmla="*/ 48 w 96"/>
              <a:gd name="T43"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95">
                <a:moveTo>
                  <a:pt x="48" y="95"/>
                </a:moveTo>
                <a:cubicBezTo>
                  <a:pt x="34" y="95"/>
                  <a:pt x="20" y="89"/>
                  <a:pt x="11" y="78"/>
                </a:cubicBezTo>
                <a:cubicBezTo>
                  <a:pt x="11" y="77"/>
                  <a:pt x="11" y="76"/>
                  <a:pt x="11" y="76"/>
                </a:cubicBezTo>
                <a:cubicBezTo>
                  <a:pt x="20" y="67"/>
                  <a:pt x="20" y="67"/>
                  <a:pt x="20" y="67"/>
                </a:cubicBezTo>
                <a:cubicBezTo>
                  <a:pt x="20" y="67"/>
                  <a:pt x="21" y="66"/>
                  <a:pt x="22" y="66"/>
                </a:cubicBezTo>
                <a:cubicBezTo>
                  <a:pt x="22" y="66"/>
                  <a:pt x="23" y="67"/>
                  <a:pt x="23" y="67"/>
                </a:cubicBezTo>
                <a:cubicBezTo>
                  <a:pt x="29" y="75"/>
                  <a:pt x="38" y="80"/>
                  <a:pt x="48" y="80"/>
                </a:cubicBezTo>
                <a:cubicBezTo>
                  <a:pt x="66" y="80"/>
                  <a:pt x="80" y="65"/>
                  <a:pt x="80" y="48"/>
                </a:cubicBezTo>
                <a:cubicBezTo>
                  <a:pt x="80" y="30"/>
                  <a:pt x="66" y="16"/>
                  <a:pt x="48" y="16"/>
                </a:cubicBezTo>
                <a:cubicBezTo>
                  <a:pt x="40" y="16"/>
                  <a:pt x="32" y="19"/>
                  <a:pt x="27" y="24"/>
                </a:cubicBezTo>
                <a:cubicBezTo>
                  <a:pt x="35" y="33"/>
                  <a:pt x="35" y="33"/>
                  <a:pt x="35" y="33"/>
                </a:cubicBezTo>
                <a:cubicBezTo>
                  <a:pt x="36" y="34"/>
                  <a:pt x="37" y="36"/>
                  <a:pt x="36" y="37"/>
                </a:cubicBezTo>
                <a:cubicBezTo>
                  <a:pt x="35" y="39"/>
                  <a:pt x="34" y="40"/>
                  <a:pt x="32" y="40"/>
                </a:cubicBezTo>
                <a:cubicBezTo>
                  <a:pt x="4" y="40"/>
                  <a:pt x="4" y="40"/>
                  <a:pt x="4" y="40"/>
                </a:cubicBezTo>
                <a:cubicBezTo>
                  <a:pt x="2" y="40"/>
                  <a:pt x="0" y="38"/>
                  <a:pt x="0" y="36"/>
                </a:cubicBezTo>
                <a:cubicBezTo>
                  <a:pt x="0" y="8"/>
                  <a:pt x="0" y="8"/>
                  <a:pt x="0" y="8"/>
                </a:cubicBezTo>
                <a:cubicBezTo>
                  <a:pt x="0" y="6"/>
                  <a:pt x="1" y="5"/>
                  <a:pt x="3" y="4"/>
                </a:cubicBezTo>
                <a:cubicBezTo>
                  <a:pt x="4" y="3"/>
                  <a:pt x="6" y="4"/>
                  <a:pt x="7" y="5"/>
                </a:cubicBezTo>
                <a:cubicBezTo>
                  <a:pt x="15" y="13"/>
                  <a:pt x="15" y="13"/>
                  <a:pt x="15" y="13"/>
                </a:cubicBezTo>
                <a:cubicBezTo>
                  <a:pt x="24" y="5"/>
                  <a:pt x="36" y="0"/>
                  <a:pt x="48" y="0"/>
                </a:cubicBezTo>
                <a:cubicBezTo>
                  <a:pt x="75" y="0"/>
                  <a:pt x="96" y="21"/>
                  <a:pt x="96" y="48"/>
                </a:cubicBezTo>
                <a:cubicBezTo>
                  <a:pt x="96" y="74"/>
                  <a:pt x="75" y="95"/>
                  <a:pt x="48" y="9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175">
            <a:extLst>
              <a:ext uri="{FF2B5EF4-FFF2-40B4-BE49-F238E27FC236}">
                <a16:creationId xmlns:a16="http://schemas.microsoft.com/office/drawing/2014/main" id="{14C09495-605C-43F1-AB98-7A1A45BB852E}"/>
              </a:ext>
            </a:extLst>
          </p:cNvPr>
          <p:cNvSpPr>
            <a:spLocks/>
          </p:cNvSpPr>
          <p:nvPr userDrawn="1"/>
        </p:nvSpPr>
        <p:spPr bwMode="auto">
          <a:xfrm>
            <a:off x="7504113" y="5840413"/>
            <a:ext cx="404813" cy="404813"/>
          </a:xfrm>
          <a:custGeom>
            <a:avLst/>
            <a:gdLst>
              <a:gd name="T0" fmla="*/ 105 w 108"/>
              <a:gd name="T1" fmla="*/ 99 h 108"/>
              <a:gd name="T2" fmla="*/ 99 w 108"/>
              <a:gd name="T3" fmla="*/ 106 h 108"/>
              <a:gd name="T4" fmla="*/ 93 w 108"/>
              <a:gd name="T5" fmla="*/ 108 h 108"/>
              <a:gd name="T6" fmla="*/ 87 w 108"/>
              <a:gd name="T7" fmla="*/ 106 h 108"/>
              <a:gd name="T8" fmla="*/ 65 w 108"/>
              <a:gd name="T9" fmla="*/ 83 h 108"/>
              <a:gd name="T10" fmla="*/ 62 w 108"/>
              <a:gd name="T11" fmla="*/ 78 h 108"/>
              <a:gd name="T12" fmla="*/ 65 w 108"/>
              <a:gd name="T13" fmla="*/ 72 h 108"/>
              <a:gd name="T14" fmla="*/ 49 w 108"/>
              <a:gd name="T15" fmla="*/ 56 h 108"/>
              <a:gd name="T16" fmla="*/ 41 w 108"/>
              <a:gd name="T17" fmla="*/ 63 h 108"/>
              <a:gd name="T18" fmla="*/ 39 w 108"/>
              <a:gd name="T19" fmla="*/ 64 h 108"/>
              <a:gd name="T20" fmla="*/ 37 w 108"/>
              <a:gd name="T21" fmla="*/ 63 h 108"/>
              <a:gd name="T22" fmla="*/ 40 w 108"/>
              <a:gd name="T23" fmla="*/ 70 h 108"/>
              <a:gd name="T24" fmla="*/ 39 w 108"/>
              <a:gd name="T25" fmla="*/ 74 h 108"/>
              <a:gd name="T26" fmla="*/ 31 w 108"/>
              <a:gd name="T27" fmla="*/ 79 h 108"/>
              <a:gd name="T28" fmla="*/ 27 w 108"/>
              <a:gd name="T29" fmla="*/ 77 h 108"/>
              <a:gd name="T30" fmla="*/ 1 w 108"/>
              <a:gd name="T31" fmla="*/ 52 h 108"/>
              <a:gd name="T32" fmla="*/ 0 w 108"/>
              <a:gd name="T33" fmla="*/ 48 h 108"/>
              <a:gd name="T34" fmla="*/ 5 w 108"/>
              <a:gd name="T35" fmla="*/ 40 h 108"/>
              <a:gd name="T36" fmla="*/ 9 w 108"/>
              <a:gd name="T37" fmla="*/ 38 h 108"/>
              <a:gd name="T38" fmla="*/ 15 w 108"/>
              <a:gd name="T39" fmla="*/ 42 h 108"/>
              <a:gd name="T40" fmla="*/ 14 w 108"/>
              <a:gd name="T41" fmla="*/ 40 h 108"/>
              <a:gd name="T42" fmla="*/ 15 w 108"/>
              <a:gd name="T43" fmla="*/ 37 h 108"/>
              <a:gd name="T44" fmla="*/ 37 w 108"/>
              <a:gd name="T45" fmla="*/ 16 h 108"/>
              <a:gd name="T46" fmla="*/ 39 w 108"/>
              <a:gd name="T47" fmla="*/ 15 h 108"/>
              <a:gd name="T48" fmla="*/ 41 w 108"/>
              <a:gd name="T49" fmla="*/ 16 h 108"/>
              <a:gd name="T50" fmla="*/ 37 w 108"/>
              <a:gd name="T51" fmla="*/ 10 h 108"/>
              <a:gd name="T52" fmla="*/ 39 w 108"/>
              <a:gd name="T53" fmla="*/ 5 h 108"/>
              <a:gd name="T54" fmla="*/ 47 w 108"/>
              <a:gd name="T55" fmla="*/ 0 h 108"/>
              <a:gd name="T56" fmla="*/ 51 w 108"/>
              <a:gd name="T57" fmla="*/ 2 h 108"/>
              <a:gd name="T58" fmla="*/ 77 w 108"/>
              <a:gd name="T59" fmla="*/ 27 h 108"/>
              <a:gd name="T60" fmla="*/ 78 w 108"/>
              <a:gd name="T61" fmla="*/ 32 h 108"/>
              <a:gd name="T62" fmla="*/ 73 w 108"/>
              <a:gd name="T63" fmla="*/ 39 h 108"/>
              <a:gd name="T64" fmla="*/ 69 w 108"/>
              <a:gd name="T65" fmla="*/ 41 h 108"/>
              <a:gd name="T66" fmla="*/ 63 w 108"/>
              <a:gd name="T67" fmla="*/ 37 h 108"/>
              <a:gd name="T68" fmla="*/ 64 w 108"/>
              <a:gd name="T69" fmla="*/ 40 h 108"/>
              <a:gd name="T70" fmla="*/ 63 w 108"/>
              <a:gd name="T71" fmla="*/ 42 h 108"/>
              <a:gd name="T72" fmla="*/ 55 w 108"/>
              <a:gd name="T73" fmla="*/ 50 h 108"/>
              <a:gd name="T74" fmla="*/ 71 w 108"/>
              <a:gd name="T75" fmla="*/ 66 h 108"/>
              <a:gd name="T76" fmla="*/ 77 w 108"/>
              <a:gd name="T77" fmla="*/ 63 h 108"/>
              <a:gd name="T78" fmla="*/ 83 w 108"/>
              <a:gd name="T79" fmla="*/ 65 h 108"/>
              <a:gd name="T80" fmla="*/ 105 w 108"/>
              <a:gd name="T81" fmla="*/ 88 h 108"/>
              <a:gd name="T82" fmla="*/ 108 w 108"/>
              <a:gd name="T83" fmla="*/ 94 h 108"/>
              <a:gd name="T84" fmla="*/ 105 w 108"/>
              <a:gd name="T85" fmla="*/ 9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8" h="108">
                <a:moveTo>
                  <a:pt x="105" y="99"/>
                </a:moveTo>
                <a:cubicBezTo>
                  <a:pt x="99" y="106"/>
                  <a:pt x="99" y="106"/>
                  <a:pt x="99" y="106"/>
                </a:cubicBezTo>
                <a:cubicBezTo>
                  <a:pt x="97" y="107"/>
                  <a:pt x="95" y="108"/>
                  <a:pt x="93" y="108"/>
                </a:cubicBezTo>
                <a:cubicBezTo>
                  <a:pt x="91" y="108"/>
                  <a:pt x="89" y="107"/>
                  <a:pt x="87" y="106"/>
                </a:cubicBezTo>
                <a:cubicBezTo>
                  <a:pt x="65" y="83"/>
                  <a:pt x="65" y="83"/>
                  <a:pt x="65" y="83"/>
                </a:cubicBezTo>
                <a:cubicBezTo>
                  <a:pt x="63" y="82"/>
                  <a:pt x="62" y="80"/>
                  <a:pt x="62" y="78"/>
                </a:cubicBezTo>
                <a:cubicBezTo>
                  <a:pt x="62" y="75"/>
                  <a:pt x="63" y="73"/>
                  <a:pt x="65" y="72"/>
                </a:cubicBezTo>
                <a:cubicBezTo>
                  <a:pt x="49" y="56"/>
                  <a:pt x="49" y="56"/>
                  <a:pt x="49" y="56"/>
                </a:cubicBezTo>
                <a:cubicBezTo>
                  <a:pt x="41" y="63"/>
                  <a:pt x="41" y="63"/>
                  <a:pt x="41" y="63"/>
                </a:cubicBezTo>
                <a:cubicBezTo>
                  <a:pt x="41" y="64"/>
                  <a:pt x="40" y="64"/>
                  <a:pt x="39" y="64"/>
                </a:cubicBezTo>
                <a:cubicBezTo>
                  <a:pt x="38" y="64"/>
                  <a:pt x="37" y="64"/>
                  <a:pt x="37" y="63"/>
                </a:cubicBezTo>
                <a:cubicBezTo>
                  <a:pt x="39" y="65"/>
                  <a:pt x="40" y="67"/>
                  <a:pt x="40" y="70"/>
                </a:cubicBezTo>
                <a:cubicBezTo>
                  <a:pt x="40" y="71"/>
                  <a:pt x="40" y="73"/>
                  <a:pt x="39" y="74"/>
                </a:cubicBezTo>
                <a:cubicBezTo>
                  <a:pt x="37" y="76"/>
                  <a:pt x="34" y="79"/>
                  <a:pt x="31" y="79"/>
                </a:cubicBezTo>
                <a:cubicBezTo>
                  <a:pt x="29" y="79"/>
                  <a:pt x="28" y="78"/>
                  <a:pt x="27" y="77"/>
                </a:cubicBezTo>
                <a:cubicBezTo>
                  <a:pt x="1" y="52"/>
                  <a:pt x="1" y="52"/>
                  <a:pt x="1" y="52"/>
                </a:cubicBezTo>
                <a:cubicBezTo>
                  <a:pt x="0" y="51"/>
                  <a:pt x="0" y="49"/>
                  <a:pt x="0" y="48"/>
                </a:cubicBezTo>
                <a:cubicBezTo>
                  <a:pt x="0" y="44"/>
                  <a:pt x="3" y="42"/>
                  <a:pt x="5" y="40"/>
                </a:cubicBezTo>
                <a:cubicBezTo>
                  <a:pt x="6" y="39"/>
                  <a:pt x="7" y="38"/>
                  <a:pt x="9" y="38"/>
                </a:cubicBezTo>
                <a:cubicBezTo>
                  <a:pt x="12" y="38"/>
                  <a:pt x="13" y="40"/>
                  <a:pt x="15" y="42"/>
                </a:cubicBezTo>
                <a:cubicBezTo>
                  <a:pt x="15" y="41"/>
                  <a:pt x="14" y="40"/>
                  <a:pt x="14" y="40"/>
                </a:cubicBezTo>
                <a:cubicBezTo>
                  <a:pt x="14" y="39"/>
                  <a:pt x="15" y="38"/>
                  <a:pt x="15" y="37"/>
                </a:cubicBezTo>
                <a:cubicBezTo>
                  <a:pt x="37" y="16"/>
                  <a:pt x="37" y="16"/>
                  <a:pt x="37" y="16"/>
                </a:cubicBezTo>
                <a:cubicBezTo>
                  <a:pt x="37" y="15"/>
                  <a:pt x="38" y="15"/>
                  <a:pt x="39" y="15"/>
                </a:cubicBezTo>
                <a:cubicBezTo>
                  <a:pt x="40" y="15"/>
                  <a:pt x="41" y="15"/>
                  <a:pt x="41" y="16"/>
                </a:cubicBezTo>
                <a:cubicBezTo>
                  <a:pt x="39" y="14"/>
                  <a:pt x="37" y="12"/>
                  <a:pt x="37" y="10"/>
                </a:cubicBezTo>
                <a:cubicBezTo>
                  <a:pt x="37" y="8"/>
                  <a:pt x="38" y="7"/>
                  <a:pt x="39" y="5"/>
                </a:cubicBezTo>
                <a:cubicBezTo>
                  <a:pt x="41" y="3"/>
                  <a:pt x="44" y="0"/>
                  <a:pt x="47" y="0"/>
                </a:cubicBezTo>
                <a:cubicBezTo>
                  <a:pt x="49" y="0"/>
                  <a:pt x="50" y="1"/>
                  <a:pt x="51" y="2"/>
                </a:cubicBezTo>
                <a:cubicBezTo>
                  <a:pt x="77" y="27"/>
                  <a:pt x="77" y="27"/>
                  <a:pt x="77" y="27"/>
                </a:cubicBezTo>
                <a:cubicBezTo>
                  <a:pt x="78" y="28"/>
                  <a:pt x="78" y="30"/>
                  <a:pt x="78" y="32"/>
                </a:cubicBezTo>
                <a:cubicBezTo>
                  <a:pt x="78" y="35"/>
                  <a:pt x="75" y="37"/>
                  <a:pt x="73" y="39"/>
                </a:cubicBezTo>
                <a:cubicBezTo>
                  <a:pt x="72" y="40"/>
                  <a:pt x="71" y="41"/>
                  <a:pt x="69" y="41"/>
                </a:cubicBezTo>
                <a:cubicBezTo>
                  <a:pt x="66" y="41"/>
                  <a:pt x="65" y="39"/>
                  <a:pt x="63" y="37"/>
                </a:cubicBezTo>
                <a:cubicBezTo>
                  <a:pt x="63" y="38"/>
                  <a:pt x="64" y="39"/>
                  <a:pt x="64" y="40"/>
                </a:cubicBezTo>
                <a:cubicBezTo>
                  <a:pt x="64" y="40"/>
                  <a:pt x="63" y="41"/>
                  <a:pt x="63" y="42"/>
                </a:cubicBezTo>
                <a:cubicBezTo>
                  <a:pt x="55" y="50"/>
                  <a:pt x="55" y="50"/>
                  <a:pt x="55" y="50"/>
                </a:cubicBezTo>
                <a:cubicBezTo>
                  <a:pt x="71" y="66"/>
                  <a:pt x="71" y="66"/>
                  <a:pt x="71" y="66"/>
                </a:cubicBezTo>
                <a:cubicBezTo>
                  <a:pt x="73" y="64"/>
                  <a:pt x="75" y="63"/>
                  <a:pt x="77" y="63"/>
                </a:cubicBezTo>
                <a:cubicBezTo>
                  <a:pt x="79" y="63"/>
                  <a:pt x="81" y="64"/>
                  <a:pt x="83" y="65"/>
                </a:cubicBezTo>
                <a:cubicBezTo>
                  <a:pt x="105" y="88"/>
                  <a:pt x="105" y="88"/>
                  <a:pt x="105" y="88"/>
                </a:cubicBezTo>
                <a:cubicBezTo>
                  <a:pt x="107" y="89"/>
                  <a:pt x="108" y="91"/>
                  <a:pt x="108" y="94"/>
                </a:cubicBezTo>
                <a:cubicBezTo>
                  <a:pt x="108" y="96"/>
                  <a:pt x="107" y="98"/>
                  <a:pt x="105" y="99"/>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176">
            <a:extLst>
              <a:ext uri="{FF2B5EF4-FFF2-40B4-BE49-F238E27FC236}">
                <a16:creationId xmlns:a16="http://schemas.microsoft.com/office/drawing/2014/main" id="{E660389D-A9E8-41B8-9A8E-521D724BBB5F}"/>
              </a:ext>
            </a:extLst>
          </p:cNvPr>
          <p:cNvSpPr>
            <a:spLocks noEditPoints="1"/>
          </p:cNvSpPr>
          <p:nvPr userDrawn="1"/>
        </p:nvSpPr>
        <p:spPr bwMode="auto">
          <a:xfrm>
            <a:off x="8137526" y="5892801"/>
            <a:ext cx="420688" cy="327025"/>
          </a:xfrm>
          <a:custGeom>
            <a:avLst/>
            <a:gdLst>
              <a:gd name="T0" fmla="*/ 103 w 112"/>
              <a:gd name="T1" fmla="*/ 86 h 87"/>
              <a:gd name="T2" fmla="*/ 100 w 112"/>
              <a:gd name="T3" fmla="*/ 87 h 87"/>
              <a:gd name="T4" fmla="*/ 12 w 112"/>
              <a:gd name="T5" fmla="*/ 87 h 87"/>
              <a:gd name="T6" fmla="*/ 9 w 112"/>
              <a:gd name="T7" fmla="*/ 86 h 87"/>
              <a:gd name="T8" fmla="*/ 0 w 112"/>
              <a:gd name="T9" fmla="*/ 56 h 87"/>
              <a:gd name="T10" fmla="*/ 56 w 112"/>
              <a:gd name="T11" fmla="*/ 0 h 87"/>
              <a:gd name="T12" fmla="*/ 112 w 112"/>
              <a:gd name="T13" fmla="*/ 56 h 87"/>
              <a:gd name="T14" fmla="*/ 103 w 112"/>
              <a:gd name="T15" fmla="*/ 86 h 87"/>
              <a:gd name="T16" fmla="*/ 16 w 112"/>
              <a:gd name="T17" fmla="*/ 48 h 87"/>
              <a:gd name="T18" fmla="*/ 8 w 112"/>
              <a:gd name="T19" fmla="*/ 56 h 87"/>
              <a:gd name="T20" fmla="*/ 16 w 112"/>
              <a:gd name="T21" fmla="*/ 64 h 87"/>
              <a:gd name="T22" fmla="*/ 24 w 112"/>
              <a:gd name="T23" fmla="*/ 56 h 87"/>
              <a:gd name="T24" fmla="*/ 16 w 112"/>
              <a:gd name="T25" fmla="*/ 48 h 87"/>
              <a:gd name="T26" fmla="*/ 28 w 112"/>
              <a:gd name="T27" fmla="*/ 20 h 87"/>
              <a:gd name="T28" fmla="*/ 20 w 112"/>
              <a:gd name="T29" fmla="*/ 28 h 87"/>
              <a:gd name="T30" fmla="*/ 28 w 112"/>
              <a:gd name="T31" fmla="*/ 36 h 87"/>
              <a:gd name="T32" fmla="*/ 36 w 112"/>
              <a:gd name="T33" fmla="*/ 28 h 87"/>
              <a:gd name="T34" fmla="*/ 28 w 112"/>
              <a:gd name="T35" fmla="*/ 20 h 87"/>
              <a:gd name="T36" fmla="*/ 69 w 112"/>
              <a:gd name="T37" fmla="*/ 34 h 87"/>
              <a:gd name="T38" fmla="*/ 66 w 112"/>
              <a:gd name="T39" fmla="*/ 29 h 87"/>
              <a:gd name="T40" fmla="*/ 61 w 112"/>
              <a:gd name="T41" fmla="*/ 32 h 87"/>
              <a:gd name="T42" fmla="*/ 55 w 112"/>
              <a:gd name="T43" fmla="*/ 56 h 87"/>
              <a:gd name="T44" fmla="*/ 44 w 112"/>
              <a:gd name="T45" fmla="*/ 64 h 87"/>
              <a:gd name="T46" fmla="*/ 53 w 112"/>
              <a:gd name="T47" fmla="*/ 79 h 87"/>
              <a:gd name="T48" fmla="*/ 68 w 112"/>
              <a:gd name="T49" fmla="*/ 71 h 87"/>
              <a:gd name="T50" fmla="*/ 63 w 112"/>
              <a:gd name="T51" fmla="*/ 58 h 87"/>
              <a:gd name="T52" fmla="*/ 69 w 112"/>
              <a:gd name="T53" fmla="*/ 34 h 87"/>
              <a:gd name="T54" fmla="*/ 56 w 112"/>
              <a:gd name="T55" fmla="*/ 8 h 87"/>
              <a:gd name="T56" fmla="*/ 48 w 112"/>
              <a:gd name="T57" fmla="*/ 16 h 87"/>
              <a:gd name="T58" fmla="*/ 56 w 112"/>
              <a:gd name="T59" fmla="*/ 24 h 87"/>
              <a:gd name="T60" fmla="*/ 64 w 112"/>
              <a:gd name="T61" fmla="*/ 16 h 87"/>
              <a:gd name="T62" fmla="*/ 56 w 112"/>
              <a:gd name="T63" fmla="*/ 8 h 87"/>
              <a:gd name="T64" fmla="*/ 84 w 112"/>
              <a:gd name="T65" fmla="*/ 20 h 87"/>
              <a:gd name="T66" fmla="*/ 76 w 112"/>
              <a:gd name="T67" fmla="*/ 28 h 87"/>
              <a:gd name="T68" fmla="*/ 84 w 112"/>
              <a:gd name="T69" fmla="*/ 36 h 87"/>
              <a:gd name="T70" fmla="*/ 92 w 112"/>
              <a:gd name="T71" fmla="*/ 28 h 87"/>
              <a:gd name="T72" fmla="*/ 84 w 112"/>
              <a:gd name="T73" fmla="*/ 20 h 87"/>
              <a:gd name="T74" fmla="*/ 96 w 112"/>
              <a:gd name="T75" fmla="*/ 48 h 87"/>
              <a:gd name="T76" fmla="*/ 88 w 112"/>
              <a:gd name="T77" fmla="*/ 56 h 87"/>
              <a:gd name="T78" fmla="*/ 96 w 112"/>
              <a:gd name="T79" fmla="*/ 64 h 87"/>
              <a:gd name="T80" fmla="*/ 104 w 112"/>
              <a:gd name="T81" fmla="*/ 56 h 87"/>
              <a:gd name="T82" fmla="*/ 96 w 112"/>
              <a:gd name="T83" fmla="*/ 4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87">
                <a:moveTo>
                  <a:pt x="103" y="86"/>
                </a:moveTo>
                <a:cubicBezTo>
                  <a:pt x="102" y="87"/>
                  <a:pt x="101" y="87"/>
                  <a:pt x="100" y="87"/>
                </a:cubicBezTo>
                <a:cubicBezTo>
                  <a:pt x="12" y="87"/>
                  <a:pt x="12" y="87"/>
                  <a:pt x="12" y="87"/>
                </a:cubicBezTo>
                <a:cubicBezTo>
                  <a:pt x="11" y="87"/>
                  <a:pt x="10" y="87"/>
                  <a:pt x="9" y="86"/>
                </a:cubicBezTo>
                <a:cubicBezTo>
                  <a:pt x="3" y="77"/>
                  <a:pt x="0" y="66"/>
                  <a:pt x="0" y="56"/>
                </a:cubicBezTo>
                <a:cubicBezTo>
                  <a:pt x="0" y="25"/>
                  <a:pt x="25" y="0"/>
                  <a:pt x="56" y="0"/>
                </a:cubicBezTo>
                <a:cubicBezTo>
                  <a:pt x="87" y="0"/>
                  <a:pt x="112" y="25"/>
                  <a:pt x="112" y="56"/>
                </a:cubicBezTo>
                <a:cubicBezTo>
                  <a:pt x="112" y="66"/>
                  <a:pt x="109" y="77"/>
                  <a:pt x="103" y="86"/>
                </a:cubicBezTo>
                <a:close/>
                <a:moveTo>
                  <a:pt x="16" y="48"/>
                </a:moveTo>
                <a:cubicBezTo>
                  <a:pt x="12" y="48"/>
                  <a:pt x="8" y="51"/>
                  <a:pt x="8" y="56"/>
                </a:cubicBezTo>
                <a:cubicBezTo>
                  <a:pt x="8" y="60"/>
                  <a:pt x="12" y="64"/>
                  <a:pt x="16" y="64"/>
                </a:cubicBezTo>
                <a:cubicBezTo>
                  <a:pt x="20" y="64"/>
                  <a:pt x="24" y="60"/>
                  <a:pt x="24" y="56"/>
                </a:cubicBezTo>
                <a:cubicBezTo>
                  <a:pt x="24" y="51"/>
                  <a:pt x="20" y="48"/>
                  <a:pt x="16" y="48"/>
                </a:cubicBezTo>
                <a:close/>
                <a:moveTo>
                  <a:pt x="28" y="20"/>
                </a:moveTo>
                <a:cubicBezTo>
                  <a:pt x="24" y="20"/>
                  <a:pt x="20" y="23"/>
                  <a:pt x="20" y="28"/>
                </a:cubicBezTo>
                <a:cubicBezTo>
                  <a:pt x="20" y="32"/>
                  <a:pt x="24" y="36"/>
                  <a:pt x="28" y="36"/>
                </a:cubicBezTo>
                <a:cubicBezTo>
                  <a:pt x="32" y="36"/>
                  <a:pt x="36" y="32"/>
                  <a:pt x="36" y="28"/>
                </a:cubicBezTo>
                <a:cubicBezTo>
                  <a:pt x="36" y="23"/>
                  <a:pt x="32" y="20"/>
                  <a:pt x="28" y="20"/>
                </a:cubicBezTo>
                <a:close/>
                <a:moveTo>
                  <a:pt x="69" y="34"/>
                </a:moveTo>
                <a:cubicBezTo>
                  <a:pt x="69" y="32"/>
                  <a:pt x="68" y="29"/>
                  <a:pt x="66" y="29"/>
                </a:cubicBezTo>
                <a:cubicBezTo>
                  <a:pt x="64" y="28"/>
                  <a:pt x="62" y="30"/>
                  <a:pt x="61" y="32"/>
                </a:cubicBezTo>
                <a:cubicBezTo>
                  <a:pt x="55" y="56"/>
                  <a:pt x="55" y="56"/>
                  <a:pt x="55" y="56"/>
                </a:cubicBezTo>
                <a:cubicBezTo>
                  <a:pt x="50" y="56"/>
                  <a:pt x="46" y="59"/>
                  <a:pt x="44" y="64"/>
                </a:cubicBezTo>
                <a:cubicBezTo>
                  <a:pt x="43" y="71"/>
                  <a:pt x="47" y="77"/>
                  <a:pt x="53" y="79"/>
                </a:cubicBezTo>
                <a:cubicBezTo>
                  <a:pt x="59" y="81"/>
                  <a:pt x="66" y="77"/>
                  <a:pt x="68" y="71"/>
                </a:cubicBezTo>
                <a:cubicBezTo>
                  <a:pt x="69" y="66"/>
                  <a:pt x="67" y="60"/>
                  <a:pt x="63" y="58"/>
                </a:cubicBezTo>
                <a:lnTo>
                  <a:pt x="69" y="34"/>
                </a:lnTo>
                <a:close/>
                <a:moveTo>
                  <a:pt x="56" y="8"/>
                </a:moveTo>
                <a:cubicBezTo>
                  <a:pt x="52" y="8"/>
                  <a:pt x="48" y="11"/>
                  <a:pt x="48" y="16"/>
                </a:cubicBezTo>
                <a:cubicBezTo>
                  <a:pt x="48" y="20"/>
                  <a:pt x="52" y="24"/>
                  <a:pt x="56" y="24"/>
                </a:cubicBezTo>
                <a:cubicBezTo>
                  <a:pt x="60" y="24"/>
                  <a:pt x="64" y="20"/>
                  <a:pt x="64" y="16"/>
                </a:cubicBezTo>
                <a:cubicBezTo>
                  <a:pt x="64" y="11"/>
                  <a:pt x="60" y="8"/>
                  <a:pt x="56" y="8"/>
                </a:cubicBezTo>
                <a:close/>
                <a:moveTo>
                  <a:pt x="84" y="20"/>
                </a:moveTo>
                <a:cubicBezTo>
                  <a:pt x="79" y="20"/>
                  <a:pt x="76" y="23"/>
                  <a:pt x="76" y="28"/>
                </a:cubicBezTo>
                <a:cubicBezTo>
                  <a:pt x="76" y="32"/>
                  <a:pt x="79" y="36"/>
                  <a:pt x="84" y="36"/>
                </a:cubicBezTo>
                <a:cubicBezTo>
                  <a:pt x="88" y="36"/>
                  <a:pt x="92" y="32"/>
                  <a:pt x="92" y="28"/>
                </a:cubicBezTo>
                <a:cubicBezTo>
                  <a:pt x="92" y="23"/>
                  <a:pt x="88" y="20"/>
                  <a:pt x="84" y="20"/>
                </a:cubicBezTo>
                <a:close/>
                <a:moveTo>
                  <a:pt x="96" y="48"/>
                </a:moveTo>
                <a:cubicBezTo>
                  <a:pt x="91" y="48"/>
                  <a:pt x="88" y="51"/>
                  <a:pt x="88" y="56"/>
                </a:cubicBezTo>
                <a:cubicBezTo>
                  <a:pt x="88" y="60"/>
                  <a:pt x="91" y="64"/>
                  <a:pt x="96" y="64"/>
                </a:cubicBezTo>
                <a:cubicBezTo>
                  <a:pt x="100" y="64"/>
                  <a:pt x="104" y="60"/>
                  <a:pt x="104" y="56"/>
                </a:cubicBezTo>
                <a:cubicBezTo>
                  <a:pt x="104" y="51"/>
                  <a:pt x="100" y="48"/>
                  <a:pt x="96" y="4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77">
            <a:extLst>
              <a:ext uri="{FF2B5EF4-FFF2-40B4-BE49-F238E27FC236}">
                <a16:creationId xmlns:a16="http://schemas.microsoft.com/office/drawing/2014/main" id="{BB425E5D-9526-4F12-83CA-08B06FFEA9DB}"/>
              </a:ext>
            </a:extLst>
          </p:cNvPr>
          <p:cNvSpPr>
            <a:spLocks noEditPoints="1"/>
          </p:cNvSpPr>
          <p:nvPr userDrawn="1"/>
        </p:nvSpPr>
        <p:spPr bwMode="auto">
          <a:xfrm>
            <a:off x="8783638" y="5892801"/>
            <a:ext cx="420688" cy="357188"/>
          </a:xfrm>
          <a:custGeom>
            <a:avLst/>
            <a:gdLst>
              <a:gd name="T0" fmla="*/ 56 w 112"/>
              <a:gd name="T1" fmla="*/ 80 h 95"/>
              <a:gd name="T2" fmla="*/ 47 w 112"/>
              <a:gd name="T3" fmla="*/ 79 h 95"/>
              <a:gd name="T4" fmla="*/ 18 w 112"/>
              <a:gd name="T5" fmla="*/ 94 h 95"/>
              <a:gd name="T6" fmla="*/ 11 w 112"/>
              <a:gd name="T7" fmla="*/ 95 h 95"/>
              <a:gd name="T8" fmla="*/ 11 w 112"/>
              <a:gd name="T9" fmla="*/ 95 h 95"/>
              <a:gd name="T10" fmla="*/ 8 w 112"/>
              <a:gd name="T11" fmla="*/ 93 h 95"/>
              <a:gd name="T12" fmla="*/ 8 w 112"/>
              <a:gd name="T13" fmla="*/ 93 h 95"/>
              <a:gd name="T14" fmla="*/ 10 w 112"/>
              <a:gd name="T15" fmla="*/ 89 h 95"/>
              <a:gd name="T16" fmla="*/ 21 w 112"/>
              <a:gd name="T17" fmla="*/ 71 h 95"/>
              <a:gd name="T18" fmla="*/ 0 w 112"/>
              <a:gd name="T19" fmla="*/ 40 h 95"/>
              <a:gd name="T20" fmla="*/ 56 w 112"/>
              <a:gd name="T21" fmla="*/ 0 h 95"/>
              <a:gd name="T22" fmla="*/ 112 w 112"/>
              <a:gd name="T23" fmla="*/ 40 h 95"/>
              <a:gd name="T24" fmla="*/ 56 w 112"/>
              <a:gd name="T25" fmla="*/ 80 h 95"/>
              <a:gd name="T26" fmla="*/ 8 w 112"/>
              <a:gd name="T27" fmla="*/ 40 h 95"/>
              <a:gd name="T28" fmla="*/ 25 w 112"/>
              <a:gd name="T29" fmla="*/ 64 h 95"/>
              <a:gd name="T30" fmla="*/ 30 w 112"/>
              <a:gd name="T31" fmla="*/ 67 h 95"/>
              <a:gd name="T32" fmla="*/ 29 w 112"/>
              <a:gd name="T33" fmla="*/ 73 h 95"/>
              <a:gd name="T34" fmla="*/ 24 w 112"/>
              <a:gd name="T35" fmla="*/ 84 h 95"/>
              <a:gd name="T36" fmla="*/ 42 w 112"/>
              <a:gd name="T37" fmla="*/ 73 h 95"/>
              <a:gd name="T38" fmla="*/ 44 w 112"/>
              <a:gd name="T39" fmla="*/ 71 h 95"/>
              <a:gd name="T40" fmla="*/ 48 w 112"/>
              <a:gd name="T41" fmla="*/ 71 h 95"/>
              <a:gd name="T42" fmla="*/ 56 w 112"/>
              <a:gd name="T43" fmla="*/ 72 h 95"/>
              <a:gd name="T44" fmla="*/ 104 w 112"/>
              <a:gd name="T45" fmla="*/ 40 h 95"/>
              <a:gd name="T46" fmla="*/ 56 w 112"/>
              <a:gd name="T47" fmla="*/ 8 h 95"/>
              <a:gd name="T48" fmla="*/ 8 w 112"/>
              <a:gd name="T49" fmla="*/ 4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95">
                <a:moveTo>
                  <a:pt x="56" y="80"/>
                </a:moveTo>
                <a:cubicBezTo>
                  <a:pt x="53" y="80"/>
                  <a:pt x="50" y="79"/>
                  <a:pt x="47" y="79"/>
                </a:cubicBezTo>
                <a:cubicBezTo>
                  <a:pt x="39" y="86"/>
                  <a:pt x="29" y="91"/>
                  <a:pt x="18" y="94"/>
                </a:cubicBezTo>
                <a:cubicBezTo>
                  <a:pt x="16" y="95"/>
                  <a:pt x="13" y="95"/>
                  <a:pt x="11" y="95"/>
                </a:cubicBezTo>
                <a:cubicBezTo>
                  <a:pt x="11" y="95"/>
                  <a:pt x="11" y="95"/>
                  <a:pt x="11" y="95"/>
                </a:cubicBezTo>
                <a:cubicBezTo>
                  <a:pt x="9" y="95"/>
                  <a:pt x="8" y="94"/>
                  <a:pt x="8" y="93"/>
                </a:cubicBezTo>
                <a:cubicBezTo>
                  <a:pt x="8" y="93"/>
                  <a:pt x="8" y="93"/>
                  <a:pt x="8" y="93"/>
                </a:cubicBezTo>
                <a:cubicBezTo>
                  <a:pt x="8" y="91"/>
                  <a:pt x="9" y="91"/>
                  <a:pt x="10" y="89"/>
                </a:cubicBezTo>
                <a:cubicBezTo>
                  <a:pt x="14" y="85"/>
                  <a:pt x="18" y="81"/>
                  <a:pt x="21" y="71"/>
                </a:cubicBezTo>
                <a:cubicBezTo>
                  <a:pt x="8" y="64"/>
                  <a:pt x="0" y="52"/>
                  <a:pt x="0" y="40"/>
                </a:cubicBezTo>
                <a:cubicBezTo>
                  <a:pt x="0" y="17"/>
                  <a:pt x="25" y="0"/>
                  <a:pt x="56" y="0"/>
                </a:cubicBezTo>
                <a:cubicBezTo>
                  <a:pt x="87" y="0"/>
                  <a:pt x="112" y="17"/>
                  <a:pt x="112" y="40"/>
                </a:cubicBezTo>
                <a:cubicBezTo>
                  <a:pt x="112" y="62"/>
                  <a:pt x="87" y="80"/>
                  <a:pt x="56" y="80"/>
                </a:cubicBezTo>
                <a:close/>
                <a:moveTo>
                  <a:pt x="8" y="40"/>
                </a:moveTo>
                <a:cubicBezTo>
                  <a:pt x="8" y="49"/>
                  <a:pt x="14" y="58"/>
                  <a:pt x="25" y="64"/>
                </a:cubicBezTo>
                <a:cubicBezTo>
                  <a:pt x="30" y="67"/>
                  <a:pt x="30" y="67"/>
                  <a:pt x="30" y="67"/>
                </a:cubicBezTo>
                <a:cubicBezTo>
                  <a:pt x="29" y="73"/>
                  <a:pt x="29" y="73"/>
                  <a:pt x="29" y="73"/>
                </a:cubicBezTo>
                <a:cubicBezTo>
                  <a:pt x="28" y="77"/>
                  <a:pt x="26" y="81"/>
                  <a:pt x="24" y="84"/>
                </a:cubicBezTo>
                <a:cubicBezTo>
                  <a:pt x="31" y="81"/>
                  <a:pt x="36" y="78"/>
                  <a:pt x="42" y="73"/>
                </a:cubicBezTo>
                <a:cubicBezTo>
                  <a:pt x="44" y="71"/>
                  <a:pt x="44" y="71"/>
                  <a:pt x="44" y="71"/>
                </a:cubicBezTo>
                <a:cubicBezTo>
                  <a:pt x="48" y="71"/>
                  <a:pt x="48" y="71"/>
                  <a:pt x="48" y="71"/>
                </a:cubicBezTo>
                <a:cubicBezTo>
                  <a:pt x="50" y="71"/>
                  <a:pt x="53" y="72"/>
                  <a:pt x="56" y="72"/>
                </a:cubicBezTo>
                <a:cubicBezTo>
                  <a:pt x="82" y="72"/>
                  <a:pt x="104" y="57"/>
                  <a:pt x="104" y="40"/>
                </a:cubicBezTo>
                <a:cubicBezTo>
                  <a:pt x="104" y="22"/>
                  <a:pt x="82" y="8"/>
                  <a:pt x="56" y="8"/>
                </a:cubicBezTo>
                <a:cubicBezTo>
                  <a:pt x="30" y="8"/>
                  <a:pt x="8" y="22"/>
                  <a:pt x="8" y="4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78">
            <a:extLst>
              <a:ext uri="{FF2B5EF4-FFF2-40B4-BE49-F238E27FC236}">
                <a16:creationId xmlns:a16="http://schemas.microsoft.com/office/drawing/2014/main" id="{B18F1509-D94F-4BAD-923E-5DE0BE2953BD}"/>
              </a:ext>
            </a:extLst>
          </p:cNvPr>
          <p:cNvSpPr>
            <a:spLocks noEditPoints="1"/>
          </p:cNvSpPr>
          <p:nvPr userDrawn="1"/>
        </p:nvSpPr>
        <p:spPr bwMode="auto">
          <a:xfrm>
            <a:off x="9429751" y="5892801"/>
            <a:ext cx="420688" cy="330200"/>
          </a:xfrm>
          <a:custGeom>
            <a:avLst/>
            <a:gdLst>
              <a:gd name="T0" fmla="*/ 88 w 112"/>
              <a:gd name="T1" fmla="*/ 32 h 88"/>
              <a:gd name="T2" fmla="*/ 44 w 112"/>
              <a:gd name="T3" fmla="*/ 64 h 88"/>
              <a:gd name="T4" fmla="*/ 33 w 112"/>
              <a:gd name="T5" fmla="*/ 63 h 88"/>
              <a:gd name="T6" fmla="*/ 15 w 112"/>
              <a:gd name="T7" fmla="*/ 71 h 88"/>
              <a:gd name="T8" fmla="*/ 10 w 112"/>
              <a:gd name="T9" fmla="*/ 72 h 88"/>
              <a:gd name="T10" fmla="*/ 10 w 112"/>
              <a:gd name="T11" fmla="*/ 72 h 88"/>
              <a:gd name="T12" fmla="*/ 8 w 112"/>
              <a:gd name="T13" fmla="*/ 70 h 88"/>
              <a:gd name="T14" fmla="*/ 9 w 112"/>
              <a:gd name="T15" fmla="*/ 67 h 88"/>
              <a:gd name="T16" fmla="*/ 16 w 112"/>
              <a:gd name="T17" fmla="*/ 57 h 88"/>
              <a:gd name="T18" fmla="*/ 0 w 112"/>
              <a:gd name="T19" fmla="*/ 32 h 88"/>
              <a:gd name="T20" fmla="*/ 44 w 112"/>
              <a:gd name="T21" fmla="*/ 0 h 88"/>
              <a:gd name="T22" fmla="*/ 88 w 112"/>
              <a:gd name="T23" fmla="*/ 32 h 88"/>
              <a:gd name="T24" fmla="*/ 8 w 112"/>
              <a:gd name="T25" fmla="*/ 32 h 88"/>
              <a:gd name="T26" fmla="*/ 20 w 112"/>
              <a:gd name="T27" fmla="*/ 50 h 88"/>
              <a:gd name="T28" fmla="*/ 27 w 112"/>
              <a:gd name="T29" fmla="*/ 53 h 88"/>
              <a:gd name="T30" fmla="*/ 24 w 112"/>
              <a:gd name="T31" fmla="*/ 58 h 88"/>
              <a:gd name="T32" fmla="*/ 28 w 112"/>
              <a:gd name="T33" fmla="*/ 56 h 88"/>
              <a:gd name="T34" fmla="*/ 31 w 112"/>
              <a:gd name="T35" fmla="*/ 54 h 88"/>
              <a:gd name="T36" fmla="*/ 34 w 112"/>
              <a:gd name="T37" fmla="*/ 55 h 88"/>
              <a:gd name="T38" fmla="*/ 44 w 112"/>
              <a:gd name="T39" fmla="*/ 56 h 88"/>
              <a:gd name="T40" fmla="*/ 80 w 112"/>
              <a:gd name="T41" fmla="*/ 32 h 88"/>
              <a:gd name="T42" fmla="*/ 44 w 112"/>
              <a:gd name="T43" fmla="*/ 8 h 88"/>
              <a:gd name="T44" fmla="*/ 8 w 112"/>
              <a:gd name="T45" fmla="*/ 32 h 88"/>
              <a:gd name="T46" fmla="*/ 102 w 112"/>
              <a:gd name="T47" fmla="*/ 83 h 88"/>
              <a:gd name="T48" fmla="*/ 104 w 112"/>
              <a:gd name="T49" fmla="*/ 86 h 88"/>
              <a:gd name="T50" fmla="*/ 102 w 112"/>
              <a:gd name="T51" fmla="*/ 87 h 88"/>
              <a:gd name="T52" fmla="*/ 96 w 112"/>
              <a:gd name="T53" fmla="*/ 86 h 88"/>
              <a:gd name="T54" fmla="*/ 79 w 112"/>
              <a:gd name="T55" fmla="*/ 79 h 88"/>
              <a:gd name="T56" fmla="*/ 68 w 112"/>
              <a:gd name="T57" fmla="*/ 80 h 88"/>
              <a:gd name="T58" fmla="*/ 38 w 112"/>
              <a:gd name="T59" fmla="*/ 71 h 88"/>
              <a:gd name="T60" fmla="*/ 44 w 112"/>
              <a:gd name="T61" fmla="*/ 72 h 88"/>
              <a:gd name="T62" fmla="*/ 80 w 112"/>
              <a:gd name="T63" fmla="*/ 61 h 88"/>
              <a:gd name="T64" fmla="*/ 96 w 112"/>
              <a:gd name="T65" fmla="*/ 32 h 88"/>
              <a:gd name="T66" fmla="*/ 94 w 112"/>
              <a:gd name="T67" fmla="*/ 22 h 88"/>
              <a:gd name="T68" fmla="*/ 112 w 112"/>
              <a:gd name="T69" fmla="*/ 48 h 88"/>
              <a:gd name="T70" fmla="*/ 95 w 112"/>
              <a:gd name="T71" fmla="*/ 73 h 88"/>
              <a:gd name="T72" fmla="*/ 102 w 112"/>
              <a:gd name="T73" fmla="*/ 8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2" h="88">
                <a:moveTo>
                  <a:pt x="88" y="32"/>
                </a:moveTo>
                <a:cubicBezTo>
                  <a:pt x="88" y="49"/>
                  <a:pt x="68" y="64"/>
                  <a:pt x="44" y="64"/>
                </a:cubicBezTo>
                <a:cubicBezTo>
                  <a:pt x="40" y="64"/>
                  <a:pt x="36" y="63"/>
                  <a:pt x="33" y="63"/>
                </a:cubicBezTo>
                <a:cubicBezTo>
                  <a:pt x="28" y="66"/>
                  <a:pt x="22" y="69"/>
                  <a:pt x="15" y="71"/>
                </a:cubicBezTo>
                <a:cubicBezTo>
                  <a:pt x="14" y="71"/>
                  <a:pt x="12" y="71"/>
                  <a:pt x="10" y="72"/>
                </a:cubicBezTo>
                <a:cubicBezTo>
                  <a:pt x="10" y="72"/>
                  <a:pt x="10" y="72"/>
                  <a:pt x="10" y="72"/>
                </a:cubicBezTo>
                <a:cubicBezTo>
                  <a:pt x="9" y="72"/>
                  <a:pt x="8" y="71"/>
                  <a:pt x="8" y="70"/>
                </a:cubicBezTo>
                <a:cubicBezTo>
                  <a:pt x="8" y="69"/>
                  <a:pt x="8" y="68"/>
                  <a:pt x="9" y="67"/>
                </a:cubicBezTo>
                <a:cubicBezTo>
                  <a:pt x="12" y="64"/>
                  <a:pt x="14" y="62"/>
                  <a:pt x="16" y="57"/>
                </a:cubicBezTo>
                <a:cubicBezTo>
                  <a:pt x="6" y="51"/>
                  <a:pt x="0" y="42"/>
                  <a:pt x="0" y="32"/>
                </a:cubicBezTo>
                <a:cubicBezTo>
                  <a:pt x="0" y="14"/>
                  <a:pt x="20" y="0"/>
                  <a:pt x="44" y="0"/>
                </a:cubicBezTo>
                <a:cubicBezTo>
                  <a:pt x="68" y="0"/>
                  <a:pt x="88" y="14"/>
                  <a:pt x="88" y="32"/>
                </a:cubicBezTo>
                <a:close/>
                <a:moveTo>
                  <a:pt x="8" y="32"/>
                </a:moveTo>
                <a:cubicBezTo>
                  <a:pt x="8" y="38"/>
                  <a:pt x="12" y="45"/>
                  <a:pt x="20" y="50"/>
                </a:cubicBezTo>
                <a:cubicBezTo>
                  <a:pt x="27" y="53"/>
                  <a:pt x="27" y="53"/>
                  <a:pt x="27" y="53"/>
                </a:cubicBezTo>
                <a:cubicBezTo>
                  <a:pt x="24" y="58"/>
                  <a:pt x="24" y="58"/>
                  <a:pt x="24" y="58"/>
                </a:cubicBezTo>
                <a:cubicBezTo>
                  <a:pt x="26" y="58"/>
                  <a:pt x="27" y="57"/>
                  <a:pt x="28" y="56"/>
                </a:cubicBezTo>
                <a:cubicBezTo>
                  <a:pt x="31" y="54"/>
                  <a:pt x="31" y="54"/>
                  <a:pt x="31" y="54"/>
                </a:cubicBezTo>
                <a:cubicBezTo>
                  <a:pt x="34" y="55"/>
                  <a:pt x="34" y="55"/>
                  <a:pt x="34" y="55"/>
                </a:cubicBezTo>
                <a:cubicBezTo>
                  <a:pt x="37" y="55"/>
                  <a:pt x="41" y="56"/>
                  <a:pt x="44" y="56"/>
                </a:cubicBezTo>
                <a:cubicBezTo>
                  <a:pt x="63" y="56"/>
                  <a:pt x="80" y="45"/>
                  <a:pt x="80" y="32"/>
                </a:cubicBezTo>
                <a:cubicBezTo>
                  <a:pt x="80" y="19"/>
                  <a:pt x="63" y="8"/>
                  <a:pt x="44" y="8"/>
                </a:cubicBezTo>
                <a:cubicBezTo>
                  <a:pt x="24" y="8"/>
                  <a:pt x="8" y="19"/>
                  <a:pt x="8" y="32"/>
                </a:cubicBezTo>
                <a:close/>
                <a:moveTo>
                  <a:pt x="102" y="83"/>
                </a:moveTo>
                <a:cubicBezTo>
                  <a:pt x="103" y="84"/>
                  <a:pt x="104" y="84"/>
                  <a:pt x="104" y="86"/>
                </a:cubicBezTo>
                <a:cubicBezTo>
                  <a:pt x="103" y="87"/>
                  <a:pt x="103" y="88"/>
                  <a:pt x="102" y="87"/>
                </a:cubicBezTo>
                <a:cubicBezTo>
                  <a:pt x="100" y="87"/>
                  <a:pt x="98" y="87"/>
                  <a:pt x="96" y="86"/>
                </a:cubicBezTo>
                <a:cubicBezTo>
                  <a:pt x="90" y="85"/>
                  <a:pt x="84" y="82"/>
                  <a:pt x="79" y="79"/>
                </a:cubicBezTo>
                <a:cubicBezTo>
                  <a:pt x="75" y="79"/>
                  <a:pt x="72" y="80"/>
                  <a:pt x="68" y="80"/>
                </a:cubicBezTo>
                <a:cubicBezTo>
                  <a:pt x="56" y="80"/>
                  <a:pt x="46" y="76"/>
                  <a:pt x="38" y="71"/>
                </a:cubicBezTo>
                <a:cubicBezTo>
                  <a:pt x="40" y="71"/>
                  <a:pt x="42" y="72"/>
                  <a:pt x="44" y="72"/>
                </a:cubicBezTo>
                <a:cubicBezTo>
                  <a:pt x="57" y="72"/>
                  <a:pt x="70" y="68"/>
                  <a:pt x="80" y="61"/>
                </a:cubicBezTo>
                <a:cubicBezTo>
                  <a:pt x="90" y="53"/>
                  <a:pt x="96" y="43"/>
                  <a:pt x="96" y="32"/>
                </a:cubicBezTo>
                <a:cubicBezTo>
                  <a:pt x="96" y="28"/>
                  <a:pt x="95" y="25"/>
                  <a:pt x="94" y="22"/>
                </a:cubicBezTo>
                <a:cubicBezTo>
                  <a:pt x="105" y="28"/>
                  <a:pt x="112" y="37"/>
                  <a:pt x="112" y="48"/>
                </a:cubicBezTo>
                <a:cubicBezTo>
                  <a:pt x="112" y="58"/>
                  <a:pt x="105" y="67"/>
                  <a:pt x="95" y="73"/>
                </a:cubicBezTo>
                <a:cubicBezTo>
                  <a:pt x="97" y="78"/>
                  <a:pt x="100" y="80"/>
                  <a:pt x="102" y="83"/>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79">
            <a:extLst>
              <a:ext uri="{FF2B5EF4-FFF2-40B4-BE49-F238E27FC236}">
                <a16:creationId xmlns:a16="http://schemas.microsoft.com/office/drawing/2014/main" id="{1DCC14D4-B1DE-482A-9551-023983057C67}"/>
              </a:ext>
            </a:extLst>
          </p:cNvPr>
          <p:cNvSpPr>
            <a:spLocks/>
          </p:cNvSpPr>
          <p:nvPr userDrawn="1"/>
        </p:nvSpPr>
        <p:spPr bwMode="auto">
          <a:xfrm>
            <a:off x="10180638" y="5862638"/>
            <a:ext cx="209550" cy="387350"/>
          </a:xfrm>
          <a:custGeom>
            <a:avLst/>
            <a:gdLst>
              <a:gd name="T0" fmla="*/ 56 w 56"/>
              <a:gd name="T1" fmla="*/ 30 h 103"/>
              <a:gd name="T2" fmla="*/ 22 w 56"/>
              <a:gd name="T3" fmla="*/ 102 h 103"/>
              <a:gd name="T4" fmla="*/ 19 w 56"/>
              <a:gd name="T5" fmla="*/ 103 h 103"/>
              <a:gd name="T6" fmla="*/ 19 w 56"/>
              <a:gd name="T7" fmla="*/ 103 h 103"/>
              <a:gd name="T8" fmla="*/ 17 w 56"/>
              <a:gd name="T9" fmla="*/ 100 h 103"/>
              <a:gd name="T10" fmla="*/ 29 w 56"/>
              <a:gd name="T11" fmla="*/ 50 h 103"/>
              <a:gd name="T12" fmla="*/ 4 w 56"/>
              <a:gd name="T13" fmla="*/ 56 h 103"/>
              <a:gd name="T14" fmla="*/ 3 w 56"/>
              <a:gd name="T15" fmla="*/ 56 h 103"/>
              <a:gd name="T16" fmla="*/ 1 w 56"/>
              <a:gd name="T17" fmla="*/ 56 h 103"/>
              <a:gd name="T18" fmla="*/ 0 w 56"/>
              <a:gd name="T19" fmla="*/ 53 h 103"/>
              <a:gd name="T20" fmla="*/ 13 w 56"/>
              <a:gd name="T21" fmla="*/ 2 h 103"/>
              <a:gd name="T22" fmla="*/ 15 w 56"/>
              <a:gd name="T23" fmla="*/ 0 h 103"/>
              <a:gd name="T24" fmla="*/ 36 w 56"/>
              <a:gd name="T25" fmla="*/ 0 h 103"/>
              <a:gd name="T26" fmla="*/ 39 w 56"/>
              <a:gd name="T27" fmla="*/ 2 h 103"/>
              <a:gd name="T28" fmla="*/ 38 w 56"/>
              <a:gd name="T29" fmla="*/ 3 h 103"/>
              <a:gd name="T30" fmla="*/ 28 w 56"/>
              <a:gd name="T31" fmla="*/ 32 h 103"/>
              <a:gd name="T32" fmla="*/ 53 w 56"/>
              <a:gd name="T33" fmla="*/ 26 h 103"/>
              <a:gd name="T34" fmla="*/ 53 w 56"/>
              <a:gd name="T35" fmla="*/ 26 h 103"/>
              <a:gd name="T36" fmla="*/ 55 w 56"/>
              <a:gd name="T37" fmla="*/ 27 h 103"/>
              <a:gd name="T38" fmla="*/ 56 w 56"/>
              <a:gd name="T39" fmla="*/ 3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103">
                <a:moveTo>
                  <a:pt x="56" y="30"/>
                </a:moveTo>
                <a:cubicBezTo>
                  <a:pt x="22" y="102"/>
                  <a:pt x="22" y="102"/>
                  <a:pt x="22" y="102"/>
                </a:cubicBezTo>
                <a:cubicBezTo>
                  <a:pt x="22" y="103"/>
                  <a:pt x="21" y="103"/>
                  <a:pt x="19" y="103"/>
                </a:cubicBezTo>
                <a:cubicBezTo>
                  <a:pt x="19" y="103"/>
                  <a:pt x="19" y="103"/>
                  <a:pt x="19" y="103"/>
                </a:cubicBezTo>
                <a:cubicBezTo>
                  <a:pt x="17" y="103"/>
                  <a:pt x="16" y="102"/>
                  <a:pt x="17" y="100"/>
                </a:cubicBezTo>
                <a:cubicBezTo>
                  <a:pt x="29" y="50"/>
                  <a:pt x="29" y="50"/>
                  <a:pt x="29" y="50"/>
                </a:cubicBezTo>
                <a:cubicBezTo>
                  <a:pt x="4" y="56"/>
                  <a:pt x="4" y="56"/>
                  <a:pt x="4" y="56"/>
                </a:cubicBezTo>
                <a:cubicBezTo>
                  <a:pt x="3" y="56"/>
                  <a:pt x="3" y="56"/>
                  <a:pt x="3" y="56"/>
                </a:cubicBezTo>
                <a:cubicBezTo>
                  <a:pt x="2" y="56"/>
                  <a:pt x="2" y="56"/>
                  <a:pt x="1" y="56"/>
                </a:cubicBezTo>
                <a:cubicBezTo>
                  <a:pt x="0" y="55"/>
                  <a:pt x="0" y="54"/>
                  <a:pt x="0" y="53"/>
                </a:cubicBezTo>
                <a:cubicBezTo>
                  <a:pt x="13" y="2"/>
                  <a:pt x="13" y="2"/>
                  <a:pt x="13" y="2"/>
                </a:cubicBezTo>
                <a:cubicBezTo>
                  <a:pt x="13" y="0"/>
                  <a:pt x="14" y="0"/>
                  <a:pt x="15" y="0"/>
                </a:cubicBezTo>
                <a:cubicBezTo>
                  <a:pt x="36" y="0"/>
                  <a:pt x="36" y="0"/>
                  <a:pt x="36" y="0"/>
                </a:cubicBezTo>
                <a:cubicBezTo>
                  <a:pt x="38" y="0"/>
                  <a:pt x="39" y="1"/>
                  <a:pt x="39" y="2"/>
                </a:cubicBezTo>
                <a:cubicBezTo>
                  <a:pt x="39" y="3"/>
                  <a:pt x="39" y="3"/>
                  <a:pt x="38" y="3"/>
                </a:cubicBezTo>
                <a:cubicBezTo>
                  <a:pt x="28" y="32"/>
                  <a:pt x="28" y="32"/>
                  <a:pt x="28" y="32"/>
                </a:cubicBezTo>
                <a:cubicBezTo>
                  <a:pt x="53" y="26"/>
                  <a:pt x="53" y="26"/>
                  <a:pt x="53" y="26"/>
                </a:cubicBezTo>
                <a:cubicBezTo>
                  <a:pt x="53" y="26"/>
                  <a:pt x="53" y="26"/>
                  <a:pt x="53" y="26"/>
                </a:cubicBezTo>
                <a:cubicBezTo>
                  <a:pt x="54" y="26"/>
                  <a:pt x="55" y="26"/>
                  <a:pt x="55" y="27"/>
                </a:cubicBezTo>
                <a:cubicBezTo>
                  <a:pt x="56" y="28"/>
                  <a:pt x="56" y="29"/>
                  <a:pt x="56" y="3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80">
            <a:extLst>
              <a:ext uri="{FF2B5EF4-FFF2-40B4-BE49-F238E27FC236}">
                <a16:creationId xmlns:a16="http://schemas.microsoft.com/office/drawing/2014/main" id="{BEE30E88-7C9C-4909-849A-5F51895A49E5}"/>
              </a:ext>
            </a:extLst>
          </p:cNvPr>
          <p:cNvSpPr>
            <a:spLocks/>
          </p:cNvSpPr>
          <p:nvPr userDrawn="1"/>
        </p:nvSpPr>
        <p:spPr bwMode="auto">
          <a:xfrm>
            <a:off x="10720388" y="5862638"/>
            <a:ext cx="420688" cy="357188"/>
          </a:xfrm>
          <a:custGeom>
            <a:avLst/>
            <a:gdLst>
              <a:gd name="T0" fmla="*/ 112 w 112"/>
              <a:gd name="T1" fmla="*/ 90 h 95"/>
              <a:gd name="T2" fmla="*/ 106 w 112"/>
              <a:gd name="T3" fmla="*/ 95 h 95"/>
              <a:gd name="T4" fmla="*/ 86 w 112"/>
              <a:gd name="T5" fmla="*/ 95 h 95"/>
              <a:gd name="T6" fmla="*/ 80 w 112"/>
              <a:gd name="T7" fmla="*/ 90 h 95"/>
              <a:gd name="T8" fmla="*/ 80 w 112"/>
              <a:gd name="T9" fmla="*/ 70 h 95"/>
              <a:gd name="T10" fmla="*/ 86 w 112"/>
              <a:gd name="T11" fmla="*/ 64 h 95"/>
              <a:gd name="T12" fmla="*/ 92 w 112"/>
              <a:gd name="T13" fmla="*/ 64 h 95"/>
              <a:gd name="T14" fmla="*/ 92 w 112"/>
              <a:gd name="T15" fmla="*/ 52 h 95"/>
              <a:gd name="T16" fmla="*/ 60 w 112"/>
              <a:gd name="T17" fmla="*/ 52 h 95"/>
              <a:gd name="T18" fmla="*/ 60 w 112"/>
              <a:gd name="T19" fmla="*/ 64 h 95"/>
              <a:gd name="T20" fmla="*/ 66 w 112"/>
              <a:gd name="T21" fmla="*/ 64 h 95"/>
              <a:gd name="T22" fmla="*/ 72 w 112"/>
              <a:gd name="T23" fmla="*/ 70 h 95"/>
              <a:gd name="T24" fmla="*/ 72 w 112"/>
              <a:gd name="T25" fmla="*/ 90 h 95"/>
              <a:gd name="T26" fmla="*/ 66 w 112"/>
              <a:gd name="T27" fmla="*/ 95 h 95"/>
              <a:gd name="T28" fmla="*/ 46 w 112"/>
              <a:gd name="T29" fmla="*/ 95 h 95"/>
              <a:gd name="T30" fmla="*/ 40 w 112"/>
              <a:gd name="T31" fmla="*/ 90 h 95"/>
              <a:gd name="T32" fmla="*/ 40 w 112"/>
              <a:gd name="T33" fmla="*/ 70 h 95"/>
              <a:gd name="T34" fmla="*/ 46 w 112"/>
              <a:gd name="T35" fmla="*/ 64 h 95"/>
              <a:gd name="T36" fmla="*/ 52 w 112"/>
              <a:gd name="T37" fmla="*/ 64 h 95"/>
              <a:gd name="T38" fmla="*/ 52 w 112"/>
              <a:gd name="T39" fmla="*/ 52 h 95"/>
              <a:gd name="T40" fmla="*/ 20 w 112"/>
              <a:gd name="T41" fmla="*/ 52 h 95"/>
              <a:gd name="T42" fmla="*/ 20 w 112"/>
              <a:gd name="T43" fmla="*/ 64 h 95"/>
              <a:gd name="T44" fmla="*/ 26 w 112"/>
              <a:gd name="T45" fmla="*/ 64 h 95"/>
              <a:gd name="T46" fmla="*/ 32 w 112"/>
              <a:gd name="T47" fmla="*/ 70 h 95"/>
              <a:gd name="T48" fmla="*/ 32 w 112"/>
              <a:gd name="T49" fmla="*/ 90 h 95"/>
              <a:gd name="T50" fmla="*/ 26 w 112"/>
              <a:gd name="T51" fmla="*/ 95 h 95"/>
              <a:gd name="T52" fmla="*/ 6 w 112"/>
              <a:gd name="T53" fmla="*/ 95 h 95"/>
              <a:gd name="T54" fmla="*/ 0 w 112"/>
              <a:gd name="T55" fmla="*/ 90 h 95"/>
              <a:gd name="T56" fmla="*/ 0 w 112"/>
              <a:gd name="T57" fmla="*/ 70 h 95"/>
              <a:gd name="T58" fmla="*/ 6 w 112"/>
              <a:gd name="T59" fmla="*/ 64 h 95"/>
              <a:gd name="T60" fmla="*/ 12 w 112"/>
              <a:gd name="T61" fmla="*/ 64 h 95"/>
              <a:gd name="T62" fmla="*/ 12 w 112"/>
              <a:gd name="T63" fmla="*/ 52 h 95"/>
              <a:gd name="T64" fmla="*/ 20 w 112"/>
              <a:gd name="T65" fmla="*/ 44 h 95"/>
              <a:gd name="T66" fmla="*/ 52 w 112"/>
              <a:gd name="T67" fmla="*/ 44 h 95"/>
              <a:gd name="T68" fmla="*/ 52 w 112"/>
              <a:gd name="T69" fmla="*/ 32 h 95"/>
              <a:gd name="T70" fmla="*/ 46 w 112"/>
              <a:gd name="T71" fmla="*/ 32 h 95"/>
              <a:gd name="T72" fmla="*/ 40 w 112"/>
              <a:gd name="T73" fmla="*/ 26 h 95"/>
              <a:gd name="T74" fmla="*/ 40 w 112"/>
              <a:gd name="T75" fmla="*/ 6 h 95"/>
              <a:gd name="T76" fmla="*/ 46 w 112"/>
              <a:gd name="T77" fmla="*/ 0 h 95"/>
              <a:gd name="T78" fmla="*/ 66 w 112"/>
              <a:gd name="T79" fmla="*/ 0 h 95"/>
              <a:gd name="T80" fmla="*/ 72 w 112"/>
              <a:gd name="T81" fmla="*/ 6 h 95"/>
              <a:gd name="T82" fmla="*/ 72 w 112"/>
              <a:gd name="T83" fmla="*/ 26 h 95"/>
              <a:gd name="T84" fmla="*/ 66 w 112"/>
              <a:gd name="T85" fmla="*/ 32 h 95"/>
              <a:gd name="T86" fmla="*/ 60 w 112"/>
              <a:gd name="T87" fmla="*/ 32 h 95"/>
              <a:gd name="T88" fmla="*/ 60 w 112"/>
              <a:gd name="T89" fmla="*/ 44 h 95"/>
              <a:gd name="T90" fmla="*/ 92 w 112"/>
              <a:gd name="T91" fmla="*/ 44 h 95"/>
              <a:gd name="T92" fmla="*/ 100 w 112"/>
              <a:gd name="T93" fmla="*/ 52 h 95"/>
              <a:gd name="T94" fmla="*/ 100 w 112"/>
              <a:gd name="T95" fmla="*/ 64 h 95"/>
              <a:gd name="T96" fmla="*/ 106 w 112"/>
              <a:gd name="T97" fmla="*/ 64 h 95"/>
              <a:gd name="T98" fmla="*/ 112 w 112"/>
              <a:gd name="T99" fmla="*/ 70 h 95"/>
              <a:gd name="T100" fmla="*/ 112 w 112"/>
              <a:gd name="T101"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2" h="95">
                <a:moveTo>
                  <a:pt x="112" y="90"/>
                </a:moveTo>
                <a:cubicBezTo>
                  <a:pt x="112" y="93"/>
                  <a:pt x="109" y="95"/>
                  <a:pt x="106" y="95"/>
                </a:cubicBezTo>
                <a:cubicBezTo>
                  <a:pt x="86" y="95"/>
                  <a:pt x="86" y="95"/>
                  <a:pt x="86" y="95"/>
                </a:cubicBezTo>
                <a:cubicBezTo>
                  <a:pt x="82" y="95"/>
                  <a:pt x="80" y="93"/>
                  <a:pt x="80" y="90"/>
                </a:cubicBezTo>
                <a:cubicBezTo>
                  <a:pt x="80" y="70"/>
                  <a:pt x="80" y="70"/>
                  <a:pt x="80" y="70"/>
                </a:cubicBezTo>
                <a:cubicBezTo>
                  <a:pt x="80" y="66"/>
                  <a:pt x="82" y="64"/>
                  <a:pt x="86" y="64"/>
                </a:cubicBezTo>
                <a:cubicBezTo>
                  <a:pt x="92" y="64"/>
                  <a:pt x="92" y="64"/>
                  <a:pt x="92" y="64"/>
                </a:cubicBezTo>
                <a:cubicBezTo>
                  <a:pt x="92" y="52"/>
                  <a:pt x="92" y="52"/>
                  <a:pt x="92" y="52"/>
                </a:cubicBezTo>
                <a:cubicBezTo>
                  <a:pt x="60" y="52"/>
                  <a:pt x="60" y="52"/>
                  <a:pt x="60" y="52"/>
                </a:cubicBezTo>
                <a:cubicBezTo>
                  <a:pt x="60" y="64"/>
                  <a:pt x="60" y="64"/>
                  <a:pt x="60" y="64"/>
                </a:cubicBezTo>
                <a:cubicBezTo>
                  <a:pt x="66" y="64"/>
                  <a:pt x="66" y="64"/>
                  <a:pt x="66" y="64"/>
                </a:cubicBezTo>
                <a:cubicBezTo>
                  <a:pt x="69" y="64"/>
                  <a:pt x="72" y="66"/>
                  <a:pt x="72" y="70"/>
                </a:cubicBezTo>
                <a:cubicBezTo>
                  <a:pt x="72" y="90"/>
                  <a:pt x="72" y="90"/>
                  <a:pt x="72" y="90"/>
                </a:cubicBezTo>
                <a:cubicBezTo>
                  <a:pt x="72" y="93"/>
                  <a:pt x="69" y="95"/>
                  <a:pt x="66" y="95"/>
                </a:cubicBezTo>
                <a:cubicBezTo>
                  <a:pt x="46" y="95"/>
                  <a:pt x="46" y="95"/>
                  <a:pt x="46" y="95"/>
                </a:cubicBezTo>
                <a:cubicBezTo>
                  <a:pt x="42" y="95"/>
                  <a:pt x="40" y="93"/>
                  <a:pt x="40" y="90"/>
                </a:cubicBezTo>
                <a:cubicBezTo>
                  <a:pt x="40" y="70"/>
                  <a:pt x="40" y="70"/>
                  <a:pt x="40" y="70"/>
                </a:cubicBezTo>
                <a:cubicBezTo>
                  <a:pt x="40" y="66"/>
                  <a:pt x="42" y="64"/>
                  <a:pt x="46" y="64"/>
                </a:cubicBezTo>
                <a:cubicBezTo>
                  <a:pt x="52" y="64"/>
                  <a:pt x="52" y="64"/>
                  <a:pt x="52" y="64"/>
                </a:cubicBezTo>
                <a:cubicBezTo>
                  <a:pt x="52" y="52"/>
                  <a:pt x="52" y="52"/>
                  <a:pt x="52" y="52"/>
                </a:cubicBezTo>
                <a:cubicBezTo>
                  <a:pt x="20" y="52"/>
                  <a:pt x="20" y="52"/>
                  <a:pt x="20" y="52"/>
                </a:cubicBezTo>
                <a:cubicBezTo>
                  <a:pt x="20" y="64"/>
                  <a:pt x="20" y="64"/>
                  <a:pt x="20" y="64"/>
                </a:cubicBezTo>
                <a:cubicBezTo>
                  <a:pt x="26" y="64"/>
                  <a:pt x="26" y="64"/>
                  <a:pt x="26" y="64"/>
                </a:cubicBezTo>
                <a:cubicBezTo>
                  <a:pt x="29" y="64"/>
                  <a:pt x="32" y="66"/>
                  <a:pt x="32" y="70"/>
                </a:cubicBezTo>
                <a:cubicBezTo>
                  <a:pt x="32" y="90"/>
                  <a:pt x="32" y="90"/>
                  <a:pt x="32" y="90"/>
                </a:cubicBezTo>
                <a:cubicBezTo>
                  <a:pt x="32" y="93"/>
                  <a:pt x="29" y="95"/>
                  <a:pt x="26" y="95"/>
                </a:cubicBezTo>
                <a:cubicBezTo>
                  <a:pt x="6" y="95"/>
                  <a:pt x="6" y="95"/>
                  <a:pt x="6" y="95"/>
                </a:cubicBezTo>
                <a:cubicBezTo>
                  <a:pt x="2" y="95"/>
                  <a:pt x="0" y="93"/>
                  <a:pt x="0" y="90"/>
                </a:cubicBezTo>
                <a:cubicBezTo>
                  <a:pt x="0" y="70"/>
                  <a:pt x="0" y="70"/>
                  <a:pt x="0" y="70"/>
                </a:cubicBezTo>
                <a:cubicBezTo>
                  <a:pt x="0" y="66"/>
                  <a:pt x="2" y="64"/>
                  <a:pt x="6" y="64"/>
                </a:cubicBezTo>
                <a:cubicBezTo>
                  <a:pt x="12" y="64"/>
                  <a:pt x="12" y="64"/>
                  <a:pt x="12" y="64"/>
                </a:cubicBezTo>
                <a:cubicBezTo>
                  <a:pt x="12" y="52"/>
                  <a:pt x="12" y="52"/>
                  <a:pt x="12" y="52"/>
                </a:cubicBezTo>
                <a:cubicBezTo>
                  <a:pt x="12" y="47"/>
                  <a:pt x="15" y="44"/>
                  <a:pt x="20" y="44"/>
                </a:cubicBezTo>
                <a:cubicBezTo>
                  <a:pt x="52" y="44"/>
                  <a:pt x="52" y="44"/>
                  <a:pt x="52" y="44"/>
                </a:cubicBezTo>
                <a:cubicBezTo>
                  <a:pt x="52" y="32"/>
                  <a:pt x="52" y="32"/>
                  <a:pt x="52" y="32"/>
                </a:cubicBezTo>
                <a:cubicBezTo>
                  <a:pt x="46" y="32"/>
                  <a:pt x="46" y="32"/>
                  <a:pt x="46" y="32"/>
                </a:cubicBezTo>
                <a:cubicBezTo>
                  <a:pt x="42" y="32"/>
                  <a:pt x="40" y="29"/>
                  <a:pt x="40" y="26"/>
                </a:cubicBezTo>
                <a:cubicBezTo>
                  <a:pt x="40" y="6"/>
                  <a:pt x="40" y="6"/>
                  <a:pt x="40" y="6"/>
                </a:cubicBezTo>
                <a:cubicBezTo>
                  <a:pt x="40" y="2"/>
                  <a:pt x="42" y="0"/>
                  <a:pt x="46" y="0"/>
                </a:cubicBezTo>
                <a:cubicBezTo>
                  <a:pt x="66" y="0"/>
                  <a:pt x="66" y="0"/>
                  <a:pt x="66" y="0"/>
                </a:cubicBezTo>
                <a:cubicBezTo>
                  <a:pt x="69" y="0"/>
                  <a:pt x="72" y="2"/>
                  <a:pt x="72" y="6"/>
                </a:cubicBezTo>
                <a:cubicBezTo>
                  <a:pt x="72" y="26"/>
                  <a:pt x="72" y="26"/>
                  <a:pt x="72" y="26"/>
                </a:cubicBezTo>
                <a:cubicBezTo>
                  <a:pt x="72" y="29"/>
                  <a:pt x="69" y="32"/>
                  <a:pt x="66" y="32"/>
                </a:cubicBezTo>
                <a:cubicBezTo>
                  <a:pt x="60" y="32"/>
                  <a:pt x="60" y="32"/>
                  <a:pt x="60" y="32"/>
                </a:cubicBezTo>
                <a:cubicBezTo>
                  <a:pt x="60" y="44"/>
                  <a:pt x="60" y="44"/>
                  <a:pt x="60" y="44"/>
                </a:cubicBezTo>
                <a:cubicBezTo>
                  <a:pt x="92" y="44"/>
                  <a:pt x="92" y="44"/>
                  <a:pt x="92" y="44"/>
                </a:cubicBezTo>
                <a:cubicBezTo>
                  <a:pt x="96" y="44"/>
                  <a:pt x="100" y="47"/>
                  <a:pt x="100" y="52"/>
                </a:cubicBezTo>
                <a:cubicBezTo>
                  <a:pt x="100" y="64"/>
                  <a:pt x="100" y="64"/>
                  <a:pt x="100" y="64"/>
                </a:cubicBezTo>
                <a:cubicBezTo>
                  <a:pt x="106" y="64"/>
                  <a:pt x="106" y="64"/>
                  <a:pt x="106" y="64"/>
                </a:cubicBezTo>
                <a:cubicBezTo>
                  <a:pt x="109" y="64"/>
                  <a:pt x="112" y="66"/>
                  <a:pt x="112" y="70"/>
                </a:cubicBezTo>
                <a:lnTo>
                  <a:pt x="112" y="9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10898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ktogramme 3">
    <p:spTree>
      <p:nvGrpSpPr>
        <p:cNvPr id="1" name=""/>
        <p:cNvGrpSpPr/>
        <p:nvPr/>
      </p:nvGrpSpPr>
      <p:grpSpPr>
        <a:xfrm>
          <a:off x="0" y="0"/>
          <a:ext cx="0" cy="0"/>
          <a:chOff x="0" y="0"/>
          <a:chExt cx="0" cy="0"/>
        </a:xfrm>
      </p:grpSpPr>
      <p:sp>
        <p:nvSpPr>
          <p:cNvPr id="262" name="Freeform 5">
            <a:extLst>
              <a:ext uri="{FF2B5EF4-FFF2-40B4-BE49-F238E27FC236}">
                <a16:creationId xmlns:a16="http://schemas.microsoft.com/office/drawing/2014/main" id="{46495B7C-2C9A-4D4C-A280-DF99299252C0}"/>
              </a:ext>
            </a:extLst>
          </p:cNvPr>
          <p:cNvSpPr>
            <a:spLocks/>
          </p:cNvSpPr>
          <p:nvPr userDrawn="1"/>
        </p:nvSpPr>
        <p:spPr bwMode="auto">
          <a:xfrm>
            <a:off x="1084263" y="1757363"/>
            <a:ext cx="341313" cy="342900"/>
          </a:xfrm>
          <a:custGeom>
            <a:avLst/>
            <a:gdLst>
              <a:gd name="T0" fmla="*/ 65 w 91"/>
              <a:gd name="T1" fmla="*/ 32 h 91"/>
              <a:gd name="T2" fmla="*/ 64 w 91"/>
              <a:gd name="T3" fmla="*/ 12 h 91"/>
              <a:gd name="T4" fmla="*/ 85 w 91"/>
              <a:gd name="T5" fmla="*/ 14 h 91"/>
              <a:gd name="T6" fmla="*/ 63 w 91"/>
              <a:gd name="T7" fmla="*/ 64 h 91"/>
              <a:gd name="T8" fmla="*/ 14 w 91"/>
              <a:gd name="T9" fmla="*/ 85 h 91"/>
              <a:gd name="T10" fmla="*/ 11 w 91"/>
              <a:gd name="T11" fmla="*/ 65 h 91"/>
              <a:gd name="T12" fmla="*/ 32 w 91"/>
              <a:gd name="T13" fmla="*/ 65 h 91"/>
              <a:gd name="T14" fmla="*/ 53 w 91"/>
              <a:gd name="T15" fmla="*/ 53 h 91"/>
              <a:gd name="T16" fmla="*/ 65 w 91"/>
              <a:gd name="T17" fmla="*/ 3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1">
                <a:moveTo>
                  <a:pt x="65" y="32"/>
                </a:moveTo>
                <a:cubicBezTo>
                  <a:pt x="59" y="27"/>
                  <a:pt x="55" y="24"/>
                  <a:pt x="64" y="12"/>
                </a:cubicBezTo>
                <a:cubicBezTo>
                  <a:pt x="73" y="0"/>
                  <a:pt x="80" y="9"/>
                  <a:pt x="85" y="14"/>
                </a:cubicBezTo>
                <a:cubicBezTo>
                  <a:pt x="91" y="20"/>
                  <a:pt x="85" y="42"/>
                  <a:pt x="63" y="64"/>
                </a:cubicBezTo>
                <a:cubicBezTo>
                  <a:pt x="42" y="86"/>
                  <a:pt x="20" y="91"/>
                  <a:pt x="14" y="85"/>
                </a:cubicBezTo>
                <a:cubicBezTo>
                  <a:pt x="9" y="80"/>
                  <a:pt x="0" y="74"/>
                  <a:pt x="11" y="65"/>
                </a:cubicBezTo>
                <a:cubicBezTo>
                  <a:pt x="23" y="55"/>
                  <a:pt x="26" y="60"/>
                  <a:pt x="32" y="65"/>
                </a:cubicBezTo>
                <a:cubicBezTo>
                  <a:pt x="35" y="69"/>
                  <a:pt x="45" y="61"/>
                  <a:pt x="53" y="53"/>
                </a:cubicBezTo>
                <a:cubicBezTo>
                  <a:pt x="61" y="45"/>
                  <a:pt x="68" y="36"/>
                  <a:pt x="65" y="3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3" name="Freeform 6">
            <a:extLst>
              <a:ext uri="{FF2B5EF4-FFF2-40B4-BE49-F238E27FC236}">
                <a16:creationId xmlns:a16="http://schemas.microsoft.com/office/drawing/2014/main" id="{F003E01F-37F9-4DE0-866A-66D948E4B590}"/>
              </a:ext>
            </a:extLst>
          </p:cNvPr>
          <p:cNvSpPr>
            <a:spLocks noEditPoints="1"/>
          </p:cNvSpPr>
          <p:nvPr userDrawn="1"/>
        </p:nvSpPr>
        <p:spPr bwMode="auto">
          <a:xfrm>
            <a:off x="1785938" y="1735138"/>
            <a:ext cx="236538" cy="398463"/>
          </a:xfrm>
          <a:custGeom>
            <a:avLst/>
            <a:gdLst>
              <a:gd name="T0" fmla="*/ 63 w 63"/>
              <a:gd name="T1" fmla="*/ 11 h 106"/>
              <a:gd name="T2" fmla="*/ 63 w 63"/>
              <a:gd name="T3" fmla="*/ 95 h 106"/>
              <a:gd name="T4" fmla="*/ 52 w 63"/>
              <a:gd name="T5" fmla="*/ 106 h 106"/>
              <a:gd name="T6" fmla="*/ 11 w 63"/>
              <a:gd name="T7" fmla="*/ 106 h 106"/>
              <a:gd name="T8" fmla="*/ 0 w 63"/>
              <a:gd name="T9" fmla="*/ 95 h 106"/>
              <a:gd name="T10" fmla="*/ 0 w 63"/>
              <a:gd name="T11" fmla="*/ 11 h 106"/>
              <a:gd name="T12" fmla="*/ 11 w 63"/>
              <a:gd name="T13" fmla="*/ 0 h 106"/>
              <a:gd name="T14" fmla="*/ 52 w 63"/>
              <a:gd name="T15" fmla="*/ 0 h 106"/>
              <a:gd name="T16" fmla="*/ 63 w 63"/>
              <a:gd name="T17" fmla="*/ 11 h 106"/>
              <a:gd name="T18" fmla="*/ 54 w 63"/>
              <a:gd name="T19" fmla="*/ 14 h 106"/>
              <a:gd name="T20" fmla="*/ 9 w 63"/>
              <a:gd name="T21" fmla="*/ 14 h 106"/>
              <a:gd name="T22" fmla="*/ 9 w 63"/>
              <a:gd name="T23" fmla="*/ 85 h 106"/>
              <a:gd name="T24" fmla="*/ 54 w 63"/>
              <a:gd name="T25" fmla="*/ 85 h 106"/>
              <a:gd name="T26" fmla="*/ 54 w 63"/>
              <a:gd name="T27" fmla="*/ 14 h 106"/>
              <a:gd name="T28" fmla="*/ 39 w 63"/>
              <a:gd name="T29" fmla="*/ 96 h 106"/>
              <a:gd name="T30" fmla="*/ 31 w 63"/>
              <a:gd name="T31" fmla="*/ 91 h 106"/>
              <a:gd name="T32" fmla="*/ 24 w 63"/>
              <a:gd name="T33" fmla="*/ 96 h 106"/>
              <a:gd name="T34" fmla="*/ 31 w 63"/>
              <a:gd name="T35" fmla="*/ 101 h 106"/>
              <a:gd name="T36" fmla="*/ 39 w 63"/>
              <a:gd name="T37" fmla="*/ 9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06">
                <a:moveTo>
                  <a:pt x="63" y="11"/>
                </a:moveTo>
                <a:cubicBezTo>
                  <a:pt x="63" y="95"/>
                  <a:pt x="63" y="95"/>
                  <a:pt x="63" y="95"/>
                </a:cubicBezTo>
                <a:cubicBezTo>
                  <a:pt x="63" y="101"/>
                  <a:pt x="58" y="106"/>
                  <a:pt x="52" y="106"/>
                </a:cubicBezTo>
                <a:cubicBezTo>
                  <a:pt x="11" y="106"/>
                  <a:pt x="11" y="106"/>
                  <a:pt x="11" y="106"/>
                </a:cubicBezTo>
                <a:cubicBezTo>
                  <a:pt x="5" y="106"/>
                  <a:pt x="0" y="101"/>
                  <a:pt x="0" y="95"/>
                </a:cubicBezTo>
                <a:cubicBezTo>
                  <a:pt x="0" y="11"/>
                  <a:pt x="0" y="11"/>
                  <a:pt x="0" y="11"/>
                </a:cubicBezTo>
                <a:cubicBezTo>
                  <a:pt x="0" y="5"/>
                  <a:pt x="5" y="0"/>
                  <a:pt x="11" y="0"/>
                </a:cubicBezTo>
                <a:cubicBezTo>
                  <a:pt x="52" y="0"/>
                  <a:pt x="52" y="0"/>
                  <a:pt x="52" y="0"/>
                </a:cubicBezTo>
                <a:cubicBezTo>
                  <a:pt x="58" y="0"/>
                  <a:pt x="63" y="5"/>
                  <a:pt x="63" y="11"/>
                </a:cubicBezTo>
                <a:close/>
                <a:moveTo>
                  <a:pt x="54" y="14"/>
                </a:moveTo>
                <a:cubicBezTo>
                  <a:pt x="9" y="14"/>
                  <a:pt x="9" y="14"/>
                  <a:pt x="9" y="14"/>
                </a:cubicBezTo>
                <a:cubicBezTo>
                  <a:pt x="9" y="85"/>
                  <a:pt x="9" y="85"/>
                  <a:pt x="9" y="85"/>
                </a:cubicBezTo>
                <a:cubicBezTo>
                  <a:pt x="54" y="85"/>
                  <a:pt x="54" y="85"/>
                  <a:pt x="54" y="85"/>
                </a:cubicBezTo>
                <a:lnTo>
                  <a:pt x="54" y="14"/>
                </a:lnTo>
                <a:close/>
                <a:moveTo>
                  <a:pt x="39" y="96"/>
                </a:moveTo>
                <a:cubicBezTo>
                  <a:pt x="39" y="93"/>
                  <a:pt x="36" y="91"/>
                  <a:pt x="31" y="91"/>
                </a:cubicBezTo>
                <a:cubicBezTo>
                  <a:pt x="27" y="91"/>
                  <a:pt x="24" y="93"/>
                  <a:pt x="24" y="96"/>
                </a:cubicBezTo>
                <a:cubicBezTo>
                  <a:pt x="24" y="99"/>
                  <a:pt x="27" y="101"/>
                  <a:pt x="31" y="101"/>
                </a:cubicBezTo>
                <a:cubicBezTo>
                  <a:pt x="36" y="101"/>
                  <a:pt x="39" y="99"/>
                  <a:pt x="39" y="96"/>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4" name="Freeform 7">
            <a:extLst>
              <a:ext uri="{FF2B5EF4-FFF2-40B4-BE49-F238E27FC236}">
                <a16:creationId xmlns:a16="http://schemas.microsoft.com/office/drawing/2014/main" id="{1620E779-5B8A-4733-B0C7-6C423705F2CD}"/>
              </a:ext>
            </a:extLst>
          </p:cNvPr>
          <p:cNvSpPr>
            <a:spLocks noEditPoints="1"/>
          </p:cNvSpPr>
          <p:nvPr userDrawn="1"/>
        </p:nvSpPr>
        <p:spPr bwMode="auto">
          <a:xfrm>
            <a:off x="2428875" y="1727201"/>
            <a:ext cx="244475" cy="422275"/>
          </a:xfrm>
          <a:custGeom>
            <a:avLst/>
            <a:gdLst>
              <a:gd name="T0" fmla="*/ 45 w 65"/>
              <a:gd name="T1" fmla="*/ 108 h 112"/>
              <a:gd name="T2" fmla="*/ 15 w 65"/>
              <a:gd name="T3" fmla="*/ 94 h 112"/>
              <a:gd name="T4" fmla="*/ 3 w 65"/>
              <a:gd name="T5" fmla="*/ 52 h 112"/>
              <a:gd name="T6" fmla="*/ 13 w 65"/>
              <a:gd name="T7" fmla="*/ 27 h 112"/>
              <a:gd name="T8" fmla="*/ 3 w 65"/>
              <a:gd name="T9" fmla="*/ 6 h 112"/>
              <a:gd name="T10" fmla="*/ 4 w 65"/>
              <a:gd name="T11" fmla="*/ 1 h 112"/>
              <a:gd name="T12" fmla="*/ 9 w 65"/>
              <a:gd name="T13" fmla="*/ 3 h 112"/>
              <a:gd name="T14" fmla="*/ 20 w 65"/>
              <a:gd name="T15" fmla="*/ 24 h 112"/>
              <a:gd name="T16" fmla="*/ 47 w 65"/>
              <a:gd name="T17" fmla="*/ 38 h 112"/>
              <a:gd name="T18" fmla="*/ 62 w 65"/>
              <a:gd name="T19" fmla="*/ 79 h 112"/>
              <a:gd name="T20" fmla="*/ 45 w 65"/>
              <a:gd name="T21" fmla="*/ 108 h 112"/>
              <a:gd name="T22" fmla="*/ 31 w 65"/>
              <a:gd name="T23" fmla="*/ 40 h 112"/>
              <a:gd name="T24" fmla="*/ 22 w 65"/>
              <a:gd name="T25" fmla="*/ 35 h 112"/>
              <a:gd name="T26" fmla="*/ 17 w 65"/>
              <a:gd name="T27" fmla="*/ 44 h 112"/>
              <a:gd name="T28" fmla="*/ 26 w 65"/>
              <a:gd name="T29" fmla="*/ 49 h 112"/>
              <a:gd name="T30" fmla="*/ 31 w 65"/>
              <a:gd name="T31" fmla="*/ 4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45" y="108"/>
                </a:moveTo>
                <a:cubicBezTo>
                  <a:pt x="31" y="112"/>
                  <a:pt x="18" y="106"/>
                  <a:pt x="15" y="94"/>
                </a:cubicBezTo>
                <a:cubicBezTo>
                  <a:pt x="3" y="52"/>
                  <a:pt x="3" y="52"/>
                  <a:pt x="3" y="52"/>
                </a:cubicBezTo>
                <a:cubicBezTo>
                  <a:pt x="0" y="43"/>
                  <a:pt x="5" y="32"/>
                  <a:pt x="13" y="27"/>
                </a:cubicBezTo>
                <a:cubicBezTo>
                  <a:pt x="3" y="6"/>
                  <a:pt x="3" y="6"/>
                  <a:pt x="3" y="6"/>
                </a:cubicBezTo>
                <a:cubicBezTo>
                  <a:pt x="1" y="5"/>
                  <a:pt x="2" y="2"/>
                  <a:pt x="4" y="1"/>
                </a:cubicBezTo>
                <a:cubicBezTo>
                  <a:pt x="6" y="0"/>
                  <a:pt x="8" y="1"/>
                  <a:pt x="9" y="3"/>
                </a:cubicBezTo>
                <a:cubicBezTo>
                  <a:pt x="20" y="24"/>
                  <a:pt x="20" y="24"/>
                  <a:pt x="20" y="24"/>
                </a:cubicBezTo>
                <a:cubicBezTo>
                  <a:pt x="31" y="21"/>
                  <a:pt x="43" y="27"/>
                  <a:pt x="47" y="38"/>
                </a:cubicBezTo>
                <a:cubicBezTo>
                  <a:pt x="62" y="79"/>
                  <a:pt x="62" y="79"/>
                  <a:pt x="62" y="79"/>
                </a:cubicBezTo>
                <a:cubicBezTo>
                  <a:pt x="65" y="90"/>
                  <a:pt x="58" y="103"/>
                  <a:pt x="45" y="108"/>
                </a:cubicBezTo>
                <a:close/>
                <a:moveTo>
                  <a:pt x="31" y="40"/>
                </a:moveTo>
                <a:cubicBezTo>
                  <a:pt x="30" y="35"/>
                  <a:pt x="26" y="33"/>
                  <a:pt x="22" y="35"/>
                </a:cubicBezTo>
                <a:cubicBezTo>
                  <a:pt x="18" y="36"/>
                  <a:pt x="16" y="40"/>
                  <a:pt x="17" y="44"/>
                </a:cubicBezTo>
                <a:cubicBezTo>
                  <a:pt x="18" y="48"/>
                  <a:pt x="22" y="50"/>
                  <a:pt x="26" y="49"/>
                </a:cubicBezTo>
                <a:cubicBezTo>
                  <a:pt x="30" y="48"/>
                  <a:pt x="32" y="43"/>
                  <a:pt x="31" y="4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5" name="Freeform 8">
            <a:extLst>
              <a:ext uri="{FF2B5EF4-FFF2-40B4-BE49-F238E27FC236}">
                <a16:creationId xmlns:a16="http://schemas.microsoft.com/office/drawing/2014/main" id="{F077352A-A2AD-4094-937F-33DC6E7EF9A5}"/>
              </a:ext>
            </a:extLst>
          </p:cNvPr>
          <p:cNvSpPr>
            <a:spLocks noEditPoints="1"/>
          </p:cNvSpPr>
          <p:nvPr userDrawn="1"/>
        </p:nvSpPr>
        <p:spPr bwMode="auto">
          <a:xfrm>
            <a:off x="2992438" y="1749426"/>
            <a:ext cx="404813" cy="365125"/>
          </a:xfrm>
          <a:custGeom>
            <a:avLst/>
            <a:gdLst>
              <a:gd name="T0" fmla="*/ 48 w 108"/>
              <a:gd name="T1" fmla="*/ 2 h 97"/>
              <a:gd name="T2" fmla="*/ 48 w 108"/>
              <a:gd name="T3" fmla="*/ 95 h 97"/>
              <a:gd name="T4" fmla="*/ 46 w 108"/>
              <a:gd name="T5" fmla="*/ 97 h 97"/>
              <a:gd name="T6" fmla="*/ 41 w 108"/>
              <a:gd name="T7" fmla="*/ 97 h 97"/>
              <a:gd name="T8" fmla="*/ 39 w 108"/>
              <a:gd name="T9" fmla="*/ 95 h 97"/>
              <a:gd name="T10" fmla="*/ 39 w 108"/>
              <a:gd name="T11" fmla="*/ 48 h 97"/>
              <a:gd name="T12" fmla="*/ 20 w 108"/>
              <a:gd name="T13" fmla="*/ 48 h 97"/>
              <a:gd name="T14" fmla="*/ 17 w 108"/>
              <a:gd name="T15" fmla="*/ 47 h 97"/>
              <a:gd name="T16" fmla="*/ 14 w 108"/>
              <a:gd name="T17" fmla="*/ 46 h 97"/>
              <a:gd name="T18" fmla="*/ 1 w 108"/>
              <a:gd name="T19" fmla="*/ 37 h 97"/>
              <a:gd name="T20" fmla="*/ 0 w 108"/>
              <a:gd name="T21" fmla="*/ 35 h 97"/>
              <a:gd name="T22" fmla="*/ 1 w 108"/>
              <a:gd name="T23" fmla="*/ 34 h 97"/>
              <a:gd name="T24" fmla="*/ 14 w 108"/>
              <a:gd name="T25" fmla="*/ 25 h 97"/>
              <a:gd name="T26" fmla="*/ 17 w 108"/>
              <a:gd name="T27" fmla="*/ 24 h 97"/>
              <a:gd name="T28" fmla="*/ 20 w 108"/>
              <a:gd name="T29" fmla="*/ 23 h 97"/>
              <a:gd name="T30" fmla="*/ 39 w 108"/>
              <a:gd name="T31" fmla="*/ 23 h 97"/>
              <a:gd name="T32" fmla="*/ 39 w 108"/>
              <a:gd name="T33" fmla="*/ 2 h 97"/>
              <a:gd name="T34" fmla="*/ 41 w 108"/>
              <a:gd name="T35" fmla="*/ 0 h 97"/>
              <a:gd name="T36" fmla="*/ 46 w 108"/>
              <a:gd name="T37" fmla="*/ 0 h 97"/>
              <a:gd name="T38" fmla="*/ 48 w 108"/>
              <a:gd name="T39" fmla="*/ 2 h 97"/>
              <a:gd name="T40" fmla="*/ 108 w 108"/>
              <a:gd name="T41" fmla="*/ 25 h 97"/>
              <a:gd name="T42" fmla="*/ 107 w 108"/>
              <a:gd name="T43" fmla="*/ 26 h 97"/>
              <a:gd name="T44" fmla="*/ 94 w 108"/>
              <a:gd name="T45" fmla="*/ 35 h 97"/>
              <a:gd name="T46" fmla="*/ 92 w 108"/>
              <a:gd name="T47" fmla="*/ 37 h 97"/>
              <a:gd name="T48" fmla="*/ 88 w 108"/>
              <a:gd name="T49" fmla="*/ 37 h 97"/>
              <a:gd name="T50" fmla="*/ 56 w 108"/>
              <a:gd name="T51" fmla="*/ 37 h 97"/>
              <a:gd name="T52" fmla="*/ 52 w 108"/>
              <a:gd name="T53" fmla="*/ 12 h 97"/>
              <a:gd name="T54" fmla="*/ 88 w 108"/>
              <a:gd name="T55" fmla="*/ 12 h 97"/>
              <a:gd name="T56" fmla="*/ 92 w 108"/>
              <a:gd name="T57" fmla="*/ 13 h 97"/>
              <a:gd name="T58" fmla="*/ 94 w 108"/>
              <a:gd name="T59" fmla="*/ 14 h 97"/>
              <a:gd name="T60" fmla="*/ 107 w 108"/>
              <a:gd name="T61" fmla="*/ 23 h 97"/>
              <a:gd name="T62" fmla="*/ 108 w 108"/>
              <a:gd name="T63" fmla="*/ 2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 h="97">
                <a:moveTo>
                  <a:pt x="48" y="2"/>
                </a:moveTo>
                <a:cubicBezTo>
                  <a:pt x="48" y="95"/>
                  <a:pt x="48" y="95"/>
                  <a:pt x="48" y="95"/>
                </a:cubicBezTo>
                <a:cubicBezTo>
                  <a:pt x="48" y="97"/>
                  <a:pt x="47" y="97"/>
                  <a:pt x="46" y="97"/>
                </a:cubicBezTo>
                <a:cubicBezTo>
                  <a:pt x="41" y="97"/>
                  <a:pt x="41" y="97"/>
                  <a:pt x="41" y="97"/>
                </a:cubicBezTo>
                <a:cubicBezTo>
                  <a:pt x="40" y="97"/>
                  <a:pt x="39" y="97"/>
                  <a:pt x="39" y="95"/>
                </a:cubicBezTo>
                <a:cubicBezTo>
                  <a:pt x="39" y="48"/>
                  <a:pt x="39" y="48"/>
                  <a:pt x="39" y="48"/>
                </a:cubicBezTo>
                <a:cubicBezTo>
                  <a:pt x="20" y="48"/>
                  <a:pt x="20" y="48"/>
                  <a:pt x="20" y="48"/>
                </a:cubicBezTo>
                <a:cubicBezTo>
                  <a:pt x="19" y="48"/>
                  <a:pt x="18" y="48"/>
                  <a:pt x="17" y="47"/>
                </a:cubicBezTo>
                <a:cubicBezTo>
                  <a:pt x="16" y="47"/>
                  <a:pt x="15" y="46"/>
                  <a:pt x="14" y="46"/>
                </a:cubicBezTo>
                <a:cubicBezTo>
                  <a:pt x="1" y="37"/>
                  <a:pt x="1" y="37"/>
                  <a:pt x="1" y="37"/>
                </a:cubicBezTo>
                <a:cubicBezTo>
                  <a:pt x="1" y="37"/>
                  <a:pt x="0" y="36"/>
                  <a:pt x="0" y="35"/>
                </a:cubicBezTo>
                <a:cubicBezTo>
                  <a:pt x="0" y="35"/>
                  <a:pt x="1" y="34"/>
                  <a:pt x="1" y="34"/>
                </a:cubicBezTo>
                <a:cubicBezTo>
                  <a:pt x="14" y="25"/>
                  <a:pt x="14" y="25"/>
                  <a:pt x="14" y="25"/>
                </a:cubicBezTo>
                <a:cubicBezTo>
                  <a:pt x="15" y="24"/>
                  <a:pt x="16" y="24"/>
                  <a:pt x="17" y="24"/>
                </a:cubicBezTo>
                <a:cubicBezTo>
                  <a:pt x="18" y="23"/>
                  <a:pt x="19" y="23"/>
                  <a:pt x="20" y="23"/>
                </a:cubicBezTo>
                <a:cubicBezTo>
                  <a:pt x="39" y="23"/>
                  <a:pt x="39" y="23"/>
                  <a:pt x="39" y="23"/>
                </a:cubicBezTo>
                <a:cubicBezTo>
                  <a:pt x="39" y="2"/>
                  <a:pt x="39" y="2"/>
                  <a:pt x="39" y="2"/>
                </a:cubicBezTo>
                <a:cubicBezTo>
                  <a:pt x="39" y="1"/>
                  <a:pt x="40" y="0"/>
                  <a:pt x="41" y="0"/>
                </a:cubicBezTo>
                <a:cubicBezTo>
                  <a:pt x="46" y="0"/>
                  <a:pt x="46" y="0"/>
                  <a:pt x="46" y="0"/>
                </a:cubicBezTo>
                <a:cubicBezTo>
                  <a:pt x="47" y="0"/>
                  <a:pt x="48" y="1"/>
                  <a:pt x="48" y="2"/>
                </a:cubicBezTo>
                <a:close/>
                <a:moveTo>
                  <a:pt x="108" y="25"/>
                </a:moveTo>
                <a:cubicBezTo>
                  <a:pt x="108" y="25"/>
                  <a:pt x="108" y="26"/>
                  <a:pt x="107" y="26"/>
                </a:cubicBezTo>
                <a:cubicBezTo>
                  <a:pt x="94" y="35"/>
                  <a:pt x="94" y="35"/>
                  <a:pt x="94" y="35"/>
                </a:cubicBezTo>
                <a:cubicBezTo>
                  <a:pt x="94" y="36"/>
                  <a:pt x="93" y="36"/>
                  <a:pt x="92" y="37"/>
                </a:cubicBezTo>
                <a:cubicBezTo>
                  <a:pt x="90" y="37"/>
                  <a:pt x="89" y="37"/>
                  <a:pt x="88" y="37"/>
                </a:cubicBezTo>
                <a:cubicBezTo>
                  <a:pt x="56" y="37"/>
                  <a:pt x="56" y="37"/>
                  <a:pt x="56" y="37"/>
                </a:cubicBezTo>
                <a:cubicBezTo>
                  <a:pt x="52" y="12"/>
                  <a:pt x="52" y="12"/>
                  <a:pt x="52" y="12"/>
                </a:cubicBezTo>
                <a:cubicBezTo>
                  <a:pt x="88" y="12"/>
                  <a:pt x="88" y="12"/>
                  <a:pt x="88" y="12"/>
                </a:cubicBezTo>
                <a:cubicBezTo>
                  <a:pt x="89" y="12"/>
                  <a:pt x="90" y="12"/>
                  <a:pt x="92" y="13"/>
                </a:cubicBezTo>
                <a:cubicBezTo>
                  <a:pt x="93" y="13"/>
                  <a:pt x="94" y="13"/>
                  <a:pt x="94" y="14"/>
                </a:cubicBezTo>
                <a:cubicBezTo>
                  <a:pt x="107" y="23"/>
                  <a:pt x="107" y="23"/>
                  <a:pt x="107" y="23"/>
                </a:cubicBezTo>
                <a:cubicBezTo>
                  <a:pt x="108" y="23"/>
                  <a:pt x="108" y="24"/>
                  <a:pt x="108" y="2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6" name="Freeform 9">
            <a:extLst>
              <a:ext uri="{FF2B5EF4-FFF2-40B4-BE49-F238E27FC236}">
                <a16:creationId xmlns:a16="http://schemas.microsoft.com/office/drawing/2014/main" id="{68BD071D-B168-4286-B5FE-CF1C6A4EB7E6}"/>
              </a:ext>
            </a:extLst>
          </p:cNvPr>
          <p:cNvSpPr>
            <a:spLocks noEditPoints="1"/>
          </p:cNvSpPr>
          <p:nvPr userDrawn="1"/>
        </p:nvSpPr>
        <p:spPr bwMode="auto">
          <a:xfrm>
            <a:off x="3652838" y="1817688"/>
            <a:ext cx="379413" cy="233363"/>
          </a:xfrm>
          <a:custGeom>
            <a:avLst/>
            <a:gdLst>
              <a:gd name="T0" fmla="*/ 99 w 101"/>
              <a:gd name="T1" fmla="*/ 17 h 62"/>
              <a:gd name="T2" fmla="*/ 99 w 101"/>
              <a:gd name="T3" fmla="*/ 57 h 62"/>
              <a:gd name="T4" fmla="*/ 94 w 101"/>
              <a:gd name="T5" fmla="*/ 62 h 62"/>
              <a:gd name="T6" fmla="*/ 7 w 101"/>
              <a:gd name="T7" fmla="*/ 62 h 62"/>
              <a:gd name="T8" fmla="*/ 2 w 101"/>
              <a:gd name="T9" fmla="*/ 57 h 62"/>
              <a:gd name="T10" fmla="*/ 2 w 101"/>
              <a:gd name="T11" fmla="*/ 17 h 62"/>
              <a:gd name="T12" fmla="*/ 4 w 101"/>
              <a:gd name="T13" fmla="*/ 16 h 62"/>
              <a:gd name="T14" fmla="*/ 45 w 101"/>
              <a:gd name="T15" fmla="*/ 38 h 62"/>
              <a:gd name="T16" fmla="*/ 50 w 101"/>
              <a:gd name="T17" fmla="*/ 39 h 62"/>
              <a:gd name="T18" fmla="*/ 55 w 101"/>
              <a:gd name="T19" fmla="*/ 38 h 62"/>
              <a:gd name="T20" fmla="*/ 97 w 101"/>
              <a:gd name="T21" fmla="*/ 16 h 62"/>
              <a:gd name="T22" fmla="*/ 99 w 101"/>
              <a:gd name="T23" fmla="*/ 17 h 62"/>
              <a:gd name="T24" fmla="*/ 5 w 101"/>
              <a:gd name="T25" fmla="*/ 0 h 62"/>
              <a:gd name="T26" fmla="*/ 96 w 101"/>
              <a:gd name="T27" fmla="*/ 0 h 62"/>
              <a:gd name="T28" fmla="*/ 96 w 101"/>
              <a:gd name="T29" fmla="*/ 5 h 62"/>
              <a:gd name="T30" fmla="*/ 55 w 101"/>
              <a:gd name="T31" fmla="*/ 27 h 62"/>
              <a:gd name="T32" fmla="*/ 50 w 101"/>
              <a:gd name="T33" fmla="*/ 28 h 62"/>
              <a:gd name="T34" fmla="*/ 45 w 101"/>
              <a:gd name="T35" fmla="*/ 27 h 62"/>
              <a:gd name="T36" fmla="*/ 5 w 101"/>
              <a:gd name="T37" fmla="*/ 5 h 62"/>
              <a:gd name="T38" fmla="*/ 5 w 101"/>
              <a:gd name="T3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1" h="62">
                <a:moveTo>
                  <a:pt x="99" y="17"/>
                </a:moveTo>
                <a:cubicBezTo>
                  <a:pt x="99" y="18"/>
                  <a:pt x="99" y="57"/>
                  <a:pt x="99" y="57"/>
                </a:cubicBezTo>
                <a:cubicBezTo>
                  <a:pt x="99" y="59"/>
                  <a:pt x="96" y="62"/>
                  <a:pt x="94" y="62"/>
                </a:cubicBezTo>
                <a:cubicBezTo>
                  <a:pt x="7" y="62"/>
                  <a:pt x="7" y="62"/>
                  <a:pt x="7" y="62"/>
                </a:cubicBezTo>
                <a:cubicBezTo>
                  <a:pt x="5" y="62"/>
                  <a:pt x="2" y="59"/>
                  <a:pt x="2" y="57"/>
                </a:cubicBezTo>
                <a:cubicBezTo>
                  <a:pt x="2" y="57"/>
                  <a:pt x="2" y="18"/>
                  <a:pt x="2" y="17"/>
                </a:cubicBezTo>
                <a:cubicBezTo>
                  <a:pt x="2" y="16"/>
                  <a:pt x="2" y="15"/>
                  <a:pt x="4" y="16"/>
                </a:cubicBezTo>
                <a:cubicBezTo>
                  <a:pt x="7" y="18"/>
                  <a:pt x="43" y="37"/>
                  <a:pt x="45" y="38"/>
                </a:cubicBezTo>
                <a:cubicBezTo>
                  <a:pt x="47" y="39"/>
                  <a:pt x="48" y="39"/>
                  <a:pt x="50" y="39"/>
                </a:cubicBezTo>
                <a:cubicBezTo>
                  <a:pt x="52" y="39"/>
                  <a:pt x="53" y="39"/>
                  <a:pt x="55" y="38"/>
                </a:cubicBezTo>
                <a:cubicBezTo>
                  <a:pt x="57" y="37"/>
                  <a:pt x="94" y="18"/>
                  <a:pt x="97" y="16"/>
                </a:cubicBezTo>
                <a:cubicBezTo>
                  <a:pt x="99" y="15"/>
                  <a:pt x="99" y="16"/>
                  <a:pt x="99" y="17"/>
                </a:cubicBezTo>
                <a:close/>
                <a:moveTo>
                  <a:pt x="5" y="0"/>
                </a:moveTo>
                <a:cubicBezTo>
                  <a:pt x="96" y="0"/>
                  <a:pt x="96" y="0"/>
                  <a:pt x="96" y="0"/>
                </a:cubicBezTo>
                <a:cubicBezTo>
                  <a:pt x="101" y="0"/>
                  <a:pt x="98" y="4"/>
                  <a:pt x="96" y="5"/>
                </a:cubicBezTo>
                <a:cubicBezTo>
                  <a:pt x="93" y="7"/>
                  <a:pt x="56" y="27"/>
                  <a:pt x="55" y="27"/>
                </a:cubicBezTo>
                <a:cubicBezTo>
                  <a:pt x="54" y="28"/>
                  <a:pt x="52" y="28"/>
                  <a:pt x="50" y="28"/>
                </a:cubicBezTo>
                <a:cubicBezTo>
                  <a:pt x="48" y="28"/>
                  <a:pt x="47" y="28"/>
                  <a:pt x="45" y="27"/>
                </a:cubicBezTo>
                <a:cubicBezTo>
                  <a:pt x="44" y="27"/>
                  <a:pt x="8" y="7"/>
                  <a:pt x="5" y="5"/>
                </a:cubicBezTo>
                <a:cubicBezTo>
                  <a:pt x="2" y="4"/>
                  <a:pt x="0" y="0"/>
                  <a:pt x="5" y="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7" name="Freeform 10">
            <a:extLst>
              <a:ext uri="{FF2B5EF4-FFF2-40B4-BE49-F238E27FC236}">
                <a16:creationId xmlns:a16="http://schemas.microsoft.com/office/drawing/2014/main" id="{C621C5C9-6A3A-4EAA-8186-660AEC83B2C6}"/>
              </a:ext>
            </a:extLst>
          </p:cNvPr>
          <p:cNvSpPr>
            <a:spLocks noEditPoints="1"/>
          </p:cNvSpPr>
          <p:nvPr userDrawn="1"/>
        </p:nvSpPr>
        <p:spPr bwMode="auto">
          <a:xfrm>
            <a:off x="4327525" y="1773238"/>
            <a:ext cx="319088" cy="319088"/>
          </a:xfrm>
          <a:custGeom>
            <a:avLst/>
            <a:gdLst>
              <a:gd name="T0" fmla="*/ 84 w 85"/>
              <a:gd name="T1" fmla="*/ 21 h 85"/>
              <a:gd name="T2" fmla="*/ 57 w 85"/>
              <a:gd name="T3" fmla="*/ 48 h 85"/>
              <a:gd name="T4" fmla="*/ 25 w 85"/>
              <a:gd name="T5" fmla="*/ 80 h 85"/>
              <a:gd name="T6" fmla="*/ 0 w 85"/>
              <a:gd name="T7" fmla="*/ 85 h 85"/>
              <a:gd name="T8" fmla="*/ 5 w 85"/>
              <a:gd name="T9" fmla="*/ 59 h 85"/>
              <a:gd name="T10" fmla="*/ 36 w 85"/>
              <a:gd name="T11" fmla="*/ 28 h 85"/>
              <a:gd name="T12" fmla="*/ 64 w 85"/>
              <a:gd name="T13" fmla="*/ 1 h 85"/>
              <a:gd name="T14" fmla="*/ 77 w 85"/>
              <a:gd name="T15" fmla="*/ 7 h 85"/>
              <a:gd name="T16" fmla="*/ 84 w 85"/>
              <a:gd name="T17" fmla="*/ 21 h 85"/>
              <a:gd name="T18" fmla="*/ 26 w 85"/>
              <a:gd name="T19" fmla="*/ 74 h 85"/>
              <a:gd name="T20" fmla="*/ 21 w 85"/>
              <a:gd name="T21" fmla="*/ 64 h 85"/>
              <a:gd name="T22" fmla="*/ 11 w 85"/>
              <a:gd name="T23" fmla="*/ 58 h 85"/>
              <a:gd name="T24" fmla="*/ 8 w 85"/>
              <a:gd name="T25" fmla="*/ 61 h 85"/>
              <a:gd name="T26" fmla="*/ 6 w 85"/>
              <a:gd name="T27" fmla="*/ 70 h 85"/>
              <a:gd name="T28" fmla="*/ 11 w 85"/>
              <a:gd name="T29" fmla="*/ 73 h 85"/>
              <a:gd name="T30" fmla="*/ 15 w 85"/>
              <a:gd name="T31" fmla="*/ 78 h 85"/>
              <a:gd name="T32" fmla="*/ 24 w 85"/>
              <a:gd name="T33" fmla="*/ 76 h 85"/>
              <a:gd name="T34" fmla="*/ 26 w 85"/>
              <a:gd name="T35" fmla="*/ 7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85">
                <a:moveTo>
                  <a:pt x="84" y="21"/>
                </a:moveTo>
                <a:cubicBezTo>
                  <a:pt x="57" y="48"/>
                  <a:pt x="57" y="48"/>
                  <a:pt x="57" y="48"/>
                </a:cubicBezTo>
                <a:cubicBezTo>
                  <a:pt x="25" y="80"/>
                  <a:pt x="25" y="80"/>
                  <a:pt x="25" y="80"/>
                </a:cubicBezTo>
                <a:cubicBezTo>
                  <a:pt x="0" y="85"/>
                  <a:pt x="0" y="85"/>
                  <a:pt x="0" y="85"/>
                </a:cubicBezTo>
                <a:cubicBezTo>
                  <a:pt x="5" y="59"/>
                  <a:pt x="5" y="59"/>
                  <a:pt x="5" y="59"/>
                </a:cubicBezTo>
                <a:cubicBezTo>
                  <a:pt x="36" y="28"/>
                  <a:pt x="36" y="28"/>
                  <a:pt x="36" y="28"/>
                </a:cubicBezTo>
                <a:cubicBezTo>
                  <a:pt x="64" y="1"/>
                  <a:pt x="64" y="1"/>
                  <a:pt x="64" y="1"/>
                </a:cubicBezTo>
                <a:cubicBezTo>
                  <a:pt x="64" y="1"/>
                  <a:pt x="69" y="0"/>
                  <a:pt x="77" y="7"/>
                </a:cubicBezTo>
                <a:cubicBezTo>
                  <a:pt x="85" y="15"/>
                  <a:pt x="84" y="21"/>
                  <a:pt x="84" y="21"/>
                </a:cubicBezTo>
                <a:close/>
                <a:moveTo>
                  <a:pt x="26" y="74"/>
                </a:moveTo>
                <a:cubicBezTo>
                  <a:pt x="26" y="74"/>
                  <a:pt x="26" y="69"/>
                  <a:pt x="21" y="64"/>
                </a:cubicBezTo>
                <a:cubicBezTo>
                  <a:pt x="16" y="58"/>
                  <a:pt x="11" y="58"/>
                  <a:pt x="11" y="58"/>
                </a:cubicBezTo>
                <a:cubicBezTo>
                  <a:pt x="8" y="61"/>
                  <a:pt x="8" y="61"/>
                  <a:pt x="8" y="61"/>
                </a:cubicBezTo>
                <a:cubicBezTo>
                  <a:pt x="6" y="70"/>
                  <a:pt x="6" y="70"/>
                  <a:pt x="6" y="70"/>
                </a:cubicBezTo>
                <a:cubicBezTo>
                  <a:pt x="8" y="70"/>
                  <a:pt x="10" y="71"/>
                  <a:pt x="11" y="73"/>
                </a:cubicBezTo>
                <a:cubicBezTo>
                  <a:pt x="13" y="75"/>
                  <a:pt x="14" y="77"/>
                  <a:pt x="15" y="78"/>
                </a:cubicBezTo>
                <a:cubicBezTo>
                  <a:pt x="24" y="76"/>
                  <a:pt x="24" y="76"/>
                  <a:pt x="24" y="76"/>
                </a:cubicBezTo>
                <a:lnTo>
                  <a:pt x="26" y="7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8" name="Freeform 11">
            <a:extLst>
              <a:ext uri="{FF2B5EF4-FFF2-40B4-BE49-F238E27FC236}">
                <a16:creationId xmlns:a16="http://schemas.microsoft.com/office/drawing/2014/main" id="{F29CDA69-7206-4A4F-A847-24BF1177BB99}"/>
              </a:ext>
            </a:extLst>
          </p:cNvPr>
          <p:cNvSpPr>
            <a:spLocks/>
          </p:cNvSpPr>
          <p:nvPr userDrawn="1"/>
        </p:nvSpPr>
        <p:spPr bwMode="auto">
          <a:xfrm>
            <a:off x="4929188" y="1731963"/>
            <a:ext cx="393700" cy="401638"/>
          </a:xfrm>
          <a:custGeom>
            <a:avLst/>
            <a:gdLst>
              <a:gd name="T0" fmla="*/ 11 w 105"/>
              <a:gd name="T1" fmla="*/ 99 h 107"/>
              <a:gd name="T2" fmla="*/ 12 w 105"/>
              <a:gd name="T3" fmla="*/ 61 h 107"/>
              <a:gd name="T4" fmla="*/ 66 w 105"/>
              <a:gd name="T5" fmla="*/ 7 h 107"/>
              <a:gd name="T6" fmla="*/ 85 w 105"/>
              <a:gd name="T7" fmla="*/ 1 h 107"/>
              <a:gd name="T8" fmla="*/ 98 w 105"/>
              <a:gd name="T9" fmla="*/ 15 h 107"/>
              <a:gd name="T10" fmla="*/ 93 w 105"/>
              <a:gd name="T11" fmla="*/ 34 h 107"/>
              <a:gd name="T12" fmla="*/ 42 w 105"/>
              <a:gd name="T13" fmla="*/ 85 h 107"/>
              <a:gd name="T14" fmla="*/ 32 w 105"/>
              <a:gd name="T15" fmla="*/ 90 h 107"/>
              <a:gd name="T16" fmla="*/ 24 w 105"/>
              <a:gd name="T17" fmla="*/ 87 h 107"/>
              <a:gd name="T18" fmla="*/ 25 w 105"/>
              <a:gd name="T19" fmla="*/ 69 h 107"/>
              <a:gd name="T20" fmla="*/ 62 w 105"/>
              <a:gd name="T21" fmla="*/ 33 h 107"/>
              <a:gd name="T22" fmla="*/ 67 w 105"/>
              <a:gd name="T23" fmla="*/ 33 h 107"/>
              <a:gd name="T24" fmla="*/ 67 w 105"/>
              <a:gd name="T25" fmla="*/ 39 h 107"/>
              <a:gd name="T26" fmla="*/ 31 w 105"/>
              <a:gd name="T27" fmla="*/ 74 h 107"/>
              <a:gd name="T28" fmla="*/ 29 w 105"/>
              <a:gd name="T29" fmla="*/ 82 h 107"/>
              <a:gd name="T30" fmla="*/ 31 w 105"/>
              <a:gd name="T31" fmla="*/ 83 h 107"/>
              <a:gd name="T32" fmla="*/ 36 w 105"/>
              <a:gd name="T33" fmla="*/ 80 h 107"/>
              <a:gd name="T34" fmla="*/ 87 w 105"/>
              <a:gd name="T35" fmla="*/ 29 h 107"/>
              <a:gd name="T36" fmla="*/ 91 w 105"/>
              <a:gd name="T37" fmla="*/ 17 h 107"/>
              <a:gd name="T38" fmla="*/ 83 w 105"/>
              <a:gd name="T39" fmla="*/ 9 h 107"/>
              <a:gd name="T40" fmla="*/ 71 w 105"/>
              <a:gd name="T41" fmla="*/ 12 h 107"/>
              <a:gd name="T42" fmla="*/ 18 w 105"/>
              <a:gd name="T43" fmla="*/ 66 h 107"/>
              <a:gd name="T44" fmla="*/ 17 w 105"/>
              <a:gd name="T45" fmla="*/ 94 h 107"/>
              <a:gd name="T46" fmla="*/ 45 w 105"/>
              <a:gd name="T47" fmla="*/ 93 h 107"/>
              <a:gd name="T48" fmla="*/ 98 w 105"/>
              <a:gd name="T49" fmla="*/ 39 h 107"/>
              <a:gd name="T50" fmla="*/ 103 w 105"/>
              <a:gd name="T51" fmla="*/ 39 h 107"/>
              <a:gd name="T52" fmla="*/ 103 w 105"/>
              <a:gd name="T53" fmla="*/ 45 h 107"/>
              <a:gd name="T54" fmla="*/ 50 w 105"/>
              <a:gd name="T55" fmla="*/ 98 h 107"/>
              <a:gd name="T56" fmla="*/ 30 w 105"/>
              <a:gd name="T57" fmla="*/ 107 h 107"/>
              <a:gd name="T58" fmla="*/ 11 w 105"/>
              <a:gd name="T59" fmla="*/ 9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5" h="107">
                <a:moveTo>
                  <a:pt x="11" y="99"/>
                </a:moveTo>
                <a:cubicBezTo>
                  <a:pt x="2" y="90"/>
                  <a:pt x="0" y="74"/>
                  <a:pt x="12" y="61"/>
                </a:cubicBezTo>
                <a:cubicBezTo>
                  <a:pt x="20" y="53"/>
                  <a:pt x="51" y="22"/>
                  <a:pt x="66" y="7"/>
                </a:cubicBezTo>
                <a:cubicBezTo>
                  <a:pt x="71" y="2"/>
                  <a:pt x="78" y="0"/>
                  <a:pt x="85" y="1"/>
                </a:cubicBezTo>
                <a:cubicBezTo>
                  <a:pt x="92" y="3"/>
                  <a:pt x="97" y="8"/>
                  <a:pt x="98" y="15"/>
                </a:cubicBezTo>
                <a:cubicBezTo>
                  <a:pt x="100" y="21"/>
                  <a:pt x="98" y="28"/>
                  <a:pt x="93" y="34"/>
                </a:cubicBezTo>
                <a:cubicBezTo>
                  <a:pt x="42" y="85"/>
                  <a:pt x="42" y="85"/>
                  <a:pt x="42" y="85"/>
                </a:cubicBezTo>
                <a:cubicBezTo>
                  <a:pt x="39" y="88"/>
                  <a:pt x="35" y="90"/>
                  <a:pt x="32" y="90"/>
                </a:cubicBezTo>
                <a:cubicBezTo>
                  <a:pt x="29" y="90"/>
                  <a:pt x="26" y="89"/>
                  <a:pt x="24" y="87"/>
                </a:cubicBezTo>
                <a:cubicBezTo>
                  <a:pt x="19" y="83"/>
                  <a:pt x="19" y="76"/>
                  <a:pt x="25" y="69"/>
                </a:cubicBezTo>
                <a:cubicBezTo>
                  <a:pt x="62" y="33"/>
                  <a:pt x="62" y="33"/>
                  <a:pt x="62" y="33"/>
                </a:cubicBezTo>
                <a:cubicBezTo>
                  <a:pt x="63" y="32"/>
                  <a:pt x="65" y="32"/>
                  <a:pt x="67" y="33"/>
                </a:cubicBezTo>
                <a:cubicBezTo>
                  <a:pt x="68" y="35"/>
                  <a:pt x="68" y="37"/>
                  <a:pt x="67" y="39"/>
                </a:cubicBezTo>
                <a:cubicBezTo>
                  <a:pt x="31" y="74"/>
                  <a:pt x="31" y="74"/>
                  <a:pt x="31" y="74"/>
                </a:cubicBezTo>
                <a:cubicBezTo>
                  <a:pt x="28" y="77"/>
                  <a:pt x="27" y="80"/>
                  <a:pt x="29" y="82"/>
                </a:cubicBezTo>
                <a:cubicBezTo>
                  <a:pt x="29" y="82"/>
                  <a:pt x="30" y="83"/>
                  <a:pt x="31" y="83"/>
                </a:cubicBezTo>
                <a:cubicBezTo>
                  <a:pt x="33" y="82"/>
                  <a:pt x="35" y="81"/>
                  <a:pt x="36" y="80"/>
                </a:cubicBezTo>
                <a:cubicBezTo>
                  <a:pt x="87" y="29"/>
                  <a:pt x="87" y="29"/>
                  <a:pt x="87" y="29"/>
                </a:cubicBezTo>
                <a:cubicBezTo>
                  <a:pt x="91" y="25"/>
                  <a:pt x="92" y="21"/>
                  <a:pt x="91" y="17"/>
                </a:cubicBezTo>
                <a:cubicBezTo>
                  <a:pt x="90" y="13"/>
                  <a:pt x="87" y="10"/>
                  <a:pt x="83" y="9"/>
                </a:cubicBezTo>
                <a:cubicBezTo>
                  <a:pt x="79" y="8"/>
                  <a:pt x="75" y="9"/>
                  <a:pt x="71" y="12"/>
                </a:cubicBezTo>
                <a:cubicBezTo>
                  <a:pt x="56" y="28"/>
                  <a:pt x="25" y="58"/>
                  <a:pt x="18" y="66"/>
                </a:cubicBezTo>
                <a:cubicBezTo>
                  <a:pt x="8" y="76"/>
                  <a:pt x="10" y="87"/>
                  <a:pt x="17" y="94"/>
                </a:cubicBezTo>
                <a:cubicBezTo>
                  <a:pt x="23" y="100"/>
                  <a:pt x="35" y="103"/>
                  <a:pt x="45" y="93"/>
                </a:cubicBezTo>
                <a:cubicBezTo>
                  <a:pt x="98" y="39"/>
                  <a:pt x="98" y="39"/>
                  <a:pt x="98" y="39"/>
                </a:cubicBezTo>
                <a:cubicBezTo>
                  <a:pt x="100" y="38"/>
                  <a:pt x="102" y="38"/>
                  <a:pt x="103" y="39"/>
                </a:cubicBezTo>
                <a:cubicBezTo>
                  <a:pt x="105" y="41"/>
                  <a:pt x="105" y="43"/>
                  <a:pt x="103" y="45"/>
                </a:cubicBezTo>
                <a:cubicBezTo>
                  <a:pt x="50" y="98"/>
                  <a:pt x="50" y="98"/>
                  <a:pt x="50" y="98"/>
                </a:cubicBezTo>
                <a:cubicBezTo>
                  <a:pt x="44" y="104"/>
                  <a:pt x="37" y="107"/>
                  <a:pt x="30" y="107"/>
                </a:cubicBezTo>
                <a:cubicBezTo>
                  <a:pt x="23" y="107"/>
                  <a:pt x="16" y="104"/>
                  <a:pt x="11" y="99"/>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9" name="Freeform 12">
            <a:extLst>
              <a:ext uri="{FF2B5EF4-FFF2-40B4-BE49-F238E27FC236}">
                <a16:creationId xmlns:a16="http://schemas.microsoft.com/office/drawing/2014/main" id="{6F491B45-F108-4B02-956F-FB95715CB07B}"/>
              </a:ext>
            </a:extLst>
          </p:cNvPr>
          <p:cNvSpPr>
            <a:spLocks/>
          </p:cNvSpPr>
          <p:nvPr userDrawn="1"/>
        </p:nvSpPr>
        <p:spPr bwMode="auto">
          <a:xfrm>
            <a:off x="5592763" y="1795463"/>
            <a:ext cx="368300" cy="277813"/>
          </a:xfrm>
          <a:custGeom>
            <a:avLst/>
            <a:gdLst>
              <a:gd name="T0" fmla="*/ 39 w 98"/>
              <a:gd name="T1" fmla="*/ 48 h 74"/>
              <a:gd name="T2" fmla="*/ 39 w 98"/>
              <a:gd name="T3" fmla="*/ 71 h 74"/>
              <a:gd name="T4" fmla="*/ 0 w 98"/>
              <a:gd name="T5" fmla="*/ 35 h 74"/>
              <a:gd name="T6" fmla="*/ 39 w 98"/>
              <a:gd name="T7" fmla="*/ 0 h 74"/>
              <a:gd name="T8" fmla="*/ 39 w 98"/>
              <a:gd name="T9" fmla="*/ 21 h 74"/>
              <a:gd name="T10" fmla="*/ 98 w 98"/>
              <a:gd name="T11" fmla="*/ 74 h 74"/>
              <a:gd name="T12" fmla="*/ 39 w 98"/>
              <a:gd name="T13" fmla="*/ 48 h 74"/>
            </a:gdLst>
            <a:ahLst/>
            <a:cxnLst>
              <a:cxn ang="0">
                <a:pos x="T0" y="T1"/>
              </a:cxn>
              <a:cxn ang="0">
                <a:pos x="T2" y="T3"/>
              </a:cxn>
              <a:cxn ang="0">
                <a:pos x="T4" y="T5"/>
              </a:cxn>
              <a:cxn ang="0">
                <a:pos x="T6" y="T7"/>
              </a:cxn>
              <a:cxn ang="0">
                <a:pos x="T8" y="T9"/>
              </a:cxn>
              <a:cxn ang="0">
                <a:pos x="T10" y="T11"/>
              </a:cxn>
              <a:cxn ang="0">
                <a:pos x="T12" y="T13"/>
              </a:cxn>
            </a:cxnLst>
            <a:rect l="0" t="0" r="r" b="b"/>
            <a:pathLst>
              <a:path w="98" h="74">
                <a:moveTo>
                  <a:pt x="39" y="48"/>
                </a:moveTo>
                <a:cubicBezTo>
                  <a:pt x="39" y="71"/>
                  <a:pt x="39" y="71"/>
                  <a:pt x="39" y="71"/>
                </a:cubicBezTo>
                <a:cubicBezTo>
                  <a:pt x="0" y="35"/>
                  <a:pt x="0" y="35"/>
                  <a:pt x="0" y="35"/>
                </a:cubicBezTo>
                <a:cubicBezTo>
                  <a:pt x="39" y="0"/>
                  <a:pt x="39" y="0"/>
                  <a:pt x="39" y="0"/>
                </a:cubicBezTo>
                <a:cubicBezTo>
                  <a:pt x="39" y="21"/>
                  <a:pt x="39" y="21"/>
                  <a:pt x="39" y="21"/>
                </a:cubicBezTo>
                <a:cubicBezTo>
                  <a:pt x="87" y="21"/>
                  <a:pt x="98" y="74"/>
                  <a:pt x="98" y="74"/>
                </a:cubicBezTo>
                <a:cubicBezTo>
                  <a:pt x="84" y="50"/>
                  <a:pt x="65" y="48"/>
                  <a:pt x="39" y="4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0" name="Freeform 13">
            <a:extLst>
              <a:ext uri="{FF2B5EF4-FFF2-40B4-BE49-F238E27FC236}">
                <a16:creationId xmlns:a16="http://schemas.microsoft.com/office/drawing/2014/main" id="{0AF7C989-5BF9-4A43-88C4-07A87AA8C6C2}"/>
              </a:ext>
            </a:extLst>
          </p:cNvPr>
          <p:cNvSpPr>
            <a:spLocks noEditPoints="1"/>
          </p:cNvSpPr>
          <p:nvPr userDrawn="1"/>
        </p:nvSpPr>
        <p:spPr bwMode="auto">
          <a:xfrm>
            <a:off x="6219825" y="1795463"/>
            <a:ext cx="404813" cy="277813"/>
          </a:xfrm>
          <a:custGeom>
            <a:avLst/>
            <a:gdLst>
              <a:gd name="T0" fmla="*/ 16 w 108"/>
              <a:gd name="T1" fmla="*/ 35 h 74"/>
              <a:gd name="T2" fmla="*/ 39 w 108"/>
              <a:gd name="T3" fmla="*/ 56 h 74"/>
              <a:gd name="T4" fmla="*/ 39 w 108"/>
              <a:gd name="T5" fmla="*/ 71 h 74"/>
              <a:gd name="T6" fmla="*/ 0 w 108"/>
              <a:gd name="T7" fmla="*/ 35 h 74"/>
              <a:gd name="T8" fmla="*/ 39 w 108"/>
              <a:gd name="T9" fmla="*/ 0 h 74"/>
              <a:gd name="T10" fmla="*/ 39 w 108"/>
              <a:gd name="T11" fmla="*/ 15 h 74"/>
              <a:gd name="T12" fmla="*/ 16 w 108"/>
              <a:gd name="T13" fmla="*/ 35 h 74"/>
              <a:gd name="T14" fmla="*/ 108 w 108"/>
              <a:gd name="T15" fmla="*/ 74 h 74"/>
              <a:gd name="T16" fmla="*/ 66 w 108"/>
              <a:gd name="T17" fmla="*/ 48 h 74"/>
              <a:gd name="T18" fmla="*/ 66 w 108"/>
              <a:gd name="T19" fmla="*/ 71 h 74"/>
              <a:gd name="T20" fmla="*/ 27 w 108"/>
              <a:gd name="T21" fmla="*/ 35 h 74"/>
              <a:gd name="T22" fmla="*/ 66 w 108"/>
              <a:gd name="T23" fmla="*/ 0 h 74"/>
              <a:gd name="T24" fmla="*/ 66 w 108"/>
              <a:gd name="T25" fmla="*/ 21 h 74"/>
              <a:gd name="T26" fmla="*/ 108 w 108"/>
              <a:gd name="T27"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74">
                <a:moveTo>
                  <a:pt x="16" y="35"/>
                </a:moveTo>
                <a:cubicBezTo>
                  <a:pt x="39" y="56"/>
                  <a:pt x="39" y="56"/>
                  <a:pt x="39" y="56"/>
                </a:cubicBezTo>
                <a:cubicBezTo>
                  <a:pt x="39" y="71"/>
                  <a:pt x="39" y="71"/>
                  <a:pt x="39" y="71"/>
                </a:cubicBezTo>
                <a:cubicBezTo>
                  <a:pt x="0" y="35"/>
                  <a:pt x="0" y="35"/>
                  <a:pt x="0" y="35"/>
                </a:cubicBezTo>
                <a:cubicBezTo>
                  <a:pt x="39" y="0"/>
                  <a:pt x="39" y="0"/>
                  <a:pt x="39" y="0"/>
                </a:cubicBezTo>
                <a:cubicBezTo>
                  <a:pt x="39" y="15"/>
                  <a:pt x="39" y="15"/>
                  <a:pt x="39" y="15"/>
                </a:cubicBezTo>
                <a:lnTo>
                  <a:pt x="16" y="35"/>
                </a:lnTo>
                <a:close/>
                <a:moveTo>
                  <a:pt x="108" y="74"/>
                </a:moveTo>
                <a:cubicBezTo>
                  <a:pt x="95" y="50"/>
                  <a:pt x="84" y="48"/>
                  <a:pt x="66" y="48"/>
                </a:cubicBezTo>
                <a:cubicBezTo>
                  <a:pt x="66" y="71"/>
                  <a:pt x="66" y="71"/>
                  <a:pt x="66" y="71"/>
                </a:cubicBezTo>
                <a:cubicBezTo>
                  <a:pt x="27" y="35"/>
                  <a:pt x="27" y="35"/>
                  <a:pt x="27" y="35"/>
                </a:cubicBezTo>
                <a:cubicBezTo>
                  <a:pt x="66" y="0"/>
                  <a:pt x="66" y="0"/>
                  <a:pt x="66" y="0"/>
                </a:cubicBezTo>
                <a:cubicBezTo>
                  <a:pt x="66" y="21"/>
                  <a:pt x="66" y="21"/>
                  <a:pt x="66" y="21"/>
                </a:cubicBezTo>
                <a:cubicBezTo>
                  <a:pt x="106" y="21"/>
                  <a:pt x="108" y="74"/>
                  <a:pt x="108" y="7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1" name="Freeform 14">
            <a:extLst>
              <a:ext uri="{FF2B5EF4-FFF2-40B4-BE49-F238E27FC236}">
                <a16:creationId xmlns:a16="http://schemas.microsoft.com/office/drawing/2014/main" id="{01B3FDA2-EBCD-4DA5-BCBA-3879EC647F83}"/>
              </a:ext>
            </a:extLst>
          </p:cNvPr>
          <p:cNvSpPr>
            <a:spLocks/>
          </p:cNvSpPr>
          <p:nvPr userDrawn="1"/>
        </p:nvSpPr>
        <p:spPr bwMode="auto">
          <a:xfrm>
            <a:off x="6884988" y="1795463"/>
            <a:ext cx="363538" cy="277813"/>
          </a:xfrm>
          <a:custGeom>
            <a:avLst/>
            <a:gdLst>
              <a:gd name="T0" fmla="*/ 0 w 97"/>
              <a:gd name="T1" fmla="*/ 74 h 74"/>
              <a:gd name="T2" fmla="*/ 59 w 97"/>
              <a:gd name="T3" fmla="*/ 21 h 74"/>
              <a:gd name="T4" fmla="*/ 59 w 97"/>
              <a:gd name="T5" fmla="*/ 0 h 74"/>
              <a:gd name="T6" fmla="*/ 97 w 97"/>
              <a:gd name="T7" fmla="*/ 35 h 74"/>
              <a:gd name="T8" fmla="*/ 59 w 97"/>
              <a:gd name="T9" fmla="*/ 71 h 74"/>
              <a:gd name="T10" fmla="*/ 59 w 97"/>
              <a:gd name="T11" fmla="*/ 48 h 74"/>
              <a:gd name="T12" fmla="*/ 0 w 97"/>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7" h="74">
                <a:moveTo>
                  <a:pt x="0" y="74"/>
                </a:moveTo>
                <a:cubicBezTo>
                  <a:pt x="0" y="74"/>
                  <a:pt x="11" y="21"/>
                  <a:pt x="59" y="21"/>
                </a:cubicBezTo>
                <a:cubicBezTo>
                  <a:pt x="59" y="0"/>
                  <a:pt x="59" y="0"/>
                  <a:pt x="59" y="0"/>
                </a:cubicBezTo>
                <a:cubicBezTo>
                  <a:pt x="97" y="35"/>
                  <a:pt x="97" y="35"/>
                  <a:pt x="97" y="35"/>
                </a:cubicBezTo>
                <a:cubicBezTo>
                  <a:pt x="59" y="71"/>
                  <a:pt x="59" y="71"/>
                  <a:pt x="59" y="71"/>
                </a:cubicBezTo>
                <a:cubicBezTo>
                  <a:pt x="59" y="48"/>
                  <a:pt x="59" y="48"/>
                  <a:pt x="59" y="48"/>
                </a:cubicBezTo>
                <a:cubicBezTo>
                  <a:pt x="33" y="48"/>
                  <a:pt x="14" y="50"/>
                  <a:pt x="0" y="7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2" name="Freeform 15">
            <a:extLst>
              <a:ext uri="{FF2B5EF4-FFF2-40B4-BE49-F238E27FC236}">
                <a16:creationId xmlns:a16="http://schemas.microsoft.com/office/drawing/2014/main" id="{119CA706-45F5-49FD-844C-FB7551DDA799}"/>
              </a:ext>
            </a:extLst>
          </p:cNvPr>
          <p:cNvSpPr>
            <a:spLocks/>
          </p:cNvSpPr>
          <p:nvPr userDrawn="1"/>
        </p:nvSpPr>
        <p:spPr bwMode="auto">
          <a:xfrm>
            <a:off x="7523163" y="1749426"/>
            <a:ext cx="382588" cy="365125"/>
          </a:xfrm>
          <a:custGeom>
            <a:avLst/>
            <a:gdLst>
              <a:gd name="T0" fmla="*/ 102 w 102"/>
              <a:gd name="T1" fmla="*/ 86 h 97"/>
              <a:gd name="T2" fmla="*/ 102 w 102"/>
              <a:gd name="T3" fmla="*/ 97 h 97"/>
              <a:gd name="T4" fmla="*/ 51 w 102"/>
              <a:gd name="T5" fmla="*/ 97 h 97"/>
              <a:gd name="T6" fmla="*/ 0 w 102"/>
              <a:gd name="T7" fmla="*/ 97 h 97"/>
              <a:gd name="T8" fmla="*/ 0 w 102"/>
              <a:gd name="T9" fmla="*/ 86 h 97"/>
              <a:gd name="T10" fmla="*/ 22 w 102"/>
              <a:gd name="T11" fmla="*/ 73 h 97"/>
              <a:gd name="T12" fmla="*/ 40 w 102"/>
              <a:gd name="T13" fmla="*/ 55 h 97"/>
              <a:gd name="T14" fmla="*/ 34 w 102"/>
              <a:gd name="T15" fmla="*/ 42 h 97"/>
              <a:gd name="T16" fmla="*/ 29 w 102"/>
              <a:gd name="T17" fmla="*/ 33 h 97"/>
              <a:gd name="T18" fmla="*/ 31 w 102"/>
              <a:gd name="T19" fmla="*/ 28 h 97"/>
              <a:gd name="T20" fmla="*/ 30 w 102"/>
              <a:gd name="T21" fmla="*/ 19 h 97"/>
              <a:gd name="T22" fmla="*/ 51 w 102"/>
              <a:gd name="T23" fmla="*/ 0 h 97"/>
              <a:gd name="T24" fmla="*/ 73 w 102"/>
              <a:gd name="T25" fmla="*/ 19 h 97"/>
              <a:gd name="T26" fmla="*/ 71 w 102"/>
              <a:gd name="T27" fmla="*/ 28 h 97"/>
              <a:gd name="T28" fmla="*/ 73 w 102"/>
              <a:gd name="T29" fmla="*/ 33 h 97"/>
              <a:gd name="T30" fmla="*/ 68 w 102"/>
              <a:gd name="T31" fmla="*/ 42 h 97"/>
              <a:gd name="T32" fmla="*/ 62 w 102"/>
              <a:gd name="T33" fmla="*/ 55 h 97"/>
              <a:gd name="T34" fmla="*/ 80 w 102"/>
              <a:gd name="T35" fmla="*/ 73 h 97"/>
              <a:gd name="T36" fmla="*/ 102 w 102"/>
              <a:gd name="T37" fmla="*/ 8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2" h="97">
                <a:moveTo>
                  <a:pt x="102" y="86"/>
                </a:moveTo>
                <a:cubicBezTo>
                  <a:pt x="102" y="89"/>
                  <a:pt x="102" y="97"/>
                  <a:pt x="102" y="97"/>
                </a:cubicBezTo>
                <a:cubicBezTo>
                  <a:pt x="51" y="97"/>
                  <a:pt x="51" y="97"/>
                  <a:pt x="51" y="97"/>
                </a:cubicBezTo>
                <a:cubicBezTo>
                  <a:pt x="0" y="97"/>
                  <a:pt x="0" y="97"/>
                  <a:pt x="0" y="97"/>
                </a:cubicBezTo>
                <a:cubicBezTo>
                  <a:pt x="0" y="97"/>
                  <a:pt x="0" y="89"/>
                  <a:pt x="0" y="86"/>
                </a:cubicBezTo>
                <a:cubicBezTo>
                  <a:pt x="0" y="83"/>
                  <a:pt x="9" y="78"/>
                  <a:pt x="22" y="73"/>
                </a:cubicBezTo>
                <a:cubicBezTo>
                  <a:pt x="36" y="68"/>
                  <a:pt x="40" y="64"/>
                  <a:pt x="40" y="55"/>
                </a:cubicBezTo>
                <a:cubicBezTo>
                  <a:pt x="40" y="50"/>
                  <a:pt x="36" y="52"/>
                  <a:pt x="34" y="42"/>
                </a:cubicBezTo>
                <a:cubicBezTo>
                  <a:pt x="33" y="38"/>
                  <a:pt x="30" y="42"/>
                  <a:pt x="29" y="33"/>
                </a:cubicBezTo>
                <a:cubicBezTo>
                  <a:pt x="29" y="29"/>
                  <a:pt x="31" y="28"/>
                  <a:pt x="31" y="28"/>
                </a:cubicBezTo>
                <a:cubicBezTo>
                  <a:pt x="31" y="28"/>
                  <a:pt x="30" y="23"/>
                  <a:pt x="30" y="19"/>
                </a:cubicBezTo>
                <a:cubicBezTo>
                  <a:pt x="29" y="14"/>
                  <a:pt x="33" y="0"/>
                  <a:pt x="51" y="0"/>
                </a:cubicBezTo>
                <a:cubicBezTo>
                  <a:pt x="70" y="0"/>
                  <a:pt x="73" y="14"/>
                  <a:pt x="73" y="19"/>
                </a:cubicBezTo>
                <a:cubicBezTo>
                  <a:pt x="72" y="23"/>
                  <a:pt x="71" y="28"/>
                  <a:pt x="71" y="28"/>
                </a:cubicBezTo>
                <a:cubicBezTo>
                  <a:pt x="71" y="28"/>
                  <a:pt x="73" y="29"/>
                  <a:pt x="73" y="33"/>
                </a:cubicBezTo>
                <a:cubicBezTo>
                  <a:pt x="72" y="42"/>
                  <a:pt x="69" y="38"/>
                  <a:pt x="68" y="42"/>
                </a:cubicBezTo>
                <a:cubicBezTo>
                  <a:pt x="66" y="52"/>
                  <a:pt x="62" y="50"/>
                  <a:pt x="62" y="55"/>
                </a:cubicBezTo>
                <a:cubicBezTo>
                  <a:pt x="62" y="64"/>
                  <a:pt x="67" y="68"/>
                  <a:pt x="80" y="73"/>
                </a:cubicBezTo>
                <a:cubicBezTo>
                  <a:pt x="93" y="78"/>
                  <a:pt x="102" y="83"/>
                  <a:pt x="102" y="86"/>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3" name="Freeform 16">
            <a:extLst>
              <a:ext uri="{FF2B5EF4-FFF2-40B4-BE49-F238E27FC236}">
                <a16:creationId xmlns:a16="http://schemas.microsoft.com/office/drawing/2014/main" id="{DFBB00D2-D4DA-41EE-96BD-42F1BACEB3DA}"/>
              </a:ext>
            </a:extLst>
          </p:cNvPr>
          <p:cNvSpPr>
            <a:spLocks noEditPoints="1"/>
          </p:cNvSpPr>
          <p:nvPr userDrawn="1"/>
        </p:nvSpPr>
        <p:spPr bwMode="auto">
          <a:xfrm>
            <a:off x="8156575" y="1762126"/>
            <a:ext cx="406400" cy="346075"/>
          </a:xfrm>
          <a:custGeom>
            <a:avLst/>
            <a:gdLst>
              <a:gd name="T0" fmla="*/ 75 w 108"/>
              <a:gd name="T1" fmla="*/ 78 h 92"/>
              <a:gd name="T2" fmla="*/ 75 w 108"/>
              <a:gd name="T3" fmla="*/ 92 h 92"/>
              <a:gd name="T4" fmla="*/ 0 w 108"/>
              <a:gd name="T5" fmla="*/ 92 h 92"/>
              <a:gd name="T6" fmla="*/ 0 w 108"/>
              <a:gd name="T7" fmla="*/ 73 h 92"/>
              <a:gd name="T8" fmla="*/ 9 w 108"/>
              <a:gd name="T9" fmla="*/ 64 h 92"/>
              <a:gd name="T10" fmla="*/ 23 w 108"/>
              <a:gd name="T11" fmla="*/ 49 h 92"/>
              <a:gd name="T12" fmla="*/ 18 w 108"/>
              <a:gd name="T13" fmla="*/ 37 h 92"/>
              <a:gd name="T14" fmla="*/ 14 w 108"/>
              <a:gd name="T15" fmla="*/ 29 h 92"/>
              <a:gd name="T16" fmla="*/ 16 w 108"/>
              <a:gd name="T17" fmla="*/ 25 h 92"/>
              <a:gd name="T18" fmla="*/ 15 w 108"/>
              <a:gd name="T19" fmla="*/ 16 h 92"/>
              <a:gd name="T20" fmla="*/ 32 w 108"/>
              <a:gd name="T21" fmla="*/ 0 h 92"/>
              <a:gd name="T22" fmla="*/ 49 w 108"/>
              <a:gd name="T23" fmla="*/ 16 h 92"/>
              <a:gd name="T24" fmla="*/ 48 w 108"/>
              <a:gd name="T25" fmla="*/ 25 h 92"/>
              <a:gd name="T26" fmla="*/ 50 w 108"/>
              <a:gd name="T27" fmla="*/ 29 h 92"/>
              <a:gd name="T28" fmla="*/ 46 w 108"/>
              <a:gd name="T29" fmla="*/ 37 h 92"/>
              <a:gd name="T30" fmla="*/ 41 w 108"/>
              <a:gd name="T31" fmla="*/ 49 h 92"/>
              <a:gd name="T32" fmla="*/ 55 w 108"/>
              <a:gd name="T33" fmla="*/ 64 h 92"/>
              <a:gd name="T34" fmla="*/ 75 w 108"/>
              <a:gd name="T35" fmla="*/ 78 h 92"/>
              <a:gd name="T36" fmla="*/ 84 w 108"/>
              <a:gd name="T37" fmla="*/ 92 h 92"/>
              <a:gd name="T38" fmla="*/ 84 w 108"/>
              <a:gd name="T39" fmla="*/ 76 h 92"/>
              <a:gd name="T40" fmla="*/ 64 w 108"/>
              <a:gd name="T41" fmla="*/ 59 h 92"/>
              <a:gd name="T42" fmla="*/ 68 w 108"/>
              <a:gd name="T43" fmla="*/ 50 h 92"/>
              <a:gd name="T44" fmla="*/ 65 w 108"/>
              <a:gd name="T45" fmla="*/ 41 h 92"/>
              <a:gd name="T46" fmla="*/ 62 w 108"/>
              <a:gd name="T47" fmla="*/ 35 h 92"/>
              <a:gd name="T48" fmla="*/ 63 w 108"/>
              <a:gd name="T49" fmla="*/ 32 h 92"/>
              <a:gd name="T50" fmla="*/ 62 w 108"/>
              <a:gd name="T51" fmla="*/ 26 h 92"/>
              <a:gd name="T52" fmla="*/ 75 w 108"/>
              <a:gd name="T53" fmla="*/ 13 h 92"/>
              <a:gd name="T54" fmla="*/ 88 w 108"/>
              <a:gd name="T55" fmla="*/ 26 h 92"/>
              <a:gd name="T56" fmla="*/ 87 w 108"/>
              <a:gd name="T57" fmla="*/ 32 h 92"/>
              <a:gd name="T58" fmla="*/ 88 w 108"/>
              <a:gd name="T59" fmla="*/ 35 h 92"/>
              <a:gd name="T60" fmla="*/ 85 w 108"/>
              <a:gd name="T61" fmla="*/ 41 h 92"/>
              <a:gd name="T62" fmla="*/ 82 w 108"/>
              <a:gd name="T63" fmla="*/ 50 h 92"/>
              <a:gd name="T64" fmla="*/ 92 w 108"/>
              <a:gd name="T65" fmla="*/ 62 h 92"/>
              <a:gd name="T66" fmla="*/ 107 w 108"/>
              <a:gd name="T67" fmla="*/ 70 h 92"/>
              <a:gd name="T68" fmla="*/ 108 w 108"/>
              <a:gd name="T69" fmla="*/ 92 h 92"/>
              <a:gd name="T70" fmla="*/ 84 w 108"/>
              <a:gd name="T7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 h="92">
                <a:moveTo>
                  <a:pt x="75" y="78"/>
                </a:moveTo>
                <a:cubicBezTo>
                  <a:pt x="75" y="81"/>
                  <a:pt x="75" y="92"/>
                  <a:pt x="75" y="92"/>
                </a:cubicBezTo>
                <a:cubicBezTo>
                  <a:pt x="0" y="92"/>
                  <a:pt x="0" y="92"/>
                  <a:pt x="0" y="92"/>
                </a:cubicBezTo>
                <a:cubicBezTo>
                  <a:pt x="0" y="73"/>
                  <a:pt x="0" y="73"/>
                  <a:pt x="0" y="73"/>
                </a:cubicBezTo>
                <a:cubicBezTo>
                  <a:pt x="0" y="68"/>
                  <a:pt x="6" y="66"/>
                  <a:pt x="9" y="64"/>
                </a:cubicBezTo>
                <a:cubicBezTo>
                  <a:pt x="20" y="60"/>
                  <a:pt x="23" y="57"/>
                  <a:pt x="23" y="49"/>
                </a:cubicBezTo>
                <a:cubicBezTo>
                  <a:pt x="23" y="44"/>
                  <a:pt x="20" y="46"/>
                  <a:pt x="18" y="37"/>
                </a:cubicBezTo>
                <a:cubicBezTo>
                  <a:pt x="18" y="34"/>
                  <a:pt x="15" y="37"/>
                  <a:pt x="14" y="29"/>
                </a:cubicBezTo>
                <a:cubicBezTo>
                  <a:pt x="14" y="26"/>
                  <a:pt x="16" y="25"/>
                  <a:pt x="16" y="25"/>
                </a:cubicBezTo>
                <a:cubicBezTo>
                  <a:pt x="16" y="25"/>
                  <a:pt x="15" y="20"/>
                  <a:pt x="15" y="16"/>
                </a:cubicBezTo>
                <a:cubicBezTo>
                  <a:pt x="15" y="12"/>
                  <a:pt x="17" y="0"/>
                  <a:pt x="32" y="0"/>
                </a:cubicBezTo>
                <a:cubicBezTo>
                  <a:pt x="47" y="0"/>
                  <a:pt x="50" y="12"/>
                  <a:pt x="49" y="16"/>
                </a:cubicBezTo>
                <a:cubicBezTo>
                  <a:pt x="49" y="20"/>
                  <a:pt x="48" y="25"/>
                  <a:pt x="48" y="25"/>
                </a:cubicBezTo>
                <a:cubicBezTo>
                  <a:pt x="48" y="25"/>
                  <a:pt x="50" y="26"/>
                  <a:pt x="50" y="29"/>
                </a:cubicBezTo>
                <a:cubicBezTo>
                  <a:pt x="49" y="37"/>
                  <a:pt x="46" y="34"/>
                  <a:pt x="46" y="37"/>
                </a:cubicBezTo>
                <a:cubicBezTo>
                  <a:pt x="44" y="46"/>
                  <a:pt x="41" y="44"/>
                  <a:pt x="41" y="49"/>
                </a:cubicBezTo>
                <a:cubicBezTo>
                  <a:pt x="41" y="57"/>
                  <a:pt x="45" y="60"/>
                  <a:pt x="55" y="64"/>
                </a:cubicBezTo>
                <a:cubicBezTo>
                  <a:pt x="66" y="69"/>
                  <a:pt x="75" y="73"/>
                  <a:pt x="75" y="78"/>
                </a:cubicBezTo>
                <a:close/>
                <a:moveTo>
                  <a:pt x="84" y="92"/>
                </a:moveTo>
                <a:cubicBezTo>
                  <a:pt x="84" y="76"/>
                  <a:pt x="84" y="76"/>
                  <a:pt x="84" y="76"/>
                </a:cubicBezTo>
                <a:cubicBezTo>
                  <a:pt x="84" y="69"/>
                  <a:pt x="81" y="67"/>
                  <a:pt x="64" y="59"/>
                </a:cubicBezTo>
                <a:cubicBezTo>
                  <a:pt x="67" y="56"/>
                  <a:pt x="68" y="54"/>
                  <a:pt x="68" y="50"/>
                </a:cubicBezTo>
                <a:cubicBezTo>
                  <a:pt x="68" y="46"/>
                  <a:pt x="66" y="47"/>
                  <a:pt x="65" y="41"/>
                </a:cubicBezTo>
                <a:cubicBezTo>
                  <a:pt x="64" y="38"/>
                  <a:pt x="62" y="41"/>
                  <a:pt x="62" y="35"/>
                </a:cubicBezTo>
                <a:cubicBezTo>
                  <a:pt x="62" y="32"/>
                  <a:pt x="63" y="32"/>
                  <a:pt x="63" y="32"/>
                </a:cubicBezTo>
                <a:cubicBezTo>
                  <a:pt x="63" y="32"/>
                  <a:pt x="62" y="28"/>
                  <a:pt x="62" y="26"/>
                </a:cubicBezTo>
                <a:cubicBezTo>
                  <a:pt x="62" y="22"/>
                  <a:pt x="64" y="13"/>
                  <a:pt x="75" y="13"/>
                </a:cubicBezTo>
                <a:cubicBezTo>
                  <a:pt x="86" y="13"/>
                  <a:pt x="88" y="22"/>
                  <a:pt x="88" y="26"/>
                </a:cubicBezTo>
                <a:cubicBezTo>
                  <a:pt x="88" y="28"/>
                  <a:pt x="87" y="32"/>
                  <a:pt x="87" y="32"/>
                </a:cubicBezTo>
                <a:cubicBezTo>
                  <a:pt x="87" y="32"/>
                  <a:pt x="88" y="32"/>
                  <a:pt x="88" y="35"/>
                </a:cubicBezTo>
                <a:cubicBezTo>
                  <a:pt x="88" y="41"/>
                  <a:pt x="86" y="38"/>
                  <a:pt x="85" y="41"/>
                </a:cubicBezTo>
                <a:cubicBezTo>
                  <a:pt x="84" y="47"/>
                  <a:pt x="82" y="46"/>
                  <a:pt x="82" y="50"/>
                </a:cubicBezTo>
                <a:cubicBezTo>
                  <a:pt x="82" y="56"/>
                  <a:pt x="84" y="58"/>
                  <a:pt x="92" y="62"/>
                </a:cubicBezTo>
                <a:cubicBezTo>
                  <a:pt x="100" y="65"/>
                  <a:pt x="105" y="67"/>
                  <a:pt x="107" y="70"/>
                </a:cubicBezTo>
                <a:cubicBezTo>
                  <a:pt x="108" y="72"/>
                  <a:pt x="108" y="92"/>
                  <a:pt x="108" y="92"/>
                </a:cubicBezTo>
                <a:lnTo>
                  <a:pt x="84" y="92"/>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4" name="Freeform 17">
            <a:extLst>
              <a:ext uri="{FF2B5EF4-FFF2-40B4-BE49-F238E27FC236}">
                <a16:creationId xmlns:a16="http://schemas.microsoft.com/office/drawing/2014/main" id="{9D90BE2C-ED51-4573-9639-6C34768E1361}"/>
              </a:ext>
            </a:extLst>
          </p:cNvPr>
          <p:cNvSpPr>
            <a:spLocks noEditPoints="1"/>
          </p:cNvSpPr>
          <p:nvPr userDrawn="1"/>
        </p:nvSpPr>
        <p:spPr bwMode="auto">
          <a:xfrm>
            <a:off x="8802688" y="1749426"/>
            <a:ext cx="404813" cy="365125"/>
          </a:xfrm>
          <a:custGeom>
            <a:avLst/>
            <a:gdLst>
              <a:gd name="T0" fmla="*/ 86 w 108"/>
              <a:gd name="T1" fmla="*/ 86 h 97"/>
              <a:gd name="T2" fmla="*/ 86 w 108"/>
              <a:gd name="T3" fmla="*/ 97 h 97"/>
              <a:gd name="T4" fmla="*/ 0 w 108"/>
              <a:gd name="T5" fmla="*/ 97 h 97"/>
              <a:gd name="T6" fmla="*/ 0 w 108"/>
              <a:gd name="T7" fmla="*/ 76 h 97"/>
              <a:gd name="T8" fmla="*/ 8 w 108"/>
              <a:gd name="T9" fmla="*/ 73 h 97"/>
              <a:gd name="T10" fmla="*/ 26 w 108"/>
              <a:gd name="T11" fmla="*/ 55 h 97"/>
              <a:gd name="T12" fmla="*/ 20 w 108"/>
              <a:gd name="T13" fmla="*/ 42 h 97"/>
              <a:gd name="T14" fmla="*/ 15 w 108"/>
              <a:gd name="T15" fmla="*/ 33 h 97"/>
              <a:gd name="T16" fmla="*/ 17 w 108"/>
              <a:gd name="T17" fmla="*/ 28 h 97"/>
              <a:gd name="T18" fmla="*/ 16 w 108"/>
              <a:gd name="T19" fmla="*/ 19 h 97"/>
              <a:gd name="T20" fmla="*/ 38 w 108"/>
              <a:gd name="T21" fmla="*/ 0 h 97"/>
              <a:gd name="T22" fmla="*/ 59 w 108"/>
              <a:gd name="T23" fmla="*/ 19 h 97"/>
              <a:gd name="T24" fmla="*/ 58 w 108"/>
              <a:gd name="T25" fmla="*/ 28 h 97"/>
              <a:gd name="T26" fmla="*/ 60 w 108"/>
              <a:gd name="T27" fmla="*/ 33 h 97"/>
              <a:gd name="T28" fmla="*/ 55 w 108"/>
              <a:gd name="T29" fmla="*/ 42 h 97"/>
              <a:gd name="T30" fmla="*/ 49 w 108"/>
              <a:gd name="T31" fmla="*/ 55 h 97"/>
              <a:gd name="T32" fmla="*/ 66 w 108"/>
              <a:gd name="T33" fmla="*/ 73 h 97"/>
              <a:gd name="T34" fmla="*/ 86 w 108"/>
              <a:gd name="T35" fmla="*/ 86 h 97"/>
              <a:gd name="T36" fmla="*/ 108 w 108"/>
              <a:gd name="T37" fmla="*/ 43 h 97"/>
              <a:gd name="T38" fmla="*/ 108 w 108"/>
              <a:gd name="T39" fmla="*/ 54 h 97"/>
              <a:gd name="T40" fmla="*/ 92 w 108"/>
              <a:gd name="T41" fmla="*/ 54 h 97"/>
              <a:gd name="T42" fmla="*/ 92 w 108"/>
              <a:gd name="T43" fmla="*/ 70 h 97"/>
              <a:gd name="T44" fmla="*/ 81 w 108"/>
              <a:gd name="T45" fmla="*/ 70 h 97"/>
              <a:gd name="T46" fmla="*/ 81 w 108"/>
              <a:gd name="T47" fmla="*/ 54 h 97"/>
              <a:gd name="T48" fmla="*/ 65 w 108"/>
              <a:gd name="T49" fmla="*/ 54 h 97"/>
              <a:gd name="T50" fmla="*/ 65 w 108"/>
              <a:gd name="T51" fmla="*/ 43 h 97"/>
              <a:gd name="T52" fmla="*/ 81 w 108"/>
              <a:gd name="T53" fmla="*/ 43 h 97"/>
              <a:gd name="T54" fmla="*/ 81 w 108"/>
              <a:gd name="T55" fmla="*/ 27 h 97"/>
              <a:gd name="T56" fmla="*/ 92 w 108"/>
              <a:gd name="T57" fmla="*/ 27 h 97"/>
              <a:gd name="T58" fmla="*/ 92 w 108"/>
              <a:gd name="T59" fmla="*/ 43 h 97"/>
              <a:gd name="T60" fmla="*/ 108 w 108"/>
              <a:gd name="T61" fmla="*/ 4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8" h="97">
                <a:moveTo>
                  <a:pt x="86" y="86"/>
                </a:moveTo>
                <a:cubicBezTo>
                  <a:pt x="86" y="89"/>
                  <a:pt x="86" y="97"/>
                  <a:pt x="86" y="97"/>
                </a:cubicBezTo>
                <a:cubicBezTo>
                  <a:pt x="0" y="97"/>
                  <a:pt x="0" y="97"/>
                  <a:pt x="0" y="97"/>
                </a:cubicBezTo>
                <a:cubicBezTo>
                  <a:pt x="0" y="76"/>
                  <a:pt x="0" y="76"/>
                  <a:pt x="0" y="76"/>
                </a:cubicBezTo>
                <a:cubicBezTo>
                  <a:pt x="3" y="74"/>
                  <a:pt x="7" y="73"/>
                  <a:pt x="8" y="73"/>
                </a:cubicBezTo>
                <a:cubicBezTo>
                  <a:pt x="22" y="68"/>
                  <a:pt x="26" y="64"/>
                  <a:pt x="26" y="55"/>
                </a:cubicBezTo>
                <a:cubicBezTo>
                  <a:pt x="26" y="50"/>
                  <a:pt x="22" y="52"/>
                  <a:pt x="20" y="42"/>
                </a:cubicBezTo>
                <a:cubicBezTo>
                  <a:pt x="19" y="38"/>
                  <a:pt x="16" y="42"/>
                  <a:pt x="15" y="33"/>
                </a:cubicBezTo>
                <a:cubicBezTo>
                  <a:pt x="15" y="29"/>
                  <a:pt x="17" y="28"/>
                  <a:pt x="17" y="28"/>
                </a:cubicBezTo>
                <a:cubicBezTo>
                  <a:pt x="17" y="28"/>
                  <a:pt x="16" y="23"/>
                  <a:pt x="16" y="19"/>
                </a:cubicBezTo>
                <a:cubicBezTo>
                  <a:pt x="15" y="14"/>
                  <a:pt x="19" y="0"/>
                  <a:pt x="38" y="0"/>
                </a:cubicBezTo>
                <a:cubicBezTo>
                  <a:pt x="56" y="0"/>
                  <a:pt x="60" y="14"/>
                  <a:pt x="59" y="19"/>
                </a:cubicBezTo>
                <a:cubicBezTo>
                  <a:pt x="59" y="23"/>
                  <a:pt x="58" y="28"/>
                  <a:pt x="58" y="28"/>
                </a:cubicBezTo>
                <a:cubicBezTo>
                  <a:pt x="58" y="28"/>
                  <a:pt x="60" y="29"/>
                  <a:pt x="60" y="33"/>
                </a:cubicBezTo>
                <a:cubicBezTo>
                  <a:pt x="59" y="42"/>
                  <a:pt x="55" y="38"/>
                  <a:pt x="55" y="42"/>
                </a:cubicBezTo>
                <a:cubicBezTo>
                  <a:pt x="53" y="52"/>
                  <a:pt x="49" y="50"/>
                  <a:pt x="49" y="55"/>
                </a:cubicBezTo>
                <a:cubicBezTo>
                  <a:pt x="49" y="64"/>
                  <a:pt x="53" y="68"/>
                  <a:pt x="66" y="73"/>
                </a:cubicBezTo>
                <a:cubicBezTo>
                  <a:pt x="80" y="78"/>
                  <a:pt x="86" y="83"/>
                  <a:pt x="86" y="86"/>
                </a:cubicBezTo>
                <a:close/>
                <a:moveTo>
                  <a:pt x="108" y="43"/>
                </a:moveTo>
                <a:cubicBezTo>
                  <a:pt x="108" y="54"/>
                  <a:pt x="108" y="54"/>
                  <a:pt x="108" y="54"/>
                </a:cubicBezTo>
                <a:cubicBezTo>
                  <a:pt x="92" y="54"/>
                  <a:pt x="92" y="54"/>
                  <a:pt x="92" y="54"/>
                </a:cubicBezTo>
                <a:cubicBezTo>
                  <a:pt x="92" y="70"/>
                  <a:pt x="92" y="70"/>
                  <a:pt x="92" y="70"/>
                </a:cubicBezTo>
                <a:cubicBezTo>
                  <a:pt x="81" y="70"/>
                  <a:pt x="81" y="70"/>
                  <a:pt x="81" y="70"/>
                </a:cubicBezTo>
                <a:cubicBezTo>
                  <a:pt x="81" y="54"/>
                  <a:pt x="81" y="54"/>
                  <a:pt x="81" y="54"/>
                </a:cubicBezTo>
                <a:cubicBezTo>
                  <a:pt x="65" y="54"/>
                  <a:pt x="65" y="54"/>
                  <a:pt x="65" y="54"/>
                </a:cubicBezTo>
                <a:cubicBezTo>
                  <a:pt x="65" y="43"/>
                  <a:pt x="65" y="43"/>
                  <a:pt x="65" y="43"/>
                </a:cubicBezTo>
                <a:cubicBezTo>
                  <a:pt x="81" y="43"/>
                  <a:pt x="81" y="43"/>
                  <a:pt x="81" y="43"/>
                </a:cubicBezTo>
                <a:cubicBezTo>
                  <a:pt x="81" y="27"/>
                  <a:pt x="81" y="27"/>
                  <a:pt x="81" y="27"/>
                </a:cubicBezTo>
                <a:cubicBezTo>
                  <a:pt x="92" y="27"/>
                  <a:pt x="92" y="27"/>
                  <a:pt x="92" y="27"/>
                </a:cubicBezTo>
                <a:cubicBezTo>
                  <a:pt x="92" y="43"/>
                  <a:pt x="92" y="43"/>
                  <a:pt x="92" y="43"/>
                </a:cubicBezTo>
                <a:lnTo>
                  <a:pt x="108" y="43"/>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5" name="Freeform 18">
            <a:extLst>
              <a:ext uri="{FF2B5EF4-FFF2-40B4-BE49-F238E27FC236}">
                <a16:creationId xmlns:a16="http://schemas.microsoft.com/office/drawing/2014/main" id="{05E7D1FF-2CC7-4C83-BFCA-4191D7B5FE05}"/>
              </a:ext>
            </a:extLst>
          </p:cNvPr>
          <p:cNvSpPr>
            <a:spLocks noEditPoints="1"/>
          </p:cNvSpPr>
          <p:nvPr userDrawn="1"/>
        </p:nvSpPr>
        <p:spPr bwMode="auto">
          <a:xfrm>
            <a:off x="9448800" y="1773238"/>
            <a:ext cx="404813" cy="323850"/>
          </a:xfrm>
          <a:custGeom>
            <a:avLst/>
            <a:gdLst>
              <a:gd name="T0" fmla="*/ 108 w 108"/>
              <a:gd name="T1" fmla="*/ 10 h 86"/>
              <a:gd name="T2" fmla="*/ 108 w 108"/>
              <a:gd name="T3" fmla="*/ 75 h 86"/>
              <a:gd name="T4" fmla="*/ 97 w 108"/>
              <a:gd name="T5" fmla="*/ 86 h 86"/>
              <a:gd name="T6" fmla="*/ 11 w 108"/>
              <a:gd name="T7" fmla="*/ 86 h 86"/>
              <a:gd name="T8" fmla="*/ 0 w 108"/>
              <a:gd name="T9" fmla="*/ 75 h 86"/>
              <a:gd name="T10" fmla="*/ 0 w 108"/>
              <a:gd name="T11" fmla="*/ 10 h 86"/>
              <a:gd name="T12" fmla="*/ 11 w 108"/>
              <a:gd name="T13" fmla="*/ 0 h 86"/>
              <a:gd name="T14" fmla="*/ 97 w 108"/>
              <a:gd name="T15" fmla="*/ 0 h 86"/>
              <a:gd name="T16" fmla="*/ 108 w 108"/>
              <a:gd name="T17" fmla="*/ 10 h 86"/>
              <a:gd name="T18" fmla="*/ 97 w 108"/>
              <a:gd name="T19" fmla="*/ 10 h 86"/>
              <a:gd name="T20" fmla="*/ 11 w 108"/>
              <a:gd name="T21" fmla="*/ 10 h 86"/>
              <a:gd name="T22" fmla="*/ 11 w 108"/>
              <a:gd name="T23" fmla="*/ 75 h 86"/>
              <a:gd name="T24" fmla="*/ 97 w 108"/>
              <a:gd name="T25" fmla="*/ 75 h 86"/>
              <a:gd name="T26" fmla="*/ 97 w 108"/>
              <a:gd name="T27" fmla="*/ 10 h 86"/>
              <a:gd name="T28" fmla="*/ 48 w 108"/>
              <a:gd name="T29" fmla="*/ 32 h 86"/>
              <a:gd name="T30" fmla="*/ 21 w 108"/>
              <a:gd name="T31" fmla="*/ 32 h 86"/>
              <a:gd name="T32" fmla="*/ 21 w 108"/>
              <a:gd name="T33" fmla="*/ 22 h 86"/>
              <a:gd name="T34" fmla="*/ 48 w 108"/>
              <a:gd name="T35" fmla="*/ 22 h 86"/>
              <a:gd name="T36" fmla="*/ 48 w 108"/>
              <a:gd name="T37" fmla="*/ 32 h 86"/>
              <a:gd name="T38" fmla="*/ 48 w 108"/>
              <a:gd name="T39" fmla="*/ 48 h 86"/>
              <a:gd name="T40" fmla="*/ 21 w 108"/>
              <a:gd name="T41" fmla="*/ 48 h 86"/>
              <a:gd name="T42" fmla="*/ 21 w 108"/>
              <a:gd name="T43" fmla="*/ 38 h 86"/>
              <a:gd name="T44" fmla="*/ 48 w 108"/>
              <a:gd name="T45" fmla="*/ 38 h 86"/>
              <a:gd name="T46" fmla="*/ 48 w 108"/>
              <a:gd name="T47" fmla="*/ 48 h 86"/>
              <a:gd name="T48" fmla="*/ 48 w 108"/>
              <a:gd name="T49" fmla="*/ 64 h 86"/>
              <a:gd name="T50" fmla="*/ 21 w 108"/>
              <a:gd name="T51" fmla="*/ 64 h 86"/>
              <a:gd name="T52" fmla="*/ 21 w 108"/>
              <a:gd name="T53" fmla="*/ 54 h 86"/>
              <a:gd name="T54" fmla="*/ 48 w 108"/>
              <a:gd name="T55" fmla="*/ 54 h 86"/>
              <a:gd name="T56" fmla="*/ 48 w 108"/>
              <a:gd name="T57" fmla="*/ 64 h 86"/>
              <a:gd name="T58" fmla="*/ 86 w 108"/>
              <a:gd name="T59" fmla="*/ 64 h 86"/>
              <a:gd name="T60" fmla="*/ 59 w 108"/>
              <a:gd name="T61" fmla="*/ 64 h 86"/>
              <a:gd name="T62" fmla="*/ 60 w 108"/>
              <a:gd name="T63" fmla="*/ 56 h 86"/>
              <a:gd name="T64" fmla="*/ 69 w 108"/>
              <a:gd name="T65" fmla="*/ 49 h 86"/>
              <a:gd name="T66" fmla="*/ 63 w 108"/>
              <a:gd name="T67" fmla="*/ 34 h 86"/>
              <a:gd name="T68" fmla="*/ 73 w 108"/>
              <a:gd name="T69" fmla="*/ 22 h 86"/>
              <a:gd name="T70" fmla="*/ 82 w 108"/>
              <a:gd name="T71" fmla="*/ 34 h 86"/>
              <a:gd name="T72" fmla="*/ 76 w 108"/>
              <a:gd name="T73" fmla="*/ 49 h 86"/>
              <a:gd name="T74" fmla="*/ 85 w 108"/>
              <a:gd name="T75" fmla="*/ 56 h 86"/>
              <a:gd name="T76" fmla="*/ 86 w 108"/>
              <a:gd name="T77" fmla="*/ 6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 h="86">
                <a:moveTo>
                  <a:pt x="108" y="10"/>
                </a:moveTo>
                <a:cubicBezTo>
                  <a:pt x="108" y="75"/>
                  <a:pt x="108" y="75"/>
                  <a:pt x="108" y="75"/>
                </a:cubicBezTo>
                <a:cubicBezTo>
                  <a:pt x="108" y="81"/>
                  <a:pt x="103" y="86"/>
                  <a:pt x="97" y="86"/>
                </a:cubicBezTo>
                <a:cubicBezTo>
                  <a:pt x="11" y="86"/>
                  <a:pt x="11" y="86"/>
                  <a:pt x="11" y="86"/>
                </a:cubicBezTo>
                <a:cubicBezTo>
                  <a:pt x="4" y="86"/>
                  <a:pt x="0" y="81"/>
                  <a:pt x="0" y="75"/>
                </a:cubicBezTo>
                <a:cubicBezTo>
                  <a:pt x="0" y="10"/>
                  <a:pt x="0" y="10"/>
                  <a:pt x="0" y="10"/>
                </a:cubicBezTo>
                <a:cubicBezTo>
                  <a:pt x="0" y="5"/>
                  <a:pt x="4" y="0"/>
                  <a:pt x="11" y="0"/>
                </a:cubicBezTo>
                <a:cubicBezTo>
                  <a:pt x="97" y="0"/>
                  <a:pt x="97" y="0"/>
                  <a:pt x="97" y="0"/>
                </a:cubicBezTo>
                <a:cubicBezTo>
                  <a:pt x="103" y="0"/>
                  <a:pt x="108" y="5"/>
                  <a:pt x="108" y="10"/>
                </a:cubicBezTo>
                <a:close/>
                <a:moveTo>
                  <a:pt x="97" y="10"/>
                </a:moveTo>
                <a:cubicBezTo>
                  <a:pt x="11" y="10"/>
                  <a:pt x="11" y="10"/>
                  <a:pt x="11" y="10"/>
                </a:cubicBezTo>
                <a:cubicBezTo>
                  <a:pt x="11" y="75"/>
                  <a:pt x="11" y="75"/>
                  <a:pt x="11" y="75"/>
                </a:cubicBezTo>
                <a:cubicBezTo>
                  <a:pt x="97" y="75"/>
                  <a:pt x="97" y="75"/>
                  <a:pt x="97" y="75"/>
                </a:cubicBezTo>
                <a:lnTo>
                  <a:pt x="97" y="10"/>
                </a:lnTo>
                <a:close/>
                <a:moveTo>
                  <a:pt x="48" y="32"/>
                </a:moveTo>
                <a:cubicBezTo>
                  <a:pt x="21" y="32"/>
                  <a:pt x="21" y="32"/>
                  <a:pt x="21" y="32"/>
                </a:cubicBezTo>
                <a:cubicBezTo>
                  <a:pt x="21" y="22"/>
                  <a:pt x="21" y="22"/>
                  <a:pt x="21" y="22"/>
                </a:cubicBezTo>
                <a:cubicBezTo>
                  <a:pt x="48" y="22"/>
                  <a:pt x="48" y="22"/>
                  <a:pt x="48" y="22"/>
                </a:cubicBezTo>
                <a:lnTo>
                  <a:pt x="48" y="32"/>
                </a:lnTo>
                <a:close/>
                <a:moveTo>
                  <a:pt x="48" y="48"/>
                </a:moveTo>
                <a:cubicBezTo>
                  <a:pt x="21" y="48"/>
                  <a:pt x="21" y="48"/>
                  <a:pt x="21" y="48"/>
                </a:cubicBezTo>
                <a:cubicBezTo>
                  <a:pt x="21" y="38"/>
                  <a:pt x="21" y="38"/>
                  <a:pt x="21" y="38"/>
                </a:cubicBezTo>
                <a:cubicBezTo>
                  <a:pt x="48" y="38"/>
                  <a:pt x="48" y="38"/>
                  <a:pt x="48" y="38"/>
                </a:cubicBezTo>
                <a:lnTo>
                  <a:pt x="48" y="48"/>
                </a:lnTo>
                <a:close/>
                <a:moveTo>
                  <a:pt x="48" y="64"/>
                </a:moveTo>
                <a:cubicBezTo>
                  <a:pt x="21" y="64"/>
                  <a:pt x="21" y="64"/>
                  <a:pt x="21" y="64"/>
                </a:cubicBezTo>
                <a:cubicBezTo>
                  <a:pt x="21" y="54"/>
                  <a:pt x="21" y="54"/>
                  <a:pt x="21" y="54"/>
                </a:cubicBezTo>
                <a:cubicBezTo>
                  <a:pt x="48" y="54"/>
                  <a:pt x="48" y="54"/>
                  <a:pt x="48" y="54"/>
                </a:cubicBezTo>
                <a:lnTo>
                  <a:pt x="48" y="64"/>
                </a:lnTo>
                <a:close/>
                <a:moveTo>
                  <a:pt x="86" y="64"/>
                </a:moveTo>
                <a:cubicBezTo>
                  <a:pt x="59" y="64"/>
                  <a:pt x="59" y="64"/>
                  <a:pt x="59" y="64"/>
                </a:cubicBezTo>
                <a:cubicBezTo>
                  <a:pt x="59" y="64"/>
                  <a:pt x="59" y="56"/>
                  <a:pt x="60" y="56"/>
                </a:cubicBezTo>
                <a:cubicBezTo>
                  <a:pt x="60" y="56"/>
                  <a:pt x="69" y="54"/>
                  <a:pt x="69" y="49"/>
                </a:cubicBezTo>
                <a:cubicBezTo>
                  <a:pt x="69" y="45"/>
                  <a:pt x="63" y="43"/>
                  <a:pt x="63" y="34"/>
                </a:cubicBezTo>
                <a:cubicBezTo>
                  <a:pt x="63" y="26"/>
                  <a:pt x="65" y="22"/>
                  <a:pt x="73" y="22"/>
                </a:cubicBezTo>
                <a:cubicBezTo>
                  <a:pt x="80" y="22"/>
                  <a:pt x="82" y="26"/>
                  <a:pt x="82" y="34"/>
                </a:cubicBezTo>
                <a:cubicBezTo>
                  <a:pt x="82" y="43"/>
                  <a:pt x="76" y="45"/>
                  <a:pt x="76" y="49"/>
                </a:cubicBezTo>
                <a:cubicBezTo>
                  <a:pt x="76" y="54"/>
                  <a:pt x="85" y="56"/>
                  <a:pt x="85" y="56"/>
                </a:cubicBezTo>
                <a:cubicBezTo>
                  <a:pt x="86" y="56"/>
                  <a:pt x="86" y="64"/>
                  <a:pt x="86" y="6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6" name="Freeform 19">
            <a:extLst>
              <a:ext uri="{FF2B5EF4-FFF2-40B4-BE49-F238E27FC236}">
                <a16:creationId xmlns:a16="http://schemas.microsoft.com/office/drawing/2014/main" id="{0532D969-11BE-4BC5-B52B-8728A3FFA0CF}"/>
              </a:ext>
            </a:extLst>
          </p:cNvPr>
          <p:cNvSpPr>
            <a:spLocks noEditPoints="1"/>
          </p:cNvSpPr>
          <p:nvPr userDrawn="1"/>
        </p:nvSpPr>
        <p:spPr bwMode="auto">
          <a:xfrm>
            <a:off x="10093325" y="1776413"/>
            <a:ext cx="406400" cy="315913"/>
          </a:xfrm>
          <a:custGeom>
            <a:avLst/>
            <a:gdLst>
              <a:gd name="T0" fmla="*/ 81 w 108"/>
              <a:gd name="T1" fmla="*/ 67 h 84"/>
              <a:gd name="T2" fmla="*/ 91 w 108"/>
              <a:gd name="T3" fmla="*/ 58 h 84"/>
              <a:gd name="T4" fmla="*/ 91 w 108"/>
              <a:gd name="T5" fmla="*/ 79 h 84"/>
              <a:gd name="T6" fmla="*/ 86 w 108"/>
              <a:gd name="T7" fmla="*/ 84 h 84"/>
              <a:gd name="T8" fmla="*/ 5 w 108"/>
              <a:gd name="T9" fmla="*/ 84 h 84"/>
              <a:gd name="T10" fmla="*/ 0 w 108"/>
              <a:gd name="T11" fmla="*/ 79 h 84"/>
              <a:gd name="T12" fmla="*/ 0 w 108"/>
              <a:gd name="T13" fmla="*/ 19 h 84"/>
              <a:gd name="T14" fmla="*/ 5 w 108"/>
              <a:gd name="T15" fmla="*/ 14 h 84"/>
              <a:gd name="T16" fmla="*/ 36 w 108"/>
              <a:gd name="T17" fmla="*/ 14 h 84"/>
              <a:gd name="T18" fmla="*/ 24 w 108"/>
              <a:gd name="T19" fmla="*/ 25 h 84"/>
              <a:gd name="T20" fmla="*/ 10 w 108"/>
              <a:gd name="T21" fmla="*/ 25 h 84"/>
              <a:gd name="T22" fmla="*/ 10 w 108"/>
              <a:gd name="T23" fmla="*/ 73 h 84"/>
              <a:gd name="T24" fmla="*/ 81 w 108"/>
              <a:gd name="T25" fmla="*/ 73 h 84"/>
              <a:gd name="T26" fmla="*/ 81 w 108"/>
              <a:gd name="T27" fmla="*/ 67 h 84"/>
              <a:gd name="T28" fmla="*/ 28 w 108"/>
              <a:gd name="T29" fmla="*/ 60 h 84"/>
              <a:gd name="T30" fmla="*/ 72 w 108"/>
              <a:gd name="T31" fmla="*/ 17 h 84"/>
              <a:gd name="T32" fmla="*/ 72 w 108"/>
              <a:gd name="T33" fmla="*/ 0 h 84"/>
              <a:gd name="T34" fmla="*/ 108 w 108"/>
              <a:gd name="T35" fmla="*/ 27 h 84"/>
              <a:gd name="T36" fmla="*/ 72 w 108"/>
              <a:gd name="T37" fmla="*/ 55 h 84"/>
              <a:gd name="T38" fmla="*/ 72 w 108"/>
              <a:gd name="T39" fmla="*/ 36 h 84"/>
              <a:gd name="T40" fmla="*/ 28 w 108"/>
              <a:gd name="T41"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84">
                <a:moveTo>
                  <a:pt x="81" y="67"/>
                </a:moveTo>
                <a:cubicBezTo>
                  <a:pt x="91" y="58"/>
                  <a:pt x="91" y="58"/>
                  <a:pt x="91" y="58"/>
                </a:cubicBezTo>
                <a:cubicBezTo>
                  <a:pt x="91" y="79"/>
                  <a:pt x="91" y="79"/>
                  <a:pt x="91" y="79"/>
                </a:cubicBezTo>
                <a:cubicBezTo>
                  <a:pt x="91" y="82"/>
                  <a:pt x="89" y="84"/>
                  <a:pt x="86" y="84"/>
                </a:cubicBezTo>
                <a:cubicBezTo>
                  <a:pt x="5" y="84"/>
                  <a:pt x="5" y="84"/>
                  <a:pt x="5" y="84"/>
                </a:cubicBezTo>
                <a:cubicBezTo>
                  <a:pt x="2" y="84"/>
                  <a:pt x="0" y="82"/>
                  <a:pt x="0" y="79"/>
                </a:cubicBezTo>
                <a:cubicBezTo>
                  <a:pt x="0" y="19"/>
                  <a:pt x="0" y="19"/>
                  <a:pt x="0" y="19"/>
                </a:cubicBezTo>
                <a:cubicBezTo>
                  <a:pt x="0" y="16"/>
                  <a:pt x="2" y="14"/>
                  <a:pt x="5" y="14"/>
                </a:cubicBezTo>
                <a:cubicBezTo>
                  <a:pt x="36" y="14"/>
                  <a:pt x="36" y="14"/>
                  <a:pt x="36" y="14"/>
                </a:cubicBezTo>
                <a:cubicBezTo>
                  <a:pt x="28" y="20"/>
                  <a:pt x="24" y="25"/>
                  <a:pt x="24" y="25"/>
                </a:cubicBezTo>
                <a:cubicBezTo>
                  <a:pt x="10" y="25"/>
                  <a:pt x="10" y="25"/>
                  <a:pt x="10" y="25"/>
                </a:cubicBezTo>
                <a:cubicBezTo>
                  <a:pt x="10" y="73"/>
                  <a:pt x="10" y="73"/>
                  <a:pt x="10" y="73"/>
                </a:cubicBezTo>
                <a:cubicBezTo>
                  <a:pt x="81" y="73"/>
                  <a:pt x="81" y="73"/>
                  <a:pt x="81" y="73"/>
                </a:cubicBezTo>
                <a:lnTo>
                  <a:pt x="81" y="67"/>
                </a:lnTo>
                <a:close/>
                <a:moveTo>
                  <a:pt x="28" y="60"/>
                </a:moveTo>
                <a:cubicBezTo>
                  <a:pt x="28" y="60"/>
                  <a:pt x="28" y="17"/>
                  <a:pt x="72" y="17"/>
                </a:cubicBezTo>
                <a:cubicBezTo>
                  <a:pt x="72" y="0"/>
                  <a:pt x="72" y="0"/>
                  <a:pt x="72" y="0"/>
                </a:cubicBezTo>
                <a:cubicBezTo>
                  <a:pt x="108" y="27"/>
                  <a:pt x="108" y="27"/>
                  <a:pt x="108" y="27"/>
                </a:cubicBezTo>
                <a:cubicBezTo>
                  <a:pt x="72" y="55"/>
                  <a:pt x="72" y="55"/>
                  <a:pt x="72" y="55"/>
                </a:cubicBezTo>
                <a:cubicBezTo>
                  <a:pt x="72" y="36"/>
                  <a:pt x="72" y="36"/>
                  <a:pt x="72" y="36"/>
                </a:cubicBezTo>
                <a:cubicBezTo>
                  <a:pt x="48" y="36"/>
                  <a:pt x="40" y="39"/>
                  <a:pt x="28" y="6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7" name="Freeform 20">
            <a:extLst>
              <a:ext uri="{FF2B5EF4-FFF2-40B4-BE49-F238E27FC236}">
                <a16:creationId xmlns:a16="http://schemas.microsoft.com/office/drawing/2014/main" id="{0EF81AA0-6631-44EA-B5A9-BFD0B61E5112}"/>
              </a:ext>
            </a:extLst>
          </p:cNvPr>
          <p:cNvSpPr>
            <a:spLocks noEditPoints="1"/>
          </p:cNvSpPr>
          <p:nvPr userDrawn="1"/>
        </p:nvSpPr>
        <p:spPr bwMode="auto">
          <a:xfrm>
            <a:off x="10841038" y="1773238"/>
            <a:ext cx="203200" cy="323850"/>
          </a:xfrm>
          <a:custGeom>
            <a:avLst/>
            <a:gdLst>
              <a:gd name="T0" fmla="*/ 54 w 54"/>
              <a:gd name="T1" fmla="*/ 27 h 86"/>
              <a:gd name="T2" fmla="*/ 27 w 54"/>
              <a:gd name="T3" fmla="*/ 86 h 86"/>
              <a:gd name="T4" fmla="*/ 0 w 54"/>
              <a:gd name="T5" fmla="*/ 27 h 86"/>
              <a:gd name="T6" fmla="*/ 27 w 54"/>
              <a:gd name="T7" fmla="*/ 0 h 86"/>
              <a:gd name="T8" fmla="*/ 54 w 54"/>
              <a:gd name="T9" fmla="*/ 27 h 86"/>
              <a:gd name="T10" fmla="*/ 41 w 54"/>
              <a:gd name="T11" fmla="*/ 27 h 86"/>
              <a:gd name="T12" fmla="*/ 27 w 54"/>
              <a:gd name="T13" fmla="*/ 12 h 86"/>
              <a:gd name="T14" fmla="*/ 12 w 54"/>
              <a:gd name="T15" fmla="*/ 27 h 86"/>
              <a:gd name="T16" fmla="*/ 27 w 54"/>
              <a:gd name="T17" fmla="*/ 42 h 86"/>
              <a:gd name="T18" fmla="*/ 41 w 54"/>
              <a:gd name="T19" fmla="*/ 2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86">
                <a:moveTo>
                  <a:pt x="54" y="27"/>
                </a:moveTo>
                <a:cubicBezTo>
                  <a:pt x="54" y="52"/>
                  <a:pt x="27" y="86"/>
                  <a:pt x="27" y="86"/>
                </a:cubicBezTo>
                <a:cubicBezTo>
                  <a:pt x="27" y="86"/>
                  <a:pt x="0" y="52"/>
                  <a:pt x="0" y="27"/>
                </a:cubicBezTo>
                <a:cubicBezTo>
                  <a:pt x="0" y="12"/>
                  <a:pt x="12" y="0"/>
                  <a:pt x="27" y="0"/>
                </a:cubicBezTo>
                <a:cubicBezTo>
                  <a:pt x="41" y="0"/>
                  <a:pt x="54" y="12"/>
                  <a:pt x="54" y="27"/>
                </a:cubicBezTo>
                <a:close/>
                <a:moveTo>
                  <a:pt x="41" y="27"/>
                </a:moveTo>
                <a:cubicBezTo>
                  <a:pt x="41" y="19"/>
                  <a:pt x="35" y="12"/>
                  <a:pt x="27" y="12"/>
                </a:cubicBezTo>
                <a:cubicBezTo>
                  <a:pt x="18" y="12"/>
                  <a:pt x="12" y="19"/>
                  <a:pt x="12" y="27"/>
                </a:cubicBezTo>
                <a:cubicBezTo>
                  <a:pt x="12" y="35"/>
                  <a:pt x="18" y="42"/>
                  <a:pt x="27" y="42"/>
                </a:cubicBezTo>
                <a:cubicBezTo>
                  <a:pt x="35" y="42"/>
                  <a:pt x="41" y="35"/>
                  <a:pt x="41" y="27"/>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8" name="Freeform 21">
            <a:extLst>
              <a:ext uri="{FF2B5EF4-FFF2-40B4-BE49-F238E27FC236}">
                <a16:creationId xmlns:a16="http://schemas.microsoft.com/office/drawing/2014/main" id="{BEB018FD-DC23-40E4-9165-AB5BDE3B04AB}"/>
              </a:ext>
            </a:extLst>
          </p:cNvPr>
          <p:cNvSpPr>
            <a:spLocks noEditPoints="1"/>
          </p:cNvSpPr>
          <p:nvPr userDrawn="1"/>
        </p:nvSpPr>
        <p:spPr bwMode="auto">
          <a:xfrm>
            <a:off x="1054100" y="2517776"/>
            <a:ext cx="406400" cy="327025"/>
          </a:xfrm>
          <a:custGeom>
            <a:avLst/>
            <a:gdLst>
              <a:gd name="T0" fmla="*/ 108 w 108"/>
              <a:gd name="T1" fmla="*/ 20 h 87"/>
              <a:gd name="T2" fmla="*/ 108 w 108"/>
              <a:gd name="T3" fmla="*/ 83 h 87"/>
              <a:gd name="T4" fmla="*/ 107 w 108"/>
              <a:gd name="T5" fmla="*/ 86 h 87"/>
              <a:gd name="T6" fmla="*/ 105 w 108"/>
              <a:gd name="T7" fmla="*/ 87 h 87"/>
              <a:gd name="T8" fmla="*/ 103 w 108"/>
              <a:gd name="T9" fmla="*/ 86 h 87"/>
              <a:gd name="T10" fmla="*/ 80 w 108"/>
              <a:gd name="T11" fmla="*/ 72 h 87"/>
              <a:gd name="T12" fmla="*/ 56 w 108"/>
              <a:gd name="T13" fmla="*/ 86 h 87"/>
              <a:gd name="T14" fmla="*/ 53 w 108"/>
              <a:gd name="T15" fmla="*/ 86 h 87"/>
              <a:gd name="T16" fmla="*/ 29 w 108"/>
              <a:gd name="T17" fmla="*/ 72 h 87"/>
              <a:gd name="T18" fmla="*/ 6 w 108"/>
              <a:gd name="T19" fmla="*/ 86 h 87"/>
              <a:gd name="T20" fmla="*/ 2 w 108"/>
              <a:gd name="T21" fmla="*/ 86 h 87"/>
              <a:gd name="T22" fmla="*/ 0 w 108"/>
              <a:gd name="T23" fmla="*/ 83 h 87"/>
              <a:gd name="T24" fmla="*/ 0 w 108"/>
              <a:gd name="T25" fmla="*/ 20 h 87"/>
              <a:gd name="T26" fmla="*/ 2 w 108"/>
              <a:gd name="T27" fmla="*/ 17 h 87"/>
              <a:gd name="T28" fmla="*/ 27 w 108"/>
              <a:gd name="T29" fmla="*/ 1 h 87"/>
              <a:gd name="T30" fmla="*/ 31 w 108"/>
              <a:gd name="T31" fmla="*/ 1 h 87"/>
              <a:gd name="T32" fmla="*/ 54 w 108"/>
              <a:gd name="T33" fmla="*/ 16 h 87"/>
              <a:gd name="T34" fmla="*/ 78 w 108"/>
              <a:gd name="T35" fmla="*/ 1 h 87"/>
              <a:gd name="T36" fmla="*/ 82 w 108"/>
              <a:gd name="T37" fmla="*/ 1 h 87"/>
              <a:gd name="T38" fmla="*/ 107 w 108"/>
              <a:gd name="T39" fmla="*/ 17 h 87"/>
              <a:gd name="T40" fmla="*/ 108 w 108"/>
              <a:gd name="T41" fmla="*/ 20 h 87"/>
              <a:gd name="T42" fmla="*/ 26 w 108"/>
              <a:gd name="T43" fmla="*/ 11 h 87"/>
              <a:gd name="T44" fmla="*/ 8 w 108"/>
              <a:gd name="T45" fmla="*/ 22 h 87"/>
              <a:gd name="T46" fmla="*/ 8 w 108"/>
              <a:gd name="T47" fmla="*/ 77 h 87"/>
              <a:gd name="T48" fmla="*/ 26 w 108"/>
              <a:gd name="T49" fmla="*/ 65 h 87"/>
              <a:gd name="T50" fmla="*/ 26 w 108"/>
              <a:gd name="T51" fmla="*/ 11 h 87"/>
              <a:gd name="T52" fmla="*/ 51 w 108"/>
              <a:gd name="T53" fmla="*/ 22 h 87"/>
              <a:gd name="T54" fmla="*/ 33 w 108"/>
              <a:gd name="T55" fmla="*/ 11 h 87"/>
              <a:gd name="T56" fmla="*/ 33 w 108"/>
              <a:gd name="T57" fmla="*/ 65 h 87"/>
              <a:gd name="T58" fmla="*/ 51 w 108"/>
              <a:gd name="T59" fmla="*/ 77 h 87"/>
              <a:gd name="T60" fmla="*/ 51 w 108"/>
              <a:gd name="T61" fmla="*/ 22 h 87"/>
              <a:gd name="T62" fmla="*/ 76 w 108"/>
              <a:gd name="T63" fmla="*/ 11 h 87"/>
              <a:gd name="T64" fmla="*/ 58 w 108"/>
              <a:gd name="T65" fmla="*/ 22 h 87"/>
              <a:gd name="T66" fmla="*/ 58 w 108"/>
              <a:gd name="T67" fmla="*/ 77 h 87"/>
              <a:gd name="T68" fmla="*/ 76 w 108"/>
              <a:gd name="T69" fmla="*/ 65 h 87"/>
              <a:gd name="T70" fmla="*/ 76 w 108"/>
              <a:gd name="T71" fmla="*/ 11 h 87"/>
              <a:gd name="T72" fmla="*/ 102 w 108"/>
              <a:gd name="T73" fmla="*/ 22 h 87"/>
              <a:gd name="T74" fmla="*/ 83 w 108"/>
              <a:gd name="T75" fmla="*/ 11 h 87"/>
              <a:gd name="T76" fmla="*/ 83 w 108"/>
              <a:gd name="T77" fmla="*/ 65 h 87"/>
              <a:gd name="T78" fmla="*/ 102 w 108"/>
              <a:gd name="T79" fmla="*/ 77 h 87"/>
              <a:gd name="T80" fmla="*/ 102 w 108"/>
              <a:gd name="T81" fmla="*/ 2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 h="87">
                <a:moveTo>
                  <a:pt x="108" y="20"/>
                </a:moveTo>
                <a:cubicBezTo>
                  <a:pt x="108" y="83"/>
                  <a:pt x="108" y="83"/>
                  <a:pt x="108" y="83"/>
                </a:cubicBezTo>
                <a:cubicBezTo>
                  <a:pt x="108" y="84"/>
                  <a:pt x="108" y="86"/>
                  <a:pt x="107" y="86"/>
                </a:cubicBezTo>
                <a:cubicBezTo>
                  <a:pt x="106" y="87"/>
                  <a:pt x="106" y="87"/>
                  <a:pt x="105" y="87"/>
                </a:cubicBezTo>
                <a:cubicBezTo>
                  <a:pt x="104" y="87"/>
                  <a:pt x="104" y="87"/>
                  <a:pt x="103" y="86"/>
                </a:cubicBezTo>
                <a:cubicBezTo>
                  <a:pt x="80" y="72"/>
                  <a:pt x="80" y="72"/>
                  <a:pt x="80" y="72"/>
                </a:cubicBezTo>
                <a:cubicBezTo>
                  <a:pt x="56" y="86"/>
                  <a:pt x="56" y="86"/>
                  <a:pt x="56" y="86"/>
                </a:cubicBezTo>
                <a:cubicBezTo>
                  <a:pt x="55" y="87"/>
                  <a:pt x="54" y="87"/>
                  <a:pt x="53" y="86"/>
                </a:cubicBezTo>
                <a:cubicBezTo>
                  <a:pt x="29" y="72"/>
                  <a:pt x="29" y="72"/>
                  <a:pt x="29" y="72"/>
                </a:cubicBezTo>
                <a:cubicBezTo>
                  <a:pt x="6" y="86"/>
                  <a:pt x="6" y="86"/>
                  <a:pt x="6" y="86"/>
                </a:cubicBezTo>
                <a:cubicBezTo>
                  <a:pt x="5" y="87"/>
                  <a:pt x="3" y="87"/>
                  <a:pt x="2" y="86"/>
                </a:cubicBezTo>
                <a:cubicBezTo>
                  <a:pt x="1" y="86"/>
                  <a:pt x="0" y="84"/>
                  <a:pt x="0" y="83"/>
                </a:cubicBezTo>
                <a:cubicBezTo>
                  <a:pt x="0" y="20"/>
                  <a:pt x="0" y="20"/>
                  <a:pt x="0" y="20"/>
                </a:cubicBezTo>
                <a:cubicBezTo>
                  <a:pt x="0" y="19"/>
                  <a:pt x="1" y="17"/>
                  <a:pt x="2" y="17"/>
                </a:cubicBezTo>
                <a:cubicBezTo>
                  <a:pt x="27" y="1"/>
                  <a:pt x="27" y="1"/>
                  <a:pt x="27" y="1"/>
                </a:cubicBezTo>
                <a:cubicBezTo>
                  <a:pt x="29" y="0"/>
                  <a:pt x="30" y="0"/>
                  <a:pt x="31" y="1"/>
                </a:cubicBezTo>
                <a:cubicBezTo>
                  <a:pt x="54" y="16"/>
                  <a:pt x="54" y="16"/>
                  <a:pt x="54" y="16"/>
                </a:cubicBezTo>
                <a:cubicBezTo>
                  <a:pt x="78" y="1"/>
                  <a:pt x="78" y="1"/>
                  <a:pt x="78" y="1"/>
                </a:cubicBezTo>
                <a:cubicBezTo>
                  <a:pt x="79" y="0"/>
                  <a:pt x="81" y="0"/>
                  <a:pt x="82" y="1"/>
                </a:cubicBezTo>
                <a:cubicBezTo>
                  <a:pt x="107" y="17"/>
                  <a:pt x="107" y="17"/>
                  <a:pt x="107" y="17"/>
                </a:cubicBezTo>
                <a:cubicBezTo>
                  <a:pt x="108" y="17"/>
                  <a:pt x="108" y="19"/>
                  <a:pt x="108" y="20"/>
                </a:cubicBezTo>
                <a:close/>
                <a:moveTo>
                  <a:pt x="26" y="11"/>
                </a:moveTo>
                <a:cubicBezTo>
                  <a:pt x="8" y="22"/>
                  <a:pt x="8" y="22"/>
                  <a:pt x="8" y="22"/>
                </a:cubicBezTo>
                <a:cubicBezTo>
                  <a:pt x="8" y="77"/>
                  <a:pt x="8" y="77"/>
                  <a:pt x="8" y="77"/>
                </a:cubicBezTo>
                <a:cubicBezTo>
                  <a:pt x="26" y="65"/>
                  <a:pt x="26" y="65"/>
                  <a:pt x="26" y="65"/>
                </a:cubicBezTo>
                <a:lnTo>
                  <a:pt x="26" y="11"/>
                </a:lnTo>
                <a:close/>
                <a:moveTo>
                  <a:pt x="51" y="22"/>
                </a:moveTo>
                <a:cubicBezTo>
                  <a:pt x="33" y="11"/>
                  <a:pt x="33" y="11"/>
                  <a:pt x="33" y="11"/>
                </a:cubicBezTo>
                <a:cubicBezTo>
                  <a:pt x="33" y="65"/>
                  <a:pt x="33" y="65"/>
                  <a:pt x="33" y="65"/>
                </a:cubicBezTo>
                <a:cubicBezTo>
                  <a:pt x="51" y="77"/>
                  <a:pt x="51" y="77"/>
                  <a:pt x="51" y="77"/>
                </a:cubicBezTo>
                <a:lnTo>
                  <a:pt x="51" y="22"/>
                </a:lnTo>
                <a:close/>
                <a:moveTo>
                  <a:pt x="76" y="11"/>
                </a:moveTo>
                <a:cubicBezTo>
                  <a:pt x="58" y="22"/>
                  <a:pt x="58" y="22"/>
                  <a:pt x="58" y="22"/>
                </a:cubicBezTo>
                <a:cubicBezTo>
                  <a:pt x="58" y="77"/>
                  <a:pt x="58" y="77"/>
                  <a:pt x="58" y="77"/>
                </a:cubicBezTo>
                <a:cubicBezTo>
                  <a:pt x="76" y="65"/>
                  <a:pt x="76" y="65"/>
                  <a:pt x="76" y="65"/>
                </a:cubicBezTo>
                <a:lnTo>
                  <a:pt x="76" y="11"/>
                </a:lnTo>
                <a:close/>
                <a:moveTo>
                  <a:pt x="102" y="22"/>
                </a:moveTo>
                <a:cubicBezTo>
                  <a:pt x="83" y="11"/>
                  <a:pt x="83" y="11"/>
                  <a:pt x="83" y="11"/>
                </a:cubicBezTo>
                <a:cubicBezTo>
                  <a:pt x="83" y="65"/>
                  <a:pt x="83" y="65"/>
                  <a:pt x="83" y="65"/>
                </a:cubicBezTo>
                <a:cubicBezTo>
                  <a:pt x="102" y="77"/>
                  <a:pt x="102" y="77"/>
                  <a:pt x="102" y="77"/>
                </a:cubicBezTo>
                <a:lnTo>
                  <a:pt x="102" y="22"/>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9" name="Freeform 22">
            <a:extLst>
              <a:ext uri="{FF2B5EF4-FFF2-40B4-BE49-F238E27FC236}">
                <a16:creationId xmlns:a16="http://schemas.microsoft.com/office/drawing/2014/main" id="{935224F0-551A-441A-9BA2-17BCAA345D0D}"/>
              </a:ext>
            </a:extLst>
          </p:cNvPr>
          <p:cNvSpPr>
            <a:spLocks noEditPoints="1"/>
          </p:cNvSpPr>
          <p:nvPr userDrawn="1"/>
        </p:nvSpPr>
        <p:spPr bwMode="auto">
          <a:xfrm>
            <a:off x="1708150" y="2484438"/>
            <a:ext cx="390525" cy="395288"/>
          </a:xfrm>
          <a:custGeom>
            <a:avLst/>
            <a:gdLst>
              <a:gd name="T0" fmla="*/ 104 w 104"/>
              <a:gd name="T1" fmla="*/ 52 h 105"/>
              <a:gd name="T2" fmla="*/ 53 w 104"/>
              <a:gd name="T3" fmla="*/ 104 h 105"/>
              <a:gd name="T4" fmla="*/ 1 w 104"/>
              <a:gd name="T5" fmla="*/ 53 h 105"/>
              <a:gd name="T6" fmla="*/ 52 w 104"/>
              <a:gd name="T7" fmla="*/ 1 h 105"/>
              <a:gd name="T8" fmla="*/ 104 w 104"/>
              <a:gd name="T9" fmla="*/ 52 h 105"/>
              <a:gd name="T10" fmla="*/ 93 w 104"/>
              <a:gd name="T11" fmla="*/ 52 h 105"/>
              <a:gd name="T12" fmla="*/ 52 w 104"/>
              <a:gd name="T13" fmla="*/ 12 h 105"/>
              <a:gd name="T14" fmla="*/ 11 w 104"/>
              <a:gd name="T15" fmla="*/ 53 h 105"/>
              <a:gd name="T16" fmla="*/ 53 w 104"/>
              <a:gd name="T17" fmla="*/ 94 h 105"/>
              <a:gd name="T18" fmla="*/ 93 w 104"/>
              <a:gd name="T19" fmla="*/ 52 h 105"/>
              <a:gd name="T20" fmla="*/ 42 w 104"/>
              <a:gd name="T21" fmla="*/ 42 h 105"/>
              <a:gd name="T22" fmla="*/ 77 w 104"/>
              <a:gd name="T23" fmla="*/ 28 h 105"/>
              <a:gd name="T24" fmla="*/ 63 w 104"/>
              <a:gd name="T25" fmla="*/ 63 h 105"/>
              <a:gd name="T26" fmla="*/ 28 w 104"/>
              <a:gd name="T27" fmla="*/ 77 h 105"/>
              <a:gd name="T28" fmla="*/ 42 w 104"/>
              <a:gd name="T29" fmla="*/ 42 h 105"/>
              <a:gd name="T30" fmla="*/ 47 w 104"/>
              <a:gd name="T31" fmla="*/ 58 h 105"/>
              <a:gd name="T32" fmla="*/ 58 w 104"/>
              <a:gd name="T33" fmla="*/ 58 h 105"/>
              <a:gd name="T34" fmla="*/ 67 w 104"/>
              <a:gd name="T35" fmla="*/ 37 h 105"/>
              <a:gd name="T36" fmla="*/ 47 w 104"/>
              <a:gd name="T37" fmla="*/ 47 h 105"/>
              <a:gd name="T38" fmla="*/ 47 w 104"/>
              <a:gd name="T3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4" h="105">
                <a:moveTo>
                  <a:pt x="104" y="52"/>
                </a:moveTo>
                <a:cubicBezTo>
                  <a:pt x="104" y="80"/>
                  <a:pt x="82" y="104"/>
                  <a:pt x="53" y="104"/>
                </a:cubicBezTo>
                <a:cubicBezTo>
                  <a:pt x="24" y="105"/>
                  <a:pt x="1" y="82"/>
                  <a:pt x="1" y="53"/>
                </a:cubicBezTo>
                <a:cubicBezTo>
                  <a:pt x="0" y="25"/>
                  <a:pt x="23" y="1"/>
                  <a:pt x="52" y="1"/>
                </a:cubicBezTo>
                <a:cubicBezTo>
                  <a:pt x="80" y="0"/>
                  <a:pt x="104" y="23"/>
                  <a:pt x="104" y="52"/>
                </a:cubicBezTo>
                <a:close/>
                <a:moveTo>
                  <a:pt x="93" y="52"/>
                </a:moveTo>
                <a:cubicBezTo>
                  <a:pt x="93" y="29"/>
                  <a:pt x="74" y="11"/>
                  <a:pt x="52" y="12"/>
                </a:cubicBezTo>
                <a:cubicBezTo>
                  <a:pt x="29" y="12"/>
                  <a:pt x="11" y="31"/>
                  <a:pt x="11" y="53"/>
                </a:cubicBezTo>
                <a:cubicBezTo>
                  <a:pt x="12" y="76"/>
                  <a:pt x="30" y="94"/>
                  <a:pt x="53" y="94"/>
                </a:cubicBezTo>
                <a:cubicBezTo>
                  <a:pt x="76" y="93"/>
                  <a:pt x="93" y="75"/>
                  <a:pt x="93" y="52"/>
                </a:cubicBezTo>
                <a:close/>
                <a:moveTo>
                  <a:pt x="42" y="42"/>
                </a:moveTo>
                <a:cubicBezTo>
                  <a:pt x="52" y="31"/>
                  <a:pt x="77" y="28"/>
                  <a:pt x="77" y="28"/>
                </a:cubicBezTo>
                <a:cubicBezTo>
                  <a:pt x="77" y="28"/>
                  <a:pt x="74" y="53"/>
                  <a:pt x="63" y="63"/>
                </a:cubicBezTo>
                <a:cubicBezTo>
                  <a:pt x="52" y="74"/>
                  <a:pt x="28" y="77"/>
                  <a:pt x="28" y="77"/>
                </a:cubicBezTo>
                <a:cubicBezTo>
                  <a:pt x="28" y="77"/>
                  <a:pt x="31" y="52"/>
                  <a:pt x="42" y="42"/>
                </a:cubicBezTo>
                <a:close/>
                <a:moveTo>
                  <a:pt x="47" y="58"/>
                </a:moveTo>
                <a:cubicBezTo>
                  <a:pt x="50" y="61"/>
                  <a:pt x="55" y="61"/>
                  <a:pt x="58" y="58"/>
                </a:cubicBezTo>
                <a:cubicBezTo>
                  <a:pt x="62" y="53"/>
                  <a:pt x="65" y="45"/>
                  <a:pt x="67" y="37"/>
                </a:cubicBezTo>
                <a:cubicBezTo>
                  <a:pt x="60" y="39"/>
                  <a:pt x="51" y="43"/>
                  <a:pt x="47" y="47"/>
                </a:cubicBezTo>
                <a:cubicBezTo>
                  <a:pt x="44" y="50"/>
                  <a:pt x="44" y="55"/>
                  <a:pt x="47" y="5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0" name="Freeform 23">
            <a:extLst>
              <a:ext uri="{FF2B5EF4-FFF2-40B4-BE49-F238E27FC236}">
                <a16:creationId xmlns:a16="http://schemas.microsoft.com/office/drawing/2014/main" id="{57F9BCDF-4D64-436D-8CA1-11FE386A5DD4}"/>
              </a:ext>
            </a:extLst>
          </p:cNvPr>
          <p:cNvSpPr>
            <a:spLocks noEditPoints="1"/>
          </p:cNvSpPr>
          <p:nvPr userDrawn="1"/>
        </p:nvSpPr>
        <p:spPr bwMode="auto">
          <a:xfrm>
            <a:off x="2376488" y="2498726"/>
            <a:ext cx="355600" cy="358775"/>
          </a:xfrm>
          <a:custGeom>
            <a:avLst/>
            <a:gdLst>
              <a:gd name="T0" fmla="*/ 87 w 95"/>
              <a:gd name="T1" fmla="*/ 20 h 95"/>
              <a:gd name="T2" fmla="*/ 47 w 95"/>
              <a:gd name="T3" fmla="*/ 95 h 95"/>
              <a:gd name="T4" fmla="*/ 41 w 95"/>
              <a:gd name="T5" fmla="*/ 54 h 95"/>
              <a:gd name="T6" fmla="*/ 0 w 95"/>
              <a:gd name="T7" fmla="*/ 48 h 95"/>
              <a:gd name="T8" fmla="*/ 75 w 95"/>
              <a:gd name="T9" fmla="*/ 8 h 95"/>
              <a:gd name="T10" fmla="*/ 91 w 95"/>
              <a:gd name="T11" fmla="*/ 3 h 95"/>
              <a:gd name="T12" fmla="*/ 87 w 95"/>
              <a:gd name="T13" fmla="*/ 20 h 95"/>
              <a:gd name="T14" fmla="*/ 49 w 95"/>
              <a:gd name="T15" fmla="*/ 44 h 95"/>
              <a:gd name="T16" fmla="*/ 52 w 95"/>
              <a:gd name="T17" fmla="*/ 69 h 95"/>
              <a:gd name="T18" fmla="*/ 82 w 95"/>
              <a:gd name="T19" fmla="*/ 14 h 95"/>
              <a:gd name="T20" fmla="*/ 49 w 95"/>
              <a:gd name="T21" fmla="*/ 4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95">
                <a:moveTo>
                  <a:pt x="87" y="20"/>
                </a:moveTo>
                <a:cubicBezTo>
                  <a:pt x="74" y="47"/>
                  <a:pt x="47" y="95"/>
                  <a:pt x="47" y="95"/>
                </a:cubicBezTo>
                <a:cubicBezTo>
                  <a:pt x="41" y="54"/>
                  <a:pt x="41" y="54"/>
                  <a:pt x="41" y="54"/>
                </a:cubicBezTo>
                <a:cubicBezTo>
                  <a:pt x="0" y="48"/>
                  <a:pt x="0" y="48"/>
                  <a:pt x="0" y="48"/>
                </a:cubicBezTo>
                <a:cubicBezTo>
                  <a:pt x="0" y="48"/>
                  <a:pt x="48" y="21"/>
                  <a:pt x="75" y="8"/>
                </a:cubicBezTo>
                <a:cubicBezTo>
                  <a:pt x="85" y="3"/>
                  <a:pt x="88" y="0"/>
                  <a:pt x="91" y="3"/>
                </a:cubicBezTo>
                <a:cubicBezTo>
                  <a:pt x="95" y="7"/>
                  <a:pt x="92" y="10"/>
                  <a:pt x="87" y="20"/>
                </a:cubicBezTo>
                <a:close/>
                <a:moveTo>
                  <a:pt x="49" y="44"/>
                </a:moveTo>
                <a:cubicBezTo>
                  <a:pt x="52" y="69"/>
                  <a:pt x="52" y="69"/>
                  <a:pt x="52" y="69"/>
                </a:cubicBezTo>
                <a:cubicBezTo>
                  <a:pt x="82" y="14"/>
                  <a:pt x="82" y="14"/>
                  <a:pt x="82" y="14"/>
                </a:cubicBezTo>
                <a:lnTo>
                  <a:pt x="49" y="4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1" name="Freeform 24">
            <a:extLst>
              <a:ext uri="{FF2B5EF4-FFF2-40B4-BE49-F238E27FC236}">
                <a16:creationId xmlns:a16="http://schemas.microsoft.com/office/drawing/2014/main" id="{0782DE00-72E1-416D-9E31-B6D2B80D5592}"/>
              </a:ext>
            </a:extLst>
          </p:cNvPr>
          <p:cNvSpPr>
            <a:spLocks noEditPoints="1"/>
          </p:cNvSpPr>
          <p:nvPr userDrawn="1"/>
        </p:nvSpPr>
        <p:spPr bwMode="auto">
          <a:xfrm>
            <a:off x="3021013" y="2506663"/>
            <a:ext cx="349250" cy="350838"/>
          </a:xfrm>
          <a:custGeom>
            <a:avLst/>
            <a:gdLst>
              <a:gd name="T0" fmla="*/ 93 w 93"/>
              <a:gd name="T1" fmla="*/ 47 h 93"/>
              <a:gd name="T2" fmla="*/ 46 w 93"/>
              <a:gd name="T3" fmla="*/ 93 h 93"/>
              <a:gd name="T4" fmla="*/ 0 w 93"/>
              <a:gd name="T5" fmla="*/ 47 h 93"/>
              <a:gd name="T6" fmla="*/ 46 w 93"/>
              <a:gd name="T7" fmla="*/ 0 h 93"/>
              <a:gd name="T8" fmla="*/ 93 w 93"/>
              <a:gd name="T9" fmla="*/ 47 h 93"/>
              <a:gd name="T10" fmla="*/ 84 w 93"/>
              <a:gd name="T11" fmla="*/ 50 h 93"/>
              <a:gd name="T12" fmla="*/ 63 w 93"/>
              <a:gd name="T13" fmla="*/ 50 h 93"/>
              <a:gd name="T14" fmla="*/ 63 w 93"/>
              <a:gd name="T15" fmla="*/ 43 h 93"/>
              <a:gd name="T16" fmla="*/ 84 w 93"/>
              <a:gd name="T17" fmla="*/ 43 h 93"/>
              <a:gd name="T18" fmla="*/ 50 w 93"/>
              <a:gd name="T19" fmla="*/ 9 h 93"/>
              <a:gd name="T20" fmla="*/ 50 w 93"/>
              <a:gd name="T21" fmla="*/ 30 h 93"/>
              <a:gd name="T22" fmla="*/ 43 w 93"/>
              <a:gd name="T23" fmla="*/ 30 h 93"/>
              <a:gd name="T24" fmla="*/ 43 w 93"/>
              <a:gd name="T25" fmla="*/ 9 h 93"/>
              <a:gd name="T26" fmla="*/ 9 w 93"/>
              <a:gd name="T27" fmla="*/ 43 h 93"/>
              <a:gd name="T28" fmla="*/ 30 w 93"/>
              <a:gd name="T29" fmla="*/ 43 h 93"/>
              <a:gd name="T30" fmla="*/ 30 w 93"/>
              <a:gd name="T31" fmla="*/ 50 h 93"/>
              <a:gd name="T32" fmla="*/ 9 w 93"/>
              <a:gd name="T33" fmla="*/ 50 h 93"/>
              <a:gd name="T34" fmla="*/ 43 w 93"/>
              <a:gd name="T35" fmla="*/ 84 h 93"/>
              <a:gd name="T36" fmla="*/ 43 w 93"/>
              <a:gd name="T37" fmla="*/ 63 h 93"/>
              <a:gd name="T38" fmla="*/ 50 w 93"/>
              <a:gd name="T39" fmla="*/ 63 h 93"/>
              <a:gd name="T40" fmla="*/ 50 w 93"/>
              <a:gd name="T41" fmla="*/ 84 h 93"/>
              <a:gd name="T42" fmla="*/ 84 w 93"/>
              <a:gd name="T43" fmla="*/ 5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93">
                <a:moveTo>
                  <a:pt x="93" y="47"/>
                </a:moveTo>
                <a:cubicBezTo>
                  <a:pt x="93" y="72"/>
                  <a:pt x="72" y="93"/>
                  <a:pt x="46" y="93"/>
                </a:cubicBezTo>
                <a:cubicBezTo>
                  <a:pt x="21" y="93"/>
                  <a:pt x="0" y="72"/>
                  <a:pt x="0" y="47"/>
                </a:cubicBezTo>
                <a:cubicBezTo>
                  <a:pt x="0" y="21"/>
                  <a:pt x="21" y="0"/>
                  <a:pt x="46" y="0"/>
                </a:cubicBezTo>
                <a:cubicBezTo>
                  <a:pt x="72" y="0"/>
                  <a:pt x="93" y="21"/>
                  <a:pt x="93" y="47"/>
                </a:cubicBezTo>
                <a:close/>
                <a:moveTo>
                  <a:pt x="84" y="50"/>
                </a:moveTo>
                <a:cubicBezTo>
                  <a:pt x="63" y="50"/>
                  <a:pt x="63" y="50"/>
                  <a:pt x="63" y="50"/>
                </a:cubicBezTo>
                <a:cubicBezTo>
                  <a:pt x="63" y="43"/>
                  <a:pt x="63" y="43"/>
                  <a:pt x="63" y="43"/>
                </a:cubicBezTo>
                <a:cubicBezTo>
                  <a:pt x="84" y="43"/>
                  <a:pt x="84" y="43"/>
                  <a:pt x="84" y="43"/>
                </a:cubicBezTo>
                <a:cubicBezTo>
                  <a:pt x="82" y="25"/>
                  <a:pt x="68" y="11"/>
                  <a:pt x="50" y="9"/>
                </a:cubicBezTo>
                <a:cubicBezTo>
                  <a:pt x="50" y="30"/>
                  <a:pt x="50" y="30"/>
                  <a:pt x="50" y="30"/>
                </a:cubicBezTo>
                <a:cubicBezTo>
                  <a:pt x="43" y="30"/>
                  <a:pt x="43" y="30"/>
                  <a:pt x="43" y="30"/>
                </a:cubicBezTo>
                <a:cubicBezTo>
                  <a:pt x="43" y="9"/>
                  <a:pt x="43" y="9"/>
                  <a:pt x="43" y="9"/>
                </a:cubicBezTo>
                <a:cubicBezTo>
                  <a:pt x="25" y="11"/>
                  <a:pt x="11" y="25"/>
                  <a:pt x="9" y="43"/>
                </a:cubicBezTo>
                <a:cubicBezTo>
                  <a:pt x="30" y="43"/>
                  <a:pt x="30" y="43"/>
                  <a:pt x="30" y="43"/>
                </a:cubicBezTo>
                <a:cubicBezTo>
                  <a:pt x="30" y="50"/>
                  <a:pt x="30" y="50"/>
                  <a:pt x="30" y="50"/>
                </a:cubicBezTo>
                <a:cubicBezTo>
                  <a:pt x="9" y="50"/>
                  <a:pt x="9" y="50"/>
                  <a:pt x="9" y="50"/>
                </a:cubicBezTo>
                <a:cubicBezTo>
                  <a:pt x="11" y="68"/>
                  <a:pt x="25" y="82"/>
                  <a:pt x="43" y="84"/>
                </a:cubicBezTo>
                <a:cubicBezTo>
                  <a:pt x="43" y="63"/>
                  <a:pt x="43" y="63"/>
                  <a:pt x="43" y="63"/>
                </a:cubicBezTo>
                <a:cubicBezTo>
                  <a:pt x="50" y="63"/>
                  <a:pt x="50" y="63"/>
                  <a:pt x="50" y="63"/>
                </a:cubicBezTo>
                <a:cubicBezTo>
                  <a:pt x="50" y="84"/>
                  <a:pt x="50" y="84"/>
                  <a:pt x="50" y="84"/>
                </a:cubicBezTo>
                <a:cubicBezTo>
                  <a:pt x="68" y="82"/>
                  <a:pt x="82" y="68"/>
                  <a:pt x="84" y="5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2" name="Freeform 25">
            <a:extLst>
              <a:ext uri="{FF2B5EF4-FFF2-40B4-BE49-F238E27FC236}">
                <a16:creationId xmlns:a16="http://schemas.microsoft.com/office/drawing/2014/main" id="{1B84B3ED-0A6F-4CE7-BF5F-0A225BB3C71C}"/>
              </a:ext>
            </a:extLst>
          </p:cNvPr>
          <p:cNvSpPr>
            <a:spLocks/>
          </p:cNvSpPr>
          <p:nvPr userDrawn="1"/>
        </p:nvSpPr>
        <p:spPr bwMode="auto">
          <a:xfrm>
            <a:off x="3678238" y="2498726"/>
            <a:ext cx="323850" cy="365125"/>
          </a:xfrm>
          <a:custGeom>
            <a:avLst/>
            <a:gdLst>
              <a:gd name="T0" fmla="*/ 86 w 86"/>
              <a:gd name="T1" fmla="*/ 81 h 97"/>
              <a:gd name="T2" fmla="*/ 70 w 86"/>
              <a:gd name="T3" fmla="*/ 97 h 97"/>
              <a:gd name="T4" fmla="*/ 54 w 86"/>
              <a:gd name="T5" fmla="*/ 81 h 97"/>
              <a:gd name="T6" fmla="*/ 54 w 86"/>
              <a:gd name="T7" fmla="*/ 78 h 97"/>
              <a:gd name="T8" fmla="*/ 26 w 86"/>
              <a:gd name="T9" fmla="*/ 62 h 97"/>
              <a:gd name="T10" fmla="*/ 16 w 86"/>
              <a:gd name="T11" fmla="*/ 65 h 97"/>
              <a:gd name="T12" fmla="*/ 0 w 86"/>
              <a:gd name="T13" fmla="*/ 49 h 97"/>
              <a:gd name="T14" fmla="*/ 16 w 86"/>
              <a:gd name="T15" fmla="*/ 32 h 97"/>
              <a:gd name="T16" fmla="*/ 26 w 86"/>
              <a:gd name="T17" fmla="*/ 36 h 97"/>
              <a:gd name="T18" fmla="*/ 54 w 86"/>
              <a:gd name="T19" fmla="*/ 19 h 97"/>
              <a:gd name="T20" fmla="*/ 54 w 86"/>
              <a:gd name="T21" fmla="*/ 16 h 97"/>
              <a:gd name="T22" fmla="*/ 70 w 86"/>
              <a:gd name="T23" fmla="*/ 0 h 97"/>
              <a:gd name="T24" fmla="*/ 86 w 86"/>
              <a:gd name="T25" fmla="*/ 16 h 97"/>
              <a:gd name="T26" fmla="*/ 70 w 86"/>
              <a:gd name="T27" fmla="*/ 32 h 97"/>
              <a:gd name="T28" fmla="*/ 60 w 86"/>
              <a:gd name="T29" fmla="*/ 29 h 97"/>
              <a:gd name="T30" fmla="*/ 32 w 86"/>
              <a:gd name="T31" fmla="*/ 46 h 97"/>
              <a:gd name="T32" fmla="*/ 32 w 86"/>
              <a:gd name="T33" fmla="*/ 49 h 97"/>
              <a:gd name="T34" fmla="*/ 32 w 86"/>
              <a:gd name="T35" fmla="*/ 51 h 97"/>
              <a:gd name="T36" fmla="*/ 60 w 86"/>
              <a:gd name="T37" fmla="*/ 68 h 97"/>
              <a:gd name="T38" fmla="*/ 70 w 86"/>
              <a:gd name="T39" fmla="*/ 65 h 97"/>
              <a:gd name="T40" fmla="*/ 86 w 86"/>
              <a:gd name="T41"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6" h="97">
                <a:moveTo>
                  <a:pt x="86" y="81"/>
                </a:moveTo>
                <a:cubicBezTo>
                  <a:pt x="86" y="90"/>
                  <a:pt x="79" y="97"/>
                  <a:pt x="70" y="97"/>
                </a:cubicBezTo>
                <a:cubicBezTo>
                  <a:pt x="61" y="97"/>
                  <a:pt x="54" y="90"/>
                  <a:pt x="54" y="81"/>
                </a:cubicBezTo>
                <a:cubicBezTo>
                  <a:pt x="54" y="80"/>
                  <a:pt x="54" y="79"/>
                  <a:pt x="54" y="78"/>
                </a:cubicBezTo>
                <a:cubicBezTo>
                  <a:pt x="26" y="62"/>
                  <a:pt x="26" y="62"/>
                  <a:pt x="26" y="62"/>
                </a:cubicBezTo>
                <a:cubicBezTo>
                  <a:pt x="23" y="63"/>
                  <a:pt x="20" y="65"/>
                  <a:pt x="16" y="65"/>
                </a:cubicBezTo>
                <a:cubicBezTo>
                  <a:pt x="7" y="65"/>
                  <a:pt x="0" y="57"/>
                  <a:pt x="0" y="49"/>
                </a:cubicBezTo>
                <a:cubicBezTo>
                  <a:pt x="0" y="40"/>
                  <a:pt x="7" y="32"/>
                  <a:pt x="16" y="32"/>
                </a:cubicBezTo>
                <a:cubicBezTo>
                  <a:pt x="20" y="32"/>
                  <a:pt x="23" y="34"/>
                  <a:pt x="26" y="36"/>
                </a:cubicBezTo>
                <a:cubicBezTo>
                  <a:pt x="54" y="19"/>
                  <a:pt x="54" y="19"/>
                  <a:pt x="54" y="19"/>
                </a:cubicBezTo>
                <a:cubicBezTo>
                  <a:pt x="54" y="18"/>
                  <a:pt x="54" y="17"/>
                  <a:pt x="54" y="16"/>
                </a:cubicBezTo>
                <a:cubicBezTo>
                  <a:pt x="54" y="7"/>
                  <a:pt x="61" y="0"/>
                  <a:pt x="70" y="0"/>
                </a:cubicBezTo>
                <a:cubicBezTo>
                  <a:pt x="79" y="0"/>
                  <a:pt x="86" y="7"/>
                  <a:pt x="86" y="16"/>
                </a:cubicBezTo>
                <a:cubicBezTo>
                  <a:pt x="86" y="25"/>
                  <a:pt x="79" y="32"/>
                  <a:pt x="70" y="32"/>
                </a:cubicBezTo>
                <a:cubicBezTo>
                  <a:pt x="66" y="32"/>
                  <a:pt x="63" y="31"/>
                  <a:pt x="60" y="29"/>
                </a:cubicBezTo>
                <a:cubicBezTo>
                  <a:pt x="32" y="46"/>
                  <a:pt x="32" y="46"/>
                  <a:pt x="32" y="46"/>
                </a:cubicBezTo>
                <a:cubicBezTo>
                  <a:pt x="32" y="47"/>
                  <a:pt x="32" y="48"/>
                  <a:pt x="32" y="49"/>
                </a:cubicBezTo>
                <a:cubicBezTo>
                  <a:pt x="32" y="49"/>
                  <a:pt x="32" y="50"/>
                  <a:pt x="32" y="51"/>
                </a:cubicBezTo>
                <a:cubicBezTo>
                  <a:pt x="60" y="68"/>
                  <a:pt x="60" y="68"/>
                  <a:pt x="60" y="68"/>
                </a:cubicBezTo>
                <a:cubicBezTo>
                  <a:pt x="63" y="66"/>
                  <a:pt x="66" y="65"/>
                  <a:pt x="70" y="65"/>
                </a:cubicBezTo>
                <a:cubicBezTo>
                  <a:pt x="79" y="65"/>
                  <a:pt x="86" y="72"/>
                  <a:pt x="86" y="81"/>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3" name="Freeform 26">
            <a:extLst>
              <a:ext uri="{FF2B5EF4-FFF2-40B4-BE49-F238E27FC236}">
                <a16:creationId xmlns:a16="http://schemas.microsoft.com/office/drawing/2014/main" id="{40B7B1D0-FCFF-42F9-8C86-E711438EC014}"/>
              </a:ext>
            </a:extLst>
          </p:cNvPr>
          <p:cNvSpPr>
            <a:spLocks/>
          </p:cNvSpPr>
          <p:nvPr userDrawn="1"/>
        </p:nvSpPr>
        <p:spPr bwMode="auto">
          <a:xfrm>
            <a:off x="4302125" y="2533651"/>
            <a:ext cx="366713" cy="288925"/>
          </a:xfrm>
          <a:custGeom>
            <a:avLst/>
            <a:gdLst>
              <a:gd name="T0" fmla="*/ 88 w 98"/>
              <a:gd name="T1" fmla="*/ 42 h 77"/>
              <a:gd name="T2" fmla="*/ 49 w 98"/>
              <a:gd name="T3" fmla="*/ 77 h 77"/>
              <a:gd name="T4" fmla="*/ 10 w 98"/>
              <a:gd name="T5" fmla="*/ 42 h 77"/>
              <a:gd name="T6" fmla="*/ 10 w 98"/>
              <a:gd name="T7" fmla="*/ 8 h 77"/>
              <a:gd name="T8" fmla="*/ 43 w 98"/>
              <a:gd name="T9" fmla="*/ 8 h 77"/>
              <a:gd name="T10" fmla="*/ 49 w 98"/>
              <a:gd name="T11" fmla="*/ 14 h 77"/>
              <a:gd name="T12" fmla="*/ 55 w 98"/>
              <a:gd name="T13" fmla="*/ 8 h 77"/>
              <a:gd name="T14" fmla="*/ 88 w 98"/>
              <a:gd name="T15" fmla="*/ 8 h 77"/>
              <a:gd name="T16" fmla="*/ 88 w 98"/>
              <a:gd name="T17" fmla="*/ 4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77">
                <a:moveTo>
                  <a:pt x="88" y="42"/>
                </a:moveTo>
                <a:cubicBezTo>
                  <a:pt x="49" y="77"/>
                  <a:pt x="49" y="77"/>
                  <a:pt x="49" y="77"/>
                </a:cubicBezTo>
                <a:cubicBezTo>
                  <a:pt x="10" y="42"/>
                  <a:pt x="10" y="42"/>
                  <a:pt x="10" y="42"/>
                </a:cubicBezTo>
                <a:cubicBezTo>
                  <a:pt x="0" y="32"/>
                  <a:pt x="0" y="17"/>
                  <a:pt x="10" y="8"/>
                </a:cubicBezTo>
                <a:cubicBezTo>
                  <a:pt x="19" y="0"/>
                  <a:pt x="34" y="0"/>
                  <a:pt x="43" y="8"/>
                </a:cubicBezTo>
                <a:cubicBezTo>
                  <a:pt x="49" y="14"/>
                  <a:pt x="49" y="14"/>
                  <a:pt x="49" y="14"/>
                </a:cubicBezTo>
                <a:cubicBezTo>
                  <a:pt x="55" y="8"/>
                  <a:pt x="55" y="8"/>
                  <a:pt x="55" y="8"/>
                </a:cubicBezTo>
                <a:cubicBezTo>
                  <a:pt x="64" y="0"/>
                  <a:pt x="79" y="0"/>
                  <a:pt x="88" y="8"/>
                </a:cubicBezTo>
                <a:cubicBezTo>
                  <a:pt x="98" y="17"/>
                  <a:pt x="98" y="32"/>
                  <a:pt x="88" y="4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4" name="Freeform 27">
            <a:extLst>
              <a:ext uri="{FF2B5EF4-FFF2-40B4-BE49-F238E27FC236}">
                <a16:creationId xmlns:a16="http://schemas.microsoft.com/office/drawing/2014/main" id="{873EDFBD-EDFB-4986-9BC1-EB15B3B846D4}"/>
              </a:ext>
            </a:extLst>
          </p:cNvPr>
          <p:cNvSpPr>
            <a:spLocks/>
          </p:cNvSpPr>
          <p:nvPr userDrawn="1"/>
        </p:nvSpPr>
        <p:spPr bwMode="auto">
          <a:xfrm>
            <a:off x="4951413" y="2503488"/>
            <a:ext cx="355600" cy="357188"/>
          </a:xfrm>
          <a:custGeom>
            <a:avLst/>
            <a:gdLst>
              <a:gd name="T0" fmla="*/ 144 w 224"/>
              <a:gd name="T1" fmla="*/ 85 h 225"/>
              <a:gd name="T2" fmla="*/ 224 w 224"/>
              <a:gd name="T3" fmla="*/ 85 h 225"/>
              <a:gd name="T4" fmla="*/ 158 w 224"/>
              <a:gd name="T5" fmla="*/ 137 h 225"/>
              <a:gd name="T6" fmla="*/ 182 w 224"/>
              <a:gd name="T7" fmla="*/ 225 h 225"/>
              <a:gd name="T8" fmla="*/ 113 w 224"/>
              <a:gd name="T9" fmla="*/ 173 h 225"/>
              <a:gd name="T10" fmla="*/ 45 w 224"/>
              <a:gd name="T11" fmla="*/ 225 h 225"/>
              <a:gd name="T12" fmla="*/ 66 w 224"/>
              <a:gd name="T13" fmla="*/ 137 h 225"/>
              <a:gd name="T14" fmla="*/ 0 w 224"/>
              <a:gd name="T15" fmla="*/ 85 h 225"/>
              <a:gd name="T16" fmla="*/ 83 w 224"/>
              <a:gd name="T17" fmla="*/ 85 h 225"/>
              <a:gd name="T18" fmla="*/ 113 w 224"/>
              <a:gd name="T19" fmla="*/ 0 h 225"/>
              <a:gd name="T20" fmla="*/ 144 w 224"/>
              <a:gd name="T21" fmla="*/ 8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25">
                <a:moveTo>
                  <a:pt x="144" y="85"/>
                </a:moveTo>
                <a:lnTo>
                  <a:pt x="224" y="85"/>
                </a:lnTo>
                <a:lnTo>
                  <a:pt x="158" y="137"/>
                </a:lnTo>
                <a:lnTo>
                  <a:pt x="182" y="225"/>
                </a:lnTo>
                <a:lnTo>
                  <a:pt x="113" y="173"/>
                </a:lnTo>
                <a:lnTo>
                  <a:pt x="45" y="225"/>
                </a:lnTo>
                <a:lnTo>
                  <a:pt x="66" y="137"/>
                </a:lnTo>
                <a:lnTo>
                  <a:pt x="0" y="85"/>
                </a:lnTo>
                <a:lnTo>
                  <a:pt x="83" y="85"/>
                </a:lnTo>
                <a:lnTo>
                  <a:pt x="113" y="0"/>
                </a:lnTo>
                <a:lnTo>
                  <a:pt x="144" y="85"/>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5" name="Freeform 28">
            <a:extLst>
              <a:ext uri="{FF2B5EF4-FFF2-40B4-BE49-F238E27FC236}">
                <a16:creationId xmlns:a16="http://schemas.microsoft.com/office/drawing/2014/main" id="{5B66E0BF-2A58-4F71-861D-5B2C0E1024D4}"/>
              </a:ext>
            </a:extLst>
          </p:cNvPr>
          <p:cNvSpPr>
            <a:spLocks noEditPoints="1"/>
          </p:cNvSpPr>
          <p:nvPr userDrawn="1"/>
        </p:nvSpPr>
        <p:spPr bwMode="auto">
          <a:xfrm>
            <a:off x="5592763" y="2509838"/>
            <a:ext cx="368300" cy="347663"/>
          </a:xfrm>
          <a:custGeom>
            <a:avLst/>
            <a:gdLst>
              <a:gd name="T0" fmla="*/ 5 w 98"/>
              <a:gd name="T1" fmla="*/ 38 h 92"/>
              <a:gd name="T2" fmla="*/ 22 w 98"/>
              <a:gd name="T3" fmla="*/ 38 h 92"/>
              <a:gd name="T4" fmla="*/ 22 w 98"/>
              <a:gd name="T5" fmla="*/ 81 h 92"/>
              <a:gd name="T6" fmla="*/ 5 w 98"/>
              <a:gd name="T7" fmla="*/ 81 h 92"/>
              <a:gd name="T8" fmla="*/ 0 w 98"/>
              <a:gd name="T9" fmla="*/ 76 h 92"/>
              <a:gd name="T10" fmla="*/ 0 w 98"/>
              <a:gd name="T11" fmla="*/ 42 h 92"/>
              <a:gd name="T12" fmla="*/ 5 w 98"/>
              <a:gd name="T13" fmla="*/ 38 h 92"/>
              <a:gd name="T14" fmla="*/ 98 w 98"/>
              <a:gd name="T15" fmla="*/ 47 h 92"/>
              <a:gd name="T16" fmla="*/ 98 w 98"/>
              <a:gd name="T17" fmla="*/ 73 h 92"/>
              <a:gd name="T18" fmla="*/ 74 w 98"/>
              <a:gd name="T19" fmla="*/ 92 h 92"/>
              <a:gd name="T20" fmla="*/ 51 w 98"/>
              <a:gd name="T21" fmla="*/ 92 h 92"/>
              <a:gd name="T22" fmla="*/ 27 w 98"/>
              <a:gd name="T23" fmla="*/ 81 h 92"/>
              <a:gd name="T24" fmla="*/ 27 w 98"/>
              <a:gd name="T25" fmla="*/ 38 h 92"/>
              <a:gd name="T26" fmla="*/ 29 w 98"/>
              <a:gd name="T27" fmla="*/ 38 h 92"/>
              <a:gd name="T28" fmla="*/ 52 w 98"/>
              <a:gd name="T29" fmla="*/ 16 h 92"/>
              <a:gd name="T30" fmla="*/ 58 w 98"/>
              <a:gd name="T31" fmla="*/ 0 h 92"/>
              <a:gd name="T32" fmla="*/ 66 w 98"/>
              <a:gd name="T33" fmla="*/ 15 h 92"/>
              <a:gd name="T34" fmla="*/ 65 w 98"/>
              <a:gd name="T35" fmla="*/ 32 h 92"/>
              <a:gd name="T36" fmla="*/ 85 w 98"/>
              <a:gd name="T37" fmla="*/ 31 h 92"/>
              <a:gd name="T38" fmla="*/ 98 w 98"/>
              <a:gd name="T39" fmla="*/ 4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 h="92">
                <a:moveTo>
                  <a:pt x="5" y="38"/>
                </a:moveTo>
                <a:cubicBezTo>
                  <a:pt x="22" y="38"/>
                  <a:pt x="22" y="38"/>
                  <a:pt x="22" y="38"/>
                </a:cubicBezTo>
                <a:cubicBezTo>
                  <a:pt x="22" y="81"/>
                  <a:pt x="22" y="81"/>
                  <a:pt x="22" y="81"/>
                </a:cubicBezTo>
                <a:cubicBezTo>
                  <a:pt x="16" y="81"/>
                  <a:pt x="5" y="81"/>
                  <a:pt x="5" y="81"/>
                </a:cubicBezTo>
                <a:cubicBezTo>
                  <a:pt x="2" y="81"/>
                  <a:pt x="0" y="79"/>
                  <a:pt x="0" y="76"/>
                </a:cubicBezTo>
                <a:cubicBezTo>
                  <a:pt x="0" y="42"/>
                  <a:pt x="0" y="42"/>
                  <a:pt x="0" y="42"/>
                </a:cubicBezTo>
                <a:cubicBezTo>
                  <a:pt x="0" y="40"/>
                  <a:pt x="1" y="38"/>
                  <a:pt x="5" y="38"/>
                </a:cubicBezTo>
                <a:close/>
                <a:moveTo>
                  <a:pt x="98" y="47"/>
                </a:moveTo>
                <a:cubicBezTo>
                  <a:pt x="98" y="73"/>
                  <a:pt x="98" y="73"/>
                  <a:pt x="98" y="73"/>
                </a:cubicBezTo>
                <a:cubicBezTo>
                  <a:pt x="98" y="81"/>
                  <a:pt x="85" y="92"/>
                  <a:pt x="74" y="92"/>
                </a:cubicBezTo>
                <a:cubicBezTo>
                  <a:pt x="74" y="92"/>
                  <a:pt x="58" y="92"/>
                  <a:pt x="51" y="92"/>
                </a:cubicBezTo>
                <a:cubicBezTo>
                  <a:pt x="40" y="92"/>
                  <a:pt x="40" y="81"/>
                  <a:pt x="27" y="81"/>
                </a:cubicBezTo>
                <a:cubicBezTo>
                  <a:pt x="27" y="38"/>
                  <a:pt x="27" y="38"/>
                  <a:pt x="27" y="38"/>
                </a:cubicBezTo>
                <a:cubicBezTo>
                  <a:pt x="29" y="38"/>
                  <a:pt x="29" y="38"/>
                  <a:pt x="29" y="38"/>
                </a:cubicBezTo>
                <a:cubicBezTo>
                  <a:pt x="38" y="38"/>
                  <a:pt x="50" y="23"/>
                  <a:pt x="52" y="16"/>
                </a:cubicBezTo>
                <a:cubicBezTo>
                  <a:pt x="54" y="8"/>
                  <a:pt x="52" y="0"/>
                  <a:pt x="58" y="0"/>
                </a:cubicBezTo>
                <a:cubicBezTo>
                  <a:pt x="64" y="0"/>
                  <a:pt x="66" y="4"/>
                  <a:pt x="66" y="15"/>
                </a:cubicBezTo>
                <a:cubicBezTo>
                  <a:pt x="65" y="32"/>
                  <a:pt x="65" y="32"/>
                  <a:pt x="65" y="32"/>
                </a:cubicBezTo>
                <a:cubicBezTo>
                  <a:pt x="65" y="32"/>
                  <a:pt x="79" y="31"/>
                  <a:pt x="85" y="31"/>
                </a:cubicBezTo>
                <a:cubicBezTo>
                  <a:pt x="93" y="31"/>
                  <a:pt x="98" y="37"/>
                  <a:pt x="98" y="47"/>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6" name="Freeform 29">
            <a:extLst>
              <a:ext uri="{FF2B5EF4-FFF2-40B4-BE49-F238E27FC236}">
                <a16:creationId xmlns:a16="http://schemas.microsoft.com/office/drawing/2014/main" id="{AD3C6857-E92A-4F88-9F17-03D671197443}"/>
              </a:ext>
            </a:extLst>
          </p:cNvPr>
          <p:cNvSpPr>
            <a:spLocks noEditPoints="1"/>
          </p:cNvSpPr>
          <p:nvPr userDrawn="1"/>
        </p:nvSpPr>
        <p:spPr bwMode="auto">
          <a:xfrm>
            <a:off x="6219825" y="2498726"/>
            <a:ext cx="404813" cy="365125"/>
          </a:xfrm>
          <a:custGeom>
            <a:avLst/>
            <a:gdLst>
              <a:gd name="T0" fmla="*/ 69 w 108"/>
              <a:gd name="T1" fmla="*/ 60 h 97"/>
              <a:gd name="T2" fmla="*/ 70 w 108"/>
              <a:gd name="T3" fmla="*/ 60 h 97"/>
              <a:gd name="T4" fmla="*/ 70 w 108"/>
              <a:gd name="T5" fmla="*/ 70 h 97"/>
              <a:gd name="T6" fmla="*/ 59 w 108"/>
              <a:gd name="T7" fmla="*/ 81 h 97"/>
              <a:gd name="T8" fmla="*/ 32 w 108"/>
              <a:gd name="T9" fmla="*/ 81 h 97"/>
              <a:gd name="T10" fmla="*/ 16 w 108"/>
              <a:gd name="T11" fmla="*/ 97 h 97"/>
              <a:gd name="T12" fmla="*/ 16 w 108"/>
              <a:gd name="T13" fmla="*/ 81 h 97"/>
              <a:gd name="T14" fmla="*/ 11 w 108"/>
              <a:gd name="T15" fmla="*/ 81 h 97"/>
              <a:gd name="T16" fmla="*/ 0 w 108"/>
              <a:gd name="T17" fmla="*/ 70 h 97"/>
              <a:gd name="T18" fmla="*/ 0 w 108"/>
              <a:gd name="T19" fmla="*/ 38 h 97"/>
              <a:gd name="T20" fmla="*/ 11 w 108"/>
              <a:gd name="T21" fmla="*/ 27 h 97"/>
              <a:gd name="T22" fmla="*/ 31 w 108"/>
              <a:gd name="T23" fmla="*/ 27 h 97"/>
              <a:gd name="T24" fmla="*/ 31 w 108"/>
              <a:gd name="T25" fmla="*/ 60 h 97"/>
              <a:gd name="T26" fmla="*/ 69 w 108"/>
              <a:gd name="T27" fmla="*/ 60 h 97"/>
              <a:gd name="T28" fmla="*/ 108 w 108"/>
              <a:gd name="T29" fmla="*/ 11 h 97"/>
              <a:gd name="T30" fmla="*/ 108 w 108"/>
              <a:gd name="T31" fmla="*/ 43 h 97"/>
              <a:gd name="T32" fmla="*/ 97 w 108"/>
              <a:gd name="T33" fmla="*/ 54 h 97"/>
              <a:gd name="T34" fmla="*/ 92 w 108"/>
              <a:gd name="T35" fmla="*/ 54 h 97"/>
              <a:gd name="T36" fmla="*/ 92 w 108"/>
              <a:gd name="T37" fmla="*/ 70 h 97"/>
              <a:gd name="T38" fmla="*/ 76 w 108"/>
              <a:gd name="T39" fmla="*/ 54 h 97"/>
              <a:gd name="T40" fmla="*/ 38 w 108"/>
              <a:gd name="T41" fmla="*/ 54 h 97"/>
              <a:gd name="T42" fmla="*/ 38 w 108"/>
              <a:gd name="T43" fmla="*/ 11 h 97"/>
              <a:gd name="T44" fmla="*/ 49 w 108"/>
              <a:gd name="T45" fmla="*/ 0 h 97"/>
              <a:gd name="T46" fmla="*/ 97 w 108"/>
              <a:gd name="T47" fmla="*/ 0 h 97"/>
              <a:gd name="T48" fmla="*/ 108 w 108"/>
              <a:gd name="T49" fmla="*/ 1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8" h="97">
                <a:moveTo>
                  <a:pt x="69" y="60"/>
                </a:moveTo>
                <a:cubicBezTo>
                  <a:pt x="70" y="60"/>
                  <a:pt x="70" y="60"/>
                  <a:pt x="70" y="60"/>
                </a:cubicBezTo>
                <a:cubicBezTo>
                  <a:pt x="70" y="70"/>
                  <a:pt x="70" y="70"/>
                  <a:pt x="70" y="70"/>
                </a:cubicBezTo>
                <a:cubicBezTo>
                  <a:pt x="70" y="76"/>
                  <a:pt x="66" y="81"/>
                  <a:pt x="59" y="81"/>
                </a:cubicBezTo>
                <a:cubicBezTo>
                  <a:pt x="32" y="81"/>
                  <a:pt x="32" y="81"/>
                  <a:pt x="32" y="81"/>
                </a:cubicBezTo>
                <a:cubicBezTo>
                  <a:pt x="16" y="97"/>
                  <a:pt x="16" y="97"/>
                  <a:pt x="16" y="97"/>
                </a:cubicBezTo>
                <a:cubicBezTo>
                  <a:pt x="16" y="81"/>
                  <a:pt x="16" y="81"/>
                  <a:pt x="16" y="81"/>
                </a:cubicBezTo>
                <a:cubicBezTo>
                  <a:pt x="11" y="81"/>
                  <a:pt x="11" y="81"/>
                  <a:pt x="11" y="81"/>
                </a:cubicBezTo>
                <a:cubicBezTo>
                  <a:pt x="5" y="81"/>
                  <a:pt x="0" y="76"/>
                  <a:pt x="0" y="70"/>
                </a:cubicBezTo>
                <a:cubicBezTo>
                  <a:pt x="0" y="38"/>
                  <a:pt x="0" y="38"/>
                  <a:pt x="0" y="38"/>
                </a:cubicBezTo>
                <a:cubicBezTo>
                  <a:pt x="0" y="32"/>
                  <a:pt x="5" y="27"/>
                  <a:pt x="11" y="27"/>
                </a:cubicBezTo>
                <a:cubicBezTo>
                  <a:pt x="31" y="27"/>
                  <a:pt x="31" y="27"/>
                  <a:pt x="31" y="27"/>
                </a:cubicBezTo>
                <a:cubicBezTo>
                  <a:pt x="31" y="60"/>
                  <a:pt x="31" y="60"/>
                  <a:pt x="31" y="60"/>
                </a:cubicBezTo>
                <a:lnTo>
                  <a:pt x="69" y="60"/>
                </a:lnTo>
                <a:close/>
                <a:moveTo>
                  <a:pt x="108" y="11"/>
                </a:moveTo>
                <a:cubicBezTo>
                  <a:pt x="108" y="43"/>
                  <a:pt x="108" y="43"/>
                  <a:pt x="108" y="43"/>
                </a:cubicBezTo>
                <a:cubicBezTo>
                  <a:pt x="108" y="49"/>
                  <a:pt x="103" y="54"/>
                  <a:pt x="97" y="54"/>
                </a:cubicBezTo>
                <a:cubicBezTo>
                  <a:pt x="92" y="54"/>
                  <a:pt x="92" y="54"/>
                  <a:pt x="92" y="54"/>
                </a:cubicBezTo>
                <a:cubicBezTo>
                  <a:pt x="92" y="70"/>
                  <a:pt x="92" y="70"/>
                  <a:pt x="92" y="70"/>
                </a:cubicBezTo>
                <a:cubicBezTo>
                  <a:pt x="76" y="54"/>
                  <a:pt x="76" y="54"/>
                  <a:pt x="76" y="54"/>
                </a:cubicBezTo>
                <a:cubicBezTo>
                  <a:pt x="38" y="54"/>
                  <a:pt x="38" y="54"/>
                  <a:pt x="38" y="54"/>
                </a:cubicBezTo>
                <a:cubicBezTo>
                  <a:pt x="38" y="11"/>
                  <a:pt x="38" y="11"/>
                  <a:pt x="38" y="11"/>
                </a:cubicBezTo>
                <a:cubicBezTo>
                  <a:pt x="38" y="5"/>
                  <a:pt x="43" y="0"/>
                  <a:pt x="49" y="0"/>
                </a:cubicBezTo>
                <a:cubicBezTo>
                  <a:pt x="97" y="0"/>
                  <a:pt x="97" y="0"/>
                  <a:pt x="97" y="0"/>
                </a:cubicBezTo>
                <a:cubicBezTo>
                  <a:pt x="103" y="0"/>
                  <a:pt x="108" y="5"/>
                  <a:pt x="108" y="11"/>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7" name="Freeform 30">
            <a:extLst>
              <a:ext uri="{FF2B5EF4-FFF2-40B4-BE49-F238E27FC236}">
                <a16:creationId xmlns:a16="http://schemas.microsoft.com/office/drawing/2014/main" id="{1FA1AE15-707C-441E-81F6-CA6FD28F1802}"/>
              </a:ext>
            </a:extLst>
          </p:cNvPr>
          <p:cNvSpPr>
            <a:spLocks/>
          </p:cNvSpPr>
          <p:nvPr userDrawn="1"/>
        </p:nvSpPr>
        <p:spPr bwMode="auto">
          <a:xfrm>
            <a:off x="6907213" y="2540001"/>
            <a:ext cx="322263" cy="282575"/>
          </a:xfrm>
          <a:custGeom>
            <a:avLst/>
            <a:gdLst>
              <a:gd name="T0" fmla="*/ 86 w 86"/>
              <a:gd name="T1" fmla="*/ 11 h 75"/>
              <a:gd name="T2" fmla="*/ 86 w 86"/>
              <a:gd name="T3" fmla="*/ 48 h 75"/>
              <a:gd name="T4" fmla="*/ 75 w 86"/>
              <a:gd name="T5" fmla="*/ 59 h 75"/>
              <a:gd name="T6" fmla="*/ 54 w 86"/>
              <a:gd name="T7" fmla="*/ 59 h 75"/>
              <a:gd name="T8" fmla="*/ 54 w 86"/>
              <a:gd name="T9" fmla="*/ 75 h 75"/>
              <a:gd name="T10" fmla="*/ 32 w 86"/>
              <a:gd name="T11" fmla="*/ 59 h 75"/>
              <a:gd name="T12" fmla="*/ 10 w 86"/>
              <a:gd name="T13" fmla="*/ 59 h 75"/>
              <a:gd name="T14" fmla="*/ 0 w 86"/>
              <a:gd name="T15" fmla="*/ 48 h 75"/>
              <a:gd name="T16" fmla="*/ 0 w 86"/>
              <a:gd name="T17" fmla="*/ 11 h 75"/>
              <a:gd name="T18" fmla="*/ 10 w 86"/>
              <a:gd name="T19" fmla="*/ 0 h 75"/>
              <a:gd name="T20" fmla="*/ 75 w 86"/>
              <a:gd name="T21" fmla="*/ 0 h 75"/>
              <a:gd name="T22" fmla="*/ 86 w 86"/>
              <a:gd name="T23"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75">
                <a:moveTo>
                  <a:pt x="86" y="11"/>
                </a:moveTo>
                <a:cubicBezTo>
                  <a:pt x="86" y="48"/>
                  <a:pt x="86" y="48"/>
                  <a:pt x="86" y="48"/>
                </a:cubicBezTo>
                <a:cubicBezTo>
                  <a:pt x="86" y="54"/>
                  <a:pt x="81" y="59"/>
                  <a:pt x="75" y="59"/>
                </a:cubicBezTo>
                <a:cubicBezTo>
                  <a:pt x="54" y="59"/>
                  <a:pt x="54" y="59"/>
                  <a:pt x="54" y="59"/>
                </a:cubicBezTo>
                <a:cubicBezTo>
                  <a:pt x="54" y="75"/>
                  <a:pt x="54" y="75"/>
                  <a:pt x="54" y="75"/>
                </a:cubicBezTo>
                <a:cubicBezTo>
                  <a:pt x="32" y="59"/>
                  <a:pt x="32" y="59"/>
                  <a:pt x="32" y="59"/>
                </a:cubicBezTo>
                <a:cubicBezTo>
                  <a:pt x="10" y="59"/>
                  <a:pt x="10" y="59"/>
                  <a:pt x="10" y="59"/>
                </a:cubicBezTo>
                <a:cubicBezTo>
                  <a:pt x="4" y="59"/>
                  <a:pt x="0" y="54"/>
                  <a:pt x="0" y="48"/>
                </a:cubicBezTo>
                <a:cubicBezTo>
                  <a:pt x="0" y="11"/>
                  <a:pt x="0" y="11"/>
                  <a:pt x="0" y="11"/>
                </a:cubicBezTo>
                <a:cubicBezTo>
                  <a:pt x="0" y="5"/>
                  <a:pt x="4" y="0"/>
                  <a:pt x="10" y="0"/>
                </a:cubicBezTo>
                <a:cubicBezTo>
                  <a:pt x="75" y="0"/>
                  <a:pt x="75" y="0"/>
                  <a:pt x="75" y="0"/>
                </a:cubicBezTo>
                <a:cubicBezTo>
                  <a:pt x="81" y="0"/>
                  <a:pt x="86" y="5"/>
                  <a:pt x="86" y="11"/>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8" name="Freeform 31">
            <a:extLst>
              <a:ext uri="{FF2B5EF4-FFF2-40B4-BE49-F238E27FC236}">
                <a16:creationId xmlns:a16="http://schemas.microsoft.com/office/drawing/2014/main" id="{17DE6398-0E30-417F-9DBF-B67913BF6934}"/>
              </a:ext>
            </a:extLst>
          </p:cNvPr>
          <p:cNvSpPr>
            <a:spLocks/>
          </p:cNvSpPr>
          <p:nvPr userDrawn="1"/>
        </p:nvSpPr>
        <p:spPr bwMode="auto">
          <a:xfrm>
            <a:off x="7526338" y="2517776"/>
            <a:ext cx="371475" cy="327025"/>
          </a:xfrm>
          <a:custGeom>
            <a:avLst/>
            <a:gdLst>
              <a:gd name="T0" fmla="*/ 95 w 99"/>
              <a:gd name="T1" fmla="*/ 49 h 87"/>
              <a:gd name="T2" fmla="*/ 86 w 99"/>
              <a:gd name="T3" fmla="*/ 49 h 87"/>
              <a:gd name="T4" fmla="*/ 86 w 99"/>
              <a:gd name="T5" fmla="*/ 83 h 87"/>
              <a:gd name="T6" fmla="*/ 83 w 99"/>
              <a:gd name="T7" fmla="*/ 87 h 87"/>
              <a:gd name="T8" fmla="*/ 61 w 99"/>
              <a:gd name="T9" fmla="*/ 87 h 87"/>
              <a:gd name="T10" fmla="*/ 61 w 99"/>
              <a:gd name="T11" fmla="*/ 54 h 87"/>
              <a:gd name="T12" fmla="*/ 39 w 99"/>
              <a:gd name="T13" fmla="*/ 54 h 87"/>
              <a:gd name="T14" fmla="*/ 39 w 99"/>
              <a:gd name="T15" fmla="*/ 87 h 87"/>
              <a:gd name="T16" fmla="*/ 18 w 99"/>
              <a:gd name="T17" fmla="*/ 87 h 87"/>
              <a:gd name="T18" fmla="*/ 13 w 99"/>
              <a:gd name="T19" fmla="*/ 83 h 87"/>
              <a:gd name="T20" fmla="*/ 13 w 99"/>
              <a:gd name="T21" fmla="*/ 49 h 87"/>
              <a:gd name="T22" fmla="*/ 4 w 99"/>
              <a:gd name="T23" fmla="*/ 49 h 87"/>
              <a:gd name="T24" fmla="*/ 2 w 99"/>
              <a:gd name="T25" fmla="*/ 45 h 87"/>
              <a:gd name="T26" fmla="*/ 46 w 99"/>
              <a:gd name="T27" fmla="*/ 2 h 87"/>
              <a:gd name="T28" fmla="*/ 54 w 99"/>
              <a:gd name="T29" fmla="*/ 2 h 87"/>
              <a:gd name="T30" fmla="*/ 97 w 99"/>
              <a:gd name="T31" fmla="*/ 45 h 87"/>
              <a:gd name="T32" fmla="*/ 95 w 99"/>
              <a:gd name="T33" fmla="*/ 4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87">
                <a:moveTo>
                  <a:pt x="95" y="49"/>
                </a:moveTo>
                <a:cubicBezTo>
                  <a:pt x="86" y="49"/>
                  <a:pt x="86" y="49"/>
                  <a:pt x="86" y="49"/>
                </a:cubicBezTo>
                <a:cubicBezTo>
                  <a:pt x="86" y="83"/>
                  <a:pt x="86" y="83"/>
                  <a:pt x="86" y="83"/>
                </a:cubicBezTo>
                <a:cubicBezTo>
                  <a:pt x="86" y="85"/>
                  <a:pt x="86" y="87"/>
                  <a:pt x="83" y="87"/>
                </a:cubicBezTo>
                <a:cubicBezTo>
                  <a:pt x="61" y="87"/>
                  <a:pt x="61" y="87"/>
                  <a:pt x="61" y="87"/>
                </a:cubicBezTo>
                <a:cubicBezTo>
                  <a:pt x="61" y="54"/>
                  <a:pt x="61" y="54"/>
                  <a:pt x="61" y="54"/>
                </a:cubicBezTo>
                <a:cubicBezTo>
                  <a:pt x="39" y="54"/>
                  <a:pt x="39" y="54"/>
                  <a:pt x="39" y="54"/>
                </a:cubicBezTo>
                <a:cubicBezTo>
                  <a:pt x="39" y="87"/>
                  <a:pt x="39" y="87"/>
                  <a:pt x="39" y="87"/>
                </a:cubicBezTo>
                <a:cubicBezTo>
                  <a:pt x="18" y="87"/>
                  <a:pt x="18" y="87"/>
                  <a:pt x="18" y="87"/>
                </a:cubicBezTo>
                <a:cubicBezTo>
                  <a:pt x="13" y="87"/>
                  <a:pt x="13" y="85"/>
                  <a:pt x="13" y="83"/>
                </a:cubicBezTo>
                <a:cubicBezTo>
                  <a:pt x="13" y="49"/>
                  <a:pt x="13" y="49"/>
                  <a:pt x="13" y="49"/>
                </a:cubicBezTo>
                <a:cubicBezTo>
                  <a:pt x="4" y="49"/>
                  <a:pt x="4" y="49"/>
                  <a:pt x="4" y="49"/>
                </a:cubicBezTo>
                <a:cubicBezTo>
                  <a:pt x="1" y="49"/>
                  <a:pt x="0" y="47"/>
                  <a:pt x="2" y="45"/>
                </a:cubicBezTo>
                <a:cubicBezTo>
                  <a:pt x="46" y="2"/>
                  <a:pt x="46" y="2"/>
                  <a:pt x="46" y="2"/>
                </a:cubicBezTo>
                <a:cubicBezTo>
                  <a:pt x="48" y="0"/>
                  <a:pt x="52" y="0"/>
                  <a:pt x="54" y="2"/>
                </a:cubicBezTo>
                <a:cubicBezTo>
                  <a:pt x="97" y="45"/>
                  <a:pt x="97" y="45"/>
                  <a:pt x="97" y="45"/>
                </a:cubicBezTo>
                <a:cubicBezTo>
                  <a:pt x="99" y="47"/>
                  <a:pt x="99" y="49"/>
                  <a:pt x="95" y="49"/>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9" name="Freeform 32">
            <a:extLst>
              <a:ext uri="{FF2B5EF4-FFF2-40B4-BE49-F238E27FC236}">
                <a16:creationId xmlns:a16="http://schemas.microsoft.com/office/drawing/2014/main" id="{2CC0D03F-E156-4721-B99C-E7EF051D29D5}"/>
              </a:ext>
            </a:extLst>
          </p:cNvPr>
          <p:cNvSpPr>
            <a:spLocks noEditPoints="1"/>
          </p:cNvSpPr>
          <p:nvPr userDrawn="1"/>
        </p:nvSpPr>
        <p:spPr bwMode="auto">
          <a:xfrm>
            <a:off x="8161338" y="2509838"/>
            <a:ext cx="396875" cy="347663"/>
          </a:xfrm>
          <a:custGeom>
            <a:avLst/>
            <a:gdLst>
              <a:gd name="T0" fmla="*/ 106 w 106"/>
              <a:gd name="T1" fmla="*/ 39 h 92"/>
              <a:gd name="T2" fmla="*/ 106 w 106"/>
              <a:gd name="T3" fmla="*/ 58 h 92"/>
              <a:gd name="T4" fmla="*/ 100 w 106"/>
              <a:gd name="T5" fmla="*/ 65 h 92"/>
              <a:gd name="T6" fmla="*/ 89 w 106"/>
              <a:gd name="T7" fmla="*/ 65 h 92"/>
              <a:gd name="T8" fmla="*/ 94 w 106"/>
              <a:gd name="T9" fmla="*/ 92 h 92"/>
              <a:gd name="T10" fmla="*/ 12 w 106"/>
              <a:gd name="T11" fmla="*/ 92 h 92"/>
              <a:gd name="T12" fmla="*/ 16 w 106"/>
              <a:gd name="T13" fmla="*/ 65 h 92"/>
              <a:gd name="T14" fmla="*/ 6 w 106"/>
              <a:gd name="T15" fmla="*/ 65 h 92"/>
              <a:gd name="T16" fmla="*/ 0 w 106"/>
              <a:gd name="T17" fmla="*/ 58 h 92"/>
              <a:gd name="T18" fmla="*/ 0 w 106"/>
              <a:gd name="T19" fmla="*/ 39 h 92"/>
              <a:gd name="T20" fmla="*/ 6 w 106"/>
              <a:gd name="T21" fmla="*/ 33 h 92"/>
              <a:gd name="T22" fmla="*/ 100 w 106"/>
              <a:gd name="T23" fmla="*/ 33 h 92"/>
              <a:gd name="T24" fmla="*/ 106 w 106"/>
              <a:gd name="T25" fmla="*/ 39 h 92"/>
              <a:gd name="T26" fmla="*/ 6 w 106"/>
              <a:gd name="T27" fmla="*/ 23 h 92"/>
              <a:gd name="T28" fmla="*/ 27 w 106"/>
              <a:gd name="T29" fmla="*/ 16 h 92"/>
              <a:gd name="T30" fmla="*/ 32 w 106"/>
              <a:gd name="T31" fmla="*/ 16 h 92"/>
              <a:gd name="T32" fmla="*/ 32 w 106"/>
              <a:gd name="T33" fmla="*/ 0 h 92"/>
              <a:gd name="T34" fmla="*/ 73 w 106"/>
              <a:gd name="T35" fmla="*/ 0 h 92"/>
              <a:gd name="T36" fmla="*/ 73 w 106"/>
              <a:gd name="T37" fmla="*/ 16 h 92"/>
              <a:gd name="T38" fmla="*/ 78 w 106"/>
              <a:gd name="T39" fmla="*/ 16 h 92"/>
              <a:gd name="T40" fmla="*/ 100 w 106"/>
              <a:gd name="T41" fmla="*/ 23 h 92"/>
              <a:gd name="T42" fmla="*/ 98 w 106"/>
              <a:gd name="T43" fmla="*/ 27 h 92"/>
              <a:gd name="T44" fmla="*/ 7 w 106"/>
              <a:gd name="T45" fmla="*/ 27 h 92"/>
              <a:gd name="T46" fmla="*/ 6 w 106"/>
              <a:gd name="T47" fmla="*/ 23 h 92"/>
              <a:gd name="T48" fmla="*/ 83 w 106"/>
              <a:gd name="T49" fmla="*/ 81 h 92"/>
              <a:gd name="T50" fmla="*/ 75 w 106"/>
              <a:gd name="T51" fmla="*/ 46 h 92"/>
              <a:gd name="T52" fmla="*/ 30 w 106"/>
              <a:gd name="T53" fmla="*/ 46 h 92"/>
              <a:gd name="T54" fmla="*/ 22 w 106"/>
              <a:gd name="T55" fmla="*/ 81 h 92"/>
              <a:gd name="T56" fmla="*/ 83 w 106"/>
              <a:gd name="T57" fmla="*/ 8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6" h="92">
                <a:moveTo>
                  <a:pt x="106" y="39"/>
                </a:moveTo>
                <a:cubicBezTo>
                  <a:pt x="106" y="58"/>
                  <a:pt x="106" y="58"/>
                  <a:pt x="106" y="58"/>
                </a:cubicBezTo>
                <a:cubicBezTo>
                  <a:pt x="106" y="61"/>
                  <a:pt x="103" y="65"/>
                  <a:pt x="100" y="65"/>
                </a:cubicBezTo>
                <a:cubicBezTo>
                  <a:pt x="89" y="65"/>
                  <a:pt x="89" y="65"/>
                  <a:pt x="89" y="65"/>
                </a:cubicBezTo>
                <a:cubicBezTo>
                  <a:pt x="94" y="92"/>
                  <a:pt x="94" y="92"/>
                  <a:pt x="94" y="92"/>
                </a:cubicBezTo>
                <a:cubicBezTo>
                  <a:pt x="12" y="92"/>
                  <a:pt x="12" y="92"/>
                  <a:pt x="12" y="92"/>
                </a:cubicBezTo>
                <a:cubicBezTo>
                  <a:pt x="16" y="65"/>
                  <a:pt x="16" y="65"/>
                  <a:pt x="16" y="65"/>
                </a:cubicBezTo>
                <a:cubicBezTo>
                  <a:pt x="6" y="65"/>
                  <a:pt x="6" y="65"/>
                  <a:pt x="6" y="65"/>
                </a:cubicBezTo>
                <a:cubicBezTo>
                  <a:pt x="3" y="65"/>
                  <a:pt x="0" y="61"/>
                  <a:pt x="0" y="58"/>
                </a:cubicBezTo>
                <a:cubicBezTo>
                  <a:pt x="0" y="39"/>
                  <a:pt x="0" y="39"/>
                  <a:pt x="0" y="39"/>
                </a:cubicBezTo>
                <a:cubicBezTo>
                  <a:pt x="0" y="36"/>
                  <a:pt x="3" y="33"/>
                  <a:pt x="6" y="33"/>
                </a:cubicBezTo>
                <a:cubicBezTo>
                  <a:pt x="100" y="33"/>
                  <a:pt x="100" y="33"/>
                  <a:pt x="100" y="33"/>
                </a:cubicBezTo>
                <a:cubicBezTo>
                  <a:pt x="103" y="33"/>
                  <a:pt x="106" y="36"/>
                  <a:pt x="106" y="39"/>
                </a:cubicBezTo>
                <a:close/>
                <a:moveTo>
                  <a:pt x="6" y="23"/>
                </a:moveTo>
                <a:cubicBezTo>
                  <a:pt x="7" y="22"/>
                  <a:pt x="24" y="16"/>
                  <a:pt x="27" y="16"/>
                </a:cubicBezTo>
                <a:cubicBezTo>
                  <a:pt x="32" y="16"/>
                  <a:pt x="32" y="16"/>
                  <a:pt x="32" y="16"/>
                </a:cubicBezTo>
                <a:cubicBezTo>
                  <a:pt x="32" y="0"/>
                  <a:pt x="32" y="0"/>
                  <a:pt x="32" y="0"/>
                </a:cubicBezTo>
                <a:cubicBezTo>
                  <a:pt x="73" y="0"/>
                  <a:pt x="73" y="0"/>
                  <a:pt x="73" y="0"/>
                </a:cubicBezTo>
                <a:cubicBezTo>
                  <a:pt x="73" y="16"/>
                  <a:pt x="73" y="16"/>
                  <a:pt x="73" y="16"/>
                </a:cubicBezTo>
                <a:cubicBezTo>
                  <a:pt x="78" y="16"/>
                  <a:pt x="78" y="16"/>
                  <a:pt x="78" y="16"/>
                </a:cubicBezTo>
                <a:cubicBezTo>
                  <a:pt x="81" y="16"/>
                  <a:pt x="98" y="22"/>
                  <a:pt x="100" y="23"/>
                </a:cubicBezTo>
                <a:cubicBezTo>
                  <a:pt x="101" y="23"/>
                  <a:pt x="102" y="27"/>
                  <a:pt x="98" y="27"/>
                </a:cubicBezTo>
                <a:cubicBezTo>
                  <a:pt x="7" y="27"/>
                  <a:pt x="7" y="27"/>
                  <a:pt x="7" y="27"/>
                </a:cubicBezTo>
                <a:cubicBezTo>
                  <a:pt x="4" y="27"/>
                  <a:pt x="4" y="23"/>
                  <a:pt x="6" y="23"/>
                </a:cubicBezTo>
                <a:close/>
                <a:moveTo>
                  <a:pt x="83" y="81"/>
                </a:moveTo>
                <a:cubicBezTo>
                  <a:pt x="75" y="46"/>
                  <a:pt x="75" y="46"/>
                  <a:pt x="75" y="46"/>
                </a:cubicBezTo>
                <a:cubicBezTo>
                  <a:pt x="30" y="46"/>
                  <a:pt x="30" y="46"/>
                  <a:pt x="30" y="46"/>
                </a:cubicBezTo>
                <a:cubicBezTo>
                  <a:pt x="22" y="81"/>
                  <a:pt x="22" y="81"/>
                  <a:pt x="22" y="81"/>
                </a:cubicBezTo>
                <a:lnTo>
                  <a:pt x="83" y="81"/>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0" name="Freeform 33">
            <a:extLst>
              <a:ext uri="{FF2B5EF4-FFF2-40B4-BE49-F238E27FC236}">
                <a16:creationId xmlns:a16="http://schemas.microsoft.com/office/drawing/2014/main" id="{8F4EB1F4-1AD4-40BA-B27F-D9E2A7960071}"/>
              </a:ext>
            </a:extLst>
          </p:cNvPr>
          <p:cNvSpPr>
            <a:spLocks noEditPoints="1"/>
          </p:cNvSpPr>
          <p:nvPr userDrawn="1"/>
        </p:nvSpPr>
        <p:spPr bwMode="auto">
          <a:xfrm>
            <a:off x="8828088" y="2495551"/>
            <a:ext cx="349250" cy="379413"/>
          </a:xfrm>
          <a:custGeom>
            <a:avLst/>
            <a:gdLst>
              <a:gd name="T0" fmla="*/ 90 w 93"/>
              <a:gd name="T1" fmla="*/ 58 h 101"/>
              <a:gd name="T2" fmla="*/ 54 w 93"/>
              <a:gd name="T3" fmla="*/ 92 h 101"/>
              <a:gd name="T4" fmla="*/ 5 w 93"/>
              <a:gd name="T5" fmla="*/ 89 h 101"/>
              <a:gd name="T6" fmla="*/ 9 w 93"/>
              <a:gd name="T7" fmla="*/ 65 h 101"/>
              <a:gd name="T8" fmla="*/ 16 w 93"/>
              <a:gd name="T9" fmla="*/ 12 h 101"/>
              <a:gd name="T10" fmla="*/ 22 w 93"/>
              <a:gd name="T11" fmla="*/ 2 h 101"/>
              <a:gd name="T12" fmla="*/ 33 w 93"/>
              <a:gd name="T13" fmla="*/ 6 h 101"/>
              <a:gd name="T14" fmla="*/ 72 w 93"/>
              <a:gd name="T15" fmla="*/ 42 h 101"/>
              <a:gd name="T16" fmla="*/ 90 w 93"/>
              <a:gd name="T17" fmla="*/ 58 h 101"/>
              <a:gd name="T18" fmla="*/ 82 w 93"/>
              <a:gd name="T19" fmla="*/ 61 h 101"/>
              <a:gd name="T20" fmla="*/ 44 w 93"/>
              <a:gd name="T21" fmla="*/ 62 h 101"/>
              <a:gd name="T22" fmla="*/ 13 w 93"/>
              <a:gd name="T23" fmla="*/ 86 h 101"/>
              <a:gd name="T24" fmla="*/ 52 w 93"/>
              <a:gd name="T25" fmla="*/ 85 h 101"/>
              <a:gd name="T26" fmla="*/ 82 w 93"/>
              <a:gd name="T27" fmla="*/ 61 h 101"/>
              <a:gd name="T28" fmla="*/ 49 w 93"/>
              <a:gd name="T29" fmla="*/ 65 h 101"/>
              <a:gd name="T30" fmla="*/ 49 w 93"/>
              <a:gd name="T31" fmla="*/ 65 h 101"/>
              <a:gd name="T32" fmla="*/ 38 w 93"/>
              <a:gd name="T33" fmla="*/ 81 h 101"/>
              <a:gd name="T34" fmla="*/ 21 w 93"/>
              <a:gd name="T35" fmla="*/ 79 h 101"/>
              <a:gd name="T36" fmla="*/ 45 w 93"/>
              <a:gd name="T37" fmla="*/ 66 h 101"/>
              <a:gd name="T38" fmla="*/ 49 w 93"/>
              <a:gd name="T39" fmla="*/ 6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 h="101">
                <a:moveTo>
                  <a:pt x="90" y="58"/>
                </a:moveTo>
                <a:cubicBezTo>
                  <a:pt x="93" y="66"/>
                  <a:pt x="78" y="84"/>
                  <a:pt x="54" y="92"/>
                </a:cubicBezTo>
                <a:cubicBezTo>
                  <a:pt x="31" y="101"/>
                  <a:pt x="9" y="98"/>
                  <a:pt x="5" y="89"/>
                </a:cubicBezTo>
                <a:cubicBezTo>
                  <a:pt x="1" y="77"/>
                  <a:pt x="12" y="77"/>
                  <a:pt x="9" y="65"/>
                </a:cubicBezTo>
                <a:cubicBezTo>
                  <a:pt x="1" y="37"/>
                  <a:pt x="0" y="25"/>
                  <a:pt x="16" y="12"/>
                </a:cubicBezTo>
                <a:cubicBezTo>
                  <a:pt x="21" y="7"/>
                  <a:pt x="17" y="4"/>
                  <a:pt x="22" y="2"/>
                </a:cubicBezTo>
                <a:cubicBezTo>
                  <a:pt x="28" y="0"/>
                  <a:pt x="26" y="6"/>
                  <a:pt x="33" y="6"/>
                </a:cubicBezTo>
                <a:cubicBezTo>
                  <a:pt x="53" y="5"/>
                  <a:pt x="59" y="15"/>
                  <a:pt x="72" y="42"/>
                </a:cubicBezTo>
                <a:cubicBezTo>
                  <a:pt x="77" y="53"/>
                  <a:pt x="85" y="46"/>
                  <a:pt x="90" y="58"/>
                </a:cubicBezTo>
                <a:close/>
                <a:moveTo>
                  <a:pt x="82" y="61"/>
                </a:moveTo>
                <a:cubicBezTo>
                  <a:pt x="81" y="57"/>
                  <a:pt x="67" y="53"/>
                  <a:pt x="44" y="62"/>
                </a:cubicBezTo>
                <a:cubicBezTo>
                  <a:pt x="20" y="71"/>
                  <a:pt x="12" y="83"/>
                  <a:pt x="13" y="86"/>
                </a:cubicBezTo>
                <a:cubicBezTo>
                  <a:pt x="13" y="88"/>
                  <a:pt x="31" y="93"/>
                  <a:pt x="52" y="85"/>
                </a:cubicBezTo>
                <a:cubicBezTo>
                  <a:pt x="73" y="77"/>
                  <a:pt x="83" y="63"/>
                  <a:pt x="82" y="61"/>
                </a:cubicBezTo>
                <a:close/>
                <a:moveTo>
                  <a:pt x="49" y="65"/>
                </a:moveTo>
                <a:cubicBezTo>
                  <a:pt x="49" y="65"/>
                  <a:pt x="49" y="65"/>
                  <a:pt x="49" y="65"/>
                </a:cubicBezTo>
                <a:cubicBezTo>
                  <a:pt x="51" y="71"/>
                  <a:pt x="46" y="78"/>
                  <a:pt x="38" y="81"/>
                </a:cubicBezTo>
                <a:cubicBezTo>
                  <a:pt x="31" y="83"/>
                  <a:pt x="25" y="82"/>
                  <a:pt x="21" y="79"/>
                </a:cubicBezTo>
                <a:cubicBezTo>
                  <a:pt x="26" y="75"/>
                  <a:pt x="34" y="70"/>
                  <a:pt x="45" y="66"/>
                </a:cubicBezTo>
                <a:cubicBezTo>
                  <a:pt x="46" y="66"/>
                  <a:pt x="48" y="65"/>
                  <a:pt x="49" y="6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1" name="Freeform 34">
            <a:extLst>
              <a:ext uri="{FF2B5EF4-FFF2-40B4-BE49-F238E27FC236}">
                <a16:creationId xmlns:a16="http://schemas.microsoft.com/office/drawing/2014/main" id="{E59DC12B-DE13-4924-8B7D-748E0AC2448A}"/>
              </a:ext>
            </a:extLst>
          </p:cNvPr>
          <p:cNvSpPr>
            <a:spLocks noEditPoints="1"/>
          </p:cNvSpPr>
          <p:nvPr userDrawn="1"/>
        </p:nvSpPr>
        <p:spPr bwMode="auto">
          <a:xfrm>
            <a:off x="9485313" y="2509838"/>
            <a:ext cx="327025" cy="334963"/>
          </a:xfrm>
          <a:custGeom>
            <a:avLst/>
            <a:gdLst>
              <a:gd name="T0" fmla="*/ 40 w 87"/>
              <a:gd name="T1" fmla="*/ 71 h 89"/>
              <a:gd name="T2" fmla="*/ 40 w 87"/>
              <a:gd name="T3" fmla="*/ 79 h 89"/>
              <a:gd name="T4" fmla="*/ 35 w 87"/>
              <a:gd name="T5" fmla="*/ 83 h 89"/>
              <a:gd name="T6" fmla="*/ 21 w 87"/>
              <a:gd name="T7" fmla="*/ 89 h 89"/>
              <a:gd name="T8" fmla="*/ 6 w 87"/>
              <a:gd name="T9" fmla="*/ 83 h 89"/>
              <a:gd name="T10" fmla="*/ 0 w 87"/>
              <a:gd name="T11" fmla="*/ 68 h 89"/>
              <a:gd name="T12" fmla="*/ 6 w 87"/>
              <a:gd name="T13" fmla="*/ 54 h 89"/>
              <a:gd name="T14" fmla="*/ 22 w 87"/>
              <a:gd name="T15" fmla="*/ 38 h 89"/>
              <a:gd name="T16" fmla="*/ 52 w 87"/>
              <a:gd name="T17" fmla="*/ 35 h 89"/>
              <a:gd name="T18" fmla="*/ 52 w 87"/>
              <a:gd name="T19" fmla="*/ 42 h 89"/>
              <a:gd name="T20" fmla="*/ 44 w 87"/>
              <a:gd name="T21" fmla="*/ 42 h 89"/>
              <a:gd name="T22" fmla="*/ 30 w 87"/>
              <a:gd name="T23" fmla="*/ 46 h 89"/>
              <a:gd name="T24" fmla="*/ 14 w 87"/>
              <a:gd name="T25" fmla="*/ 62 h 89"/>
              <a:gd name="T26" fmla="*/ 11 w 87"/>
              <a:gd name="T27" fmla="*/ 68 h 89"/>
              <a:gd name="T28" fmla="*/ 14 w 87"/>
              <a:gd name="T29" fmla="*/ 75 h 89"/>
              <a:gd name="T30" fmla="*/ 28 w 87"/>
              <a:gd name="T31" fmla="*/ 75 h 89"/>
              <a:gd name="T32" fmla="*/ 32 w 87"/>
              <a:gd name="T33" fmla="*/ 71 h 89"/>
              <a:gd name="T34" fmla="*/ 40 w 87"/>
              <a:gd name="T35" fmla="*/ 71 h 89"/>
              <a:gd name="T36" fmla="*/ 87 w 87"/>
              <a:gd name="T37" fmla="*/ 23 h 89"/>
              <a:gd name="T38" fmla="*/ 81 w 87"/>
              <a:gd name="T39" fmla="*/ 38 h 89"/>
              <a:gd name="T40" fmla="*/ 64 w 87"/>
              <a:gd name="T41" fmla="*/ 55 h 89"/>
              <a:gd name="T42" fmla="*/ 47 w 87"/>
              <a:gd name="T43" fmla="*/ 63 h 89"/>
              <a:gd name="T44" fmla="*/ 35 w 87"/>
              <a:gd name="T45" fmla="*/ 57 h 89"/>
              <a:gd name="T46" fmla="*/ 35 w 87"/>
              <a:gd name="T47" fmla="*/ 50 h 89"/>
              <a:gd name="T48" fmla="*/ 43 w 87"/>
              <a:gd name="T49" fmla="*/ 50 h 89"/>
              <a:gd name="T50" fmla="*/ 56 w 87"/>
              <a:gd name="T51" fmla="*/ 47 h 89"/>
              <a:gd name="T52" fmla="*/ 73 w 87"/>
              <a:gd name="T53" fmla="*/ 30 h 89"/>
              <a:gd name="T54" fmla="*/ 76 w 87"/>
              <a:gd name="T55" fmla="*/ 23 h 89"/>
              <a:gd name="T56" fmla="*/ 73 w 87"/>
              <a:gd name="T57" fmla="*/ 16 h 89"/>
              <a:gd name="T58" fmla="*/ 60 w 87"/>
              <a:gd name="T59" fmla="*/ 16 h 89"/>
              <a:gd name="T60" fmla="*/ 55 w 87"/>
              <a:gd name="T61" fmla="*/ 21 h 89"/>
              <a:gd name="T62" fmla="*/ 48 w 87"/>
              <a:gd name="T63" fmla="*/ 21 h 89"/>
              <a:gd name="T64" fmla="*/ 48 w 87"/>
              <a:gd name="T65" fmla="*/ 13 h 89"/>
              <a:gd name="T66" fmla="*/ 53 w 87"/>
              <a:gd name="T67" fmla="*/ 8 h 89"/>
              <a:gd name="T68" fmla="*/ 81 w 87"/>
              <a:gd name="T69" fmla="*/ 9 h 89"/>
              <a:gd name="T70" fmla="*/ 87 w 87"/>
              <a:gd name="T71" fmla="*/ 2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89">
                <a:moveTo>
                  <a:pt x="40" y="71"/>
                </a:moveTo>
                <a:cubicBezTo>
                  <a:pt x="42" y="73"/>
                  <a:pt x="42" y="76"/>
                  <a:pt x="40" y="79"/>
                </a:cubicBezTo>
                <a:cubicBezTo>
                  <a:pt x="35" y="83"/>
                  <a:pt x="35" y="83"/>
                  <a:pt x="35" y="83"/>
                </a:cubicBezTo>
                <a:cubicBezTo>
                  <a:pt x="31" y="87"/>
                  <a:pt x="26" y="89"/>
                  <a:pt x="21" y="89"/>
                </a:cubicBezTo>
                <a:cubicBezTo>
                  <a:pt x="16" y="89"/>
                  <a:pt x="10" y="87"/>
                  <a:pt x="6" y="83"/>
                </a:cubicBezTo>
                <a:cubicBezTo>
                  <a:pt x="2" y="79"/>
                  <a:pt x="0" y="74"/>
                  <a:pt x="0" y="68"/>
                </a:cubicBezTo>
                <a:cubicBezTo>
                  <a:pt x="0" y="63"/>
                  <a:pt x="2" y="58"/>
                  <a:pt x="6" y="54"/>
                </a:cubicBezTo>
                <a:cubicBezTo>
                  <a:pt x="22" y="38"/>
                  <a:pt x="22" y="38"/>
                  <a:pt x="22" y="38"/>
                </a:cubicBezTo>
                <a:cubicBezTo>
                  <a:pt x="32" y="28"/>
                  <a:pt x="44" y="27"/>
                  <a:pt x="52" y="35"/>
                </a:cubicBezTo>
                <a:cubicBezTo>
                  <a:pt x="54" y="37"/>
                  <a:pt x="54" y="40"/>
                  <a:pt x="52" y="42"/>
                </a:cubicBezTo>
                <a:cubicBezTo>
                  <a:pt x="50" y="44"/>
                  <a:pt x="46" y="44"/>
                  <a:pt x="44" y="42"/>
                </a:cubicBezTo>
                <a:cubicBezTo>
                  <a:pt x="40" y="38"/>
                  <a:pt x="33" y="43"/>
                  <a:pt x="30" y="46"/>
                </a:cubicBezTo>
                <a:cubicBezTo>
                  <a:pt x="14" y="62"/>
                  <a:pt x="14" y="62"/>
                  <a:pt x="14" y="62"/>
                </a:cubicBezTo>
                <a:cubicBezTo>
                  <a:pt x="12" y="64"/>
                  <a:pt x="11" y="66"/>
                  <a:pt x="11" y="68"/>
                </a:cubicBezTo>
                <a:cubicBezTo>
                  <a:pt x="11" y="71"/>
                  <a:pt x="12" y="73"/>
                  <a:pt x="14" y="75"/>
                </a:cubicBezTo>
                <a:cubicBezTo>
                  <a:pt x="18" y="79"/>
                  <a:pt x="24" y="79"/>
                  <a:pt x="28" y="75"/>
                </a:cubicBezTo>
                <a:cubicBezTo>
                  <a:pt x="32" y="71"/>
                  <a:pt x="32" y="71"/>
                  <a:pt x="32" y="71"/>
                </a:cubicBezTo>
                <a:cubicBezTo>
                  <a:pt x="34" y="69"/>
                  <a:pt x="37" y="69"/>
                  <a:pt x="40" y="71"/>
                </a:cubicBezTo>
                <a:close/>
                <a:moveTo>
                  <a:pt x="87" y="23"/>
                </a:moveTo>
                <a:cubicBezTo>
                  <a:pt x="87" y="29"/>
                  <a:pt x="85" y="34"/>
                  <a:pt x="81" y="38"/>
                </a:cubicBezTo>
                <a:cubicBezTo>
                  <a:pt x="64" y="55"/>
                  <a:pt x="64" y="55"/>
                  <a:pt x="64" y="55"/>
                </a:cubicBezTo>
                <a:cubicBezTo>
                  <a:pt x="58" y="60"/>
                  <a:pt x="53" y="63"/>
                  <a:pt x="47" y="63"/>
                </a:cubicBezTo>
                <a:cubicBezTo>
                  <a:pt x="43" y="63"/>
                  <a:pt x="39" y="61"/>
                  <a:pt x="35" y="57"/>
                </a:cubicBezTo>
                <a:cubicBezTo>
                  <a:pt x="33" y="55"/>
                  <a:pt x="33" y="52"/>
                  <a:pt x="35" y="50"/>
                </a:cubicBezTo>
                <a:cubicBezTo>
                  <a:pt x="37" y="48"/>
                  <a:pt x="41" y="48"/>
                  <a:pt x="43" y="50"/>
                </a:cubicBezTo>
                <a:cubicBezTo>
                  <a:pt x="45" y="51"/>
                  <a:pt x="48" y="55"/>
                  <a:pt x="56" y="47"/>
                </a:cubicBezTo>
                <a:cubicBezTo>
                  <a:pt x="73" y="30"/>
                  <a:pt x="73" y="30"/>
                  <a:pt x="73" y="30"/>
                </a:cubicBezTo>
                <a:cubicBezTo>
                  <a:pt x="75" y="28"/>
                  <a:pt x="76" y="26"/>
                  <a:pt x="76" y="23"/>
                </a:cubicBezTo>
                <a:cubicBezTo>
                  <a:pt x="76" y="21"/>
                  <a:pt x="75" y="18"/>
                  <a:pt x="73" y="16"/>
                </a:cubicBezTo>
                <a:cubicBezTo>
                  <a:pt x="70" y="13"/>
                  <a:pt x="65" y="11"/>
                  <a:pt x="60" y="16"/>
                </a:cubicBezTo>
                <a:cubicBezTo>
                  <a:pt x="55" y="21"/>
                  <a:pt x="55" y="21"/>
                  <a:pt x="55" y="21"/>
                </a:cubicBezTo>
                <a:cubicBezTo>
                  <a:pt x="53" y="23"/>
                  <a:pt x="50" y="23"/>
                  <a:pt x="48" y="21"/>
                </a:cubicBezTo>
                <a:cubicBezTo>
                  <a:pt x="45" y="19"/>
                  <a:pt x="45" y="15"/>
                  <a:pt x="48" y="13"/>
                </a:cubicBezTo>
                <a:cubicBezTo>
                  <a:pt x="53" y="8"/>
                  <a:pt x="53" y="8"/>
                  <a:pt x="53" y="8"/>
                </a:cubicBezTo>
                <a:cubicBezTo>
                  <a:pt x="61" y="0"/>
                  <a:pt x="72" y="1"/>
                  <a:pt x="81" y="9"/>
                </a:cubicBezTo>
                <a:cubicBezTo>
                  <a:pt x="85" y="13"/>
                  <a:pt x="87" y="18"/>
                  <a:pt x="87" y="23"/>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2" name="Freeform 35">
            <a:extLst>
              <a:ext uri="{FF2B5EF4-FFF2-40B4-BE49-F238E27FC236}">
                <a16:creationId xmlns:a16="http://schemas.microsoft.com/office/drawing/2014/main" id="{BDFFB743-1A51-4788-ABFB-6DE923DEE57B}"/>
              </a:ext>
            </a:extLst>
          </p:cNvPr>
          <p:cNvSpPr>
            <a:spLocks/>
          </p:cNvSpPr>
          <p:nvPr userDrawn="1"/>
        </p:nvSpPr>
        <p:spPr bwMode="auto">
          <a:xfrm>
            <a:off x="10112375" y="2416176"/>
            <a:ext cx="368300" cy="441325"/>
          </a:xfrm>
          <a:custGeom>
            <a:avLst/>
            <a:gdLst>
              <a:gd name="T0" fmla="*/ 97 w 98"/>
              <a:gd name="T1" fmla="*/ 44 h 117"/>
              <a:gd name="T2" fmla="*/ 21 w 98"/>
              <a:gd name="T3" fmla="*/ 78 h 117"/>
              <a:gd name="T4" fmla="*/ 31 w 98"/>
              <a:gd name="T5" fmla="*/ 117 h 117"/>
              <a:gd name="T6" fmla="*/ 20 w 98"/>
              <a:gd name="T7" fmla="*/ 117 h 117"/>
              <a:gd name="T8" fmla="*/ 0 w 98"/>
              <a:gd name="T9" fmla="*/ 39 h 117"/>
              <a:gd name="T10" fmla="*/ 10 w 98"/>
              <a:gd name="T11" fmla="*/ 35 h 117"/>
              <a:gd name="T12" fmla="*/ 94 w 98"/>
              <a:gd name="T13" fmla="*/ 42 h 117"/>
              <a:gd name="T14" fmla="*/ 97 w 98"/>
              <a:gd name="T15" fmla="*/ 44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17">
                <a:moveTo>
                  <a:pt x="97" y="44"/>
                </a:moveTo>
                <a:cubicBezTo>
                  <a:pt x="46" y="117"/>
                  <a:pt x="63" y="43"/>
                  <a:pt x="21" y="78"/>
                </a:cubicBezTo>
                <a:cubicBezTo>
                  <a:pt x="31" y="117"/>
                  <a:pt x="31" y="117"/>
                  <a:pt x="31" y="117"/>
                </a:cubicBezTo>
                <a:cubicBezTo>
                  <a:pt x="20" y="117"/>
                  <a:pt x="20" y="117"/>
                  <a:pt x="20" y="117"/>
                </a:cubicBezTo>
                <a:cubicBezTo>
                  <a:pt x="0" y="39"/>
                  <a:pt x="0" y="39"/>
                  <a:pt x="0" y="39"/>
                </a:cubicBezTo>
                <a:cubicBezTo>
                  <a:pt x="10" y="35"/>
                  <a:pt x="10" y="35"/>
                  <a:pt x="10" y="35"/>
                </a:cubicBezTo>
                <a:cubicBezTo>
                  <a:pt x="58" y="0"/>
                  <a:pt x="33" y="66"/>
                  <a:pt x="94" y="42"/>
                </a:cubicBezTo>
                <a:cubicBezTo>
                  <a:pt x="96" y="41"/>
                  <a:pt x="98" y="42"/>
                  <a:pt x="97" y="4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3" name="Freeform 36">
            <a:extLst>
              <a:ext uri="{FF2B5EF4-FFF2-40B4-BE49-F238E27FC236}">
                <a16:creationId xmlns:a16="http://schemas.microsoft.com/office/drawing/2014/main" id="{4980FBFD-32D0-4C92-A20A-B1B04CDBFD5D}"/>
              </a:ext>
            </a:extLst>
          </p:cNvPr>
          <p:cNvSpPr>
            <a:spLocks noEditPoints="1"/>
          </p:cNvSpPr>
          <p:nvPr userDrawn="1"/>
        </p:nvSpPr>
        <p:spPr bwMode="auto">
          <a:xfrm>
            <a:off x="10769600" y="2509838"/>
            <a:ext cx="341313" cy="342900"/>
          </a:xfrm>
          <a:custGeom>
            <a:avLst/>
            <a:gdLst>
              <a:gd name="T0" fmla="*/ 91 w 91"/>
              <a:gd name="T1" fmla="*/ 59 h 91"/>
              <a:gd name="T2" fmla="*/ 87 w 91"/>
              <a:gd name="T3" fmla="*/ 68 h 91"/>
              <a:gd name="T4" fmla="*/ 72 w 91"/>
              <a:gd name="T5" fmla="*/ 73 h 91"/>
              <a:gd name="T6" fmla="*/ 69 w 91"/>
              <a:gd name="T7" fmla="*/ 87 h 91"/>
              <a:gd name="T8" fmla="*/ 60 w 91"/>
              <a:gd name="T9" fmla="*/ 91 h 91"/>
              <a:gd name="T10" fmla="*/ 46 w 91"/>
              <a:gd name="T11" fmla="*/ 82 h 91"/>
              <a:gd name="T12" fmla="*/ 31 w 91"/>
              <a:gd name="T13" fmla="*/ 91 h 91"/>
              <a:gd name="T14" fmla="*/ 22 w 91"/>
              <a:gd name="T15" fmla="*/ 87 h 91"/>
              <a:gd name="T16" fmla="*/ 19 w 91"/>
              <a:gd name="T17" fmla="*/ 73 h 91"/>
              <a:gd name="T18" fmla="*/ 4 w 91"/>
              <a:gd name="T19" fmla="*/ 69 h 91"/>
              <a:gd name="T20" fmla="*/ 0 w 91"/>
              <a:gd name="T21" fmla="*/ 60 h 91"/>
              <a:gd name="T22" fmla="*/ 9 w 91"/>
              <a:gd name="T23" fmla="*/ 46 h 91"/>
              <a:gd name="T24" fmla="*/ 0 w 91"/>
              <a:gd name="T25" fmla="*/ 32 h 91"/>
              <a:gd name="T26" fmla="*/ 4 w 91"/>
              <a:gd name="T27" fmla="*/ 23 h 91"/>
              <a:gd name="T28" fmla="*/ 19 w 91"/>
              <a:gd name="T29" fmla="*/ 19 h 91"/>
              <a:gd name="T30" fmla="*/ 22 w 91"/>
              <a:gd name="T31" fmla="*/ 4 h 91"/>
              <a:gd name="T32" fmla="*/ 31 w 91"/>
              <a:gd name="T33" fmla="*/ 0 h 91"/>
              <a:gd name="T34" fmla="*/ 46 w 91"/>
              <a:gd name="T35" fmla="*/ 9 h 91"/>
              <a:gd name="T36" fmla="*/ 60 w 91"/>
              <a:gd name="T37" fmla="*/ 0 h 91"/>
              <a:gd name="T38" fmla="*/ 69 w 91"/>
              <a:gd name="T39" fmla="*/ 4 h 91"/>
              <a:gd name="T40" fmla="*/ 72 w 91"/>
              <a:gd name="T41" fmla="*/ 19 h 91"/>
              <a:gd name="T42" fmla="*/ 87 w 91"/>
              <a:gd name="T43" fmla="*/ 23 h 91"/>
              <a:gd name="T44" fmla="*/ 91 w 91"/>
              <a:gd name="T45" fmla="*/ 32 h 91"/>
              <a:gd name="T46" fmla="*/ 82 w 91"/>
              <a:gd name="T47" fmla="*/ 46 h 91"/>
              <a:gd name="T48" fmla="*/ 91 w 91"/>
              <a:gd name="T49" fmla="*/ 59 h 91"/>
              <a:gd name="T50" fmla="*/ 65 w 91"/>
              <a:gd name="T51" fmla="*/ 46 h 91"/>
              <a:gd name="T52" fmla="*/ 46 w 91"/>
              <a:gd name="T53" fmla="*/ 26 h 91"/>
              <a:gd name="T54" fmla="*/ 26 w 91"/>
              <a:gd name="T55" fmla="*/ 46 h 91"/>
              <a:gd name="T56" fmla="*/ 46 w 91"/>
              <a:gd name="T57" fmla="*/ 65 h 91"/>
              <a:gd name="T58" fmla="*/ 65 w 91"/>
              <a:gd name="T59" fmla="*/ 4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 h="91">
                <a:moveTo>
                  <a:pt x="91" y="59"/>
                </a:moveTo>
                <a:cubicBezTo>
                  <a:pt x="90" y="62"/>
                  <a:pt x="89" y="65"/>
                  <a:pt x="87" y="68"/>
                </a:cubicBezTo>
                <a:cubicBezTo>
                  <a:pt x="81" y="66"/>
                  <a:pt x="76" y="68"/>
                  <a:pt x="72" y="73"/>
                </a:cubicBezTo>
                <a:cubicBezTo>
                  <a:pt x="68" y="77"/>
                  <a:pt x="67" y="81"/>
                  <a:pt x="69" y="87"/>
                </a:cubicBezTo>
                <a:cubicBezTo>
                  <a:pt x="66" y="89"/>
                  <a:pt x="63" y="90"/>
                  <a:pt x="60" y="91"/>
                </a:cubicBezTo>
                <a:cubicBezTo>
                  <a:pt x="57" y="86"/>
                  <a:pt x="51" y="82"/>
                  <a:pt x="46" y="82"/>
                </a:cubicBezTo>
                <a:cubicBezTo>
                  <a:pt x="40" y="82"/>
                  <a:pt x="34" y="86"/>
                  <a:pt x="31" y="91"/>
                </a:cubicBezTo>
                <a:cubicBezTo>
                  <a:pt x="28" y="90"/>
                  <a:pt x="25" y="89"/>
                  <a:pt x="22" y="87"/>
                </a:cubicBezTo>
                <a:cubicBezTo>
                  <a:pt x="24" y="81"/>
                  <a:pt x="22" y="77"/>
                  <a:pt x="19" y="73"/>
                </a:cubicBezTo>
                <a:cubicBezTo>
                  <a:pt x="14" y="68"/>
                  <a:pt x="10" y="67"/>
                  <a:pt x="4" y="69"/>
                </a:cubicBezTo>
                <a:cubicBezTo>
                  <a:pt x="2" y="66"/>
                  <a:pt x="1" y="63"/>
                  <a:pt x="0" y="60"/>
                </a:cubicBezTo>
                <a:cubicBezTo>
                  <a:pt x="5" y="57"/>
                  <a:pt x="9" y="51"/>
                  <a:pt x="9" y="46"/>
                </a:cubicBezTo>
                <a:cubicBezTo>
                  <a:pt x="9" y="40"/>
                  <a:pt x="5" y="35"/>
                  <a:pt x="0" y="32"/>
                </a:cubicBezTo>
                <a:cubicBezTo>
                  <a:pt x="1" y="29"/>
                  <a:pt x="2" y="26"/>
                  <a:pt x="4" y="23"/>
                </a:cubicBezTo>
                <a:cubicBezTo>
                  <a:pt x="10" y="25"/>
                  <a:pt x="14" y="23"/>
                  <a:pt x="19" y="19"/>
                </a:cubicBezTo>
                <a:cubicBezTo>
                  <a:pt x="22" y="15"/>
                  <a:pt x="24" y="10"/>
                  <a:pt x="22" y="4"/>
                </a:cubicBezTo>
                <a:cubicBezTo>
                  <a:pt x="25" y="2"/>
                  <a:pt x="28" y="1"/>
                  <a:pt x="31" y="0"/>
                </a:cubicBezTo>
                <a:cubicBezTo>
                  <a:pt x="34" y="5"/>
                  <a:pt x="40" y="9"/>
                  <a:pt x="46" y="9"/>
                </a:cubicBezTo>
                <a:cubicBezTo>
                  <a:pt x="51" y="9"/>
                  <a:pt x="57" y="5"/>
                  <a:pt x="60" y="0"/>
                </a:cubicBezTo>
                <a:cubicBezTo>
                  <a:pt x="63" y="1"/>
                  <a:pt x="66" y="2"/>
                  <a:pt x="69" y="4"/>
                </a:cubicBezTo>
                <a:cubicBezTo>
                  <a:pt x="67" y="10"/>
                  <a:pt x="68" y="15"/>
                  <a:pt x="72" y="19"/>
                </a:cubicBezTo>
                <a:cubicBezTo>
                  <a:pt x="76" y="23"/>
                  <a:pt x="81" y="25"/>
                  <a:pt x="87" y="23"/>
                </a:cubicBezTo>
                <a:cubicBezTo>
                  <a:pt x="89" y="26"/>
                  <a:pt x="90" y="29"/>
                  <a:pt x="91" y="32"/>
                </a:cubicBezTo>
                <a:cubicBezTo>
                  <a:pt x="86" y="35"/>
                  <a:pt x="82" y="40"/>
                  <a:pt x="82" y="46"/>
                </a:cubicBezTo>
                <a:cubicBezTo>
                  <a:pt x="82" y="51"/>
                  <a:pt x="86" y="56"/>
                  <a:pt x="91" y="59"/>
                </a:cubicBezTo>
                <a:close/>
                <a:moveTo>
                  <a:pt x="65" y="46"/>
                </a:moveTo>
                <a:cubicBezTo>
                  <a:pt x="65" y="35"/>
                  <a:pt x="56" y="26"/>
                  <a:pt x="46" y="26"/>
                </a:cubicBezTo>
                <a:cubicBezTo>
                  <a:pt x="35" y="26"/>
                  <a:pt x="26" y="35"/>
                  <a:pt x="26" y="46"/>
                </a:cubicBezTo>
                <a:cubicBezTo>
                  <a:pt x="26" y="57"/>
                  <a:pt x="35" y="65"/>
                  <a:pt x="46" y="65"/>
                </a:cubicBezTo>
                <a:cubicBezTo>
                  <a:pt x="56" y="65"/>
                  <a:pt x="65" y="57"/>
                  <a:pt x="65" y="46"/>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4" name="Freeform 37">
            <a:extLst>
              <a:ext uri="{FF2B5EF4-FFF2-40B4-BE49-F238E27FC236}">
                <a16:creationId xmlns:a16="http://schemas.microsoft.com/office/drawing/2014/main" id="{57AD24B8-827F-43FF-B36B-6391E1395004}"/>
              </a:ext>
            </a:extLst>
          </p:cNvPr>
          <p:cNvSpPr>
            <a:spLocks noEditPoints="1"/>
          </p:cNvSpPr>
          <p:nvPr userDrawn="1"/>
        </p:nvSpPr>
        <p:spPr bwMode="auto">
          <a:xfrm>
            <a:off x="1069975" y="3240088"/>
            <a:ext cx="379413" cy="381000"/>
          </a:xfrm>
          <a:custGeom>
            <a:avLst/>
            <a:gdLst>
              <a:gd name="T0" fmla="*/ 98 w 101"/>
              <a:gd name="T1" fmla="*/ 36 h 101"/>
              <a:gd name="T2" fmla="*/ 83 w 101"/>
              <a:gd name="T3" fmla="*/ 51 h 101"/>
              <a:gd name="T4" fmla="*/ 66 w 101"/>
              <a:gd name="T5" fmla="*/ 54 h 101"/>
              <a:gd name="T6" fmla="*/ 22 w 101"/>
              <a:gd name="T7" fmla="*/ 98 h 101"/>
              <a:gd name="T8" fmla="*/ 8 w 101"/>
              <a:gd name="T9" fmla="*/ 93 h 101"/>
              <a:gd name="T10" fmla="*/ 3 w 101"/>
              <a:gd name="T11" fmla="*/ 79 h 101"/>
              <a:gd name="T12" fmla="*/ 47 w 101"/>
              <a:gd name="T13" fmla="*/ 35 h 101"/>
              <a:gd name="T14" fmla="*/ 50 w 101"/>
              <a:gd name="T15" fmla="*/ 18 h 101"/>
              <a:gd name="T16" fmla="*/ 65 w 101"/>
              <a:gd name="T17" fmla="*/ 3 h 101"/>
              <a:gd name="T18" fmla="*/ 89 w 101"/>
              <a:gd name="T19" fmla="*/ 12 h 101"/>
              <a:gd name="T20" fmla="*/ 98 w 101"/>
              <a:gd name="T21" fmla="*/ 36 h 101"/>
              <a:gd name="T22" fmla="*/ 49 w 101"/>
              <a:gd name="T23" fmla="*/ 55 h 101"/>
              <a:gd name="T24" fmla="*/ 51 w 101"/>
              <a:gd name="T25" fmla="*/ 46 h 101"/>
              <a:gd name="T26" fmla="*/ 42 w 101"/>
              <a:gd name="T27" fmla="*/ 47 h 101"/>
              <a:gd name="T28" fmla="*/ 40 w 101"/>
              <a:gd name="T29" fmla="*/ 56 h 101"/>
              <a:gd name="T30" fmla="*/ 49 w 101"/>
              <a:gd name="T31" fmla="*/ 55 h 101"/>
              <a:gd name="T32" fmla="*/ 94 w 101"/>
              <a:gd name="T33" fmla="*/ 32 h 101"/>
              <a:gd name="T34" fmla="*/ 85 w 101"/>
              <a:gd name="T35" fmla="*/ 16 h 101"/>
              <a:gd name="T36" fmla="*/ 69 w 101"/>
              <a:gd name="T37" fmla="*/ 7 h 101"/>
              <a:gd name="T38" fmla="*/ 77 w 101"/>
              <a:gd name="T39" fmla="*/ 24 h 101"/>
              <a:gd name="T40" fmla="*/ 94 w 101"/>
              <a:gd name="T41" fmla="*/ 3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 h="101">
                <a:moveTo>
                  <a:pt x="98" y="36"/>
                </a:moveTo>
                <a:cubicBezTo>
                  <a:pt x="83" y="51"/>
                  <a:pt x="83" y="51"/>
                  <a:pt x="83" y="51"/>
                </a:cubicBezTo>
                <a:cubicBezTo>
                  <a:pt x="81" y="53"/>
                  <a:pt x="73" y="55"/>
                  <a:pt x="66" y="54"/>
                </a:cubicBezTo>
                <a:cubicBezTo>
                  <a:pt x="22" y="98"/>
                  <a:pt x="22" y="98"/>
                  <a:pt x="22" y="98"/>
                </a:cubicBezTo>
                <a:cubicBezTo>
                  <a:pt x="19" y="101"/>
                  <a:pt x="13" y="98"/>
                  <a:pt x="8" y="93"/>
                </a:cubicBezTo>
                <a:cubicBezTo>
                  <a:pt x="2" y="88"/>
                  <a:pt x="0" y="82"/>
                  <a:pt x="3" y="79"/>
                </a:cubicBezTo>
                <a:cubicBezTo>
                  <a:pt x="47" y="35"/>
                  <a:pt x="47" y="35"/>
                  <a:pt x="47" y="35"/>
                </a:cubicBezTo>
                <a:cubicBezTo>
                  <a:pt x="46" y="28"/>
                  <a:pt x="48" y="20"/>
                  <a:pt x="50" y="18"/>
                </a:cubicBezTo>
                <a:cubicBezTo>
                  <a:pt x="65" y="3"/>
                  <a:pt x="65" y="3"/>
                  <a:pt x="65" y="3"/>
                </a:cubicBezTo>
                <a:cubicBezTo>
                  <a:pt x="68" y="0"/>
                  <a:pt x="80" y="3"/>
                  <a:pt x="89" y="12"/>
                </a:cubicBezTo>
                <a:cubicBezTo>
                  <a:pt x="98" y="21"/>
                  <a:pt x="101" y="33"/>
                  <a:pt x="98" y="36"/>
                </a:cubicBezTo>
                <a:close/>
                <a:moveTo>
                  <a:pt x="49" y="55"/>
                </a:moveTo>
                <a:cubicBezTo>
                  <a:pt x="52" y="52"/>
                  <a:pt x="53" y="48"/>
                  <a:pt x="51" y="46"/>
                </a:cubicBezTo>
                <a:cubicBezTo>
                  <a:pt x="49" y="44"/>
                  <a:pt x="45" y="45"/>
                  <a:pt x="42" y="47"/>
                </a:cubicBezTo>
                <a:cubicBezTo>
                  <a:pt x="39" y="50"/>
                  <a:pt x="38" y="54"/>
                  <a:pt x="40" y="56"/>
                </a:cubicBezTo>
                <a:cubicBezTo>
                  <a:pt x="42" y="58"/>
                  <a:pt x="46" y="57"/>
                  <a:pt x="49" y="55"/>
                </a:cubicBezTo>
                <a:close/>
                <a:moveTo>
                  <a:pt x="94" y="32"/>
                </a:moveTo>
                <a:cubicBezTo>
                  <a:pt x="94" y="32"/>
                  <a:pt x="92" y="23"/>
                  <a:pt x="85" y="16"/>
                </a:cubicBezTo>
                <a:cubicBezTo>
                  <a:pt x="78" y="9"/>
                  <a:pt x="69" y="7"/>
                  <a:pt x="69" y="7"/>
                </a:cubicBezTo>
                <a:cubicBezTo>
                  <a:pt x="68" y="8"/>
                  <a:pt x="70" y="17"/>
                  <a:pt x="77" y="24"/>
                </a:cubicBezTo>
                <a:cubicBezTo>
                  <a:pt x="84" y="31"/>
                  <a:pt x="93" y="33"/>
                  <a:pt x="94" y="3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5" name="Freeform 38">
            <a:extLst>
              <a:ext uri="{FF2B5EF4-FFF2-40B4-BE49-F238E27FC236}">
                <a16:creationId xmlns:a16="http://schemas.microsoft.com/office/drawing/2014/main" id="{71F9EDFD-10E4-4E73-BCB6-3A00CE5B495B}"/>
              </a:ext>
            </a:extLst>
          </p:cNvPr>
          <p:cNvSpPr>
            <a:spLocks noEditPoints="1"/>
          </p:cNvSpPr>
          <p:nvPr userDrawn="1"/>
        </p:nvSpPr>
        <p:spPr bwMode="auto">
          <a:xfrm>
            <a:off x="1722438" y="3244851"/>
            <a:ext cx="365125" cy="371475"/>
          </a:xfrm>
          <a:custGeom>
            <a:avLst/>
            <a:gdLst>
              <a:gd name="T0" fmla="*/ 55 w 97"/>
              <a:gd name="T1" fmla="*/ 80 h 99"/>
              <a:gd name="T2" fmla="*/ 72 w 97"/>
              <a:gd name="T3" fmla="*/ 89 h 99"/>
              <a:gd name="T4" fmla="*/ 48 w 97"/>
              <a:gd name="T5" fmla="*/ 99 h 99"/>
              <a:gd name="T6" fmla="*/ 24 w 97"/>
              <a:gd name="T7" fmla="*/ 89 h 99"/>
              <a:gd name="T8" fmla="*/ 42 w 97"/>
              <a:gd name="T9" fmla="*/ 80 h 99"/>
              <a:gd name="T10" fmla="*/ 42 w 97"/>
              <a:gd name="T11" fmla="*/ 73 h 99"/>
              <a:gd name="T12" fmla="*/ 26 w 97"/>
              <a:gd name="T13" fmla="*/ 54 h 99"/>
              <a:gd name="T14" fmla="*/ 0 w 97"/>
              <a:gd name="T15" fmla="*/ 14 h 99"/>
              <a:gd name="T16" fmla="*/ 4 w 97"/>
              <a:gd name="T17" fmla="*/ 10 h 99"/>
              <a:gd name="T18" fmla="*/ 22 w 97"/>
              <a:gd name="T19" fmla="*/ 10 h 99"/>
              <a:gd name="T20" fmla="*/ 48 w 97"/>
              <a:gd name="T21" fmla="*/ 0 h 99"/>
              <a:gd name="T22" fmla="*/ 75 w 97"/>
              <a:gd name="T23" fmla="*/ 10 h 99"/>
              <a:gd name="T24" fmla="*/ 93 w 97"/>
              <a:gd name="T25" fmla="*/ 10 h 99"/>
              <a:gd name="T26" fmla="*/ 97 w 97"/>
              <a:gd name="T27" fmla="*/ 14 h 99"/>
              <a:gd name="T28" fmla="*/ 70 w 97"/>
              <a:gd name="T29" fmla="*/ 54 h 99"/>
              <a:gd name="T30" fmla="*/ 55 w 97"/>
              <a:gd name="T31" fmla="*/ 73 h 99"/>
              <a:gd name="T32" fmla="*/ 55 w 97"/>
              <a:gd name="T33" fmla="*/ 80 h 99"/>
              <a:gd name="T34" fmla="*/ 27 w 97"/>
              <a:gd name="T35" fmla="*/ 46 h 99"/>
              <a:gd name="T36" fmla="*/ 21 w 97"/>
              <a:gd name="T37" fmla="*/ 17 h 99"/>
              <a:gd name="T38" fmla="*/ 7 w 97"/>
              <a:gd name="T39" fmla="*/ 17 h 99"/>
              <a:gd name="T40" fmla="*/ 27 w 97"/>
              <a:gd name="T41" fmla="*/ 46 h 99"/>
              <a:gd name="T42" fmla="*/ 28 w 97"/>
              <a:gd name="T43" fmla="*/ 15 h 99"/>
              <a:gd name="T44" fmla="*/ 48 w 97"/>
              <a:gd name="T45" fmla="*/ 23 h 99"/>
              <a:gd name="T46" fmla="*/ 69 w 97"/>
              <a:gd name="T47" fmla="*/ 15 h 99"/>
              <a:gd name="T48" fmla="*/ 48 w 97"/>
              <a:gd name="T49" fmla="*/ 7 h 99"/>
              <a:gd name="T50" fmla="*/ 28 w 97"/>
              <a:gd name="T51" fmla="*/ 15 h 99"/>
              <a:gd name="T52" fmla="*/ 89 w 97"/>
              <a:gd name="T53" fmla="*/ 17 h 99"/>
              <a:gd name="T54" fmla="*/ 75 w 97"/>
              <a:gd name="T55" fmla="*/ 17 h 99"/>
              <a:gd name="T56" fmla="*/ 70 w 97"/>
              <a:gd name="T57" fmla="*/ 46 h 99"/>
              <a:gd name="T58" fmla="*/ 89 w 97"/>
              <a:gd name="T59" fmla="*/ 1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99">
                <a:moveTo>
                  <a:pt x="55" y="80"/>
                </a:moveTo>
                <a:cubicBezTo>
                  <a:pt x="65" y="81"/>
                  <a:pt x="72" y="85"/>
                  <a:pt x="72" y="89"/>
                </a:cubicBezTo>
                <a:cubicBezTo>
                  <a:pt x="72" y="95"/>
                  <a:pt x="62" y="99"/>
                  <a:pt x="48" y="99"/>
                </a:cubicBezTo>
                <a:cubicBezTo>
                  <a:pt x="35" y="99"/>
                  <a:pt x="24" y="95"/>
                  <a:pt x="24" y="89"/>
                </a:cubicBezTo>
                <a:cubicBezTo>
                  <a:pt x="24" y="85"/>
                  <a:pt x="32" y="81"/>
                  <a:pt x="42" y="80"/>
                </a:cubicBezTo>
                <a:cubicBezTo>
                  <a:pt x="42" y="73"/>
                  <a:pt x="42" y="73"/>
                  <a:pt x="42" y="73"/>
                </a:cubicBezTo>
                <a:cubicBezTo>
                  <a:pt x="42" y="65"/>
                  <a:pt x="36" y="61"/>
                  <a:pt x="26" y="54"/>
                </a:cubicBezTo>
                <a:cubicBezTo>
                  <a:pt x="15" y="47"/>
                  <a:pt x="0" y="37"/>
                  <a:pt x="0" y="14"/>
                </a:cubicBezTo>
                <a:cubicBezTo>
                  <a:pt x="0" y="11"/>
                  <a:pt x="1" y="10"/>
                  <a:pt x="4" y="10"/>
                </a:cubicBezTo>
                <a:cubicBezTo>
                  <a:pt x="22" y="10"/>
                  <a:pt x="22" y="10"/>
                  <a:pt x="22" y="10"/>
                </a:cubicBezTo>
                <a:cubicBezTo>
                  <a:pt x="25" y="5"/>
                  <a:pt x="32" y="0"/>
                  <a:pt x="48" y="0"/>
                </a:cubicBezTo>
                <a:cubicBezTo>
                  <a:pt x="64" y="0"/>
                  <a:pt x="72" y="5"/>
                  <a:pt x="75" y="10"/>
                </a:cubicBezTo>
                <a:cubicBezTo>
                  <a:pt x="93" y="10"/>
                  <a:pt x="93" y="10"/>
                  <a:pt x="93" y="10"/>
                </a:cubicBezTo>
                <a:cubicBezTo>
                  <a:pt x="95" y="10"/>
                  <a:pt x="97" y="11"/>
                  <a:pt x="97" y="14"/>
                </a:cubicBezTo>
                <a:cubicBezTo>
                  <a:pt x="97" y="37"/>
                  <a:pt x="82" y="47"/>
                  <a:pt x="70" y="54"/>
                </a:cubicBezTo>
                <a:cubicBezTo>
                  <a:pt x="61" y="61"/>
                  <a:pt x="55" y="65"/>
                  <a:pt x="55" y="73"/>
                </a:cubicBezTo>
                <a:lnTo>
                  <a:pt x="55" y="80"/>
                </a:lnTo>
                <a:close/>
                <a:moveTo>
                  <a:pt x="27" y="46"/>
                </a:moveTo>
                <a:cubicBezTo>
                  <a:pt x="24" y="39"/>
                  <a:pt x="21" y="30"/>
                  <a:pt x="21" y="17"/>
                </a:cubicBezTo>
                <a:cubicBezTo>
                  <a:pt x="7" y="17"/>
                  <a:pt x="7" y="17"/>
                  <a:pt x="7" y="17"/>
                </a:cubicBezTo>
                <a:cubicBezTo>
                  <a:pt x="9" y="32"/>
                  <a:pt x="18" y="39"/>
                  <a:pt x="27" y="46"/>
                </a:cubicBezTo>
                <a:close/>
                <a:moveTo>
                  <a:pt x="28" y="15"/>
                </a:moveTo>
                <a:cubicBezTo>
                  <a:pt x="28" y="17"/>
                  <a:pt x="34" y="23"/>
                  <a:pt x="48" y="23"/>
                </a:cubicBezTo>
                <a:cubicBezTo>
                  <a:pt x="63" y="23"/>
                  <a:pt x="69" y="17"/>
                  <a:pt x="69" y="15"/>
                </a:cubicBezTo>
                <a:cubicBezTo>
                  <a:pt x="69" y="13"/>
                  <a:pt x="63" y="7"/>
                  <a:pt x="48" y="7"/>
                </a:cubicBezTo>
                <a:cubicBezTo>
                  <a:pt x="34" y="7"/>
                  <a:pt x="28" y="13"/>
                  <a:pt x="28" y="15"/>
                </a:cubicBezTo>
                <a:close/>
                <a:moveTo>
                  <a:pt x="89" y="17"/>
                </a:moveTo>
                <a:cubicBezTo>
                  <a:pt x="75" y="17"/>
                  <a:pt x="75" y="17"/>
                  <a:pt x="75" y="17"/>
                </a:cubicBezTo>
                <a:cubicBezTo>
                  <a:pt x="75" y="30"/>
                  <a:pt x="73" y="39"/>
                  <a:pt x="70" y="46"/>
                </a:cubicBezTo>
                <a:cubicBezTo>
                  <a:pt x="79" y="39"/>
                  <a:pt x="88" y="32"/>
                  <a:pt x="89" y="17"/>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6" name="Freeform 39">
            <a:extLst>
              <a:ext uri="{FF2B5EF4-FFF2-40B4-BE49-F238E27FC236}">
                <a16:creationId xmlns:a16="http://schemas.microsoft.com/office/drawing/2014/main" id="{A10EBFA4-16DC-45FE-818C-0B31B4BBAF4E}"/>
              </a:ext>
            </a:extLst>
          </p:cNvPr>
          <p:cNvSpPr>
            <a:spLocks noEditPoints="1"/>
          </p:cNvSpPr>
          <p:nvPr userDrawn="1"/>
        </p:nvSpPr>
        <p:spPr bwMode="auto">
          <a:xfrm>
            <a:off x="2354263" y="3225801"/>
            <a:ext cx="404813" cy="409575"/>
          </a:xfrm>
          <a:custGeom>
            <a:avLst/>
            <a:gdLst>
              <a:gd name="T0" fmla="*/ 87 w 108"/>
              <a:gd name="T1" fmla="*/ 41 h 109"/>
              <a:gd name="T2" fmla="*/ 89 w 108"/>
              <a:gd name="T3" fmla="*/ 44 h 109"/>
              <a:gd name="T4" fmla="*/ 90 w 108"/>
              <a:gd name="T5" fmla="*/ 50 h 109"/>
              <a:gd name="T6" fmla="*/ 85 w 108"/>
              <a:gd name="T7" fmla="*/ 67 h 109"/>
              <a:gd name="T8" fmla="*/ 81 w 108"/>
              <a:gd name="T9" fmla="*/ 72 h 109"/>
              <a:gd name="T10" fmla="*/ 31 w 108"/>
              <a:gd name="T11" fmla="*/ 107 h 109"/>
              <a:gd name="T12" fmla="*/ 24 w 108"/>
              <a:gd name="T13" fmla="*/ 107 h 109"/>
              <a:gd name="T14" fmla="*/ 1 w 108"/>
              <a:gd name="T15" fmla="*/ 74 h 109"/>
              <a:gd name="T16" fmla="*/ 3 w 108"/>
              <a:gd name="T17" fmla="*/ 66 h 109"/>
              <a:gd name="T18" fmla="*/ 53 w 108"/>
              <a:gd name="T19" fmla="*/ 31 h 109"/>
              <a:gd name="T20" fmla="*/ 59 w 108"/>
              <a:gd name="T21" fmla="*/ 29 h 109"/>
              <a:gd name="T22" fmla="*/ 76 w 108"/>
              <a:gd name="T23" fmla="*/ 29 h 109"/>
              <a:gd name="T24" fmla="*/ 81 w 108"/>
              <a:gd name="T25" fmla="*/ 31 h 109"/>
              <a:gd name="T26" fmla="*/ 84 w 108"/>
              <a:gd name="T27" fmla="*/ 36 h 109"/>
              <a:gd name="T28" fmla="*/ 96 w 108"/>
              <a:gd name="T29" fmla="*/ 5 h 109"/>
              <a:gd name="T30" fmla="*/ 98 w 108"/>
              <a:gd name="T31" fmla="*/ 1 h 109"/>
              <a:gd name="T32" fmla="*/ 102 w 108"/>
              <a:gd name="T33" fmla="*/ 3 h 109"/>
              <a:gd name="T34" fmla="*/ 87 w 108"/>
              <a:gd name="T35" fmla="*/ 41 h 109"/>
              <a:gd name="T36" fmla="*/ 83 w 108"/>
              <a:gd name="T37" fmla="*/ 45 h 109"/>
              <a:gd name="T38" fmla="*/ 79 w 108"/>
              <a:gd name="T39" fmla="*/ 47 h 109"/>
              <a:gd name="T40" fmla="*/ 78 w 108"/>
              <a:gd name="T41" fmla="*/ 47 h 109"/>
              <a:gd name="T42" fmla="*/ 75 w 108"/>
              <a:gd name="T43" fmla="*/ 45 h 109"/>
              <a:gd name="T44" fmla="*/ 76 w 108"/>
              <a:gd name="T45" fmla="*/ 40 h 109"/>
              <a:gd name="T46" fmla="*/ 79 w 108"/>
              <a:gd name="T47" fmla="*/ 39 h 109"/>
              <a:gd name="T48" fmla="*/ 69 w 108"/>
              <a:gd name="T49" fmla="*/ 39 h 109"/>
              <a:gd name="T50" fmla="*/ 67 w 108"/>
              <a:gd name="T51" fmla="*/ 51 h 109"/>
              <a:gd name="T52" fmla="*/ 79 w 108"/>
              <a:gd name="T53" fmla="*/ 53 h 109"/>
              <a:gd name="T54" fmla="*/ 83 w 108"/>
              <a:gd name="T55" fmla="*/ 4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8" h="109">
                <a:moveTo>
                  <a:pt x="87" y="41"/>
                </a:moveTo>
                <a:cubicBezTo>
                  <a:pt x="89" y="44"/>
                  <a:pt x="89" y="44"/>
                  <a:pt x="89" y="44"/>
                </a:cubicBezTo>
                <a:cubicBezTo>
                  <a:pt x="90" y="45"/>
                  <a:pt x="91" y="48"/>
                  <a:pt x="90" y="50"/>
                </a:cubicBezTo>
                <a:cubicBezTo>
                  <a:pt x="85" y="67"/>
                  <a:pt x="85" y="67"/>
                  <a:pt x="85" y="67"/>
                </a:cubicBezTo>
                <a:cubicBezTo>
                  <a:pt x="84" y="68"/>
                  <a:pt x="83" y="70"/>
                  <a:pt x="81" y="72"/>
                </a:cubicBezTo>
                <a:cubicBezTo>
                  <a:pt x="31" y="107"/>
                  <a:pt x="31" y="107"/>
                  <a:pt x="31" y="107"/>
                </a:cubicBezTo>
                <a:cubicBezTo>
                  <a:pt x="29" y="109"/>
                  <a:pt x="26" y="109"/>
                  <a:pt x="24" y="107"/>
                </a:cubicBezTo>
                <a:cubicBezTo>
                  <a:pt x="1" y="74"/>
                  <a:pt x="1" y="74"/>
                  <a:pt x="1" y="74"/>
                </a:cubicBezTo>
                <a:cubicBezTo>
                  <a:pt x="0" y="71"/>
                  <a:pt x="0" y="68"/>
                  <a:pt x="3" y="66"/>
                </a:cubicBezTo>
                <a:cubicBezTo>
                  <a:pt x="53" y="31"/>
                  <a:pt x="53" y="31"/>
                  <a:pt x="53" y="31"/>
                </a:cubicBezTo>
                <a:cubicBezTo>
                  <a:pt x="54" y="30"/>
                  <a:pt x="57" y="29"/>
                  <a:pt x="59" y="29"/>
                </a:cubicBezTo>
                <a:cubicBezTo>
                  <a:pt x="76" y="29"/>
                  <a:pt x="76" y="29"/>
                  <a:pt x="76" y="29"/>
                </a:cubicBezTo>
                <a:cubicBezTo>
                  <a:pt x="78" y="29"/>
                  <a:pt x="80" y="30"/>
                  <a:pt x="81" y="31"/>
                </a:cubicBezTo>
                <a:cubicBezTo>
                  <a:pt x="84" y="36"/>
                  <a:pt x="84" y="36"/>
                  <a:pt x="84" y="36"/>
                </a:cubicBezTo>
                <a:cubicBezTo>
                  <a:pt x="91" y="30"/>
                  <a:pt x="101" y="19"/>
                  <a:pt x="96" y="5"/>
                </a:cubicBezTo>
                <a:cubicBezTo>
                  <a:pt x="96" y="3"/>
                  <a:pt x="97" y="1"/>
                  <a:pt x="98" y="1"/>
                </a:cubicBezTo>
                <a:cubicBezTo>
                  <a:pt x="100" y="0"/>
                  <a:pt x="102" y="1"/>
                  <a:pt x="102" y="3"/>
                </a:cubicBezTo>
                <a:cubicBezTo>
                  <a:pt x="108" y="20"/>
                  <a:pt x="98" y="33"/>
                  <a:pt x="87" y="41"/>
                </a:cubicBezTo>
                <a:close/>
                <a:moveTo>
                  <a:pt x="83" y="45"/>
                </a:moveTo>
                <a:cubicBezTo>
                  <a:pt x="81" y="45"/>
                  <a:pt x="80" y="46"/>
                  <a:pt x="79" y="47"/>
                </a:cubicBezTo>
                <a:cubicBezTo>
                  <a:pt x="79" y="47"/>
                  <a:pt x="78" y="47"/>
                  <a:pt x="78" y="47"/>
                </a:cubicBezTo>
                <a:cubicBezTo>
                  <a:pt x="77" y="47"/>
                  <a:pt x="75" y="46"/>
                  <a:pt x="75" y="45"/>
                </a:cubicBezTo>
                <a:cubicBezTo>
                  <a:pt x="74" y="43"/>
                  <a:pt x="75" y="41"/>
                  <a:pt x="76" y="40"/>
                </a:cubicBezTo>
                <a:cubicBezTo>
                  <a:pt x="77" y="40"/>
                  <a:pt x="78" y="40"/>
                  <a:pt x="79" y="39"/>
                </a:cubicBezTo>
                <a:cubicBezTo>
                  <a:pt x="76" y="37"/>
                  <a:pt x="72" y="37"/>
                  <a:pt x="69" y="39"/>
                </a:cubicBezTo>
                <a:cubicBezTo>
                  <a:pt x="65" y="42"/>
                  <a:pt x="64" y="47"/>
                  <a:pt x="67" y="51"/>
                </a:cubicBezTo>
                <a:cubicBezTo>
                  <a:pt x="70" y="55"/>
                  <a:pt x="75" y="56"/>
                  <a:pt x="79" y="53"/>
                </a:cubicBezTo>
                <a:cubicBezTo>
                  <a:pt x="82" y="51"/>
                  <a:pt x="83" y="48"/>
                  <a:pt x="83" y="4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7" name="Freeform 40">
            <a:extLst>
              <a:ext uri="{FF2B5EF4-FFF2-40B4-BE49-F238E27FC236}">
                <a16:creationId xmlns:a16="http://schemas.microsoft.com/office/drawing/2014/main" id="{1941AF0E-B69A-45C2-B6E0-3F1A399AA1D1}"/>
              </a:ext>
            </a:extLst>
          </p:cNvPr>
          <p:cNvSpPr>
            <a:spLocks noEditPoints="1"/>
          </p:cNvSpPr>
          <p:nvPr userDrawn="1"/>
        </p:nvSpPr>
        <p:spPr bwMode="auto">
          <a:xfrm>
            <a:off x="2992438" y="3267076"/>
            <a:ext cx="404813" cy="327025"/>
          </a:xfrm>
          <a:custGeom>
            <a:avLst/>
            <a:gdLst>
              <a:gd name="T0" fmla="*/ 108 w 108"/>
              <a:gd name="T1" fmla="*/ 27 h 87"/>
              <a:gd name="T2" fmla="*/ 108 w 108"/>
              <a:gd name="T3" fmla="*/ 76 h 87"/>
              <a:gd name="T4" fmla="*/ 98 w 108"/>
              <a:gd name="T5" fmla="*/ 87 h 87"/>
              <a:gd name="T6" fmla="*/ 11 w 108"/>
              <a:gd name="T7" fmla="*/ 87 h 87"/>
              <a:gd name="T8" fmla="*/ 0 w 108"/>
              <a:gd name="T9" fmla="*/ 76 h 87"/>
              <a:gd name="T10" fmla="*/ 0 w 108"/>
              <a:gd name="T11" fmla="*/ 27 h 87"/>
              <a:gd name="T12" fmla="*/ 11 w 108"/>
              <a:gd name="T13" fmla="*/ 17 h 87"/>
              <a:gd name="T14" fmla="*/ 24 w 108"/>
              <a:gd name="T15" fmla="*/ 17 h 87"/>
              <a:gd name="T16" fmla="*/ 28 w 108"/>
              <a:gd name="T17" fmla="*/ 13 h 87"/>
              <a:gd name="T18" fmla="*/ 32 w 108"/>
              <a:gd name="T19" fmla="*/ 3 h 87"/>
              <a:gd name="T20" fmla="*/ 36 w 108"/>
              <a:gd name="T21" fmla="*/ 0 h 87"/>
              <a:gd name="T22" fmla="*/ 73 w 108"/>
              <a:gd name="T23" fmla="*/ 0 h 87"/>
              <a:gd name="T24" fmla="*/ 77 w 108"/>
              <a:gd name="T25" fmla="*/ 3 h 87"/>
              <a:gd name="T26" fmla="*/ 81 w 108"/>
              <a:gd name="T27" fmla="*/ 13 h 87"/>
              <a:gd name="T28" fmla="*/ 85 w 108"/>
              <a:gd name="T29" fmla="*/ 17 h 87"/>
              <a:gd name="T30" fmla="*/ 98 w 108"/>
              <a:gd name="T31" fmla="*/ 17 h 87"/>
              <a:gd name="T32" fmla="*/ 108 w 108"/>
              <a:gd name="T33" fmla="*/ 27 h 87"/>
              <a:gd name="T34" fmla="*/ 81 w 108"/>
              <a:gd name="T35" fmla="*/ 49 h 87"/>
              <a:gd name="T36" fmla="*/ 54 w 108"/>
              <a:gd name="T37" fmla="*/ 22 h 87"/>
              <a:gd name="T38" fmla="*/ 27 w 108"/>
              <a:gd name="T39" fmla="*/ 49 h 87"/>
              <a:gd name="T40" fmla="*/ 54 w 108"/>
              <a:gd name="T41" fmla="*/ 76 h 87"/>
              <a:gd name="T42" fmla="*/ 81 w 108"/>
              <a:gd name="T43" fmla="*/ 49 h 87"/>
              <a:gd name="T44" fmla="*/ 71 w 108"/>
              <a:gd name="T45" fmla="*/ 49 h 87"/>
              <a:gd name="T46" fmla="*/ 54 w 108"/>
              <a:gd name="T47" fmla="*/ 65 h 87"/>
              <a:gd name="T48" fmla="*/ 38 w 108"/>
              <a:gd name="T49" fmla="*/ 49 h 87"/>
              <a:gd name="T50" fmla="*/ 54 w 108"/>
              <a:gd name="T51" fmla="*/ 33 h 87"/>
              <a:gd name="T52" fmla="*/ 71 w 108"/>
              <a:gd name="T53" fmla="*/ 49 h 87"/>
              <a:gd name="T54" fmla="*/ 98 w 108"/>
              <a:gd name="T55" fmla="*/ 31 h 87"/>
              <a:gd name="T56" fmla="*/ 94 w 108"/>
              <a:gd name="T57" fmla="*/ 27 h 87"/>
              <a:gd name="T58" fmla="*/ 90 w 108"/>
              <a:gd name="T59" fmla="*/ 31 h 87"/>
              <a:gd name="T60" fmla="*/ 94 w 108"/>
              <a:gd name="T61" fmla="*/ 35 h 87"/>
              <a:gd name="T62" fmla="*/ 98 w 108"/>
              <a:gd name="T63" fmla="*/ 3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 h="87">
                <a:moveTo>
                  <a:pt x="108" y="27"/>
                </a:moveTo>
                <a:cubicBezTo>
                  <a:pt x="108" y="76"/>
                  <a:pt x="108" y="76"/>
                  <a:pt x="108" y="76"/>
                </a:cubicBezTo>
                <a:cubicBezTo>
                  <a:pt x="108" y="82"/>
                  <a:pt x="104" y="87"/>
                  <a:pt x="98" y="87"/>
                </a:cubicBezTo>
                <a:cubicBezTo>
                  <a:pt x="11" y="87"/>
                  <a:pt x="11" y="87"/>
                  <a:pt x="11" y="87"/>
                </a:cubicBezTo>
                <a:cubicBezTo>
                  <a:pt x="5" y="87"/>
                  <a:pt x="0" y="82"/>
                  <a:pt x="0" y="76"/>
                </a:cubicBezTo>
                <a:cubicBezTo>
                  <a:pt x="0" y="27"/>
                  <a:pt x="0" y="27"/>
                  <a:pt x="0" y="27"/>
                </a:cubicBezTo>
                <a:cubicBezTo>
                  <a:pt x="0" y="21"/>
                  <a:pt x="5" y="17"/>
                  <a:pt x="11" y="17"/>
                </a:cubicBezTo>
                <a:cubicBezTo>
                  <a:pt x="24" y="17"/>
                  <a:pt x="24" y="17"/>
                  <a:pt x="24" y="17"/>
                </a:cubicBezTo>
                <a:cubicBezTo>
                  <a:pt x="26" y="17"/>
                  <a:pt x="28" y="15"/>
                  <a:pt x="28" y="13"/>
                </a:cubicBezTo>
                <a:cubicBezTo>
                  <a:pt x="32" y="3"/>
                  <a:pt x="32" y="3"/>
                  <a:pt x="32" y="3"/>
                </a:cubicBezTo>
                <a:cubicBezTo>
                  <a:pt x="32" y="2"/>
                  <a:pt x="34" y="0"/>
                  <a:pt x="36" y="0"/>
                </a:cubicBezTo>
                <a:cubicBezTo>
                  <a:pt x="73" y="0"/>
                  <a:pt x="73" y="0"/>
                  <a:pt x="73" y="0"/>
                </a:cubicBezTo>
                <a:cubicBezTo>
                  <a:pt x="75" y="0"/>
                  <a:pt x="77" y="2"/>
                  <a:pt x="77" y="3"/>
                </a:cubicBezTo>
                <a:cubicBezTo>
                  <a:pt x="81" y="13"/>
                  <a:pt x="81" y="13"/>
                  <a:pt x="81" y="13"/>
                </a:cubicBezTo>
                <a:cubicBezTo>
                  <a:pt x="81" y="15"/>
                  <a:pt x="83" y="17"/>
                  <a:pt x="85" y="17"/>
                </a:cubicBezTo>
                <a:cubicBezTo>
                  <a:pt x="98" y="17"/>
                  <a:pt x="98" y="17"/>
                  <a:pt x="98" y="17"/>
                </a:cubicBezTo>
                <a:cubicBezTo>
                  <a:pt x="104" y="17"/>
                  <a:pt x="108" y="21"/>
                  <a:pt x="108" y="27"/>
                </a:cubicBezTo>
                <a:close/>
                <a:moveTo>
                  <a:pt x="81" y="49"/>
                </a:moveTo>
                <a:cubicBezTo>
                  <a:pt x="81" y="34"/>
                  <a:pt x="69" y="22"/>
                  <a:pt x="54" y="22"/>
                </a:cubicBezTo>
                <a:cubicBezTo>
                  <a:pt x="39" y="22"/>
                  <a:pt x="27" y="34"/>
                  <a:pt x="27" y="49"/>
                </a:cubicBezTo>
                <a:cubicBezTo>
                  <a:pt x="27" y="64"/>
                  <a:pt x="39" y="76"/>
                  <a:pt x="54" y="76"/>
                </a:cubicBezTo>
                <a:cubicBezTo>
                  <a:pt x="69" y="76"/>
                  <a:pt x="81" y="64"/>
                  <a:pt x="81" y="49"/>
                </a:cubicBezTo>
                <a:close/>
                <a:moveTo>
                  <a:pt x="71" y="49"/>
                </a:moveTo>
                <a:cubicBezTo>
                  <a:pt x="71" y="58"/>
                  <a:pt x="63" y="65"/>
                  <a:pt x="54" y="65"/>
                </a:cubicBezTo>
                <a:cubicBezTo>
                  <a:pt x="46" y="65"/>
                  <a:pt x="38" y="58"/>
                  <a:pt x="38" y="49"/>
                </a:cubicBezTo>
                <a:cubicBezTo>
                  <a:pt x="38" y="40"/>
                  <a:pt x="46" y="33"/>
                  <a:pt x="54" y="33"/>
                </a:cubicBezTo>
                <a:cubicBezTo>
                  <a:pt x="63" y="33"/>
                  <a:pt x="71" y="40"/>
                  <a:pt x="71" y="49"/>
                </a:cubicBezTo>
                <a:close/>
                <a:moveTo>
                  <a:pt x="98" y="31"/>
                </a:moveTo>
                <a:cubicBezTo>
                  <a:pt x="98" y="29"/>
                  <a:pt x="96" y="27"/>
                  <a:pt x="94" y="27"/>
                </a:cubicBezTo>
                <a:cubicBezTo>
                  <a:pt x="92" y="27"/>
                  <a:pt x="90" y="29"/>
                  <a:pt x="90" y="31"/>
                </a:cubicBezTo>
                <a:cubicBezTo>
                  <a:pt x="90" y="33"/>
                  <a:pt x="92" y="35"/>
                  <a:pt x="94" y="35"/>
                </a:cubicBezTo>
                <a:cubicBezTo>
                  <a:pt x="96" y="35"/>
                  <a:pt x="98" y="33"/>
                  <a:pt x="98" y="31"/>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8" name="Freeform 41">
            <a:extLst>
              <a:ext uri="{FF2B5EF4-FFF2-40B4-BE49-F238E27FC236}">
                <a16:creationId xmlns:a16="http://schemas.microsoft.com/office/drawing/2014/main" id="{B57C9038-5816-4D13-9393-9DEEE87B4A60}"/>
              </a:ext>
            </a:extLst>
          </p:cNvPr>
          <p:cNvSpPr>
            <a:spLocks/>
          </p:cNvSpPr>
          <p:nvPr userDrawn="1"/>
        </p:nvSpPr>
        <p:spPr bwMode="auto">
          <a:xfrm>
            <a:off x="3675063" y="3263901"/>
            <a:ext cx="349250" cy="349250"/>
          </a:xfrm>
          <a:custGeom>
            <a:avLst/>
            <a:gdLst>
              <a:gd name="T0" fmla="*/ 64 w 93"/>
              <a:gd name="T1" fmla="*/ 0 h 93"/>
              <a:gd name="T2" fmla="*/ 75 w 93"/>
              <a:gd name="T3" fmla="*/ 8 h 93"/>
              <a:gd name="T4" fmla="*/ 75 w 93"/>
              <a:gd name="T5" fmla="*/ 75 h 93"/>
              <a:gd name="T6" fmla="*/ 8 w 93"/>
              <a:gd name="T7" fmla="*/ 75 h 93"/>
              <a:gd name="T8" fmla="*/ 0 w 93"/>
              <a:gd name="T9" fmla="*/ 65 h 93"/>
              <a:gd name="T10" fmla="*/ 56 w 93"/>
              <a:gd name="T11" fmla="*/ 57 h 93"/>
              <a:gd name="T12" fmla="*/ 64 w 93"/>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93" h="93">
                <a:moveTo>
                  <a:pt x="64" y="0"/>
                </a:moveTo>
                <a:cubicBezTo>
                  <a:pt x="68" y="2"/>
                  <a:pt x="71" y="5"/>
                  <a:pt x="75" y="8"/>
                </a:cubicBezTo>
                <a:cubicBezTo>
                  <a:pt x="93" y="27"/>
                  <a:pt x="93" y="56"/>
                  <a:pt x="75" y="75"/>
                </a:cubicBezTo>
                <a:cubicBezTo>
                  <a:pt x="56" y="93"/>
                  <a:pt x="26" y="93"/>
                  <a:pt x="8" y="75"/>
                </a:cubicBezTo>
                <a:cubicBezTo>
                  <a:pt x="5" y="72"/>
                  <a:pt x="2" y="68"/>
                  <a:pt x="0" y="65"/>
                </a:cubicBezTo>
                <a:cubicBezTo>
                  <a:pt x="18" y="75"/>
                  <a:pt x="41" y="72"/>
                  <a:pt x="56" y="57"/>
                </a:cubicBezTo>
                <a:cubicBezTo>
                  <a:pt x="72" y="41"/>
                  <a:pt x="74" y="18"/>
                  <a:pt x="64" y="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9" name="Freeform 42">
            <a:extLst>
              <a:ext uri="{FF2B5EF4-FFF2-40B4-BE49-F238E27FC236}">
                <a16:creationId xmlns:a16="http://schemas.microsoft.com/office/drawing/2014/main" id="{96755769-DE63-41B5-AAE6-BECD2B267E9F}"/>
              </a:ext>
            </a:extLst>
          </p:cNvPr>
          <p:cNvSpPr>
            <a:spLocks noEditPoints="1"/>
          </p:cNvSpPr>
          <p:nvPr userDrawn="1"/>
        </p:nvSpPr>
        <p:spPr bwMode="auto">
          <a:xfrm>
            <a:off x="4283075" y="3263901"/>
            <a:ext cx="415925" cy="323850"/>
          </a:xfrm>
          <a:custGeom>
            <a:avLst/>
            <a:gdLst>
              <a:gd name="T0" fmla="*/ 103 w 111"/>
              <a:gd name="T1" fmla="*/ 44 h 86"/>
              <a:gd name="T2" fmla="*/ 80 w 111"/>
              <a:gd name="T3" fmla="*/ 46 h 86"/>
              <a:gd name="T4" fmla="*/ 84 w 111"/>
              <a:gd name="T5" fmla="*/ 67 h 86"/>
              <a:gd name="T6" fmla="*/ 43 w 111"/>
              <a:gd name="T7" fmla="*/ 86 h 86"/>
              <a:gd name="T8" fmla="*/ 1 w 111"/>
              <a:gd name="T9" fmla="*/ 48 h 86"/>
              <a:gd name="T10" fmla="*/ 36 w 111"/>
              <a:gd name="T11" fmla="*/ 6 h 86"/>
              <a:gd name="T12" fmla="*/ 94 w 111"/>
              <a:gd name="T13" fmla="*/ 15 h 86"/>
              <a:gd name="T14" fmla="*/ 103 w 111"/>
              <a:gd name="T15" fmla="*/ 44 h 86"/>
              <a:gd name="T16" fmla="*/ 68 w 111"/>
              <a:gd name="T17" fmla="*/ 57 h 86"/>
              <a:gd name="T18" fmla="*/ 60 w 111"/>
              <a:gd name="T19" fmla="*/ 49 h 86"/>
              <a:gd name="T20" fmla="*/ 51 w 111"/>
              <a:gd name="T21" fmla="*/ 57 h 86"/>
              <a:gd name="T22" fmla="*/ 60 w 111"/>
              <a:gd name="T23" fmla="*/ 65 h 86"/>
              <a:gd name="T24" fmla="*/ 68 w 111"/>
              <a:gd name="T25"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86">
                <a:moveTo>
                  <a:pt x="103" y="44"/>
                </a:moveTo>
                <a:cubicBezTo>
                  <a:pt x="98" y="45"/>
                  <a:pt x="90" y="36"/>
                  <a:pt x="80" y="46"/>
                </a:cubicBezTo>
                <a:cubicBezTo>
                  <a:pt x="72" y="55"/>
                  <a:pt x="84" y="63"/>
                  <a:pt x="84" y="67"/>
                </a:cubicBezTo>
                <a:cubicBezTo>
                  <a:pt x="84" y="71"/>
                  <a:pt x="73" y="86"/>
                  <a:pt x="43" y="86"/>
                </a:cubicBezTo>
                <a:cubicBezTo>
                  <a:pt x="16" y="86"/>
                  <a:pt x="0" y="68"/>
                  <a:pt x="1" y="48"/>
                </a:cubicBezTo>
                <a:cubicBezTo>
                  <a:pt x="3" y="31"/>
                  <a:pt x="19" y="12"/>
                  <a:pt x="36" y="6"/>
                </a:cubicBezTo>
                <a:cubicBezTo>
                  <a:pt x="58" y="0"/>
                  <a:pt x="77" y="4"/>
                  <a:pt x="94" y="15"/>
                </a:cubicBezTo>
                <a:cubicBezTo>
                  <a:pt x="111" y="27"/>
                  <a:pt x="108" y="42"/>
                  <a:pt x="103" y="44"/>
                </a:cubicBezTo>
                <a:close/>
                <a:moveTo>
                  <a:pt x="68" y="57"/>
                </a:moveTo>
                <a:cubicBezTo>
                  <a:pt x="68" y="53"/>
                  <a:pt x="64" y="49"/>
                  <a:pt x="60" y="49"/>
                </a:cubicBezTo>
                <a:cubicBezTo>
                  <a:pt x="55" y="49"/>
                  <a:pt x="51" y="53"/>
                  <a:pt x="51" y="57"/>
                </a:cubicBezTo>
                <a:cubicBezTo>
                  <a:pt x="51" y="62"/>
                  <a:pt x="55" y="65"/>
                  <a:pt x="60" y="65"/>
                </a:cubicBezTo>
                <a:cubicBezTo>
                  <a:pt x="64" y="65"/>
                  <a:pt x="68" y="62"/>
                  <a:pt x="68" y="57"/>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0" name="Freeform 43">
            <a:extLst>
              <a:ext uri="{FF2B5EF4-FFF2-40B4-BE49-F238E27FC236}">
                <a16:creationId xmlns:a16="http://schemas.microsoft.com/office/drawing/2014/main" id="{41FD080D-ECEF-48A0-8D4F-718BBD996273}"/>
              </a:ext>
            </a:extLst>
          </p:cNvPr>
          <p:cNvSpPr>
            <a:spLocks/>
          </p:cNvSpPr>
          <p:nvPr userDrawn="1"/>
        </p:nvSpPr>
        <p:spPr bwMode="auto">
          <a:xfrm>
            <a:off x="4935538" y="3248026"/>
            <a:ext cx="406400" cy="342900"/>
          </a:xfrm>
          <a:custGeom>
            <a:avLst/>
            <a:gdLst>
              <a:gd name="T0" fmla="*/ 102 w 108"/>
              <a:gd name="T1" fmla="*/ 16 h 91"/>
              <a:gd name="T2" fmla="*/ 63 w 108"/>
              <a:gd name="T3" fmla="*/ 68 h 91"/>
              <a:gd name="T4" fmla="*/ 21 w 108"/>
              <a:gd name="T5" fmla="*/ 68 h 91"/>
              <a:gd name="T6" fmla="*/ 9 w 108"/>
              <a:gd name="T7" fmla="*/ 87 h 91"/>
              <a:gd name="T8" fmla="*/ 1 w 108"/>
              <a:gd name="T9" fmla="*/ 83 h 91"/>
              <a:gd name="T10" fmla="*/ 74 w 108"/>
              <a:gd name="T11" fmla="*/ 25 h 91"/>
              <a:gd name="T12" fmla="*/ 8 w 108"/>
              <a:gd name="T13" fmla="*/ 55 h 91"/>
              <a:gd name="T14" fmla="*/ 26 w 108"/>
              <a:gd name="T15" fmla="*/ 17 h 91"/>
              <a:gd name="T16" fmla="*/ 102 w 108"/>
              <a:gd name="T17" fmla="*/ 1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91">
                <a:moveTo>
                  <a:pt x="102" y="16"/>
                </a:moveTo>
                <a:cubicBezTo>
                  <a:pt x="78" y="29"/>
                  <a:pt x="80" y="56"/>
                  <a:pt x="63" y="68"/>
                </a:cubicBezTo>
                <a:cubicBezTo>
                  <a:pt x="50" y="77"/>
                  <a:pt x="32" y="72"/>
                  <a:pt x="21" y="68"/>
                </a:cubicBezTo>
                <a:cubicBezTo>
                  <a:pt x="21" y="68"/>
                  <a:pt x="14" y="76"/>
                  <a:pt x="9" y="87"/>
                </a:cubicBezTo>
                <a:cubicBezTo>
                  <a:pt x="7" y="91"/>
                  <a:pt x="0" y="87"/>
                  <a:pt x="1" y="83"/>
                </a:cubicBezTo>
                <a:cubicBezTo>
                  <a:pt x="18" y="45"/>
                  <a:pt x="74" y="25"/>
                  <a:pt x="74" y="25"/>
                </a:cubicBezTo>
                <a:cubicBezTo>
                  <a:pt x="74" y="25"/>
                  <a:pt x="34" y="24"/>
                  <a:pt x="8" y="55"/>
                </a:cubicBezTo>
                <a:cubicBezTo>
                  <a:pt x="7" y="48"/>
                  <a:pt x="6" y="29"/>
                  <a:pt x="26" y="17"/>
                </a:cubicBezTo>
                <a:cubicBezTo>
                  <a:pt x="55" y="0"/>
                  <a:pt x="108" y="13"/>
                  <a:pt x="102" y="16"/>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1" name="Freeform 44">
            <a:extLst>
              <a:ext uri="{FF2B5EF4-FFF2-40B4-BE49-F238E27FC236}">
                <a16:creationId xmlns:a16="http://schemas.microsoft.com/office/drawing/2014/main" id="{39712684-E2AB-4971-A319-251F1B2A839E}"/>
              </a:ext>
            </a:extLst>
          </p:cNvPr>
          <p:cNvSpPr>
            <a:spLocks/>
          </p:cNvSpPr>
          <p:nvPr userDrawn="1"/>
        </p:nvSpPr>
        <p:spPr bwMode="auto">
          <a:xfrm>
            <a:off x="5653088" y="3240088"/>
            <a:ext cx="285750" cy="392113"/>
          </a:xfrm>
          <a:custGeom>
            <a:avLst/>
            <a:gdLst>
              <a:gd name="T0" fmla="*/ 60 w 76"/>
              <a:gd name="T1" fmla="*/ 51 h 104"/>
              <a:gd name="T2" fmla="*/ 57 w 76"/>
              <a:gd name="T3" fmla="*/ 51 h 104"/>
              <a:gd name="T4" fmla="*/ 43 w 76"/>
              <a:gd name="T5" fmla="*/ 24 h 104"/>
              <a:gd name="T6" fmla="*/ 43 w 76"/>
              <a:gd name="T7" fmla="*/ 82 h 104"/>
              <a:gd name="T8" fmla="*/ 28 w 76"/>
              <a:gd name="T9" fmla="*/ 100 h 104"/>
              <a:gd name="T10" fmla="*/ 3 w 76"/>
              <a:gd name="T11" fmla="*/ 92 h 104"/>
              <a:gd name="T12" fmla="*/ 17 w 76"/>
              <a:gd name="T13" fmla="*/ 71 h 104"/>
              <a:gd name="T14" fmla="*/ 34 w 76"/>
              <a:gd name="T15" fmla="*/ 70 h 104"/>
              <a:gd name="T16" fmla="*/ 34 w 76"/>
              <a:gd name="T17" fmla="*/ 0 h 104"/>
              <a:gd name="T18" fmla="*/ 43 w 76"/>
              <a:gd name="T19" fmla="*/ 0 h 104"/>
              <a:gd name="T20" fmla="*/ 60 w 76"/>
              <a:gd name="T21" fmla="*/ 5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60" y="51"/>
                </a:moveTo>
                <a:cubicBezTo>
                  <a:pt x="58" y="54"/>
                  <a:pt x="57" y="53"/>
                  <a:pt x="57" y="51"/>
                </a:cubicBezTo>
                <a:cubicBezTo>
                  <a:pt x="59" y="45"/>
                  <a:pt x="58" y="26"/>
                  <a:pt x="43" y="24"/>
                </a:cubicBezTo>
                <a:cubicBezTo>
                  <a:pt x="43" y="82"/>
                  <a:pt x="43" y="82"/>
                  <a:pt x="43" y="82"/>
                </a:cubicBezTo>
                <a:cubicBezTo>
                  <a:pt x="43" y="89"/>
                  <a:pt x="37" y="96"/>
                  <a:pt x="28" y="100"/>
                </a:cubicBezTo>
                <a:cubicBezTo>
                  <a:pt x="17" y="104"/>
                  <a:pt x="6" y="100"/>
                  <a:pt x="3" y="92"/>
                </a:cubicBezTo>
                <a:cubicBezTo>
                  <a:pt x="0" y="84"/>
                  <a:pt x="6" y="75"/>
                  <a:pt x="17" y="71"/>
                </a:cubicBezTo>
                <a:cubicBezTo>
                  <a:pt x="23" y="68"/>
                  <a:pt x="30" y="68"/>
                  <a:pt x="34" y="70"/>
                </a:cubicBezTo>
                <a:cubicBezTo>
                  <a:pt x="34" y="0"/>
                  <a:pt x="34" y="0"/>
                  <a:pt x="34" y="0"/>
                </a:cubicBezTo>
                <a:cubicBezTo>
                  <a:pt x="43" y="0"/>
                  <a:pt x="43" y="0"/>
                  <a:pt x="43" y="0"/>
                </a:cubicBezTo>
                <a:cubicBezTo>
                  <a:pt x="43" y="14"/>
                  <a:pt x="76" y="25"/>
                  <a:pt x="60" y="51"/>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2" name="Freeform 45">
            <a:extLst>
              <a:ext uri="{FF2B5EF4-FFF2-40B4-BE49-F238E27FC236}">
                <a16:creationId xmlns:a16="http://schemas.microsoft.com/office/drawing/2014/main" id="{44C22F44-D18F-4BEB-AF34-F4186858DDD9}"/>
              </a:ext>
            </a:extLst>
          </p:cNvPr>
          <p:cNvSpPr>
            <a:spLocks noEditPoints="1"/>
          </p:cNvSpPr>
          <p:nvPr userDrawn="1"/>
        </p:nvSpPr>
        <p:spPr bwMode="auto">
          <a:xfrm>
            <a:off x="6246813" y="3259138"/>
            <a:ext cx="352425" cy="342900"/>
          </a:xfrm>
          <a:custGeom>
            <a:avLst/>
            <a:gdLst>
              <a:gd name="T0" fmla="*/ 93 w 94"/>
              <a:gd name="T1" fmla="*/ 18 h 91"/>
              <a:gd name="T2" fmla="*/ 83 w 94"/>
              <a:gd name="T3" fmla="*/ 88 h 91"/>
              <a:gd name="T4" fmla="*/ 78 w 94"/>
              <a:gd name="T5" fmla="*/ 91 h 91"/>
              <a:gd name="T6" fmla="*/ 15 w 94"/>
              <a:gd name="T7" fmla="*/ 91 h 91"/>
              <a:gd name="T8" fmla="*/ 11 w 94"/>
              <a:gd name="T9" fmla="*/ 88 h 91"/>
              <a:gd name="T10" fmla="*/ 0 w 94"/>
              <a:gd name="T11" fmla="*/ 18 h 91"/>
              <a:gd name="T12" fmla="*/ 3 w 94"/>
              <a:gd name="T13" fmla="*/ 11 h 91"/>
              <a:gd name="T14" fmla="*/ 15 w 94"/>
              <a:gd name="T15" fmla="*/ 2 h 91"/>
              <a:gd name="T16" fmla="*/ 21 w 94"/>
              <a:gd name="T17" fmla="*/ 0 h 91"/>
              <a:gd name="T18" fmla="*/ 73 w 94"/>
              <a:gd name="T19" fmla="*/ 0 h 91"/>
              <a:gd name="T20" fmla="*/ 79 w 94"/>
              <a:gd name="T21" fmla="*/ 2 h 91"/>
              <a:gd name="T22" fmla="*/ 91 w 94"/>
              <a:gd name="T23" fmla="*/ 11 h 91"/>
              <a:gd name="T24" fmla="*/ 93 w 94"/>
              <a:gd name="T25" fmla="*/ 18 h 91"/>
              <a:gd name="T26" fmla="*/ 85 w 94"/>
              <a:gd name="T27" fmla="*/ 19 h 91"/>
              <a:gd name="T28" fmla="*/ 73 w 94"/>
              <a:gd name="T29" fmla="*/ 6 h 91"/>
              <a:gd name="T30" fmla="*/ 21 w 94"/>
              <a:gd name="T31" fmla="*/ 6 h 91"/>
              <a:gd name="T32" fmla="*/ 9 w 94"/>
              <a:gd name="T33" fmla="*/ 19 h 91"/>
              <a:gd name="T34" fmla="*/ 85 w 94"/>
              <a:gd name="T35" fmla="*/ 19 h 91"/>
              <a:gd name="T36" fmla="*/ 69 w 94"/>
              <a:gd name="T37" fmla="*/ 28 h 91"/>
              <a:gd name="T38" fmla="*/ 59 w 94"/>
              <a:gd name="T39" fmla="*/ 28 h 91"/>
              <a:gd name="T40" fmla="*/ 47 w 94"/>
              <a:gd name="T41" fmla="*/ 49 h 91"/>
              <a:gd name="T42" fmla="*/ 35 w 94"/>
              <a:gd name="T43" fmla="*/ 28 h 91"/>
              <a:gd name="T44" fmla="*/ 25 w 94"/>
              <a:gd name="T45" fmla="*/ 28 h 91"/>
              <a:gd name="T46" fmla="*/ 47 w 94"/>
              <a:gd name="T47" fmla="*/ 58 h 91"/>
              <a:gd name="T48" fmla="*/ 69 w 94"/>
              <a:gd name="T49" fmla="*/ 2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91">
                <a:moveTo>
                  <a:pt x="93" y="18"/>
                </a:moveTo>
                <a:cubicBezTo>
                  <a:pt x="93" y="21"/>
                  <a:pt x="83" y="88"/>
                  <a:pt x="83" y="88"/>
                </a:cubicBezTo>
                <a:cubicBezTo>
                  <a:pt x="82" y="90"/>
                  <a:pt x="80" y="91"/>
                  <a:pt x="78" y="91"/>
                </a:cubicBezTo>
                <a:cubicBezTo>
                  <a:pt x="15" y="91"/>
                  <a:pt x="15" y="91"/>
                  <a:pt x="15" y="91"/>
                </a:cubicBezTo>
                <a:cubicBezTo>
                  <a:pt x="13" y="91"/>
                  <a:pt x="11" y="90"/>
                  <a:pt x="11" y="88"/>
                </a:cubicBezTo>
                <a:cubicBezTo>
                  <a:pt x="11" y="88"/>
                  <a:pt x="1" y="21"/>
                  <a:pt x="0" y="18"/>
                </a:cubicBezTo>
                <a:cubicBezTo>
                  <a:pt x="0" y="15"/>
                  <a:pt x="1" y="13"/>
                  <a:pt x="3" y="11"/>
                </a:cubicBezTo>
                <a:cubicBezTo>
                  <a:pt x="5" y="10"/>
                  <a:pt x="13" y="3"/>
                  <a:pt x="15" y="2"/>
                </a:cubicBezTo>
                <a:cubicBezTo>
                  <a:pt x="16" y="1"/>
                  <a:pt x="19" y="0"/>
                  <a:pt x="21" y="0"/>
                </a:cubicBezTo>
                <a:cubicBezTo>
                  <a:pt x="73" y="0"/>
                  <a:pt x="73" y="0"/>
                  <a:pt x="73" y="0"/>
                </a:cubicBezTo>
                <a:cubicBezTo>
                  <a:pt x="75" y="0"/>
                  <a:pt x="77" y="1"/>
                  <a:pt x="79" y="2"/>
                </a:cubicBezTo>
                <a:cubicBezTo>
                  <a:pt x="80" y="3"/>
                  <a:pt x="89" y="10"/>
                  <a:pt x="91" y="11"/>
                </a:cubicBezTo>
                <a:cubicBezTo>
                  <a:pt x="92" y="13"/>
                  <a:pt x="94" y="15"/>
                  <a:pt x="93" y="18"/>
                </a:cubicBezTo>
                <a:close/>
                <a:moveTo>
                  <a:pt x="85" y="19"/>
                </a:moveTo>
                <a:cubicBezTo>
                  <a:pt x="73" y="6"/>
                  <a:pt x="73" y="6"/>
                  <a:pt x="73" y="6"/>
                </a:cubicBezTo>
                <a:cubicBezTo>
                  <a:pt x="21" y="6"/>
                  <a:pt x="21" y="6"/>
                  <a:pt x="21" y="6"/>
                </a:cubicBezTo>
                <a:cubicBezTo>
                  <a:pt x="9" y="19"/>
                  <a:pt x="9" y="19"/>
                  <a:pt x="9" y="19"/>
                </a:cubicBezTo>
                <a:lnTo>
                  <a:pt x="85" y="19"/>
                </a:lnTo>
                <a:close/>
                <a:moveTo>
                  <a:pt x="69" y="28"/>
                </a:moveTo>
                <a:cubicBezTo>
                  <a:pt x="59" y="28"/>
                  <a:pt x="59" y="28"/>
                  <a:pt x="59" y="28"/>
                </a:cubicBezTo>
                <a:cubicBezTo>
                  <a:pt x="57" y="36"/>
                  <a:pt x="54" y="49"/>
                  <a:pt x="47" y="49"/>
                </a:cubicBezTo>
                <a:cubicBezTo>
                  <a:pt x="40" y="49"/>
                  <a:pt x="36" y="36"/>
                  <a:pt x="35" y="28"/>
                </a:cubicBezTo>
                <a:cubicBezTo>
                  <a:pt x="25" y="28"/>
                  <a:pt x="25" y="28"/>
                  <a:pt x="25" y="28"/>
                </a:cubicBezTo>
                <a:cubicBezTo>
                  <a:pt x="26" y="33"/>
                  <a:pt x="29" y="58"/>
                  <a:pt x="47" y="58"/>
                </a:cubicBezTo>
                <a:cubicBezTo>
                  <a:pt x="64" y="58"/>
                  <a:pt x="68" y="33"/>
                  <a:pt x="69" y="2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3" name="Freeform 46">
            <a:extLst>
              <a:ext uri="{FF2B5EF4-FFF2-40B4-BE49-F238E27FC236}">
                <a16:creationId xmlns:a16="http://schemas.microsoft.com/office/drawing/2014/main" id="{8DEED6E5-426A-4216-9366-02BA256A0B75}"/>
              </a:ext>
            </a:extLst>
          </p:cNvPr>
          <p:cNvSpPr>
            <a:spLocks/>
          </p:cNvSpPr>
          <p:nvPr userDrawn="1"/>
        </p:nvSpPr>
        <p:spPr bwMode="auto">
          <a:xfrm>
            <a:off x="6865938" y="3240088"/>
            <a:ext cx="404813" cy="381000"/>
          </a:xfrm>
          <a:custGeom>
            <a:avLst/>
            <a:gdLst>
              <a:gd name="T0" fmla="*/ 42 w 108"/>
              <a:gd name="T1" fmla="*/ 58 h 101"/>
              <a:gd name="T2" fmla="*/ 23 w 108"/>
              <a:gd name="T3" fmla="*/ 58 h 101"/>
              <a:gd name="T4" fmla="*/ 11 w 108"/>
              <a:gd name="T5" fmla="*/ 69 h 101"/>
              <a:gd name="T6" fmla="*/ 0 w 108"/>
              <a:gd name="T7" fmla="*/ 69 h 101"/>
              <a:gd name="T8" fmla="*/ 9 w 108"/>
              <a:gd name="T9" fmla="*/ 51 h 101"/>
              <a:gd name="T10" fmla="*/ 0 w 108"/>
              <a:gd name="T11" fmla="*/ 32 h 101"/>
              <a:gd name="T12" fmla="*/ 11 w 108"/>
              <a:gd name="T13" fmla="*/ 32 h 101"/>
              <a:gd name="T14" fmla="*/ 23 w 108"/>
              <a:gd name="T15" fmla="*/ 43 h 101"/>
              <a:gd name="T16" fmla="*/ 42 w 108"/>
              <a:gd name="T17" fmla="*/ 43 h 101"/>
              <a:gd name="T18" fmla="*/ 29 w 108"/>
              <a:gd name="T19" fmla="*/ 0 h 101"/>
              <a:gd name="T20" fmla="*/ 39 w 108"/>
              <a:gd name="T21" fmla="*/ 0 h 101"/>
              <a:gd name="T22" fmla="*/ 64 w 108"/>
              <a:gd name="T23" fmla="*/ 43 h 101"/>
              <a:gd name="T24" fmla="*/ 92 w 108"/>
              <a:gd name="T25" fmla="*/ 43 h 101"/>
              <a:gd name="T26" fmla="*/ 108 w 108"/>
              <a:gd name="T27" fmla="*/ 51 h 101"/>
              <a:gd name="T28" fmla="*/ 92 w 108"/>
              <a:gd name="T29" fmla="*/ 58 h 101"/>
              <a:gd name="T30" fmla="*/ 64 w 108"/>
              <a:gd name="T31" fmla="*/ 58 h 101"/>
              <a:gd name="T32" fmla="*/ 39 w 108"/>
              <a:gd name="T33" fmla="*/ 101 h 101"/>
              <a:gd name="T34" fmla="*/ 29 w 108"/>
              <a:gd name="T35" fmla="*/ 101 h 101"/>
              <a:gd name="T36" fmla="*/ 42 w 108"/>
              <a:gd name="T37" fmla="*/ 5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8" h="101">
                <a:moveTo>
                  <a:pt x="42" y="58"/>
                </a:moveTo>
                <a:cubicBezTo>
                  <a:pt x="23" y="58"/>
                  <a:pt x="23" y="58"/>
                  <a:pt x="23" y="58"/>
                </a:cubicBezTo>
                <a:cubicBezTo>
                  <a:pt x="11" y="69"/>
                  <a:pt x="11" y="69"/>
                  <a:pt x="11" y="69"/>
                </a:cubicBezTo>
                <a:cubicBezTo>
                  <a:pt x="0" y="69"/>
                  <a:pt x="0" y="69"/>
                  <a:pt x="0" y="69"/>
                </a:cubicBezTo>
                <a:cubicBezTo>
                  <a:pt x="9" y="51"/>
                  <a:pt x="9" y="51"/>
                  <a:pt x="9" y="51"/>
                </a:cubicBezTo>
                <a:cubicBezTo>
                  <a:pt x="0" y="32"/>
                  <a:pt x="0" y="32"/>
                  <a:pt x="0" y="32"/>
                </a:cubicBezTo>
                <a:cubicBezTo>
                  <a:pt x="11" y="32"/>
                  <a:pt x="11" y="32"/>
                  <a:pt x="11" y="32"/>
                </a:cubicBezTo>
                <a:cubicBezTo>
                  <a:pt x="23" y="43"/>
                  <a:pt x="23" y="43"/>
                  <a:pt x="23" y="43"/>
                </a:cubicBezTo>
                <a:cubicBezTo>
                  <a:pt x="42" y="43"/>
                  <a:pt x="42" y="43"/>
                  <a:pt x="42" y="43"/>
                </a:cubicBezTo>
                <a:cubicBezTo>
                  <a:pt x="29" y="0"/>
                  <a:pt x="29" y="0"/>
                  <a:pt x="29" y="0"/>
                </a:cubicBezTo>
                <a:cubicBezTo>
                  <a:pt x="39" y="0"/>
                  <a:pt x="39" y="0"/>
                  <a:pt x="39" y="0"/>
                </a:cubicBezTo>
                <a:cubicBezTo>
                  <a:pt x="64" y="43"/>
                  <a:pt x="64" y="43"/>
                  <a:pt x="64" y="43"/>
                </a:cubicBezTo>
                <a:cubicBezTo>
                  <a:pt x="92" y="43"/>
                  <a:pt x="92" y="43"/>
                  <a:pt x="92" y="43"/>
                </a:cubicBezTo>
                <a:cubicBezTo>
                  <a:pt x="92" y="43"/>
                  <a:pt x="108" y="43"/>
                  <a:pt x="108" y="51"/>
                </a:cubicBezTo>
                <a:cubicBezTo>
                  <a:pt x="108" y="58"/>
                  <a:pt x="92" y="58"/>
                  <a:pt x="92" y="58"/>
                </a:cubicBezTo>
                <a:cubicBezTo>
                  <a:pt x="64" y="58"/>
                  <a:pt x="64" y="58"/>
                  <a:pt x="64" y="58"/>
                </a:cubicBezTo>
                <a:cubicBezTo>
                  <a:pt x="39" y="101"/>
                  <a:pt x="39" y="101"/>
                  <a:pt x="39" y="101"/>
                </a:cubicBezTo>
                <a:cubicBezTo>
                  <a:pt x="29" y="101"/>
                  <a:pt x="29" y="101"/>
                  <a:pt x="29" y="101"/>
                </a:cubicBezTo>
                <a:lnTo>
                  <a:pt x="42" y="58"/>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4" name="Freeform 47">
            <a:extLst>
              <a:ext uri="{FF2B5EF4-FFF2-40B4-BE49-F238E27FC236}">
                <a16:creationId xmlns:a16="http://schemas.microsoft.com/office/drawing/2014/main" id="{8D8C59A3-0B00-4825-AEE9-61FBE10E8629}"/>
              </a:ext>
            </a:extLst>
          </p:cNvPr>
          <p:cNvSpPr>
            <a:spLocks noEditPoints="1"/>
          </p:cNvSpPr>
          <p:nvPr userDrawn="1"/>
        </p:nvSpPr>
        <p:spPr bwMode="auto">
          <a:xfrm>
            <a:off x="7523163" y="3240088"/>
            <a:ext cx="377825" cy="381000"/>
          </a:xfrm>
          <a:custGeom>
            <a:avLst/>
            <a:gdLst>
              <a:gd name="T0" fmla="*/ 100 w 101"/>
              <a:gd name="T1" fmla="*/ 50 h 101"/>
              <a:gd name="T2" fmla="*/ 51 w 101"/>
              <a:gd name="T3" fmla="*/ 100 h 101"/>
              <a:gd name="T4" fmla="*/ 1 w 101"/>
              <a:gd name="T5" fmla="*/ 51 h 101"/>
              <a:gd name="T6" fmla="*/ 50 w 101"/>
              <a:gd name="T7" fmla="*/ 1 h 101"/>
              <a:gd name="T8" fmla="*/ 100 w 101"/>
              <a:gd name="T9" fmla="*/ 50 h 101"/>
              <a:gd name="T10" fmla="*/ 20 w 101"/>
              <a:gd name="T11" fmla="*/ 51 h 101"/>
              <a:gd name="T12" fmla="*/ 23 w 101"/>
              <a:gd name="T13" fmla="*/ 37 h 101"/>
              <a:gd name="T14" fmla="*/ 12 w 101"/>
              <a:gd name="T15" fmla="*/ 31 h 101"/>
              <a:gd name="T16" fmla="*/ 7 w 101"/>
              <a:gd name="T17" fmla="*/ 51 h 101"/>
              <a:gd name="T18" fmla="*/ 12 w 101"/>
              <a:gd name="T19" fmla="*/ 70 h 101"/>
              <a:gd name="T20" fmla="*/ 23 w 101"/>
              <a:gd name="T21" fmla="*/ 64 h 101"/>
              <a:gd name="T22" fmla="*/ 20 w 101"/>
              <a:gd name="T23" fmla="*/ 51 h 101"/>
              <a:gd name="T24" fmla="*/ 74 w 101"/>
              <a:gd name="T25" fmla="*/ 51 h 101"/>
              <a:gd name="T26" fmla="*/ 51 w 101"/>
              <a:gd name="T27" fmla="*/ 27 h 101"/>
              <a:gd name="T28" fmla="*/ 27 w 101"/>
              <a:gd name="T29" fmla="*/ 51 h 101"/>
              <a:gd name="T30" fmla="*/ 51 w 101"/>
              <a:gd name="T31" fmla="*/ 74 h 101"/>
              <a:gd name="T32" fmla="*/ 74 w 101"/>
              <a:gd name="T33" fmla="*/ 51 h 101"/>
              <a:gd name="T34" fmla="*/ 31 w 101"/>
              <a:gd name="T35" fmla="*/ 12 h 101"/>
              <a:gd name="T36" fmla="*/ 37 w 101"/>
              <a:gd name="T37" fmla="*/ 23 h 101"/>
              <a:gd name="T38" fmla="*/ 51 w 101"/>
              <a:gd name="T39" fmla="*/ 20 h 101"/>
              <a:gd name="T40" fmla="*/ 64 w 101"/>
              <a:gd name="T41" fmla="*/ 23 h 101"/>
              <a:gd name="T42" fmla="*/ 70 w 101"/>
              <a:gd name="T43" fmla="*/ 12 h 101"/>
              <a:gd name="T44" fmla="*/ 50 w 101"/>
              <a:gd name="T45" fmla="*/ 7 h 101"/>
              <a:gd name="T46" fmla="*/ 31 w 101"/>
              <a:gd name="T47" fmla="*/ 12 h 101"/>
              <a:gd name="T48" fmla="*/ 70 w 101"/>
              <a:gd name="T49" fmla="*/ 89 h 101"/>
              <a:gd name="T50" fmla="*/ 64 w 101"/>
              <a:gd name="T51" fmla="*/ 78 h 101"/>
              <a:gd name="T52" fmla="*/ 51 w 101"/>
              <a:gd name="T53" fmla="*/ 81 h 101"/>
              <a:gd name="T54" fmla="*/ 37 w 101"/>
              <a:gd name="T55" fmla="*/ 78 h 101"/>
              <a:gd name="T56" fmla="*/ 31 w 101"/>
              <a:gd name="T57" fmla="*/ 89 h 101"/>
              <a:gd name="T58" fmla="*/ 51 w 101"/>
              <a:gd name="T59" fmla="*/ 94 h 101"/>
              <a:gd name="T60" fmla="*/ 70 w 101"/>
              <a:gd name="T61" fmla="*/ 89 h 101"/>
              <a:gd name="T62" fmla="*/ 89 w 101"/>
              <a:gd name="T63" fmla="*/ 70 h 101"/>
              <a:gd name="T64" fmla="*/ 94 w 101"/>
              <a:gd name="T65" fmla="*/ 50 h 101"/>
              <a:gd name="T66" fmla="*/ 89 w 101"/>
              <a:gd name="T67" fmla="*/ 31 h 101"/>
              <a:gd name="T68" fmla="*/ 78 w 101"/>
              <a:gd name="T69" fmla="*/ 37 h 101"/>
              <a:gd name="T70" fmla="*/ 81 w 101"/>
              <a:gd name="T71" fmla="*/ 51 h 101"/>
              <a:gd name="T72" fmla="*/ 78 w 101"/>
              <a:gd name="T73" fmla="*/ 64 h 101"/>
              <a:gd name="T74" fmla="*/ 89 w 101"/>
              <a:gd name="T75" fmla="*/ 7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1" h="101">
                <a:moveTo>
                  <a:pt x="100" y="50"/>
                </a:moveTo>
                <a:cubicBezTo>
                  <a:pt x="101" y="77"/>
                  <a:pt x="79" y="100"/>
                  <a:pt x="51" y="100"/>
                </a:cubicBezTo>
                <a:cubicBezTo>
                  <a:pt x="24" y="101"/>
                  <a:pt x="1" y="79"/>
                  <a:pt x="1" y="51"/>
                </a:cubicBezTo>
                <a:cubicBezTo>
                  <a:pt x="0" y="24"/>
                  <a:pt x="22" y="1"/>
                  <a:pt x="50" y="1"/>
                </a:cubicBezTo>
                <a:cubicBezTo>
                  <a:pt x="77" y="0"/>
                  <a:pt x="100" y="22"/>
                  <a:pt x="100" y="50"/>
                </a:cubicBezTo>
                <a:close/>
                <a:moveTo>
                  <a:pt x="20" y="51"/>
                </a:moveTo>
                <a:cubicBezTo>
                  <a:pt x="20" y="46"/>
                  <a:pt x="21" y="41"/>
                  <a:pt x="23" y="37"/>
                </a:cubicBezTo>
                <a:cubicBezTo>
                  <a:pt x="12" y="31"/>
                  <a:pt x="12" y="31"/>
                  <a:pt x="12" y="31"/>
                </a:cubicBezTo>
                <a:cubicBezTo>
                  <a:pt x="9" y="37"/>
                  <a:pt x="7" y="44"/>
                  <a:pt x="7" y="51"/>
                </a:cubicBezTo>
                <a:cubicBezTo>
                  <a:pt x="7" y="58"/>
                  <a:pt x="9" y="65"/>
                  <a:pt x="12" y="70"/>
                </a:cubicBezTo>
                <a:cubicBezTo>
                  <a:pt x="23" y="64"/>
                  <a:pt x="23" y="64"/>
                  <a:pt x="23" y="64"/>
                </a:cubicBezTo>
                <a:cubicBezTo>
                  <a:pt x="21" y="60"/>
                  <a:pt x="20" y="55"/>
                  <a:pt x="20" y="51"/>
                </a:cubicBezTo>
                <a:close/>
                <a:moveTo>
                  <a:pt x="74" y="51"/>
                </a:moveTo>
                <a:cubicBezTo>
                  <a:pt x="74" y="37"/>
                  <a:pt x="64" y="27"/>
                  <a:pt x="51" y="27"/>
                </a:cubicBezTo>
                <a:cubicBezTo>
                  <a:pt x="37" y="27"/>
                  <a:pt x="27" y="37"/>
                  <a:pt x="27" y="51"/>
                </a:cubicBezTo>
                <a:cubicBezTo>
                  <a:pt x="27" y="64"/>
                  <a:pt x="37" y="74"/>
                  <a:pt x="51" y="74"/>
                </a:cubicBezTo>
                <a:cubicBezTo>
                  <a:pt x="64" y="74"/>
                  <a:pt x="74" y="64"/>
                  <a:pt x="74" y="51"/>
                </a:cubicBezTo>
                <a:close/>
                <a:moveTo>
                  <a:pt x="31" y="12"/>
                </a:moveTo>
                <a:cubicBezTo>
                  <a:pt x="37" y="23"/>
                  <a:pt x="37" y="23"/>
                  <a:pt x="37" y="23"/>
                </a:cubicBezTo>
                <a:cubicBezTo>
                  <a:pt x="41" y="21"/>
                  <a:pt x="46" y="20"/>
                  <a:pt x="51" y="20"/>
                </a:cubicBezTo>
                <a:cubicBezTo>
                  <a:pt x="55" y="20"/>
                  <a:pt x="60" y="21"/>
                  <a:pt x="64" y="23"/>
                </a:cubicBezTo>
                <a:cubicBezTo>
                  <a:pt x="70" y="12"/>
                  <a:pt x="70" y="12"/>
                  <a:pt x="70" y="12"/>
                </a:cubicBezTo>
                <a:cubicBezTo>
                  <a:pt x="64" y="9"/>
                  <a:pt x="57" y="7"/>
                  <a:pt x="50" y="7"/>
                </a:cubicBezTo>
                <a:cubicBezTo>
                  <a:pt x="43" y="8"/>
                  <a:pt x="36" y="9"/>
                  <a:pt x="31" y="12"/>
                </a:cubicBezTo>
                <a:close/>
                <a:moveTo>
                  <a:pt x="70" y="89"/>
                </a:moveTo>
                <a:cubicBezTo>
                  <a:pt x="64" y="78"/>
                  <a:pt x="64" y="78"/>
                  <a:pt x="64" y="78"/>
                </a:cubicBezTo>
                <a:cubicBezTo>
                  <a:pt x="60" y="80"/>
                  <a:pt x="55" y="81"/>
                  <a:pt x="51" y="81"/>
                </a:cubicBezTo>
                <a:cubicBezTo>
                  <a:pt x="46" y="81"/>
                  <a:pt x="41" y="80"/>
                  <a:pt x="37" y="78"/>
                </a:cubicBezTo>
                <a:cubicBezTo>
                  <a:pt x="31" y="89"/>
                  <a:pt x="31" y="89"/>
                  <a:pt x="31" y="89"/>
                </a:cubicBezTo>
                <a:cubicBezTo>
                  <a:pt x="37" y="92"/>
                  <a:pt x="44" y="94"/>
                  <a:pt x="51" y="94"/>
                </a:cubicBezTo>
                <a:cubicBezTo>
                  <a:pt x="58" y="94"/>
                  <a:pt x="65" y="92"/>
                  <a:pt x="70" y="89"/>
                </a:cubicBezTo>
                <a:close/>
                <a:moveTo>
                  <a:pt x="89" y="70"/>
                </a:moveTo>
                <a:cubicBezTo>
                  <a:pt x="92" y="64"/>
                  <a:pt x="94" y="57"/>
                  <a:pt x="94" y="50"/>
                </a:cubicBezTo>
                <a:cubicBezTo>
                  <a:pt x="94" y="43"/>
                  <a:pt x="92" y="36"/>
                  <a:pt x="89" y="31"/>
                </a:cubicBezTo>
                <a:cubicBezTo>
                  <a:pt x="78" y="37"/>
                  <a:pt x="78" y="37"/>
                  <a:pt x="78" y="37"/>
                </a:cubicBezTo>
                <a:cubicBezTo>
                  <a:pt x="80" y="41"/>
                  <a:pt x="81" y="46"/>
                  <a:pt x="81" y="51"/>
                </a:cubicBezTo>
                <a:cubicBezTo>
                  <a:pt x="81" y="55"/>
                  <a:pt x="80" y="60"/>
                  <a:pt x="78" y="64"/>
                </a:cubicBezTo>
                <a:lnTo>
                  <a:pt x="89" y="7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5" name="Freeform 48">
            <a:extLst>
              <a:ext uri="{FF2B5EF4-FFF2-40B4-BE49-F238E27FC236}">
                <a16:creationId xmlns:a16="http://schemas.microsoft.com/office/drawing/2014/main" id="{66719CBA-5473-4EAA-8199-88D29DE66757}"/>
              </a:ext>
            </a:extLst>
          </p:cNvPr>
          <p:cNvSpPr>
            <a:spLocks noEditPoints="1"/>
          </p:cNvSpPr>
          <p:nvPr userDrawn="1"/>
        </p:nvSpPr>
        <p:spPr bwMode="auto">
          <a:xfrm>
            <a:off x="8172450" y="3244851"/>
            <a:ext cx="374650" cy="371475"/>
          </a:xfrm>
          <a:custGeom>
            <a:avLst/>
            <a:gdLst>
              <a:gd name="T0" fmla="*/ 100 w 100"/>
              <a:gd name="T1" fmla="*/ 39 h 99"/>
              <a:gd name="T2" fmla="*/ 63 w 100"/>
              <a:gd name="T3" fmla="*/ 78 h 99"/>
              <a:gd name="T4" fmla="*/ 33 w 100"/>
              <a:gd name="T5" fmla="*/ 99 h 99"/>
              <a:gd name="T6" fmla="*/ 0 w 100"/>
              <a:gd name="T7" fmla="*/ 66 h 99"/>
              <a:gd name="T8" fmla="*/ 21 w 100"/>
              <a:gd name="T9" fmla="*/ 36 h 99"/>
              <a:gd name="T10" fmla="*/ 60 w 100"/>
              <a:gd name="T11" fmla="*/ 0 h 99"/>
              <a:gd name="T12" fmla="*/ 100 w 100"/>
              <a:gd name="T13" fmla="*/ 39 h 99"/>
              <a:gd name="T14" fmla="*/ 0 w 100"/>
              <a:gd name="T15" fmla="*/ 12 h 99"/>
              <a:gd name="T16" fmla="*/ 11 w 100"/>
              <a:gd name="T17" fmla="*/ 1 h 99"/>
              <a:gd name="T18" fmla="*/ 22 w 100"/>
              <a:gd name="T19" fmla="*/ 12 h 99"/>
              <a:gd name="T20" fmla="*/ 11 w 100"/>
              <a:gd name="T21" fmla="*/ 23 h 99"/>
              <a:gd name="T22" fmla="*/ 0 w 100"/>
              <a:gd name="T23" fmla="*/ 12 h 99"/>
              <a:gd name="T24" fmla="*/ 5 w 100"/>
              <a:gd name="T25" fmla="*/ 12 h 99"/>
              <a:gd name="T26" fmla="*/ 11 w 100"/>
              <a:gd name="T27" fmla="*/ 18 h 99"/>
              <a:gd name="T28" fmla="*/ 17 w 100"/>
              <a:gd name="T29" fmla="*/ 12 h 99"/>
              <a:gd name="T30" fmla="*/ 11 w 100"/>
              <a:gd name="T31" fmla="*/ 6 h 99"/>
              <a:gd name="T32" fmla="*/ 5 w 100"/>
              <a:gd name="T33" fmla="*/ 12 h 99"/>
              <a:gd name="T34" fmla="*/ 52 w 100"/>
              <a:gd name="T35" fmla="*/ 77 h 99"/>
              <a:gd name="T36" fmla="*/ 22 w 100"/>
              <a:gd name="T37" fmla="*/ 48 h 99"/>
              <a:gd name="T38" fmla="*/ 11 w 100"/>
              <a:gd name="T39" fmla="*/ 66 h 99"/>
              <a:gd name="T40" fmla="*/ 33 w 100"/>
              <a:gd name="T41" fmla="*/ 88 h 99"/>
              <a:gd name="T42" fmla="*/ 52 w 100"/>
              <a:gd name="T43" fmla="*/ 77 h 99"/>
              <a:gd name="T44" fmla="*/ 88 w 100"/>
              <a:gd name="T45" fmla="*/ 39 h 99"/>
              <a:gd name="T46" fmla="*/ 60 w 100"/>
              <a:gd name="T47" fmla="*/ 12 h 99"/>
              <a:gd name="T48" fmla="*/ 33 w 100"/>
              <a:gd name="T49" fmla="*/ 34 h 99"/>
              <a:gd name="T50" fmla="*/ 66 w 100"/>
              <a:gd name="T51" fmla="*/ 66 h 99"/>
              <a:gd name="T52" fmla="*/ 88 w 100"/>
              <a:gd name="T53" fmla="*/ 39 h 99"/>
              <a:gd name="T54" fmla="*/ 55 w 100"/>
              <a:gd name="T55" fmla="*/ 66 h 99"/>
              <a:gd name="T56" fmla="*/ 33 w 100"/>
              <a:gd name="T57" fmla="*/ 45 h 99"/>
              <a:gd name="T58" fmla="*/ 55 w 100"/>
              <a:gd name="T59" fmla="*/ 6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0" h="99">
                <a:moveTo>
                  <a:pt x="100" y="39"/>
                </a:moveTo>
                <a:cubicBezTo>
                  <a:pt x="100" y="60"/>
                  <a:pt x="84" y="77"/>
                  <a:pt x="63" y="78"/>
                </a:cubicBezTo>
                <a:cubicBezTo>
                  <a:pt x="59" y="91"/>
                  <a:pt x="47" y="99"/>
                  <a:pt x="33" y="99"/>
                </a:cubicBezTo>
                <a:cubicBezTo>
                  <a:pt x="15" y="99"/>
                  <a:pt x="0" y="84"/>
                  <a:pt x="0" y="66"/>
                </a:cubicBezTo>
                <a:cubicBezTo>
                  <a:pt x="0" y="53"/>
                  <a:pt x="9" y="41"/>
                  <a:pt x="21" y="36"/>
                </a:cubicBezTo>
                <a:cubicBezTo>
                  <a:pt x="23" y="16"/>
                  <a:pt x="40" y="0"/>
                  <a:pt x="60" y="0"/>
                </a:cubicBezTo>
                <a:cubicBezTo>
                  <a:pt x="82" y="0"/>
                  <a:pt x="100" y="18"/>
                  <a:pt x="100" y="39"/>
                </a:cubicBezTo>
                <a:close/>
                <a:moveTo>
                  <a:pt x="0" y="12"/>
                </a:moveTo>
                <a:cubicBezTo>
                  <a:pt x="0" y="6"/>
                  <a:pt x="5" y="1"/>
                  <a:pt x="11" y="1"/>
                </a:cubicBezTo>
                <a:cubicBezTo>
                  <a:pt x="17" y="1"/>
                  <a:pt x="22" y="6"/>
                  <a:pt x="22" y="12"/>
                </a:cubicBezTo>
                <a:cubicBezTo>
                  <a:pt x="22" y="18"/>
                  <a:pt x="17" y="23"/>
                  <a:pt x="11" y="23"/>
                </a:cubicBezTo>
                <a:cubicBezTo>
                  <a:pt x="5" y="23"/>
                  <a:pt x="0" y="18"/>
                  <a:pt x="0" y="12"/>
                </a:cubicBezTo>
                <a:close/>
                <a:moveTo>
                  <a:pt x="5" y="12"/>
                </a:moveTo>
                <a:cubicBezTo>
                  <a:pt x="5" y="15"/>
                  <a:pt x="8" y="18"/>
                  <a:pt x="11" y="18"/>
                </a:cubicBezTo>
                <a:cubicBezTo>
                  <a:pt x="15" y="18"/>
                  <a:pt x="17" y="15"/>
                  <a:pt x="17" y="12"/>
                </a:cubicBezTo>
                <a:cubicBezTo>
                  <a:pt x="17" y="8"/>
                  <a:pt x="15" y="6"/>
                  <a:pt x="11" y="6"/>
                </a:cubicBezTo>
                <a:cubicBezTo>
                  <a:pt x="8" y="6"/>
                  <a:pt x="5" y="8"/>
                  <a:pt x="5" y="12"/>
                </a:cubicBezTo>
                <a:close/>
                <a:moveTo>
                  <a:pt x="52" y="77"/>
                </a:moveTo>
                <a:cubicBezTo>
                  <a:pt x="37" y="74"/>
                  <a:pt x="25" y="62"/>
                  <a:pt x="22" y="48"/>
                </a:cubicBezTo>
                <a:cubicBezTo>
                  <a:pt x="15" y="51"/>
                  <a:pt x="11" y="58"/>
                  <a:pt x="11" y="66"/>
                </a:cubicBezTo>
                <a:cubicBezTo>
                  <a:pt x="11" y="78"/>
                  <a:pt x="21" y="88"/>
                  <a:pt x="33" y="88"/>
                </a:cubicBezTo>
                <a:cubicBezTo>
                  <a:pt x="41" y="88"/>
                  <a:pt x="48" y="84"/>
                  <a:pt x="52" y="77"/>
                </a:cubicBezTo>
                <a:close/>
                <a:moveTo>
                  <a:pt x="88" y="39"/>
                </a:moveTo>
                <a:cubicBezTo>
                  <a:pt x="88" y="24"/>
                  <a:pt x="75" y="12"/>
                  <a:pt x="60" y="12"/>
                </a:cubicBezTo>
                <a:cubicBezTo>
                  <a:pt x="47" y="12"/>
                  <a:pt x="36" y="21"/>
                  <a:pt x="33" y="34"/>
                </a:cubicBezTo>
                <a:cubicBezTo>
                  <a:pt x="51" y="34"/>
                  <a:pt x="65" y="48"/>
                  <a:pt x="66" y="66"/>
                </a:cubicBezTo>
                <a:cubicBezTo>
                  <a:pt x="78" y="64"/>
                  <a:pt x="88" y="52"/>
                  <a:pt x="88" y="39"/>
                </a:cubicBezTo>
                <a:close/>
                <a:moveTo>
                  <a:pt x="55" y="66"/>
                </a:moveTo>
                <a:cubicBezTo>
                  <a:pt x="55" y="54"/>
                  <a:pt x="45" y="45"/>
                  <a:pt x="33" y="45"/>
                </a:cubicBezTo>
                <a:cubicBezTo>
                  <a:pt x="35" y="55"/>
                  <a:pt x="44" y="64"/>
                  <a:pt x="55" y="66"/>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6" name="Freeform 49">
            <a:extLst>
              <a:ext uri="{FF2B5EF4-FFF2-40B4-BE49-F238E27FC236}">
                <a16:creationId xmlns:a16="http://schemas.microsoft.com/office/drawing/2014/main" id="{897CA587-9FA1-430C-92B7-38C8982E7465}"/>
              </a:ext>
            </a:extLst>
          </p:cNvPr>
          <p:cNvSpPr>
            <a:spLocks noEditPoints="1"/>
          </p:cNvSpPr>
          <p:nvPr userDrawn="1"/>
        </p:nvSpPr>
        <p:spPr bwMode="auto">
          <a:xfrm>
            <a:off x="8802688" y="3316288"/>
            <a:ext cx="404813" cy="228600"/>
          </a:xfrm>
          <a:custGeom>
            <a:avLst/>
            <a:gdLst>
              <a:gd name="T0" fmla="*/ 108 w 108"/>
              <a:gd name="T1" fmla="*/ 31 h 61"/>
              <a:gd name="T2" fmla="*/ 54 w 108"/>
              <a:gd name="T3" fmla="*/ 61 h 61"/>
              <a:gd name="T4" fmla="*/ 0 w 108"/>
              <a:gd name="T5" fmla="*/ 31 h 61"/>
              <a:gd name="T6" fmla="*/ 54 w 108"/>
              <a:gd name="T7" fmla="*/ 0 h 61"/>
              <a:gd name="T8" fmla="*/ 108 w 108"/>
              <a:gd name="T9" fmla="*/ 31 h 61"/>
              <a:gd name="T10" fmla="*/ 78 w 108"/>
              <a:gd name="T11" fmla="*/ 31 h 61"/>
              <a:gd name="T12" fmla="*/ 54 w 108"/>
              <a:gd name="T13" fmla="*/ 7 h 61"/>
              <a:gd name="T14" fmla="*/ 30 w 108"/>
              <a:gd name="T15" fmla="*/ 31 h 61"/>
              <a:gd name="T16" fmla="*/ 54 w 108"/>
              <a:gd name="T17" fmla="*/ 54 h 61"/>
              <a:gd name="T18" fmla="*/ 78 w 108"/>
              <a:gd name="T19" fmla="*/ 31 h 61"/>
              <a:gd name="T20" fmla="*/ 66 w 108"/>
              <a:gd name="T21" fmla="*/ 31 h 61"/>
              <a:gd name="T22" fmla="*/ 54 w 108"/>
              <a:gd name="T23" fmla="*/ 42 h 61"/>
              <a:gd name="T24" fmla="*/ 42 w 108"/>
              <a:gd name="T25" fmla="*/ 31 h 61"/>
              <a:gd name="T26" fmla="*/ 54 w 108"/>
              <a:gd name="T27" fmla="*/ 19 h 61"/>
              <a:gd name="T28" fmla="*/ 54 w 108"/>
              <a:gd name="T29" fmla="*/ 31 h 61"/>
              <a:gd name="T30" fmla="*/ 66 w 108"/>
              <a:gd name="T31"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61">
                <a:moveTo>
                  <a:pt x="108" y="31"/>
                </a:moveTo>
                <a:cubicBezTo>
                  <a:pt x="108" y="35"/>
                  <a:pt x="89" y="61"/>
                  <a:pt x="54" y="61"/>
                </a:cubicBezTo>
                <a:cubicBezTo>
                  <a:pt x="18" y="61"/>
                  <a:pt x="0" y="35"/>
                  <a:pt x="0" y="31"/>
                </a:cubicBezTo>
                <a:cubicBezTo>
                  <a:pt x="0" y="26"/>
                  <a:pt x="18" y="0"/>
                  <a:pt x="54" y="0"/>
                </a:cubicBezTo>
                <a:cubicBezTo>
                  <a:pt x="89" y="0"/>
                  <a:pt x="108" y="26"/>
                  <a:pt x="108" y="31"/>
                </a:cubicBezTo>
                <a:close/>
                <a:moveTo>
                  <a:pt x="78" y="31"/>
                </a:moveTo>
                <a:cubicBezTo>
                  <a:pt x="78" y="18"/>
                  <a:pt x="67" y="7"/>
                  <a:pt x="54" y="7"/>
                </a:cubicBezTo>
                <a:cubicBezTo>
                  <a:pt x="40" y="7"/>
                  <a:pt x="30" y="18"/>
                  <a:pt x="30" y="31"/>
                </a:cubicBezTo>
                <a:cubicBezTo>
                  <a:pt x="30" y="43"/>
                  <a:pt x="40" y="54"/>
                  <a:pt x="54" y="54"/>
                </a:cubicBezTo>
                <a:cubicBezTo>
                  <a:pt x="67" y="54"/>
                  <a:pt x="78" y="43"/>
                  <a:pt x="78" y="31"/>
                </a:cubicBezTo>
                <a:close/>
                <a:moveTo>
                  <a:pt x="66" y="31"/>
                </a:moveTo>
                <a:cubicBezTo>
                  <a:pt x="66" y="37"/>
                  <a:pt x="60" y="42"/>
                  <a:pt x="54" y="42"/>
                </a:cubicBezTo>
                <a:cubicBezTo>
                  <a:pt x="47" y="42"/>
                  <a:pt x="42" y="37"/>
                  <a:pt x="42" y="31"/>
                </a:cubicBezTo>
                <a:cubicBezTo>
                  <a:pt x="42" y="24"/>
                  <a:pt x="47" y="19"/>
                  <a:pt x="54" y="19"/>
                </a:cubicBezTo>
                <a:cubicBezTo>
                  <a:pt x="57" y="19"/>
                  <a:pt x="51" y="28"/>
                  <a:pt x="54" y="31"/>
                </a:cubicBezTo>
                <a:cubicBezTo>
                  <a:pt x="55" y="33"/>
                  <a:pt x="66" y="27"/>
                  <a:pt x="66" y="31"/>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7" name="Freeform 50">
            <a:extLst>
              <a:ext uri="{FF2B5EF4-FFF2-40B4-BE49-F238E27FC236}">
                <a16:creationId xmlns:a16="http://schemas.microsoft.com/office/drawing/2014/main" id="{85086040-5AB5-4615-8BF8-ECC4CDA74C89}"/>
              </a:ext>
            </a:extLst>
          </p:cNvPr>
          <p:cNvSpPr>
            <a:spLocks noEditPoints="1"/>
          </p:cNvSpPr>
          <p:nvPr userDrawn="1"/>
        </p:nvSpPr>
        <p:spPr bwMode="auto">
          <a:xfrm>
            <a:off x="9463088" y="3244851"/>
            <a:ext cx="371475" cy="371475"/>
          </a:xfrm>
          <a:custGeom>
            <a:avLst/>
            <a:gdLst>
              <a:gd name="T0" fmla="*/ 99 w 99"/>
              <a:gd name="T1" fmla="*/ 50 h 99"/>
              <a:gd name="T2" fmla="*/ 50 w 99"/>
              <a:gd name="T3" fmla="*/ 99 h 99"/>
              <a:gd name="T4" fmla="*/ 0 w 99"/>
              <a:gd name="T5" fmla="*/ 50 h 99"/>
              <a:gd name="T6" fmla="*/ 50 w 99"/>
              <a:gd name="T7" fmla="*/ 0 h 99"/>
              <a:gd name="T8" fmla="*/ 99 w 99"/>
              <a:gd name="T9" fmla="*/ 50 h 99"/>
              <a:gd name="T10" fmla="*/ 89 w 99"/>
              <a:gd name="T11" fmla="*/ 50 h 99"/>
              <a:gd name="T12" fmla="*/ 50 w 99"/>
              <a:gd name="T13" fmla="*/ 11 h 99"/>
              <a:gd name="T14" fmla="*/ 11 w 99"/>
              <a:gd name="T15" fmla="*/ 50 h 99"/>
              <a:gd name="T16" fmla="*/ 50 w 99"/>
              <a:gd name="T17" fmla="*/ 88 h 99"/>
              <a:gd name="T18" fmla="*/ 89 w 99"/>
              <a:gd name="T19" fmla="*/ 50 h 99"/>
              <a:gd name="T20" fmla="*/ 53 w 99"/>
              <a:gd name="T21" fmla="*/ 48 h 99"/>
              <a:gd name="T22" fmla="*/ 70 w 99"/>
              <a:gd name="T23" fmla="*/ 64 h 99"/>
              <a:gd name="T24" fmla="*/ 64 w 99"/>
              <a:gd name="T25" fmla="*/ 69 h 99"/>
              <a:gd name="T26" fmla="*/ 46 w 99"/>
              <a:gd name="T27" fmla="*/ 51 h 99"/>
              <a:gd name="T28" fmla="*/ 46 w 99"/>
              <a:gd name="T29" fmla="*/ 21 h 99"/>
              <a:gd name="T30" fmla="*/ 53 w 99"/>
              <a:gd name="T31" fmla="*/ 21 h 99"/>
              <a:gd name="T32" fmla="*/ 53 w 99"/>
              <a:gd name="T33" fmla="*/ 4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99">
                <a:moveTo>
                  <a:pt x="99" y="50"/>
                </a:moveTo>
                <a:cubicBezTo>
                  <a:pt x="99" y="77"/>
                  <a:pt x="77" y="99"/>
                  <a:pt x="50" y="99"/>
                </a:cubicBezTo>
                <a:cubicBezTo>
                  <a:pt x="22" y="99"/>
                  <a:pt x="0" y="77"/>
                  <a:pt x="0" y="50"/>
                </a:cubicBezTo>
                <a:cubicBezTo>
                  <a:pt x="0" y="22"/>
                  <a:pt x="22" y="0"/>
                  <a:pt x="50" y="0"/>
                </a:cubicBezTo>
                <a:cubicBezTo>
                  <a:pt x="77" y="0"/>
                  <a:pt x="99" y="22"/>
                  <a:pt x="99" y="50"/>
                </a:cubicBezTo>
                <a:close/>
                <a:moveTo>
                  <a:pt x="89" y="50"/>
                </a:moveTo>
                <a:cubicBezTo>
                  <a:pt x="89" y="28"/>
                  <a:pt x="71" y="11"/>
                  <a:pt x="50" y="11"/>
                </a:cubicBezTo>
                <a:cubicBezTo>
                  <a:pt x="28" y="11"/>
                  <a:pt x="11" y="28"/>
                  <a:pt x="11" y="50"/>
                </a:cubicBezTo>
                <a:cubicBezTo>
                  <a:pt x="11" y="71"/>
                  <a:pt x="28" y="88"/>
                  <a:pt x="50" y="88"/>
                </a:cubicBezTo>
                <a:cubicBezTo>
                  <a:pt x="71" y="88"/>
                  <a:pt x="89" y="71"/>
                  <a:pt x="89" y="50"/>
                </a:cubicBezTo>
                <a:close/>
                <a:moveTo>
                  <a:pt x="53" y="48"/>
                </a:moveTo>
                <a:cubicBezTo>
                  <a:pt x="70" y="64"/>
                  <a:pt x="70" y="64"/>
                  <a:pt x="70" y="64"/>
                </a:cubicBezTo>
                <a:cubicBezTo>
                  <a:pt x="64" y="69"/>
                  <a:pt x="64" y="69"/>
                  <a:pt x="64" y="69"/>
                </a:cubicBezTo>
                <a:cubicBezTo>
                  <a:pt x="46" y="51"/>
                  <a:pt x="46" y="51"/>
                  <a:pt x="46" y="51"/>
                </a:cubicBezTo>
                <a:cubicBezTo>
                  <a:pt x="46" y="21"/>
                  <a:pt x="46" y="21"/>
                  <a:pt x="46" y="21"/>
                </a:cubicBezTo>
                <a:cubicBezTo>
                  <a:pt x="53" y="21"/>
                  <a:pt x="53" y="21"/>
                  <a:pt x="53" y="21"/>
                </a:cubicBezTo>
                <a:lnTo>
                  <a:pt x="53" y="48"/>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8" name="Freeform 51">
            <a:extLst>
              <a:ext uri="{FF2B5EF4-FFF2-40B4-BE49-F238E27FC236}">
                <a16:creationId xmlns:a16="http://schemas.microsoft.com/office/drawing/2014/main" id="{BE3328E6-1C06-472A-B031-8E620D39E4B0}"/>
              </a:ext>
            </a:extLst>
          </p:cNvPr>
          <p:cNvSpPr>
            <a:spLocks noEditPoints="1"/>
          </p:cNvSpPr>
          <p:nvPr userDrawn="1"/>
        </p:nvSpPr>
        <p:spPr bwMode="auto">
          <a:xfrm>
            <a:off x="10164763" y="3225801"/>
            <a:ext cx="258763" cy="409575"/>
          </a:xfrm>
          <a:custGeom>
            <a:avLst/>
            <a:gdLst>
              <a:gd name="T0" fmla="*/ 69 w 69"/>
              <a:gd name="T1" fmla="*/ 42 h 109"/>
              <a:gd name="T2" fmla="*/ 69 w 69"/>
              <a:gd name="T3" fmla="*/ 57 h 109"/>
              <a:gd name="T4" fmla="*/ 40 w 69"/>
              <a:gd name="T5" fmla="*/ 83 h 109"/>
              <a:gd name="T6" fmla="*/ 40 w 69"/>
              <a:gd name="T7" fmla="*/ 98 h 109"/>
              <a:gd name="T8" fmla="*/ 54 w 69"/>
              <a:gd name="T9" fmla="*/ 98 h 109"/>
              <a:gd name="T10" fmla="*/ 56 w 69"/>
              <a:gd name="T11" fmla="*/ 100 h 109"/>
              <a:gd name="T12" fmla="*/ 56 w 69"/>
              <a:gd name="T13" fmla="*/ 106 h 109"/>
              <a:gd name="T14" fmla="*/ 54 w 69"/>
              <a:gd name="T15" fmla="*/ 109 h 109"/>
              <a:gd name="T16" fmla="*/ 15 w 69"/>
              <a:gd name="T17" fmla="*/ 109 h 109"/>
              <a:gd name="T18" fmla="*/ 13 w 69"/>
              <a:gd name="T19" fmla="*/ 106 h 109"/>
              <a:gd name="T20" fmla="*/ 13 w 69"/>
              <a:gd name="T21" fmla="*/ 100 h 109"/>
              <a:gd name="T22" fmla="*/ 15 w 69"/>
              <a:gd name="T23" fmla="*/ 98 h 109"/>
              <a:gd name="T24" fmla="*/ 29 w 69"/>
              <a:gd name="T25" fmla="*/ 98 h 109"/>
              <a:gd name="T26" fmla="*/ 29 w 69"/>
              <a:gd name="T27" fmla="*/ 83 h 109"/>
              <a:gd name="T28" fmla="*/ 0 w 69"/>
              <a:gd name="T29" fmla="*/ 57 h 109"/>
              <a:gd name="T30" fmla="*/ 0 w 69"/>
              <a:gd name="T31" fmla="*/ 42 h 109"/>
              <a:gd name="T32" fmla="*/ 2 w 69"/>
              <a:gd name="T33" fmla="*/ 40 h 109"/>
              <a:gd name="T34" fmla="*/ 5 w 69"/>
              <a:gd name="T35" fmla="*/ 40 h 109"/>
              <a:gd name="T36" fmla="*/ 7 w 69"/>
              <a:gd name="T37" fmla="*/ 42 h 109"/>
              <a:gd name="T38" fmla="*/ 7 w 69"/>
              <a:gd name="T39" fmla="*/ 57 h 109"/>
              <a:gd name="T40" fmla="*/ 34 w 69"/>
              <a:gd name="T41" fmla="*/ 76 h 109"/>
              <a:gd name="T42" fmla="*/ 61 w 69"/>
              <a:gd name="T43" fmla="*/ 57 h 109"/>
              <a:gd name="T44" fmla="*/ 61 w 69"/>
              <a:gd name="T45" fmla="*/ 42 h 109"/>
              <a:gd name="T46" fmla="*/ 64 w 69"/>
              <a:gd name="T47" fmla="*/ 40 h 109"/>
              <a:gd name="T48" fmla="*/ 67 w 69"/>
              <a:gd name="T49" fmla="*/ 40 h 109"/>
              <a:gd name="T50" fmla="*/ 69 w 69"/>
              <a:gd name="T51" fmla="*/ 42 h 109"/>
              <a:gd name="T52" fmla="*/ 51 w 69"/>
              <a:gd name="T53" fmla="*/ 32 h 109"/>
              <a:gd name="T54" fmla="*/ 18 w 69"/>
              <a:gd name="T55" fmla="*/ 32 h 109"/>
              <a:gd name="T56" fmla="*/ 18 w 69"/>
              <a:gd name="T57" fmla="*/ 9 h 109"/>
              <a:gd name="T58" fmla="*/ 34 w 69"/>
              <a:gd name="T59" fmla="*/ 0 h 109"/>
              <a:gd name="T60" fmla="*/ 51 w 69"/>
              <a:gd name="T61" fmla="*/ 9 h 109"/>
              <a:gd name="T62" fmla="*/ 51 w 69"/>
              <a:gd name="T63" fmla="*/ 32 h 109"/>
              <a:gd name="T64" fmla="*/ 18 w 69"/>
              <a:gd name="T65" fmla="*/ 57 h 109"/>
              <a:gd name="T66" fmla="*/ 18 w 69"/>
              <a:gd name="T67" fmla="*/ 40 h 109"/>
              <a:gd name="T68" fmla="*/ 51 w 69"/>
              <a:gd name="T69" fmla="*/ 40 h 109"/>
              <a:gd name="T70" fmla="*/ 51 w 69"/>
              <a:gd name="T71" fmla="*/ 57 h 109"/>
              <a:gd name="T72" fmla="*/ 34 w 69"/>
              <a:gd name="T73" fmla="*/ 65 h 109"/>
              <a:gd name="T74" fmla="*/ 18 w 69"/>
              <a:gd name="T75" fmla="*/ 5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 h="109">
                <a:moveTo>
                  <a:pt x="69" y="42"/>
                </a:moveTo>
                <a:cubicBezTo>
                  <a:pt x="69" y="57"/>
                  <a:pt x="69" y="57"/>
                  <a:pt x="69" y="57"/>
                </a:cubicBezTo>
                <a:cubicBezTo>
                  <a:pt x="69" y="69"/>
                  <a:pt x="60" y="82"/>
                  <a:pt x="40" y="83"/>
                </a:cubicBezTo>
                <a:cubicBezTo>
                  <a:pt x="40" y="98"/>
                  <a:pt x="40" y="98"/>
                  <a:pt x="40" y="98"/>
                </a:cubicBezTo>
                <a:cubicBezTo>
                  <a:pt x="54" y="98"/>
                  <a:pt x="54" y="98"/>
                  <a:pt x="54" y="98"/>
                </a:cubicBezTo>
                <a:cubicBezTo>
                  <a:pt x="55" y="98"/>
                  <a:pt x="56" y="99"/>
                  <a:pt x="56" y="100"/>
                </a:cubicBezTo>
                <a:cubicBezTo>
                  <a:pt x="56" y="106"/>
                  <a:pt x="56" y="106"/>
                  <a:pt x="56" y="106"/>
                </a:cubicBezTo>
                <a:cubicBezTo>
                  <a:pt x="56" y="107"/>
                  <a:pt x="55" y="109"/>
                  <a:pt x="54" y="109"/>
                </a:cubicBezTo>
                <a:cubicBezTo>
                  <a:pt x="15" y="109"/>
                  <a:pt x="15" y="109"/>
                  <a:pt x="15" y="109"/>
                </a:cubicBezTo>
                <a:cubicBezTo>
                  <a:pt x="14" y="109"/>
                  <a:pt x="13" y="107"/>
                  <a:pt x="13" y="106"/>
                </a:cubicBezTo>
                <a:cubicBezTo>
                  <a:pt x="13" y="100"/>
                  <a:pt x="13" y="100"/>
                  <a:pt x="13" y="100"/>
                </a:cubicBezTo>
                <a:cubicBezTo>
                  <a:pt x="13" y="99"/>
                  <a:pt x="14" y="98"/>
                  <a:pt x="15" y="98"/>
                </a:cubicBezTo>
                <a:cubicBezTo>
                  <a:pt x="29" y="98"/>
                  <a:pt x="29" y="98"/>
                  <a:pt x="29" y="98"/>
                </a:cubicBezTo>
                <a:cubicBezTo>
                  <a:pt x="29" y="83"/>
                  <a:pt x="29" y="83"/>
                  <a:pt x="29" y="83"/>
                </a:cubicBezTo>
                <a:cubicBezTo>
                  <a:pt x="9" y="82"/>
                  <a:pt x="0" y="69"/>
                  <a:pt x="0" y="57"/>
                </a:cubicBezTo>
                <a:cubicBezTo>
                  <a:pt x="0" y="42"/>
                  <a:pt x="0" y="42"/>
                  <a:pt x="0" y="42"/>
                </a:cubicBezTo>
                <a:cubicBezTo>
                  <a:pt x="0" y="40"/>
                  <a:pt x="1" y="40"/>
                  <a:pt x="2" y="40"/>
                </a:cubicBezTo>
                <a:cubicBezTo>
                  <a:pt x="5" y="40"/>
                  <a:pt x="5" y="40"/>
                  <a:pt x="5" y="40"/>
                </a:cubicBezTo>
                <a:cubicBezTo>
                  <a:pt x="6" y="40"/>
                  <a:pt x="7" y="40"/>
                  <a:pt x="7" y="42"/>
                </a:cubicBezTo>
                <a:cubicBezTo>
                  <a:pt x="7" y="57"/>
                  <a:pt x="7" y="57"/>
                  <a:pt x="7" y="57"/>
                </a:cubicBezTo>
                <a:cubicBezTo>
                  <a:pt x="7" y="64"/>
                  <a:pt x="13" y="76"/>
                  <a:pt x="34" y="76"/>
                </a:cubicBezTo>
                <a:cubicBezTo>
                  <a:pt x="56" y="76"/>
                  <a:pt x="61" y="64"/>
                  <a:pt x="61" y="57"/>
                </a:cubicBezTo>
                <a:cubicBezTo>
                  <a:pt x="61" y="42"/>
                  <a:pt x="61" y="42"/>
                  <a:pt x="61" y="42"/>
                </a:cubicBezTo>
                <a:cubicBezTo>
                  <a:pt x="61" y="40"/>
                  <a:pt x="62" y="40"/>
                  <a:pt x="64" y="40"/>
                </a:cubicBezTo>
                <a:cubicBezTo>
                  <a:pt x="67" y="40"/>
                  <a:pt x="67" y="40"/>
                  <a:pt x="67" y="40"/>
                </a:cubicBezTo>
                <a:cubicBezTo>
                  <a:pt x="68" y="40"/>
                  <a:pt x="69" y="40"/>
                  <a:pt x="69" y="42"/>
                </a:cubicBezTo>
                <a:close/>
                <a:moveTo>
                  <a:pt x="51" y="32"/>
                </a:moveTo>
                <a:cubicBezTo>
                  <a:pt x="18" y="32"/>
                  <a:pt x="18" y="32"/>
                  <a:pt x="18" y="32"/>
                </a:cubicBezTo>
                <a:cubicBezTo>
                  <a:pt x="18" y="9"/>
                  <a:pt x="18" y="9"/>
                  <a:pt x="18" y="9"/>
                </a:cubicBezTo>
                <a:cubicBezTo>
                  <a:pt x="18" y="6"/>
                  <a:pt x="22" y="0"/>
                  <a:pt x="34" y="0"/>
                </a:cubicBezTo>
                <a:cubicBezTo>
                  <a:pt x="47" y="0"/>
                  <a:pt x="51" y="6"/>
                  <a:pt x="51" y="9"/>
                </a:cubicBezTo>
                <a:lnTo>
                  <a:pt x="51" y="32"/>
                </a:lnTo>
                <a:close/>
                <a:moveTo>
                  <a:pt x="18" y="57"/>
                </a:moveTo>
                <a:cubicBezTo>
                  <a:pt x="18" y="40"/>
                  <a:pt x="18" y="40"/>
                  <a:pt x="18" y="40"/>
                </a:cubicBezTo>
                <a:cubicBezTo>
                  <a:pt x="51" y="40"/>
                  <a:pt x="51" y="40"/>
                  <a:pt x="51" y="40"/>
                </a:cubicBezTo>
                <a:cubicBezTo>
                  <a:pt x="51" y="57"/>
                  <a:pt x="51" y="57"/>
                  <a:pt x="51" y="57"/>
                </a:cubicBezTo>
                <a:cubicBezTo>
                  <a:pt x="51" y="60"/>
                  <a:pt x="47" y="65"/>
                  <a:pt x="34" y="65"/>
                </a:cubicBezTo>
                <a:cubicBezTo>
                  <a:pt x="22" y="65"/>
                  <a:pt x="18" y="60"/>
                  <a:pt x="18" y="57"/>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9" name="Freeform 52">
            <a:extLst>
              <a:ext uri="{FF2B5EF4-FFF2-40B4-BE49-F238E27FC236}">
                <a16:creationId xmlns:a16="http://schemas.microsoft.com/office/drawing/2014/main" id="{12C827A3-8374-4068-854A-7A40E11BECDC}"/>
              </a:ext>
            </a:extLst>
          </p:cNvPr>
          <p:cNvSpPr>
            <a:spLocks noEditPoints="1"/>
          </p:cNvSpPr>
          <p:nvPr userDrawn="1"/>
        </p:nvSpPr>
        <p:spPr bwMode="auto">
          <a:xfrm>
            <a:off x="10758488" y="3248026"/>
            <a:ext cx="363538" cy="365125"/>
          </a:xfrm>
          <a:custGeom>
            <a:avLst/>
            <a:gdLst>
              <a:gd name="T0" fmla="*/ 97 w 97"/>
              <a:gd name="T1" fmla="*/ 22 h 97"/>
              <a:gd name="T2" fmla="*/ 97 w 97"/>
              <a:gd name="T3" fmla="*/ 86 h 97"/>
              <a:gd name="T4" fmla="*/ 86 w 97"/>
              <a:gd name="T5" fmla="*/ 97 h 97"/>
              <a:gd name="T6" fmla="*/ 11 w 97"/>
              <a:gd name="T7" fmla="*/ 97 h 97"/>
              <a:gd name="T8" fmla="*/ 0 w 97"/>
              <a:gd name="T9" fmla="*/ 86 h 97"/>
              <a:gd name="T10" fmla="*/ 0 w 97"/>
              <a:gd name="T11" fmla="*/ 22 h 97"/>
              <a:gd name="T12" fmla="*/ 11 w 97"/>
              <a:gd name="T13" fmla="*/ 11 h 97"/>
              <a:gd name="T14" fmla="*/ 15 w 97"/>
              <a:gd name="T15" fmla="*/ 11 h 97"/>
              <a:gd name="T16" fmla="*/ 15 w 97"/>
              <a:gd name="T17" fmla="*/ 22 h 97"/>
              <a:gd name="T18" fmla="*/ 33 w 97"/>
              <a:gd name="T19" fmla="*/ 22 h 97"/>
              <a:gd name="T20" fmla="*/ 33 w 97"/>
              <a:gd name="T21" fmla="*/ 11 h 97"/>
              <a:gd name="T22" fmla="*/ 64 w 97"/>
              <a:gd name="T23" fmla="*/ 11 h 97"/>
              <a:gd name="T24" fmla="*/ 64 w 97"/>
              <a:gd name="T25" fmla="*/ 22 h 97"/>
              <a:gd name="T26" fmla="*/ 81 w 97"/>
              <a:gd name="T27" fmla="*/ 22 h 97"/>
              <a:gd name="T28" fmla="*/ 81 w 97"/>
              <a:gd name="T29" fmla="*/ 11 h 97"/>
              <a:gd name="T30" fmla="*/ 86 w 97"/>
              <a:gd name="T31" fmla="*/ 11 h 97"/>
              <a:gd name="T32" fmla="*/ 97 w 97"/>
              <a:gd name="T33" fmla="*/ 22 h 97"/>
              <a:gd name="T34" fmla="*/ 86 w 97"/>
              <a:gd name="T35" fmla="*/ 43 h 97"/>
              <a:gd name="T36" fmla="*/ 11 w 97"/>
              <a:gd name="T37" fmla="*/ 43 h 97"/>
              <a:gd name="T38" fmla="*/ 11 w 97"/>
              <a:gd name="T39" fmla="*/ 86 h 97"/>
              <a:gd name="T40" fmla="*/ 86 w 97"/>
              <a:gd name="T41" fmla="*/ 86 h 97"/>
              <a:gd name="T42" fmla="*/ 86 w 97"/>
              <a:gd name="T43" fmla="*/ 43 h 97"/>
              <a:gd name="T44" fmla="*/ 28 w 97"/>
              <a:gd name="T45" fmla="*/ 18 h 97"/>
              <a:gd name="T46" fmla="*/ 20 w 97"/>
              <a:gd name="T47" fmla="*/ 18 h 97"/>
              <a:gd name="T48" fmla="*/ 20 w 97"/>
              <a:gd name="T49" fmla="*/ 0 h 97"/>
              <a:gd name="T50" fmla="*/ 28 w 97"/>
              <a:gd name="T51" fmla="*/ 0 h 97"/>
              <a:gd name="T52" fmla="*/ 28 w 97"/>
              <a:gd name="T53" fmla="*/ 18 h 97"/>
              <a:gd name="T54" fmla="*/ 76 w 97"/>
              <a:gd name="T55" fmla="*/ 18 h 97"/>
              <a:gd name="T56" fmla="*/ 69 w 97"/>
              <a:gd name="T57" fmla="*/ 18 h 97"/>
              <a:gd name="T58" fmla="*/ 69 w 97"/>
              <a:gd name="T59" fmla="*/ 0 h 97"/>
              <a:gd name="T60" fmla="*/ 76 w 97"/>
              <a:gd name="T61" fmla="*/ 0 h 97"/>
              <a:gd name="T62" fmla="*/ 76 w 97"/>
              <a:gd name="T63" fmla="*/ 1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7" h="97">
                <a:moveTo>
                  <a:pt x="97" y="22"/>
                </a:moveTo>
                <a:cubicBezTo>
                  <a:pt x="97" y="86"/>
                  <a:pt x="97" y="86"/>
                  <a:pt x="97" y="86"/>
                </a:cubicBezTo>
                <a:cubicBezTo>
                  <a:pt x="97" y="92"/>
                  <a:pt x="92" y="97"/>
                  <a:pt x="86" y="97"/>
                </a:cubicBezTo>
                <a:cubicBezTo>
                  <a:pt x="11" y="97"/>
                  <a:pt x="11" y="97"/>
                  <a:pt x="11" y="97"/>
                </a:cubicBezTo>
                <a:cubicBezTo>
                  <a:pt x="5" y="97"/>
                  <a:pt x="0" y="92"/>
                  <a:pt x="0" y="86"/>
                </a:cubicBezTo>
                <a:cubicBezTo>
                  <a:pt x="0" y="22"/>
                  <a:pt x="0" y="22"/>
                  <a:pt x="0" y="22"/>
                </a:cubicBezTo>
                <a:cubicBezTo>
                  <a:pt x="0" y="16"/>
                  <a:pt x="5" y="11"/>
                  <a:pt x="11" y="11"/>
                </a:cubicBezTo>
                <a:cubicBezTo>
                  <a:pt x="15" y="11"/>
                  <a:pt x="15" y="11"/>
                  <a:pt x="15" y="11"/>
                </a:cubicBezTo>
                <a:cubicBezTo>
                  <a:pt x="15" y="22"/>
                  <a:pt x="15" y="22"/>
                  <a:pt x="15" y="22"/>
                </a:cubicBezTo>
                <a:cubicBezTo>
                  <a:pt x="33" y="22"/>
                  <a:pt x="33" y="22"/>
                  <a:pt x="33" y="22"/>
                </a:cubicBezTo>
                <a:cubicBezTo>
                  <a:pt x="33" y="11"/>
                  <a:pt x="33" y="11"/>
                  <a:pt x="33" y="11"/>
                </a:cubicBezTo>
                <a:cubicBezTo>
                  <a:pt x="64" y="11"/>
                  <a:pt x="64" y="11"/>
                  <a:pt x="64" y="11"/>
                </a:cubicBezTo>
                <a:cubicBezTo>
                  <a:pt x="64" y="22"/>
                  <a:pt x="64" y="22"/>
                  <a:pt x="64" y="22"/>
                </a:cubicBezTo>
                <a:cubicBezTo>
                  <a:pt x="81" y="22"/>
                  <a:pt x="81" y="22"/>
                  <a:pt x="81" y="22"/>
                </a:cubicBezTo>
                <a:cubicBezTo>
                  <a:pt x="81" y="11"/>
                  <a:pt x="81" y="11"/>
                  <a:pt x="81" y="11"/>
                </a:cubicBezTo>
                <a:cubicBezTo>
                  <a:pt x="86" y="11"/>
                  <a:pt x="86" y="11"/>
                  <a:pt x="86" y="11"/>
                </a:cubicBezTo>
                <a:cubicBezTo>
                  <a:pt x="92" y="11"/>
                  <a:pt x="97" y="16"/>
                  <a:pt x="97" y="22"/>
                </a:cubicBezTo>
                <a:close/>
                <a:moveTo>
                  <a:pt x="86" y="43"/>
                </a:moveTo>
                <a:cubicBezTo>
                  <a:pt x="11" y="43"/>
                  <a:pt x="11" y="43"/>
                  <a:pt x="11" y="43"/>
                </a:cubicBezTo>
                <a:cubicBezTo>
                  <a:pt x="11" y="86"/>
                  <a:pt x="11" y="86"/>
                  <a:pt x="11" y="86"/>
                </a:cubicBezTo>
                <a:cubicBezTo>
                  <a:pt x="86" y="86"/>
                  <a:pt x="86" y="86"/>
                  <a:pt x="86" y="86"/>
                </a:cubicBezTo>
                <a:lnTo>
                  <a:pt x="86" y="43"/>
                </a:lnTo>
                <a:close/>
                <a:moveTo>
                  <a:pt x="28" y="18"/>
                </a:moveTo>
                <a:cubicBezTo>
                  <a:pt x="20" y="18"/>
                  <a:pt x="20" y="18"/>
                  <a:pt x="20" y="18"/>
                </a:cubicBezTo>
                <a:cubicBezTo>
                  <a:pt x="20" y="0"/>
                  <a:pt x="20" y="0"/>
                  <a:pt x="20" y="0"/>
                </a:cubicBezTo>
                <a:cubicBezTo>
                  <a:pt x="28" y="0"/>
                  <a:pt x="28" y="0"/>
                  <a:pt x="28" y="0"/>
                </a:cubicBezTo>
                <a:lnTo>
                  <a:pt x="28" y="18"/>
                </a:lnTo>
                <a:close/>
                <a:moveTo>
                  <a:pt x="76" y="18"/>
                </a:moveTo>
                <a:cubicBezTo>
                  <a:pt x="69" y="18"/>
                  <a:pt x="69" y="18"/>
                  <a:pt x="69" y="18"/>
                </a:cubicBezTo>
                <a:cubicBezTo>
                  <a:pt x="69" y="0"/>
                  <a:pt x="69" y="0"/>
                  <a:pt x="69" y="0"/>
                </a:cubicBezTo>
                <a:cubicBezTo>
                  <a:pt x="76" y="0"/>
                  <a:pt x="76" y="0"/>
                  <a:pt x="76" y="0"/>
                </a:cubicBezTo>
                <a:lnTo>
                  <a:pt x="76" y="18"/>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0" name="Freeform 53">
            <a:extLst>
              <a:ext uri="{FF2B5EF4-FFF2-40B4-BE49-F238E27FC236}">
                <a16:creationId xmlns:a16="http://schemas.microsoft.com/office/drawing/2014/main" id="{F8CEE619-34AA-4CEA-8562-1E29654DAA2C}"/>
              </a:ext>
            </a:extLst>
          </p:cNvPr>
          <p:cNvSpPr>
            <a:spLocks/>
          </p:cNvSpPr>
          <p:nvPr userDrawn="1"/>
        </p:nvSpPr>
        <p:spPr bwMode="auto">
          <a:xfrm>
            <a:off x="1174750" y="3994151"/>
            <a:ext cx="165100" cy="371475"/>
          </a:xfrm>
          <a:custGeom>
            <a:avLst/>
            <a:gdLst>
              <a:gd name="T0" fmla="*/ 22 w 44"/>
              <a:gd name="T1" fmla="*/ 58 h 99"/>
              <a:gd name="T2" fmla="*/ 1 w 44"/>
              <a:gd name="T3" fmla="*/ 47 h 99"/>
              <a:gd name="T4" fmla="*/ 40 w 44"/>
              <a:gd name="T5" fmla="*/ 1 h 99"/>
              <a:gd name="T6" fmla="*/ 23 w 44"/>
              <a:gd name="T7" fmla="*/ 41 h 99"/>
              <a:gd name="T8" fmla="*/ 44 w 44"/>
              <a:gd name="T9" fmla="*/ 52 h 99"/>
              <a:gd name="T10" fmla="*/ 5 w 44"/>
              <a:gd name="T11" fmla="*/ 98 h 99"/>
              <a:gd name="T12" fmla="*/ 22 w 44"/>
              <a:gd name="T13" fmla="*/ 58 h 99"/>
            </a:gdLst>
            <a:ahLst/>
            <a:cxnLst>
              <a:cxn ang="0">
                <a:pos x="T0" y="T1"/>
              </a:cxn>
              <a:cxn ang="0">
                <a:pos x="T2" y="T3"/>
              </a:cxn>
              <a:cxn ang="0">
                <a:pos x="T4" y="T5"/>
              </a:cxn>
              <a:cxn ang="0">
                <a:pos x="T6" y="T7"/>
              </a:cxn>
              <a:cxn ang="0">
                <a:pos x="T8" y="T9"/>
              </a:cxn>
              <a:cxn ang="0">
                <a:pos x="T10" y="T11"/>
              </a:cxn>
              <a:cxn ang="0">
                <a:pos x="T12" y="T13"/>
              </a:cxn>
            </a:cxnLst>
            <a:rect l="0" t="0" r="r" b="b"/>
            <a:pathLst>
              <a:path w="44" h="99">
                <a:moveTo>
                  <a:pt x="22" y="58"/>
                </a:moveTo>
                <a:cubicBezTo>
                  <a:pt x="21" y="56"/>
                  <a:pt x="2" y="50"/>
                  <a:pt x="1" y="47"/>
                </a:cubicBezTo>
                <a:cubicBezTo>
                  <a:pt x="0" y="44"/>
                  <a:pt x="39" y="0"/>
                  <a:pt x="40" y="1"/>
                </a:cubicBezTo>
                <a:cubicBezTo>
                  <a:pt x="41" y="2"/>
                  <a:pt x="23" y="40"/>
                  <a:pt x="23" y="41"/>
                </a:cubicBezTo>
                <a:cubicBezTo>
                  <a:pt x="24" y="42"/>
                  <a:pt x="43" y="49"/>
                  <a:pt x="44" y="52"/>
                </a:cubicBezTo>
                <a:cubicBezTo>
                  <a:pt x="44" y="55"/>
                  <a:pt x="6" y="99"/>
                  <a:pt x="5" y="98"/>
                </a:cubicBezTo>
                <a:cubicBezTo>
                  <a:pt x="4" y="97"/>
                  <a:pt x="22" y="59"/>
                  <a:pt x="22" y="5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1" name="Freeform 54">
            <a:extLst>
              <a:ext uri="{FF2B5EF4-FFF2-40B4-BE49-F238E27FC236}">
                <a16:creationId xmlns:a16="http://schemas.microsoft.com/office/drawing/2014/main" id="{A35507D2-3DDF-48FF-B16F-260EC7172120}"/>
              </a:ext>
            </a:extLst>
          </p:cNvPr>
          <p:cNvSpPr>
            <a:spLocks noEditPoints="1"/>
          </p:cNvSpPr>
          <p:nvPr userDrawn="1"/>
        </p:nvSpPr>
        <p:spPr bwMode="auto">
          <a:xfrm>
            <a:off x="1790700" y="3975101"/>
            <a:ext cx="225425" cy="406400"/>
          </a:xfrm>
          <a:custGeom>
            <a:avLst/>
            <a:gdLst>
              <a:gd name="T0" fmla="*/ 39 w 60"/>
              <a:gd name="T1" fmla="*/ 54 h 108"/>
              <a:gd name="T2" fmla="*/ 60 w 60"/>
              <a:gd name="T3" fmla="*/ 84 h 108"/>
              <a:gd name="T4" fmla="*/ 60 w 60"/>
              <a:gd name="T5" fmla="*/ 96 h 108"/>
              <a:gd name="T6" fmla="*/ 30 w 60"/>
              <a:gd name="T7" fmla="*/ 108 h 108"/>
              <a:gd name="T8" fmla="*/ 0 w 60"/>
              <a:gd name="T9" fmla="*/ 96 h 108"/>
              <a:gd name="T10" fmla="*/ 0 w 60"/>
              <a:gd name="T11" fmla="*/ 84 h 108"/>
              <a:gd name="T12" fmla="*/ 21 w 60"/>
              <a:gd name="T13" fmla="*/ 54 h 108"/>
              <a:gd name="T14" fmla="*/ 0 w 60"/>
              <a:gd name="T15" fmla="*/ 25 h 108"/>
              <a:gd name="T16" fmla="*/ 0 w 60"/>
              <a:gd name="T17" fmla="*/ 13 h 108"/>
              <a:gd name="T18" fmla="*/ 30 w 60"/>
              <a:gd name="T19" fmla="*/ 0 h 108"/>
              <a:gd name="T20" fmla="*/ 60 w 60"/>
              <a:gd name="T21" fmla="*/ 13 h 108"/>
              <a:gd name="T22" fmla="*/ 60 w 60"/>
              <a:gd name="T23" fmla="*/ 25 h 108"/>
              <a:gd name="T24" fmla="*/ 39 w 60"/>
              <a:gd name="T25" fmla="*/ 54 h 108"/>
              <a:gd name="T26" fmla="*/ 7 w 60"/>
              <a:gd name="T27" fmla="*/ 16 h 108"/>
              <a:gd name="T28" fmla="*/ 30 w 60"/>
              <a:gd name="T29" fmla="*/ 22 h 108"/>
              <a:gd name="T30" fmla="*/ 54 w 60"/>
              <a:gd name="T31" fmla="*/ 16 h 108"/>
              <a:gd name="T32" fmla="*/ 52 w 60"/>
              <a:gd name="T33" fmla="*/ 13 h 108"/>
              <a:gd name="T34" fmla="*/ 31 w 60"/>
              <a:gd name="T35" fmla="*/ 7 h 108"/>
              <a:gd name="T36" fmla="*/ 8 w 60"/>
              <a:gd name="T37" fmla="*/ 13 h 108"/>
              <a:gd name="T38" fmla="*/ 7 w 60"/>
              <a:gd name="T39" fmla="*/ 16 h 108"/>
              <a:gd name="T40" fmla="*/ 44 w 60"/>
              <a:gd name="T41" fmla="*/ 38 h 108"/>
              <a:gd name="T42" fmla="*/ 54 w 60"/>
              <a:gd name="T43" fmla="*/ 25 h 108"/>
              <a:gd name="T44" fmla="*/ 54 w 60"/>
              <a:gd name="T45" fmla="*/ 20 h 108"/>
              <a:gd name="T46" fmla="*/ 30 w 60"/>
              <a:gd name="T47" fmla="*/ 25 h 108"/>
              <a:gd name="T48" fmla="*/ 6 w 60"/>
              <a:gd name="T49" fmla="*/ 20 h 108"/>
              <a:gd name="T50" fmla="*/ 7 w 60"/>
              <a:gd name="T51" fmla="*/ 25 h 108"/>
              <a:gd name="T52" fmla="*/ 16 w 60"/>
              <a:gd name="T53" fmla="*/ 38 h 108"/>
              <a:gd name="T54" fmla="*/ 28 w 60"/>
              <a:gd name="T55" fmla="*/ 54 h 108"/>
              <a:gd name="T56" fmla="*/ 16 w 60"/>
              <a:gd name="T57" fmla="*/ 71 h 108"/>
              <a:gd name="T58" fmla="*/ 7 w 60"/>
              <a:gd name="T59" fmla="*/ 84 h 108"/>
              <a:gd name="T60" fmla="*/ 7 w 60"/>
              <a:gd name="T61" fmla="*/ 91 h 108"/>
              <a:gd name="T62" fmla="*/ 28 w 60"/>
              <a:gd name="T63" fmla="*/ 77 h 108"/>
              <a:gd name="T64" fmla="*/ 33 w 60"/>
              <a:gd name="T65" fmla="*/ 77 h 108"/>
              <a:gd name="T66" fmla="*/ 54 w 60"/>
              <a:gd name="T67" fmla="*/ 91 h 108"/>
              <a:gd name="T68" fmla="*/ 54 w 60"/>
              <a:gd name="T69" fmla="*/ 84 h 108"/>
              <a:gd name="T70" fmla="*/ 44 w 60"/>
              <a:gd name="T71" fmla="*/ 71 h 108"/>
              <a:gd name="T72" fmla="*/ 33 w 60"/>
              <a:gd name="T73" fmla="*/ 54 h 108"/>
              <a:gd name="T74" fmla="*/ 44 w 60"/>
              <a:gd name="T75" fmla="*/ 3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 h="108">
                <a:moveTo>
                  <a:pt x="39" y="54"/>
                </a:moveTo>
                <a:cubicBezTo>
                  <a:pt x="39" y="63"/>
                  <a:pt x="60" y="72"/>
                  <a:pt x="60" y="84"/>
                </a:cubicBezTo>
                <a:cubicBezTo>
                  <a:pt x="60" y="95"/>
                  <a:pt x="60" y="96"/>
                  <a:pt x="60" y="96"/>
                </a:cubicBezTo>
                <a:cubicBezTo>
                  <a:pt x="60" y="101"/>
                  <a:pt x="47" y="108"/>
                  <a:pt x="30" y="108"/>
                </a:cubicBezTo>
                <a:cubicBezTo>
                  <a:pt x="14" y="108"/>
                  <a:pt x="0" y="101"/>
                  <a:pt x="0" y="96"/>
                </a:cubicBezTo>
                <a:cubicBezTo>
                  <a:pt x="0" y="96"/>
                  <a:pt x="0" y="95"/>
                  <a:pt x="0" y="84"/>
                </a:cubicBezTo>
                <a:cubicBezTo>
                  <a:pt x="0" y="72"/>
                  <a:pt x="21" y="63"/>
                  <a:pt x="21" y="54"/>
                </a:cubicBezTo>
                <a:cubicBezTo>
                  <a:pt x="21" y="46"/>
                  <a:pt x="0" y="37"/>
                  <a:pt x="0" y="25"/>
                </a:cubicBezTo>
                <a:cubicBezTo>
                  <a:pt x="0" y="14"/>
                  <a:pt x="0" y="13"/>
                  <a:pt x="0" y="13"/>
                </a:cubicBezTo>
                <a:cubicBezTo>
                  <a:pt x="0" y="8"/>
                  <a:pt x="14" y="0"/>
                  <a:pt x="30" y="0"/>
                </a:cubicBezTo>
                <a:cubicBezTo>
                  <a:pt x="47" y="0"/>
                  <a:pt x="60" y="8"/>
                  <a:pt x="60" y="13"/>
                </a:cubicBezTo>
                <a:cubicBezTo>
                  <a:pt x="60" y="13"/>
                  <a:pt x="60" y="14"/>
                  <a:pt x="60" y="25"/>
                </a:cubicBezTo>
                <a:cubicBezTo>
                  <a:pt x="60" y="37"/>
                  <a:pt x="39" y="46"/>
                  <a:pt x="39" y="54"/>
                </a:cubicBezTo>
                <a:close/>
                <a:moveTo>
                  <a:pt x="7" y="16"/>
                </a:moveTo>
                <a:cubicBezTo>
                  <a:pt x="11" y="19"/>
                  <a:pt x="20" y="22"/>
                  <a:pt x="30" y="22"/>
                </a:cubicBezTo>
                <a:cubicBezTo>
                  <a:pt x="41" y="22"/>
                  <a:pt x="49" y="19"/>
                  <a:pt x="54" y="16"/>
                </a:cubicBezTo>
                <a:cubicBezTo>
                  <a:pt x="56" y="15"/>
                  <a:pt x="53" y="13"/>
                  <a:pt x="52" y="13"/>
                </a:cubicBezTo>
                <a:cubicBezTo>
                  <a:pt x="52" y="13"/>
                  <a:pt x="42" y="7"/>
                  <a:pt x="31" y="7"/>
                </a:cubicBezTo>
                <a:cubicBezTo>
                  <a:pt x="19" y="7"/>
                  <a:pt x="12" y="11"/>
                  <a:pt x="8" y="13"/>
                </a:cubicBezTo>
                <a:cubicBezTo>
                  <a:pt x="8" y="13"/>
                  <a:pt x="5" y="15"/>
                  <a:pt x="7" y="16"/>
                </a:cubicBezTo>
                <a:close/>
                <a:moveTo>
                  <a:pt x="44" y="38"/>
                </a:moveTo>
                <a:cubicBezTo>
                  <a:pt x="48" y="34"/>
                  <a:pt x="54" y="29"/>
                  <a:pt x="54" y="25"/>
                </a:cubicBezTo>
                <a:cubicBezTo>
                  <a:pt x="54" y="20"/>
                  <a:pt x="54" y="20"/>
                  <a:pt x="54" y="20"/>
                </a:cubicBezTo>
                <a:cubicBezTo>
                  <a:pt x="48" y="23"/>
                  <a:pt x="40" y="25"/>
                  <a:pt x="30" y="25"/>
                </a:cubicBezTo>
                <a:cubicBezTo>
                  <a:pt x="21" y="25"/>
                  <a:pt x="12" y="23"/>
                  <a:pt x="6" y="20"/>
                </a:cubicBezTo>
                <a:cubicBezTo>
                  <a:pt x="7" y="25"/>
                  <a:pt x="7" y="25"/>
                  <a:pt x="7" y="25"/>
                </a:cubicBezTo>
                <a:cubicBezTo>
                  <a:pt x="7" y="29"/>
                  <a:pt x="12" y="34"/>
                  <a:pt x="16" y="38"/>
                </a:cubicBezTo>
                <a:cubicBezTo>
                  <a:pt x="22" y="44"/>
                  <a:pt x="28" y="48"/>
                  <a:pt x="28" y="54"/>
                </a:cubicBezTo>
                <a:cubicBezTo>
                  <a:pt x="28" y="61"/>
                  <a:pt x="22" y="65"/>
                  <a:pt x="16" y="71"/>
                </a:cubicBezTo>
                <a:cubicBezTo>
                  <a:pt x="12" y="74"/>
                  <a:pt x="7" y="80"/>
                  <a:pt x="7" y="84"/>
                </a:cubicBezTo>
                <a:cubicBezTo>
                  <a:pt x="7" y="91"/>
                  <a:pt x="7" y="91"/>
                  <a:pt x="7" y="91"/>
                </a:cubicBezTo>
                <a:cubicBezTo>
                  <a:pt x="12" y="88"/>
                  <a:pt x="28" y="86"/>
                  <a:pt x="28" y="77"/>
                </a:cubicBezTo>
                <a:cubicBezTo>
                  <a:pt x="28" y="73"/>
                  <a:pt x="33" y="73"/>
                  <a:pt x="33" y="77"/>
                </a:cubicBezTo>
                <a:cubicBezTo>
                  <a:pt x="33" y="86"/>
                  <a:pt x="49" y="88"/>
                  <a:pt x="54" y="91"/>
                </a:cubicBezTo>
                <a:cubicBezTo>
                  <a:pt x="54" y="84"/>
                  <a:pt x="54" y="84"/>
                  <a:pt x="54" y="84"/>
                </a:cubicBezTo>
                <a:cubicBezTo>
                  <a:pt x="54" y="80"/>
                  <a:pt x="48" y="74"/>
                  <a:pt x="44" y="71"/>
                </a:cubicBezTo>
                <a:cubicBezTo>
                  <a:pt x="38" y="65"/>
                  <a:pt x="33" y="61"/>
                  <a:pt x="33" y="54"/>
                </a:cubicBezTo>
                <a:cubicBezTo>
                  <a:pt x="33" y="48"/>
                  <a:pt x="38" y="44"/>
                  <a:pt x="44" y="3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2" name="Freeform 55">
            <a:extLst>
              <a:ext uri="{FF2B5EF4-FFF2-40B4-BE49-F238E27FC236}">
                <a16:creationId xmlns:a16="http://schemas.microsoft.com/office/drawing/2014/main" id="{E65F34D9-FBAA-4F07-ADA9-8E61661DCDB0}"/>
              </a:ext>
            </a:extLst>
          </p:cNvPr>
          <p:cNvSpPr>
            <a:spLocks noEditPoints="1"/>
          </p:cNvSpPr>
          <p:nvPr userDrawn="1"/>
        </p:nvSpPr>
        <p:spPr bwMode="auto">
          <a:xfrm>
            <a:off x="2395538" y="4024313"/>
            <a:ext cx="306388" cy="307975"/>
          </a:xfrm>
          <a:custGeom>
            <a:avLst/>
            <a:gdLst>
              <a:gd name="T0" fmla="*/ 82 w 82"/>
              <a:gd name="T1" fmla="*/ 82 h 82"/>
              <a:gd name="T2" fmla="*/ 69 w 82"/>
              <a:gd name="T3" fmla="*/ 82 h 82"/>
              <a:gd name="T4" fmla="*/ 0 w 82"/>
              <a:gd name="T5" fmla="*/ 13 h 82"/>
              <a:gd name="T6" fmla="*/ 0 w 82"/>
              <a:gd name="T7" fmla="*/ 0 h 82"/>
              <a:gd name="T8" fmla="*/ 82 w 82"/>
              <a:gd name="T9" fmla="*/ 82 h 82"/>
              <a:gd name="T10" fmla="*/ 57 w 82"/>
              <a:gd name="T11" fmla="*/ 82 h 82"/>
              <a:gd name="T12" fmla="*/ 44 w 82"/>
              <a:gd name="T13" fmla="*/ 82 h 82"/>
              <a:gd name="T14" fmla="*/ 0 w 82"/>
              <a:gd name="T15" fmla="*/ 39 h 82"/>
              <a:gd name="T16" fmla="*/ 0 w 82"/>
              <a:gd name="T17" fmla="*/ 26 h 82"/>
              <a:gd name="T18" fmla="*/ 57 w 82"/>
              <a:gd name="T19" fmla="*/ 82 h 82"/>
              <a:gd name="T20" fmla="*/ 25 w 82"/>
              <a:gd name="T21" fmla="*/ 70 h 82"/>
              <a:gd name="T22" fmla="*/ 12 w 82"/>
              <a:gd name="T23" fmla="*/ 82 h 82"/>
              <a:gd name="T24" fmla="*/ 0 w 82"/>
              <a:gd name="T25" fmla="*/ 70 h 82"/>
              <a:gd name="T26" fmla="*/ 12 w 82"/>
              <a:gd name="T27" fmla="*/ 58 h 82"/>
              <a:gd name="T28" fmla="*/ 25 w 82"/>
              <a:gd name="T29" fmla="*/ 7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82">
                <a:moveTo>
                  <a:pt x="82" y="82"/>
                </a:moveTo>
                <a:cubicBezTo>
                  <a:pt x="69" y="82"/>
                  <a:pt x="69" y="82"/>
                  <a:pt x="69" y="82"/>
                </a:cubicBezTo>
                <a:cubicBezTo>
                  <a:pt x="69" y="44"/>
                  <a:pt x="39" y="13"/>
                  <a:pt x="0" y="13"/>
                </a:cubicBezTo>
                <a:cubicBezTo>
                  <a:pt x="0" y="0"/>
                  <a:pt x="0" y="0"/>
                  <a:pt x="0" y="0"/>
                </a:cubicBezTo>
                <a:cubicBezTo>
                  <a:pt x="45" y="0"/>
                  <a:pt x="82" y="37"/>
                  <a:pt x="82" y="82"/>
                </a:cubicBezTo>
                <a:close/>
                <a:moveTo>
                  <a:pt x="57" y="82"/>
                </a:moveTo>
                <a:cubicBezTo>
                  <a:pt x="44" y="82"/>
                  <a:pt x="44" y="82"/>
                  <a:pt x="44" y="82"/>
                </a:cubicBezTo>
                <a:cubicBezTo>
                  <a:pt x="44" y="58"/>
                  <a:pt x="24" y="39"/>
                  <a:pt x="0" y="39"/>
                </a:cubicBezTo>
                <a:cubicBezTo>
                  <a:pt x="0" y="26"/>
                  <a:pt x="0" y="26"/>
                  <a:pt x="0" y="26"/>
                </a:cubicBezTo>
                <a:cubicBezTo>
                  <a:pt x="31" y="26"/>
                  <a:pt x="57" y="51"/>
                  <a:pt x="57" y="82"/>
                </a:cubicBezTo>
                <a:close/>
                <a:moveTo>
                  <a:pt x="25" y="70"/>
                </a:moveTo>
                <a:cubicBezTo>
                  <a:pt x="25" y="77"/>
                  <a:pt x="19" y="82"/>
                  <a:pt x="12" y="82"/>
                </a:cubicBezTo>
                <a:cubicBezTo>
                  <a:pt x="6" y="82"/>
                  <a:pt x="0" y="77"/>
                  <a:pt x="0" y="70"/>
                </a:cubicBezTo>
                <a:cubicBezTo>
                  <a:pt x="0" y="63"/>
                  <a:pt x="6" y="58"/>
                  <a:pt x="12" y="58"/>
                </a:cubicBezTo>
                <a:cubicBezTo>
                  <a:pt x="19" y="58"/>
                  <a:pt x="25" y="63"/>
                  <a:pt x="25" y="7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3" name="Freeform 56">
            <a:extLst>
              <a:ext uri="{FF2B5EF4-FFF2-40B4-BE49-F238E27FC236}">
                <a16:creationId xmlns:a16="http://schemas.microsoft.com/office/drawing/2014/main" id="{66BDB5EF-A936-4EBC-834D-32B479D0D795}"/>
              </a:ext>
            </a:extLst>
          </p:cNvPr>
          <p:cNvSpPr>
            <a:spLocks noEditPoints="1"/>
          </p:cNvSpPr>
          <p:nvPr userDrawn="1"/>
        </p:nvSpPr>
        <p:spPr bwMode="auto">
          <a:xfrm>
            <a:off x="2995613" y="3989388"/>
            <a:ext cx="398463" cy="354013"/>
          </a:xfrm>
          <a:custGeom>
            <a:avLst/>
            <a:gdLst>
              <a:gd name="T0" fmla="*/ 106 w 106"/>
              <a:gd name="T1" fmla="*/ 29 h 94"/>
              <a:gd name="T2" fmla="*/ 99 w 106"/>
              <a:gd name="T3" fmla="*/ 37 h 94"/>
              <a:gd name="T4" fmla="*/ 8 w 106"/>
              <a:gd name="T5" fmla="*/ 37 h 94"/>
              <a:gd name="T6" fmla="*/ 0 w 106"/>
              <a:gd name="T7" fmla="*/ 29 h 94"/>
              <a:gd name="T8" fmla="*/ 106 w 106"/>
              <a:gd name="T9" fmla="*/ 29 h 94"/>
              <a:gd name="T10" fmla="*/ 91 w 106"/>
              <a:gd name="T11" fmla="*/ 45 h 94"/>
              <a:gd name="T12" fmla="*/ 83 w 106"/>
              <a:gd name="T13" fmla="*/ 52 h 94"/>
              <a:gd name="T14" fmla="*/ 23 w 106"/>
              <a:gd name="T15" fmla="*/ 52 h 94"/>
              <a:gd name="T16" fmla="*/ 15 w 106"/>
              <a:gd name="T17" fmla="*/ 45 h 94"/>
              <a:gd name="T18" fmla="*/ 91 w 106"/>
              <a:gd name="T19" fmla="*/ 45 h 94"/>
              <a:gd name="T20" fmla="*/ 76 w 106"/>
              <a:gd name="T21" fmla="*/ 60 h 94"/>
              <a:gd name="T22" fmla="*/ 68 w 106"/>
              <a:gd name="T23" fmla="*/ 67 h 94"/>
              <a:gd name="T24" fmla="*/ 38 w 106"/>
              <a:gd name="T25" fmla="*/ 67 h 94"/>
              <a:gd name="T26" fmla="*/ 31 w 106"/>
              <a:gd name="T27" fmla="*/ 60 h 94"/>
              <a:gd name="T28" fmla="*/ 76 w 106"/>
              <a:gd name="T29" fmla="*/ 60 h 94"/>
              <a:gd name="T30" fmla="*/ 64 w 106"/>
              <a:gd name="T31" fmla="*/ 83 h 94"/>
              <a:gd name="T32" fmla="*/ 53 w 106"/>
              <a:gd name="T33" fmla="*/ 94 h 94"/>
              <a:gd name="T34" fmla="*/ 43 w 106"/>
              <a:gd name="T35" fmla="*/ 83 h 94"/>
              <a:gd name="T36" fmla="*/ 53 w 106"/>
              <a:gd name="T37" fmla="*/ 72 h 94"/>
              <a:gd name="T38" fmla="*/ 64 w 106"/>
              <a:gd name="T39" fmla="*/ 8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94">
                <a:moveTo>
                  <a:pt x="106" y="29"/>
                </a:moveTo>
                <a:cubicBezTo>
                  <a:pt x="99" y="37"/>
                  <a:pt x="99" y="37"/>
                  <a:pt x="99" y="37"/>
                </a:cubicBezTo>
                <a:cubicBezTo>
                  <a:pt x="74" y="12"/>
                  <a:pt x="33" y="12"/>
                  <a:pt x="8" y="37"/>
                </a:cubicBezTo>
                <a:cubicBezTo>
                  <a:pt x="0" y="29"/>
                  <a:pt x="0" y="29"/>
                  <a:pt x="0" y="29"/>
                </a:cubicBezTo>
                <a:cubicBezTo>
                  <a:pt x="30" y="0"/>
                  <a:pt x="77" y="0"/>
                  <a:pt x="106" y="29"/>
                </a:cubicBezTo>
                <a:close/>
                <a:moveTo>
                  <a:pt x="91" y="45"/>
                </a:moveTo>
                <a:cubicBezTo>
                  <a:pt x="83" y="52"/>
                  <a:pt x="83" y="52"/>
                  <a:pt x="83" y="52"/>
                </a:cubicBezTo>
                <a:cubicBezTo>
                  <a:pt x="67" y="36"/>
                  <a:pt x="40" y="36"/>
                  <a:pt x="23" y="52"/>
                </a:cubicBezTo>
                <a:cubicBezTo>
                  <a:pt x="15" y="45"/>
                  <a:pt x="15" y="45"/>
                  <a:pt x="15" y="45"/>
                </a:cubicBezTo>
                <a:cubicBezTo>
                  <a:pt x="36" y="24"/>
                  <a:pt x="70" y="24"/>
                  <a:pt x="91" y="45"/>
                </a:cubicBezTo>
                <a:close/>
                <a:moveTo>
                  <a:pt x="76" y="60"/>
                </a:moveTo>
                <a:cubicBezTo>
                  <a:pt x="68" y="67"/>
                  <a:pt x="68" y="67"/>
                  <a:pt x="68" y="67"/>
                </a:cubicBezTo>
                <a:cubicBezTo>
                  <a:pt x="60" y="59"/>
                  <a:pt x="47" y="59"/>
                  <a:pt x="38" y="67"/>
                </a:cubicBezTo>
                <a:cubicBezTo>
                  <a:pt x="31" y="60"/>
                  <a:pt x="31" y="60"/>
                  <a:pt x="31" y="60"/>
                </a:cubicBezTo>
                <a:cubicBezTo>
                  <a:pt x="43" y="47"/>
                  <a:pt x="63" y="47"/>
                  <a:pt x="76" y="60"/>
                </a:cubicBezTo>
                <a:close/>
                <a:moveTo>
                  <a:pt x="64" y="83"/>
                </a:moveTo>
                <a:cubicBezTo>
                  <a:pt x="64" y="89"/>
                  <a:pt x="59" y="94"/>
                  <a:pt x="53" y="94"/>
                </a:cubicBezTo>
                <a:cubicBezTo>
                  <a:pt x="47" y="94"/>
                  <a:pt x="43" y="89"/>
                  <a:pt x="43" y="83"/>
                </a:cubicBezTo>
                <a:cubicBezTo>
                  <a:pt x="43" y="77"/>
                  <a:pt x="47" y="72"/>
                  <a:pt x="53" y="72"/>
                </a:cubicBezTo>
                <a:cubicBezTo>
                  <a:pt x="59" y="72"/>
                  <a:pt x="64" y="77"/>
                  <a:pt x="64" y="83"/>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4" name="Freeform 57">
            <a:extLst>
              <a:ext uri="{FF2B5EF4-FFF2-40B4-BE49-F238E27FC236}">
                <a16:creationId xmlns:a16="http://schemas.microsoft.com/office/drawing/2014/main" id="{099D12B8-6584-45A5-A214-5EB88C5163FF}"/>
              </a:ext>
            </a:extLst>
          </p:cNvPr>
          <p:cNvSpPr>
            <a:spLocks noEditPoints="1"/>
          </p:cNvSpPr>
          <p:nvPr userDrawn="1"/>
        </p:nvSpPr>
        <p:spPr bwMode="auto">
          <a:xfrm>
            <a:off x="3697288" y="4008438"/>
            <a:ext cx="285750" cy="342900"/>
          </a:xfrm>
          <a:custGeom>
            <a:avLst/>
            <a:gdLst>
              <a:gd name="T0" fmla="*/ 76 w 76"/>
              <a:gd name="T1" fmla="*/ 38 h 91"/>
              <a:gd name="T2" fmla="*/ 76 w 76"/>
              <a:gd name="T3" fmla="*/ 81 h 91"/>
              <a:gd name="T4" fmla="*/ 71 w 76"/>
              <a:gd name="T5" fmla="*/ 88 h 91"/>
              <a:gd name="T6" fmla="*/ 64 w 76"/>
              <a:gd name="T7" fmla="*/ 90 h 91"/>
              <a:gd name="T8" fmla="*/ 54 w 76"/>
              <a:gd name="T9" fmla="*/ 91 h 91"/>
              <a:gd name="T10" fmla="*/ 23 w 76"/>
              <a:gd name="T11" fmla="*/ 91 h 91"/>
              <a:gd name="T12" fmla="*/ 12 w 76"/>
              <a:gd name="T13" fmla="*/ 90 h 91"/>
              <a:gd name="T14" fmla="*/ 5 w 76"/>
              <a:gd name="T15" fmla="*/ 88 h 91"/>
              <a:gd name="T16" fmla="*/ 0 w 76"/>
              <a:gd name="T17" fmla="*/ 81 h 91"/>
              <a:gd name="T18" fmla="*/ 0 w 76"/>
              <a:gd name="T19" fmla="*/ 38 h 91"/>
              <a:gd name="T20" fmla="*/ 6 w 76"/>
              <a:gd name="T21" fmla="*/ 32 h 91"/>
              <a:gd name="T22" fmla="*/ 17 w 76"/>
              <a:gd name="T23" fmla="*/ 32 h 91"/>
              <a:gd name="T24" fmla="*/ 17 w 76"/>
              <a:gd name="T25" fmla="*/ 24 h 91"/>
              <a:gd name="T26" fmla="*/ 38 w 76"/>
              <a:gd name="T27" fmla="*/ 0 h 91"/>
              <a:gd name="T28" fmla="*/ 60 w 76"/>
              <a:gd name="T29" fmla="*/ 24 h 91"/>
              <a:gd name="T30" fmla="*/ 60 w 76"/>
              <a:gd name="T31" fmla="*/ 32 h 91"/>
              <a:gd name="T32" fmla="*/ 70 w 76"/>
              <a:gd name="T33" fmla="*/ 32 h 91"/>
              <a:gd name="T34" fmla="*/ 76 w 76"/>
              <a:gd name="T35" fmla="*/ 38 h 91"/>
              <a:gd name="T36" fmla="*/ 27 w 76"/>
              <a:gd name="T37" fmla="*/ 32 h 91"/>
              <a:gd name="T38" fmla="*/ 49 w 76"/>
              <a:gd name="T39" fmla="*/ 32 h 91"/>
              <a:gd name="T40" fmla="*/ 49 w 76"/>
              <a:gd name="T41" fmla="*/ 22 h 91"/>
              <a:gd name="T42" fmla="*/ 38 w 76"/>
              <a:gd name="T43" fmla="*/ 10 h 91"/>
              <a:gd name="T44" fmla="*/ 27 w 76"/>
              <a:gd name="T45" fmla="*/ 22 h 91"/>
              <a:gd name="T46" fmla="*/ 27 w 76"/>
              <a:gd name="T47" fmla="*/ 3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91">
                <a:moveTo>
                  <a:pt x="76" y="38"/>
                </a:moveTo>
                <a:cubicBezTo>
                  <a:pt x="76" y="81"/>
                  <a:pt x="76" y="81"/>
                  <a:pt x="76" y="81"/>
                </a:cubicBezTo>
                <a:cubicBezTo>
                  <a:pt x="76" y="83"/>
                  <a:pt x="74" y="87"/>
                  <a:pt x="71" y="88"/>
                </a:cubicBezTo>
                <a:cubicBezTo>
                  <a:pt x="64" y="90"/>
                  <a:pt x="64" y="90"/>
                  <a:pt x="64" y="90"/>
                </a:cubicBezTo>
                <a:cubicBezTo>
                  <a:pt x="62" y="91"/>
                  <a:pt x="57" y="91"/>
                  <a:pt x="54" y="91"/>
                </a:cubicBezTo>
                <a:cubicBezTo>
                  <a:pt x="23" y="91"/>
                  <a:pt x="23" y="91"/>
                  <a:pt x="23" y="91"/>
                </a:cubicBezTo>
                <a:cubicBezTo>
                  <a:pt x="19" y="91"/>
                  <a:pt x="15" y="91"/>
                  <a:pt x="12" y="90"/>
                </a:cubicBezTo>
                <a:cubicBezTo>
                  <a:pt x="5" y="88"/>
                  <a:pt x="5" y="88"/>
                  <a:pt x="5" y="88"/>
                </a:cubicBezTo>
                <a:cubicBezTo>
                  <a:pt x="3" y="87"/>
                  <a:pt x="0" y="83"/>
                  <a:pt x="0" y="81"/>
                </a:cubicBezTo>
                <a:cubicBezTo>
                  <a:pt x="0" y="38"/>
                  <a:pt x="0" y="38"/>
                  <a:pt x="0" y="38"/>
                </a:cubicBezTo>
                <a:cubicBezTo>
                  <a:pt x="0" y="35"/>
                  <a:pt x="3" y="32"/>
                  <a:pt x="6" y="32"/>
                </a:cubicBezTo>
                <a:cubicBezTo>
                  <a:pt x="17" y="32"/>
                  <a:pt x="17" y="32"/>
                  <a:pt x="17" y="32"/>
                </a:cubicBezTo>
                <a:cubicBezTo>
                  <a:pt x="17" y="24"/>
                  <a:pt x="17" y="24"/>
                  <a:pt x="17" y="24"/>
                </a:cubicBezTo>
                <a:cubicBezTo>
                  <a:pt x="17" y="9"/>
                  <a:pt x="24" y="0"/>
                  <a:pt x="38" y="0"/>
                </a:cubicBezTo>
                <a:cubicBezTo>
                  <a:pt x="53" y="0"/>
                  <a:pt x="60" y="9"/>
                  <a:pt x="60" y="24"/>
                </a:cubicBezTo>
                <a:cubicBezTo>
                  <a:pt x="60" y="32"/>
                  <a:pt x="60" y="32"/>
                  <a:pt x="60" y="32"/>
                </a:cubicBezTo>
                <a:cubicBezTo>
                  <a:pt x="70" y="32"/>
                  <a:pt x="70" y="32"/>
                  <a:pt x="70" y="32"/>
                </a:cubicBezTo>
                <a:cubicBezTo>
                  <a:pt x="72" y="32"/>
                  <a:pt x="76" y="35"/>
                  <a:pt x="76" y="38"/>
                </a:cubicBezTo>
                <a:close/>
                <a:moveTo>
                  <a:pt x="27" y="32"/>
                </a:moveTo>
                <a:cubicBezTo>
                  <a:pt x="49" y="32"/>
                  <a:pt x="49" y="32"/>
                  <a:pt x="49" y="32"/>
                </a:cubicBezTo>
                <a:cubicBezTo>
                  <a:pt x="49" y="22"/>
                  <a:pt x="49" y="22"/>
                  <a:pt x="49" y="22"/>
                </a:cubicBezTo>
                <a:cubicBezTo>
                  <a:pt x="49" y="14"/>
                  <a:pt x="45" y="10"/>
                  <a:pt x="38" y="10"/>
                </a:cubicBezTo>
                <a:cubicBezTo>
                  <a:pt x="32" y="10"/>
                  <a:pt x="27" y="14"/>
                  <a:pt x="27" y="22"/>
                </a:cubicBezTo>
                <a:lnTo>
                  <a:pt x="27" y="32"/>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5" name="Freeform 58">
            <a:extLst>
              <a:ext uri="{FF2B5EF4-FFF2-40B4-BE49-F238E27FC236}">
                <a16:creationId xmlns:a16="http://schemas.microsoft.com/office/drawing/2014/main" id="{9910738A-DD7F-4402-84DC-A4E8453B8DC0}"/>
              </a:ext>
            </a:extLst>
          </p:cNvPr>
          <p:cNvSpPr>
            <a:spLocks/>
          </p:cNvSpPr>
          <p:nvPr userDrawn="1"/>
        </p:nvSpPr>
        <p:spPr bwMode="auto">
          <a:xfrm>
            <a:off x="4346575" y="3997326"/>
            <a:ext cx="280988" cy="365125"/>
          </a:xfrm>
          <a:custGeom>
            <a:avLst/>
            <a:gdLst>
              <a:gd name="T0" fmla="*/ 75 w 75"/>
              <a:gd name="T1" fmla="*/ 44 h 97"/>
              <a:gd name="T2" fmla="*/ 75 w 75"/>
              <a:gd name="T3" fmla="*/ 86 h 97"/>
              <a:gd name="T4" fmla="*/ 70 w 75"/>
              <a:gd name="T5" fmla="*/ 93 h 97"/>
              <a:gd name="T6" fmla="*/ 63 w 75"/>
              <a:gd name="T7" fmla="*/ 95 h 97"/>
              <a:gd name="T8" fmla="*/ 53 w 75"/>
              <a:gd name="T9" fmla="*/ 97 h 97"/>
              <a:gd name="T10" fmla="*/ 22 w 75"/>
              <a:gd name="T11" fmla="*/ 97 h 97"/>
              <a:gd name="T12" fmla="*/ 11 w 75"/>
              <a:gd name="T13" fmla="*/ 95 h 97"/>
              <a:gd name="T14" fmla="*/ 4 w 75"/>
              <a:gd name="T15" fmla="*/ 93 h 97"/>
              <a:gd name="T16" fmla="*/ 0 w 75"/>
              <a:gd name="T17" fmla="*/ 86 h 97"/>
              <a:gd name="T18" fmla="*/ 0 w 75"/>
              <a:gd name="T19" fmla="*/ 44 h 97"/>
              <a:gd name="T20" fmla="*/ 5 w 75"/>
              <a:gd name="T21" fmla="*/ 38 h 97"/>
              <a:gd name="T22" fmla="*/ 48 w 75"/>
              <a:gd name="T23" fmla="*/ 38 h 97"/>
              <a:gd name="T24" fmla="*/ 48 w 75"/>
              <a:gd name="T25" fmla="*/ 22 h 97"/>
              <a:gd name="T26" fmla="*/ 37 w 75"/>
              <a:gd name="T27" fmla="*/ 11 h 97"/>
              <a:gd name="T28" fmla="*/ 27 w 75"/>
              <a:gd name="T29" fmla="*/ 22 h 97"/>
              <a:gd name="T30" fmla="*/ 27 w 75"/>
              <a:gd name="T31" fmla="*/ 27 h 97"/>
              <a:gd name="T32" fmla="*/ 16 w 75"/>
              <a:gd name="T33" fmla="*/ 27 h 97"/>
              <a:gd name="T34" fmla="*/ 16 w 75"/>
              <a:gd name="T35" fmla="*/ 25 h 97"/>
              <a:gd name="T36" fmla="*/ 37 w 75"/>
              <a:gd name="T37" fmla="*/ 0 h 97"/>
              <a:gd name="T38" fmla="*/ 59 w 75"/>
              <a:gd name="T39" fmla="*/ 25 h 97"/>
              <a:gd name="T40" fmla="*/ 59 w 75"/>
              <a:gd name="T41" fmla="*/ 38 h 97"/>
              <a:gd name="T42" fmla="*/ 69 w 75"/>
              <a:gd name="T43" fmla="*/ 38 h 97"/>
              <a:gd name="T44" fmla="*/ 75 w 75"/>
              <a:gd name="T45" fmla="*/ 4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7">
                <a:moveTo>
                  <a:pt x="75" y="44"/>
                </a:moveTo>
                <a:cubicBezTo>
                  <a:pt x="75" y="86"/>
                  <a:pt x="75" y="86"/>
                  <a:pt x="75" y="86"/>
                </a:cubicBezTo>
                <a:cubicBezTo>
                  <a:pt x="75" y="89"/>
                  <a:pt x="73" y="92"/>
                  <a:pt x="70" y="93"/>
                </a:cubicBezTo>
                <a:cubicBezTo>
                  <a:pt x="63" y="95"/>
                  <a:pt x="63" y="95"/>
                  <a:pt x="63" y="95"/>
                </a:cubicBezTo>
                <a:cubicBezTo>
                  <a:pt x="61" y="96"/>
                  <a:pt x="56" y="97"/>
                  <a:pt x="53" y="97"/>
                </a:cubicBezTo>
                <a:cubicBezTo>
                  <a:pt x="22" y="97"/>
                  <a:pt x="22" y="97"/>
                  <a:pt x="22" y="97"/>
                </a:cubicBezTo>
                <a:cubicBezTo>
                  <a:pt x="19" y="97"/>
                  <a:pt x="14" y="96"/>
                  <a:pt x="11" y="95"/>
                </a:cubicBezTo>
                <a:cubicBezTo>
                  <a:pt x="4" y="93"/>
                  <a:pt x="4" y="93"/>
                  <a:pt x="4" y="93"/>
                </a:cubicBezTo>
                <a:cubicBezTo>
                  <a:pt x="2" y="92"/>
                  <a:pt x="0" y="89"/>
                  <a:pt x="0" y="86"/>
                </a:cubicBezTo>
                <a:cubicBezTo>
                  <a:pt x="0" y="44"/>
                  <a:pt x="0" y="44"/>
                  <a:pt x="0" y="44"/>
                </a:cubicBezTo>
                <a:cubicBezTo>
                  <a:pt x="0" y="41"/>
                  <a:pt x="2" y="38"/>
                  <a:pt x="5" y="38"/>
                </a:cubicBezTo>
                <a:cubicBezTo>
                  <a:pt x="48" y="38"/>
                  <a:pt x="48" y="38"/>
                  <a:pt x="48" y="38"/>
                </a:cubicBezTo>
                <a:cubicBezTo>
                  <a:pt x="48" y="22"/>
                  <a:pt x="48" y="22"/>
                  <a:pt x="48" y="22"/>
                </a:cubicBezTo>
                <a:cubicBezTo>
                  <a:pt x="48" y="15"/>
                  <a:pt x="44" y="11"/>
                  <a:pt x="37" y="11"/>
                </a:cubicBezTo>
                <a:cubicBezTo>
                  <a:pt x="31" y="11"/>
                  <a:pt x="27" y="15"/>
                  <a:pt x="27" y="22"/>
                </a:cubicBezTo>
                <a:cubicBezTo>
                  <a:pt x="27" y="27"/>
                  <a:pt x="27" y="27"/>
                  <a:pt x="27" y="27"/>
                </a:cubicBezTo>
                <a:cubicBezTo>
                  <a:pt x="16" y="27"/>
                  <a:pt x="16" y="27"/>
                  <a:pt x="16" y="27"/>
                </a:cubicBezTo>
                <a:cubicBezTo>
                  <a:pt x="16" y="25"/>
                  <a:pt x="16" y="25"/>
                  <a:pt x="16" y="25"/>
                </a:cubicBezTo>
                <a:cubicBezTo>
                  <a:pt x="16" y="9"/>
                  <a:pt x="23" y="0"/>
                  <a:pt x="37" y="0"/>
                </a:cubicBezTo>
                <a:cubicBezTo>
                  <a:pt x="52" y="0"/>
                  <a:pt x="59" y="9"/>
                  <a:pt x="59" y="25"/>
                </a:cubicBezTo>
                <a:cubicBezTo>
                  <a:pt x="59" y="38"/>
                  <a:pt x="59" y="38"/>
                  <a:pt x="59" y="38"/>
                </a:cubicBezTo>
                <a:cubicBezTo>
                  <a:pt x="69" y="38"/>
                  <a:pt x="69" y="38"/>
                  <a:pt x="69" y="38"/>
                </a:cubicBezTo>
                <a:cubicBezTo>
                  <a:pt x="71" y="38"/>
                  <a:pt x="75" y="41"/>
                  <a:pt x="75" y="4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6" name="Freeform 59">
            <a:extLst>
              <a:ext uri="{FF2B5EF4-FFF2-40B4-BE49-F238E27FC236}">
                <a16:creationId xmlns:a16="http://schemas.microsoft.com/office/drawing/2014/main" id="{92ECB247-FD26-4623-ABB3-F1AE4574908A}"/>
              </a:ext>
            </a:extLst>
          </p:cNvPr>
          <p:cNvSpPr>
            <a:spLocks/>
          </p:cNvSpPr>
          <p:nvPr userDrawn="1"/>
        </p:nvSpPr>
        <p:spPr bwMode="auto">
          <a:xfrm>
            <a:off x="4992688" y="4035426"/>
            <a:ext cx="277813" cy="285750"/>
          </a:xfrm>
          <a:custGeom>
            <a:avLst/>
            <a:gdLst>
              <a:gd name="T0" fmla="*/ 22 w 74"/>
              <a:gd name="T1" fmla="*/ 73 h 76"/>
              <a:gd name="T2" fmla="*/ 3 w 74"/>
              <a:gd name="T3" fmla="*/ 48 h 76"/>
              <a:gd name="T4" fmla="*/ 4 w 74"/>
              <a:gd name="T5" fmla="*/ 37 h 76"/>
              <a:gd name="T6" fmla="*/ 14 w 74"/>
              <a:gd name="T7" fmla="*/ 39 h 76"/>
              <a:gd name="T8" fmla="*/ 27 w 74"/>
              <a:gd name="T9" fmla="*/ 55 h 76"/>
              <a:gd name="T10" fmla="*/ 59 w 74"/>
              <a:gd name="T11" fmla="*/ 4 h 76"/>
              <a:gd name="T12" fmla="*/ 69 w 74"/>
              <a:gd name="T13" fmla="*/ 2 h 76"/>
              <a:gd name="T14" fmla="*/ 72 w 74"/>
              <a:gd name="T15" fmla="*/ 12 h 76"/>
              <a:gd name="T16" fmla="*/ 34 w 74"/>
              <a:gd name="T17" fmla="*/ 73 h 76"/>
              <a:gd name="T18" fmla="*/ 28 w 74"/>
              <a:gd name="T19" fmla="*/ 76 h 76"/>
              <a:gd name="T20" fmla="*/ 28 w 74"/>
              <a:gd name="T21" fmla="*/ 76 h 76"/>
              <a:gd name="T22" fmla="*/ 22 w 74"/>
              <a:gd name="T23" fmla="*/ 7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76">
                <a:moveTo>
                  <a:pt x="22" y="73"/>
                </a:moveTo>
                <a:cubicBezTo>
                  <a:pt x="3" y="48"/>
                  <a:pt x="3" y="48"/>
                  <a:pt x="3" y="48"/>
                </a:cubicBezTo>
                <a:cubicBezTo>
                  <a:pt x="0" y="44"/>
                  <a:pt x="1" y="40"/>
                  <a:pt x="4" y="37"/>
                </a:cubicBezTo>
                <a:cubicBezTo>
                  <a:pt x="7" y="35"/>
                  <a:pt x="12" y="35"/>
                  <a:pt x="14" y="39"/>
                </a:cubicBezTo>
                <a:cubicBezTo>
                  <a:pt x="27" y="55"/>
                  <a:pt x="27" y="55"/>
                  <a:pt x="27" y="55"/>
                </a:cubicBezTo>
                <a:cubicBezTo>
                  <a:pt x="59" y="4"/>
                  <a:pt x="59" y="4"/>
                  <a:pt x="59" y="4"/>
                </a:cubicBezTo>
                <a:cubicBezTo>
                  <a:pt x="61" y="1"/>
                  <a:pt x="66" y="0"/>
                  <a:pt x="69" y="2"/>
                </a:cubicBezTo>
                <a:cubicBezTo>
                  <a:pt x="73" y="4"/>
                  <a:pt x="74" y="9"/>
                  <a:pt x="72" y="12"/>
                </a:cubicBezTo>
                <a:cubicBezTo>
                  <a:pt x="34" y="73"/>
                  <a:pt x="34" y="73"/>
                  <a:pt x="34" y="73"/>
                </a:cubicBezTo>
                <a:cubicBezTo>
                  <a:pt x="33" y="75"/>
                  <a:pt x="31" y="76"/>
                  <a:pt x="28" y="76"/>
                </a:cubicBezTo>
                <a:cubicBezTo>
                  <a:pt x="28" y="76"/>
                  <a:pt x="28" y="76"/>
                  <a:pt x="28" y="76"/>
                </a:cubicBezTo>
                <a:cubicBezTo>
                  <a:pt x="25" y="76"/>
                  <a:pt x="23" y="75"/>
                  <a:pt x="22" y="73"/>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7" name="Freeform 60">
            <a:extLst>
              <a:ext uri="{FF2B5EF4-FFF2-40B4-BE49-F238E27FC236}">
                <a16:creationId xmlns:a16="http://schemas.microsoft.com/office/drawing/2014/main" id="{34D31F3C-556B-47EA-8375-1D702CDA9A10}"/>
              </a:ext>
            </a:extLst>
          </p:cNvPr>
          <p:cNvSpPr>
            <a:spLocks/>
          </p:cNvSpPr>
          <p:nvPr userDrawn="1"/>
        </p:nvSpPr>
        <p:spPr bwMode="auto">
          <a:xfrm>
            <a:off x="5680075" y="4071938"/>
            <a:ext cx="195263" cy="215900"/>
          </a:xfrm>
          <a:custGeom>
            <a:avLst/>
            <a:gdLst>
              <a:gd name="T0" fmla="*/ 49 w 52"/>
              <a:gd name="T1" fmla="*/ 55 h 57"/>
              <a:gd name="T2" fmla="*/ 40 w 52"/>
              <a:gd name="T3" fmla="*/ 55 h 57"/>
              <a:gd name="T4" fmla="*/ 26 w 52"/>
              <a:gd name="T5" fmla="*/ 38 h 57"/>
              <a:gd name="T6" fmla="*/ 11 w 52"/>
              <a:gd name="T7" fmla="*/ 55 h 57"/>
              <a:gd name="T8" fmla="*/ 2 w 52"/>
              <a:gd name="T9" fmla="*/ 55 h 57"/>
              <a:gd name="T10" fmla="*/ 2 w 52"/>
              <a:gd name="T11" fmla="*/ 45 h 57"/>
              <a:gd name="T12" fmla="*/ 17 w 52"/>
              <a:gd name="T13" fmla="*/ 28 h 57"/>
              <a:gd name="T14" fmla="*/ 2 w 52"/>
              <a:gd name="T15" fmla="*/ 11 h 57"/>
              <a:gd name="T16" fmla="*/ 2 w 52"/>
              <a:gd name="T17" fmla="*/ 2 h 57"/>
              <a:gd name="T18" fmla="*/ 11 w 52"/>
              <a:gd name="T19" fmla="*/ 2 h 57"/>
              <a:gd name="T20" fmla="*/ 26 w 52"/>
              <a:gd name="T21" fmla="*/ 19 h 57"/>
              <a:gd name="T22" fmla="*/ 40 w 52"/>
              <a:gd name="T23" fmla="*/ 2 h 57"/>
              <a:gd name="T24" fmla="*/ 49 w 52"/>
              <a:gd name="T25" fmla="*/ 2 h 57"/>
              <a:gd name="T26" fmla="*/ 49 w 52"/>
              <a:gd name="T27" fmla="*/ 11 h 57"/>
              <a:gd name="T28" fmla="*/ 34 w 52"/>
              <a:gd name="T29" fmla="*/ 28 h 57"/>
              <a:gd name="T30" fmla="*/ 49 w 52"/>
              <a:gd name="T31" fmla="*/ 45 h 57"/>
              <a:gd name="T32" fmla="*/ 49 w 52"/>
              <a:gd name="T3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57">
                <a:moveTo>
                  <a:pt x="49" y="55"/>
                </a:moveTo>
                <a:cubicBezTo>
                  <a:pt x="47" y="57"/>
                  <a:pt x="43" y="57"/>
                  <a:pt x="40" y="55"/>
                </a:cubicBezTo>
                <a:cubicBezTo>
                  <a:pt x="26" y="38"/>
                  <a:pt x="26" y="38"/>
                  <a:pt x="26" y="38"/>
                </a:cubicBezTo>
                <a:cubicBezTo>
                  <a:pt x="11" y="55"/>
                  <a:pt x="11" y="55"/>
                  <a:pt x="11" y="55"/>
                </a:cubicBezTo>
                <a:cubicBezTo>
                  <a:pt x="9" y="57"/>
                  <a:pt x="5" y="57"/>
                  <a:pt x="2" y="55"/>
                </a:cubicBezTo>
                <a:cubicBezTo>
                  <a:pt x="0" y="52"/>
                  <a:pt x="0" y="48"/>
                  <a:pt x="2" y="45"/>
                </a:cubicBezTo>
                <a:cubicBezTo>
                  <a:pt x="17" y="28"/>
                  <a:pt x="17" y="28"/>
                  <a:pt x="17" y="28"/>
                </a:cubicBezTo>
                <a:cubicBezTo>
                  <a:pt x="2" y="11"/>
                  <a:pt x="2" y="11"/>
                  <a:pt x="2" y="11"/>
                </a:cubicBezTo>
                <a:cubicBezTo>
                  <a:pt x="0" y="9"/>
                  <a:pt x="0" y="5"/>
                  <a:pt x="2" y="2"/>
                </a:cubicBezTo>
                <a:cubicBezTo>
                  <a:pt x="5" y="0"/>
                  <a:pt x="9" y="0"/>
                  <a:pt x="11" y="2"/>
                </a:cubicBezTo>
                <a:cubicBezTo>
                  <a:pt x="26" y="19"/>
                  <a:pt x="26" y="19"/>
                  <a:pt x="26" y="19"/>
                </a:cubicBezTo>
                <a:cubicBezTo>
                  <a:pt x="40" y="2"/>
                  <a:pt x="40" y="2"/>
                  <a:pt x="40" y="2"/>
                </a:cubicBezTo>
                <a:cubicBezTo>
                  <a:pt x="43" y="0"/>
                  <a:pt x="47" y="0"/>
                  <a:pt x="49" y="2"/>
                </a:cubicBezTo>
                <a:cubicBezTo>
                  <a:pt x="52" y="5"/>
                  <a:pt x="52" y="9"/>
                  <a:pt x="49" y="11"/>
                </a:cubicBezTo>
                <a:cubicBezTo>
                  <a:pt x="34" y="28"/>
                  <a:pt x="34" y="28"/>
                  <a:pt x="34" y="28"/>
                </a:cubicBezTo>
                <a:cubicBezTo>
                  <a:pt x="49" y="45"/>
                  <a:pt x="49" y="45"/>
                  <a:pt x="49" y="45"/>
                </a:cubicBezTo>
                <a:cubicBezTo>
                  <a:pt x="52" y="48"/>
                  <a:pt x="52" y="52"/>
                  <a:pt x="49" y="5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8" name="Freeform 61">
            <a:extLst>
              <a:ext uri="{FF2B5EF4-FFF2-40B4-BE49-F238E27FC236}">
                <a16:creationId xmlns:a16="http://schemas.microsoft.com/office/drawing/2014/main" id="{F4416F1E-2E1E-477D-B689-D203EA7D8129}"/>
              </a:ext>
            </a:extLst>
          </p:cNvPr>
          <p:cNvSpPr>
            <a:spLocks noEditPoints="1"/>
          </p:cNvSpPr>
          <p:nvPr userDrawn="1"/>
        </p:nvSpPr>
        <p:spPr bwMode="auto">
          <a:xfrm>
            <a:off x="6238875" y="3997326"/>
            <a:ext cx="363538" cy="365125"/>
          </a:xfrm>
          <a:custGeom>
            <a:avLst/>
            <a:gdLst>
              <a:gd name="T0" fmla="*/ 97 w 97"/>
              <a:gd name="T1" fmla="*/ 5 h 97"/>
              <a:gd name="T2" fmla="*/ 97 w 97"/>
              <a:gd name="T3" fmla="*/ 74 h 97"/>
              <a:gd name="T4" fmla="*/ 94 w 97"/>
              <a:gd name="T5" fmla="*/ 79 h 97"/>
              <a:gd name="T6" fmla="*/ 51 w 97"/>
              <a:gd name="T7" fmla="*/ 97 h 97"/>
              <a:gd name="T8" fmla="*/ 50 w 97"/>
              <a:gd name="T9" fmla="*/ 97 h 97"/>
              <a:gd name="T10" fmla="*/ 49 w 97"/>
              <a:gd name="T11" fmla="*/ 97 h 97"/>
              <a:gd name="T12" fmla="*/ 48 w 97"/>
              <a:gd name="T13" fmla="*/ 97 h 97"/>
              <a:gd name="T14" fmla="*/ 47 w 97"/>
              <a:gd name="T15" fmla="*/ 97 h 97"/>
              <a:gd name="T16" fmla="*/ 4 w 97"/>
              <a:gd name="T17" fmla="*/ 79 h 97"/>
              <a:gd name="T18" fmla="*/ 0 w 97"/>
              <a:gd name="T19" fmla="*/ 74 h 97"/>
              <a:gd name="T20" fmla="*/ 0 w 97"/>
              <a:gd name="T21" fmla="*/ 5 h 97"/>
              <a:gd name="T22" fmla="*/ 3 w 97"/>
              <a:gd name="T23" fmla="*/ 1 h 97"/>
              <a:gd name="T24" fmla="*/ 8 w 97"/>
              <a:gd name="T25" fmla="*/ 0 h 97"/>
              <a:gd name="T26" fmla="*/ 49 w 97"/>
              <a:gd name="T27" fmla="*/ 17 h 97"/>
              <a:gd name="T28" fmla="*/ 90 w 97"/>
              <a:gd name="T29" fmla="*/ 0 h 97"/>
              <a:gd name="T30" fmla="*/ 95 w 97"/>
              <a:gd name="T31" fmla="*/ 1 h 97"/>
              <a:gd name="T32" fmla="*/ 97 w 97"/>
              <a:gd name="T33" fmla="*/ 5 h 97"/>
              <a:gd name="T34" fmla="*/ 43 w 97"/>
              <a:gd name="T35" fmla="*/ 26 h 97"/>
              <a:gd name="T36" fmla="*/ 9 w 97"/>
              <a:gd name="T37" fmla="*/ 12 h 97"/>
              <a:gd name="T38" fmla="*/ 9 w 97"/>
              <a:gd name="T39" fmla="*/ 72 h 97"/>
              <a:gd name="T40" fmla="*/ 43 w 97"/>
              <a:gd name="T41" fmla="*/ 86 h 97"/>
              <a:gd name="T42" fmla="*/ 43 w 97"/>
              <a:gd name="T43" fmla="*/ 26 h 97"/>
              <a:gd name="T44" fmla="*/ 37 w 97"/>
              <a:gd name="T45" fmla="*/ 46 h 97"/>
              <a:gd name="T46" fmla="*/ 15 w 97"/>
              <a:gd name="T47" fmla="*/ 37 h 97"/>
              <a:gd name="T48" fmla="*/ 15 w 97"/>
              <a:gd name="T49" fmla="*/ 30 h 97"/>
              <a:gd name="T50" fmla="*/ 37 w 97"/>
              <a:gd name="T51" fmla="*/ 38 h 97"/>
              <a:gd name="T52" fmla="*/ 37 w 97"/>
              <a:gd name="T53" fmla="*/ 46 h 97"/>
              <a:gd name="T54" fmla="*/ 37 w 97"/>
              <a:gd name="T55" fmla="*/ 68 h 97"/>
              <a:gd name="T56" fmla="*/ 15 w 97"/>
              <a:gd name="T57" fmla="*/ 59 h 97"/>
              <a:gd name="T58" fmla="*/ 15 w 97"/>
              <a:gd name="T59" fmla="*/ 52 h 97"/>
              <a:gd name="T60" fmla="*/ 37 w 97"/>
              <a:gd name="T61" fmla="*/ 61 h 97"/>
              <a:gd name="T62" fmla="*/ 37 w 97"/>
              <a:gd name="T63" fmla="*/ 68 h 97"/>
              <a:gd name="T64" fmla="*/ 89 w 97"/>
              <a:gd name="T65" fmla="*/ 12 h 97"/>
              <a:gd name="T66" fmla="*/ 54 w 97"/>
              <a:gd name="T67" fmla="*/ 26 h 97"/>
              <a:gd name="T68" fmla="*/ 54 w 97"/>
              <a:gd name="T69" fmla="*/ 86 h 97"/>
              <a:gd name="T70" fmla="*/ 89 w 97"/>
              <a:gd name="T71" fmla="*/ 72 h 97"/>
              <a:gd name="T72" fmla="*/ 89 w 97"/>
              <a:gd name="T73" fmla="*/ 12 h 97"/>
              <a:gd name="T74" fmla="*/ 83 w 97"/>
              <a:gd name="T75" fmla="*/ 37 h 97"/>
              <a:gd name="T76" fmla="*/ 61 w 97"/>
              <a:gd name="T77" fmla="*/ 46 h 97"/>
              <a:gd name="T78" fmla="*/ 61 w 97"/>
              <a:gd name="T79" fmla="*/ 38 h 97"/>
              <a:gd name="T80" fmla="*/ 83 w 97"/>
              <a:gd name="T81" fmla="*/ 30 h 97"/>
              <a:gd name="T82" fmla="*/ 83 w 97"/>
              <a:gd name="T83" fmla="*/ 37 h 97"/>
              <a:gd name="T84" fmla="*/ 83 w 97"/>
              <a:gd name="T85" fmla="*/ 59 h 97"/>
              <a:gd name="T86" fmla="*/ 61 w 97"/>
              <a:gd name="T87" fmla="*/ 68 h 97"/>
              <a:gd name="T88" fmla="*/ 61 w 97"/>
              <a:gd name="T89" fmla="*/ 61 h 97"/>
              <a:gd name="T90" fmla="*/ 83 w 97"/>
              <a:gd name="T91" fmla="*/ 52 h 97"/>
              <a:gd name="T92" fmla="*/ 83 w 97"/>
              <a:gd name="T93"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7" h="97">
                <a:moveTo>
                  <a:pt x="97" y="5"/>
                </a:moveTo>
                <a:cubicBezTo>
                  <a:pt x="97" y="74"/>
                  <a:pt x="97" y="74"/>
                  <a:pt x="97" y="74"/>
                </a:cubicBezTo>
                <a:cubicBezTo>
                  <a:pt x="97" y="76"/>
                  <a:pt x="96" y="78"/>
                  <a:pt x="94" y="79"/>
                </a:cubicBezTo>
                <a:cubicBezTo>
                  <a:pt x="51" y="97"/>
                  <a:pt x="51" y="97"/>
                  <a:pt x="51" y="97"/>
                </a:cubicBezTo>
                <a:cubicBezTo>
                  <a:pt x="51" y="97"/>
                  <a:pt x="50" y="97"/>
                  <a:pt x="50" y="97"/>
                </a:cubicBezTo>
                <a:cubicBezTo>
                  <a:pt x="50" y="97"/>
                  <a:pt x="49" y="97"/>
                  <a:pt x="49" y="97"/>
                </a:cubicBezTo>
                <a:cubicBezTo>
                  <a:pt x="49" y="97"/>
                  <a:pt x="48" y="97"/>
                  <a:pt x="48" y="97"/>
                </a:cubicBezTo>
                <a:cubicBezTo>
                  <a:pt x="48" y="97"/>
                  <a:pt x="47" y="97"/>
                  <a:pt x="47" y="97"/>
                </a:cubicBezTo>
                <a:cubicBezTo>
                  <a:pt x="4" y="79"/>
                  <a:pt x="4" y="79"/>
                  <a:pt x="4" y="79"/>
                </a:cubicBezTo>
                <a:cubicBezTo>
                  <a:pt x="2" y="78"/>
                  <a:pt x="0" y="76"/>
                  <a:pt x="0" y="74"/>
                </a:cubicBezTo>
                <a:cubicBezTo>
                  <a:pt x="0" y="5"/>
                  <a:pt x="0" y="5"/>
                  <a:pt x="0" y="5"/>
                </a:cubicBezTo>
                <a:cubicBezTo>
                  <a:pt x="0" y="3"/>
                  <a:pt x="1" y="2"/>
                  <a:pt x="3" y="1"/>
                </a:cubicBezTo>
                <a:cubicBezTo>
                  <a:pt x="4" y="0"/>
                  <a:pt x="6" y="0"/>
                  <a:pt x="8" y="0"/>
                </a:cubicBezTo>
                <a:cubicBezTo>
                  <a:pt x="49" y="17"/>
                  <a:pt x="49" y="17"/>
                  <a:pt x="49" y="17"/>
                </a:cubicBezTo>
                <a:cubicBezTo>
                  <a:pt x="90" y="0"/>
                  <a:pt x="90" y="0"/>
                  <a:pt x="90" y="0"/>
                </a:cubicBezTo>
                <a:cubicBezTo>
                  <a:pt x="92" y="0"/>
                  <a:pt x="94" y="0"/>
                  <a:pt x="95" y="1"/>
                </a:cubicBezTo>
                <a:cubicBezTo>
                  <a:pt x="97" y="2"/>
                  <a:pt x="97" y="3"/>
                  <a:pt x="97" y="5"/>
                </a:cubicBezTo>
                <a:close/>
                <a:moveTo>
                  <a:pt x="43" y="26"/>
                </a:moveTo>
                <a:cubicBezTo>
                  <a:pt x="9" y="12"/>
                  <a:pt x="9" y="12"/>
                  <a:pt x="9" y="12"/>
                </a:cubicBezTo>
                <a:cubicBezTo>
                  <a:pt x="9" y="72"/>
                  <a:pt x="9" y="72"/>
                  <a:pt x="9" y="72"/>
                </a:cubicBezTo>
                <a:cubicBezTo>
                  <a:pt x="43" y="86"/>
                  <a:pt x="43" y="86"/>
                  <a:pt x="43" y="86"/>
                </a:cubicBezTo>
                <a:lnTo>
                  <a:pt x="43" y="26"/>
                </a:lnTo>
                <a:close/>
                <a:moveTo>
                  <a:pt x="37" y="46"/>
                </a:moveTo>
                <a:cubicBezTo>
                  <a:pt x="15" y="37"/>
                  <a:pt x="15" y="37"/>
                  <a:pt x="15" y="37"/>
                </a:cubicBezTo>
                <a:cubicBezTo>
                  <a:pt x="15" y="30"/>
                  <a:pt x="15" y="30"/>
                  <a:pt x="15" y="30"/>
                </a:cubicBezTo>
                <a:cubicBezTo>
                  <a:pt x="37" y="38"/>
                  <a:pt x="37" y="38"/>
                  <a:pt x="37" y="38"/>
                </a:cubicBezTo>
                <a:lnTo>
                  <a:pt x="37" y="46"/>
                </a:lnTo>
                <a:close/>
                <a:moveTo>
                  <a:pt x="37" y="68"/>
                </a:moveTo>
                <a:cubicBezTo>
                  <a:pt x="15" y="59"/>
                  <a:pt x="15" y="59"/>
                  <a:pt x="15" y="59"/>
                </a:cubicBezTo>
                <a:cubicBezTo>
                  <a:pt x="15" y="52"/>
                  <a:pt x="15" y="52"/>
                  <a:pt x="15" y="52"/>
                </a:cubicBezTo>
                <a:cubicBezTo>
                  <a:pt x="37" y="61"/>
                  <a:pt x="37" y="61"/>
                  <a:pt x="37" y="61"/>
                </a:cubicBezTo>
                <a:lnTo>
                  <a:pt x="37" y="68"/>
                </a:lnTo>
                <a:close/>
                <a:moveTo>
                  <a:pt x="89" y="12"/>
                </a:moveTo>
                <a:cubicBezTo>
                  <a:pt x="54" y="26"/>
                  <a:pt x="54" y="26"/>
                  <a:pt x="54" y="26"/>
                </a:cubicBezTo>
                <a:cubicBezTo>
                  <a:pt x="54" y="86"/>
                  <a:pt x="54" y="86"/>
                  <a:pt x="54" y="86"/>
                </a:cubicBezTo>
                <a:cubicBezTo>
                  <a:pt x="89" y="72"/>
                  <a:pt x="89" y="72"/>
                  <a:pt x="89" y="72"/>
                </a:cubicBezTo>
                <a:lnTo>
                  <a:pt x="89" y="12"/>
                </a:lnTo>
                <a:close/>
                <a:moveTo>
                  <a:pt x="83" y="37"/>
                </a:moveTo>
                <a:cubicBezTo>
                  <a:pt x="61" y="46"/>
                  <a:pt x="61" y="46"/>
                  <a:pt x="61" y="46"/>
                </a:cubicBezTo>
                <a:cubicBezTo>
                  <a:pt x="61" y="38"/>
                  <a:pt x="61" y="38"/>
                  <a:pt x="61" y="38"/>
                </a:cubicBezTo>
                <a:cubicBezTo>
                  <a:pt x="83" y="30"/>
                  <a:pt x="83" y="30"/>
                  <a:pt x="83" y="30"/>
                </a:cubicBezTo>
                <a:lnTo>
                  <a:pt x="83" y="37"/>
                </a:lnTo>
                <a:close/>
                <a:moveTo>
                  <a:pt x="83" y="59"/>
                </a:moveTo>
                <a:cubicBezTo>
                  <a:pt x="61" y="68"/>
                  <a:pt x="61" y="68"/>
                  <a:pt x="61" y="68"/>
                </a:cubicBezTo>
                <a:cubicBezTo>
                  <a:pt x="61" y="61"/>
                  <a:pt x="61" y="61"/>
                  <a:pt x="61" y="61"/>
                </a:cubicBezTo>
                <a:cubicBezTo>
                  <a:pt x="83" y="52"/>
                  <a:pt x="83" y="52"/>
                  <a:pt x="83" y="52"/>
                </a:cubicBezTo>
                <a:lnTo>
                  <a:pt x="83" y="59"/>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9" name="Freeform 62">
            <a:extLst>
              <a:ext uri="{FF2B5EF4-FFF2-40B4-BE49-F238E27FC236}">
                <a16:creationId xmlns:a16="http://schemas.microsoft.com/office/drawing/2014/main" id="{D9A5D759-3469-4D77-A9B5-BA7C0C00CA39}"/>
              </a:ext>
            </a:extLst>
          </p:cNvPr>
          <p:cNvSpPr>
            <a:spLocks noEditPoints="1"/>
          </p:cNvSpPr>
          <p:nvPr userDrawn="1"/>
        </p:nvSpPr>
        <p:spPr bwMode="auto">
          <a:xfrm>
            <a:off x="6907213" y="4019551"/>
            <a:ext cx="322263" cy="323850"/>
          </a:xfrm>
          <a:custGeom>
            <a:avLst/>
            <a:gdLst>
              <a:gd name="T0" fmla="*/ 84 w 86"/>
              <a:gd name="T1" fmla="*/ 78 h 86"/>
              <a:gd name="T2" fmla="*/ 79 w 86"/>
              <a:gd name="T3" fmla="*/ 84 h 86"/>
              <a:gd name="T4" fmla="*/ 72 w 86"/>
              <a:gd name="T5" fmla="*/ 84 h 86"/>
              <a:gd name="T6" fmla="*/ 51 w 86"/>
              <a:gd name="T7" fmla="*/ 63 h 86"/>
              <a:gd name="T8" fmla="*/ 34 w 86"/>
              <a:gd name="T9" fmla="*/ 68 h 86"/>
              <a:gd name="T10" fmla="*/ 0 w 86"/>
              <a:gd name="T11" fmla="*/ 33 h 86"/>
              <a:gd name="T12" fmla="*/ 34 w 86"/>
              <a:gd name="T13" fmla="*/ 0 h 86"/>
              <a:gd name="T14" fmla="*/ 68 w 86"/>
              <a:gd name="T15" fmla="*/ 34 h 86"/>
              <a:gd name="T16" fmla="*/ 63 w 86"/>
              <a:gd name="T17" fmla="*/ 51 h 86"/>
              <a:gd name="T18" fmla="*/ 83 w 86"/>
              <a:gd name="T19" fmla="*/ 72 h 86"/>
              <a:gd name="T20" fmla="*/ 84 w 86"/>
              <a:gd name="T21" fmla="*/ 78 h 86"/>
              <a:gd name="T22" fmla="*/ 34 w 86"/>
              <a:gd name="T23" fmla="*/ 57 h 86"/>
              <a:gd name="T24" fmla="*/ 58 w 86"/>
              <a:gd name="T25" fmla="*/ 34 h 86"/>
              <a:gd name="T26" fmla="*/ 34 w 86"/>
              <a:gd name="T27" fmla="*/ 10 h 86"/>
              <a:gd name="T28" fmla="*/ 10 w 86"/>
              <a:gd name="T29" fmla="*/ 33 h 86"/>
              <a:gd name="T30" fmla="*/ 34 w 86"/>
              <a:gd name="T31"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86">
                <a:moveTo>
                  <a:pt x="84" y="78"/>
                </a:moveTo>
                <a:cubicBezTo>
                  <a:pt x="79" y="84"/>
                  <a:pt x="79" y="84"/>
                  <a:pt x="79" y="84"/>
                </a:cubicBezTo>
                <a:cubicBezTo>
                  <a:pt x="77" y="86"/>
                  <a:pt x="74" y="86"/>
                  <a:pt x="72" y="84"/>
                </a:cubicBezTo>
                <a:cubicBezTo>
                  <a:pt x="51" y="63"/>
                  <a:pt x="51" y="63"/>
                  <a:pt x="51" y="63"/>
                </a:cubicBezTo>
                <a:cubicBezTo>
                  <a:pt x="46" y="66"/>
                  <a:pt x="41" y="68"/>
                  <a:pt x="34" y="68"/>
                </a:cubicBezTo>
                <a:cubicBezTo>
                  <a:pt x="16" y="68"/>
                  <a:pt x="0" y="52"/>
                  <a:pt x="0" y="33"/>
                </a:cubicBezTo>
                <a:cubicBezTo>
                  <a:pt x="0" y="15"/>
                  <a:pt x="15" y="0"/>
                  <a:pt x="34" y="0"/>
                </a:cubicBezTo>
                <a:cubicBezTo>
                  <a:pt x="52" y="0"/>
                  <a:pt x="68" y="16"/>
                  <a:pt x="68" y="34"/>
                </a:cubicBezTo>
                <a:cubicBezTo>
                  <a:pt x="68" y="40"/>
                  <a:pt x="66" y="47"/>
                  <a:pt x="63" y="51"/>
                </a:cubicBezTo>
                <a:cubicBezTo>
                  <a:pt x="83" y="72"/>
                  <a:pt x="83" y="72"/>
                  <a:pt x="83" y="72"/>
                </a:cubicBezTo>
                <a:cubicBezTo>
                  <a:pt x="85" y="74"/>
                  <a:pt x="86" y="77"/>
                  <a:pt x="84" y="78"/>
                </a:cubicBezTo>
                <a:close/>
                <a:moveTo>
                  <a:pt x="34" y="57"/>
                </a:moveTo>
                <a:cubicBezTo>
                  <a:pt x="47" y="57"/>
                  <a:pt x="58" y="47"/>
                  <a:pt x="58" y="34"/>
                </a:cubicBezTo>
                <a:cubicBezTo>
                  <a:pt x="58" y="21"/>
                  <a:pt x="46" y="10"/>
                  <a:pt x="34" y="10"/>
                </a:cubicBezTo>
                <a:cubicBezTo>
                  <a:pt x="21" y="10"/>
                  <a:pt x="10" y="20"/>
                  <a:pt x="10" y="33"/>
                </a:cubicBezTo>
                <a:cubicBezTo>
                  <a:pt x="10" y="46"/>
                  <a:pt x="22" y="57"/>
                  <a:pt x="34" y="57"/>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0" name="Freeform 63">
            <a:extLst>
              <a:ext uri="{FF2B5EF4-FFF2-40B4-BE49-F238E27FC236}">
                <a16:creationId xmlns:a16="http://schemas.microsoft.com/office/drawing/2014/main" id="{19A58F6D-0D1D-406D-B926-1B96C9A4D876}"/>
              </a:ext>
            </a:extLst>
          </p:cNvPr>
          <p:cNvSpPr>
            <a:spLocks noEditPoints="1"/>
          </p:cNvSpPr>
          <p:nvPr userDrawn="1"/>
        </p:nvSpPr>
        <p:spPr bwMode="auto">
          <a:xfrm>
            <a:off x="7518400" y="4005263"/>
            <a:ext cx="390525" cy="346075"/>
          </a:xfrm>
          <a:custGeom>
            <a:avLst/>
            <a:gdLst>
              <a:gd name="T0" fmla="*/ 103 w 104"/>
              <a:gd name="T1" fmla="*/ 90 h 92"/>
              <a:gd name="T2" fmla="*/ 100 w 104"/>
              <a:gd name="T3" fmla="*/ 92 h 92"/>
              <a:gd name="T4" fmla="*/ 4 w 104"/>
              <a:gd name="T5" fmla="*/ 92 h 92"/>
              <a:gd name="T6" fmla="*/ 0 w 104"/>
              <a:gd name="T7" fmla="*/ 90 h 92"/>
              <a:gd name="T8" fmla="*/ 0 w 104"/>
              <a:gd name="T9" fmla="*/ 87 h 92"/>
              <a:gd name="T10" fmla="*/ 48 w 104"/>
              <a:gd name="T11" fmla="*/ 2 h 92"/>
              <a:gd name="T12" fmla="*/ 52 w 104"/>
              <a:gd name="T13" fmla="*/ 0 h 92"/>
              <a:gd name="T14" fmla="*/ 55 w 104"/>
              <a:gd name="T15" fmla="*/ 2 h 92"/>
              <a:gd name="T16" fmla="*/ 103 w 104"/>
              <a:gd name="T17" fmla="*/ 87 h 92"/>
              <a:gd name="T18" fmla="*/ 103 w 104"/>
              <a:gd name="T19" fmla="*/ 90 h 92"/>
              <a:gd name="T20" fmla="*/ 58 w 104"/>
              <a:gd name="T21" fmla="*/ 30 h 92"/>
              <a:gd name="T22" fmla="*/ 45 w 104"/>
              <a:gd name="T23" fmla="*/ 30 h 92"/>
              <a:gd name="T24" fmla="*/ 45 w 104"/>
              <a:gd name="T25" fmla="*/ 62 h 92"/>
              <a:gd name="T26" fmla="*/ 58 w 104"/>
              <a:gd name="T27" fmla="*/ 62 h 92"/>
              <a:gd name="T28" fmla="*/ 58 w 104"/>
              <a:gd name="T29" fmla="*/ 30 h 92"/>
              <a:gd name="T30" fmla="*/ 58 w 104"/>
              <a:gd name="T31" fmla="*/ 71 h 92"/>
              <a:gd name="T32" fmla="*/ 45 w 104"/>
              <a:gd name="T33" fmla="*/ 71 h 92"/>
              <a:gd name="T34" fmla="*/ 45 w 104"/>
              <a:gd name="T35" fmla="*/ 81 h 92"/>
              <a:gd name="T36" fmla="*/ 58 w 104"/>
              <a:gd name="T37" fmla="*/ 81 h 92"/>
              <a:gd name="T38" fmla="*/ 58 w 104"/>
              <a:gd name="T39" fmla="*/ 7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4" h="92">
                <a:moveTo>
                  <a:pt x="103" y="90"/>
                </a:moveTo>
                <a:cubicBezTo>
                  <a:pt x="102" y="92"/>
                  <a:pt x="101" y="92"/>
                  <a:pt x="100" y="92"/>
                </a:cubicBezTo>
                <a:cubicBezTo>
                  <a:pt x="4" y="92"/>
                  <a:pt x="4" y="92"/>
                  <a:pt x="4" y="92"/>
                </a:cubicBezTo>
                <a:cubicBezTo>
                  <a:pt x="2" y="92"/>
                  <a:pt x="1" y="92"/>
                  <a:pt x="0" y="90"/>
                </a:cubicBezTo>
                <a:cubicBezTo>
                  <a:pt x="0" y="89"/>
                  <a:pt x="0" y="88"/>
                  <a:pt x="0" y="87"/>
                </a:cubicBezTo>
                <a:cubicBezTo>
                  <a:pt x="48" y="2"/>
                  <a:pt x="48" y="2"/>
                  <a:pt x="48" y="2"/>
                </a:cubicBezTo>
                <a:cubicBezTo>
                  <a:pt x="49" y="1"/>
                  <a:pt x="50" y="0"/>
                  <a:pt x="52" y="0"/>
                </a:cubicBezTo>
                <a:cubicBezTo>
                  <a:pt x="53" y="0"/>
                  <a:pt x="54" y="1"/>
                  <a:pt x="55" y="2"/>
                </a:cubicBezTo>
                <a:cubicBezTo>
                  <a:pt x="103" y="87"/>
                  <a:pt x="103" y="87"/>
                  <a:pt x="103" y="87"/>
                </a:cubicBezTo>
                <a:cubicBezTo>
                  <a:pt x="104" y="88"/>
                  <a:pt x="104" y="89"/>
                  <a:pt x="103" y="90"/>
                </a:cubicBezTo>
                <a:close/>
                <a:moveTo>
                  <a:pt x="58" y="30"/>
                </a:moveTo>
                <a:cubicBezTo>
                  <a:pt x="45" y="30"/>
                  <a:pt x="45" y="30"/>
                  <a:pt x="45" y="30"/>
                </a:cubicBezTo>
                <a:cubicBezTo>
                  <a:pt x="45" y="62"/>
                  <a:pt x="45" y="62"/>
                  <a:pt x="45" y="62"/>
                </a:cubicBezTo>
                <a:cubicBezTo>
                  <a:pt x="58" y="62"/>
                  <a:pt x="58" y="62"/>
                  <a:pt x="58" y="62"/>
                </a:cubicBezTo>
                <a:lnTo>
                  <a:pt x="58" y="30"/>
                </a:lnTo>
                <a:close/>
                <a:moveTo>
                  <a:pt x="58" y="71"/>
                </a:moveTo>
                <a:cubicBezTo>
                  <a:pt x="45" y="71"/>
                  <a:pt x="45" y="71"/>
                  <a:pt x="45" y="71"/>
                </a:cubicBezTo>
                <a:cubicBezTo>
                  <a:pt x="45" y="81"/>
                  <a:pt x="45" y="81"/>
                  <a:pt x="45" y="81"/>
                </a:cubicBezTo>
                <a:cubicBezTo>
                  <a:pt x="58" y="81"/>
                  <a:pt x="58" y="81"/>
                  <a:pt x="58" y="81"/>
                </a:cubicBezTo>
                <a:lnTo>
                  <a:pt x="58" y="71"/>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1" name="Freeform 64">
            <a:extLst>
              <a:ext uri="{FF2B5EF4-FFF2-40B4-BE49-F238E27FC236}">
                <a16:creationId xmlns:a16="http://schemas.microsoft.com/office/drawing/2014/main" id="{49C5E542-A505-4719-88BB-AD7F3D8A324F}"/>
              </a:ext>
            </a:extLst>
          </p:cNvPr>
          <p:cNvSpPr>
            <a:spLocks/>
          </p:cNvSpPr>
          <p:nvPr userDrawn="1"/>
        </p:nvSpPr>
        <p:spPr bwMode="auto">
          <a:xfrm>
            <a:off x="8167688" y="4011613"/>
            <a:ext cx="382588" cy="334963"/>
          </a:xfrm>
          <a:custGeom>
            <a:avLst/>
            <a:gdLst>
              <a:gd name="T0" fmla="*/ 88 w 102"/>
              <a:gd name="T1" fmla="*/ 43 h 89"/>
              <a:gd name="T2" fmla="*/ 102 w 102"/>
              <a:gd name="T3" fmla="*/ 43 h 89"/>
              <a:gd name="T4" fmla="*/ 82 w 102"/>
              <a:gd name="T5" fmla="*/ 65 h 89"/>
              <a:gd name="T6" fmla="*/ 62 w 102"/>
              <a:gd name="T7" fmla="*/ 43 h 89"/>
              <a:gd name="T8" fmla="*/ 77 w 102"/>
              <a:gd name="T9" fmla="*/ 43 h 89"/>
              <a:gd name="T10" fmla="*/ 44 w 102"/>
              <a:gd name="T11" fmla="*/ 11 h 89"/>
              <a:gd name="T12" fmla="*/ 11 w 102"/>
              <a:gd name="T13" fmla="*/ 44 h 89"/>
              <a:gd name="T14" fmla="*/ 44 w 102"/>
              <a:gd name="T15" fmla="*/ 78 h 89"/>
              <a:gd name="T16" fmla="*/ 64 w 102"/>
              <a:gd name="T17" fmla="*/ 71 h 89"/>
              <a:gd name="T18" fmla="*/ 71 w 102"/>
              <a:gd name="T19" fmla="*/ 79 h 89"/>
              <a:gd name="T20" fmla="*/ 44 w 102"/>
              <a:gd name="T21" fmla="*/ 89 h 89"/>
              <a:gd name="T22" fmla="*/ 0 w 102"/>
              <a:gd name="T23" fmla="*/ 44 h 89"/>
              <a:gd name="T24" fmla="*/ 44 w 102"/>
              <a:gd name="T25" fmla="*/ 0 h 89"/>
              <a:gd name="T26" fmla="*/ 88 w 102"/>
              <a:gd name="T27" fmla="*/ 4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89">
                <a:moveTo>
                  <a:pt x="88" y="43"/>
                </a:moveTo>
                <a:cubicBezTo>
                  <a:pt x="102" y="43"/>
                  <a:pt x="102" y="43"/>
                  <a:pt x="102" y="43"/>
                </a:cubicBezTo>
                <a:cubicBezTo>
                  <a:pt x="82" y="65"/>
                  <a:pt x="82" y="65"/>
                  <a:pt x="82" y="65"/>
                </a:cubicBezTo>
                <a:cubicBezTo>
                  <a:pt x="62" y="43"/>
                  <a:pt x="62" y="43"/>
                  <a:pt x="62" y="43"/>
                </a:cubicBezTo>
                <a:cubicBezTo>
                  <a:pt x="77" y="43"/>
                  <a:pt x="77" y="43"/>
                  <a:pt x="77" y="43"/>
                </a:cubicBezTo>
                <a:cubicBezTo>
                  <a:pt x="77" y="25"/>
                  <a:pt x="62" y="11"/>
                  <a:pt x="44" y="11"/>
                </a:cubicBezTo>
                <a:cubicBezTo>
                  <a:pt x="26" y="11"/>
                  <a:pt x="11" y="26"/>
                  <a:pt x="11" y="44"/>
                </a:cubicBezTo>
                <a:cubicBezTo>
                  <a:pt x="11" y="63"/>
                  <a:pt x="26" y="78"/>
                  <a:pt x="44" y="78"/>
                </a:cubicBezTo>
                <a:cubicBezTo>
                  <a:pt x="52" y="78"/>
                  <a:pt x="58" y="75"/>
                  <a:pt x="64" y="71"/>
                </a:cubicBezTo>
                <a:cubicBezTo>
                  <a:pt x="71" y="79"/>
                  <a:pt x="71" y="79"/>
                  <a:pt x="71" y="79"/>
                </a:cubicBezTo>
                <a:cubicBezTo>
                  <a:pt x="64" y="85"/>
                  <a:pt x="54" y="89"/>
                  <a:pt x="44" y="89"/>
                </a:cubicBezTo>
                <a:cubicBezTo>
                  <a:pt x="20" y="89"/>
                  <a:pt x="0" y="69"/>
                  <a:pt x="0" y="44"/>
                </a:cubicBezTo>
                <a:cubicBezTo>
                  <a:pt x="0" y="20"/>
                  <a:pt x="20" y="0"/>
                  <a:pt x="44" y="0"/>
                </a:cubicBezTo>
                <a:cubicBezTo>
                  <a:pt x="68" y="0"/>
                  <a:pt x="88" y="19"/>
                  <a:pt x="88" y="43"/>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2" name="Freeform 65">
            <a:extLst>
              <a:ext uri="{FF2B5EF4-FFF2-40B4-BE49-F238E27FC236}">
                <a16:creationId xmlns:a16="http://schemas.microsoft.com/office/drawing/2014/main" id="{57571A63-BAC7-4B80-97DA-4325205D3748}"/>
              </a:ext>
            </a:extLst>
          </p:cNvPr>
          <p:cNvSpPr>
            <a:spLocks/>
          </p:cNvSpPr>
          <p:nvPr userDrawn="1"/>
        </p:nvSpPr>
        <p:spPr bwMode="auto">
          <a:xfrm>
            <a:off x="8813800" y="4011613"/>
            <a:ext cx="382588" cy="334963"/>
          </a:xfrm>
          <a:custGeom>
            <a:avLst/>
            <a:gdLst>
              <a:gd name="T0" fmla="*/ 102 w 102"/>
              <a:gd name="T1" fmla="*/ 44 h 89"/>
              <a:gd name="T2" fmla="*/ 57 w 102"/>
              <a:gd name="T3" fmla="*/ 89 h 89"/>
              <a:gd name="T4" fmla="*/ 30 w 102"/>
              <a:gd name="T5" fmla="*/ 79 h 89"/>
              <a:gd name="T6" fmla="*/ 38 w 102"/>
              <a:gd name="T7" fmla="*/ 71 h 89"/>
              <a:gd name="T8" fmla="*/ 57 w 102"/>
              <a:gd name="T9" fmla="*/ 78 h 89"/>
              <a:gd name="T10" fmla="*/ 90 w 102"/>
              <a:gd name="T11" fmla="*/ 44 h 89"/>
              <a:gd name="T12" fmla="*/ 57 w 102"/>
              <a:gd name="T13" fmla="*/ 11 h 89"/>
              <a:gd name="T14" fmla="*/ 24 w 102"/>
              <a:gd name="T15" fmla="*/ 43 h 89"/>
              <a:gd name="T16" fmla="*/ 40 w 102"/>
              <a:gd name="T17" fmla="*/ 43 h 89"/>
              <a:gd name="T18" fmla="*/ 20 w 102"/>
              <a:gd name="T19" fmla="*/ 65 h 89"/>
              <a:gd name="T20" fmla="*/ 0 w 102"/>
              <a:gd name="T21" fmla="*/ 43 h 89"/>
              <a:gd name="T22" fmla="*/ 13 w 102"/>
              <a:gd name="T23" fmla="*/ 43 h 89"/>
              <a:gd name="T24" fmla="*/ 57 w 102"/>
              <a:gd name="T25" fmla="*/ 0 h 89"/>
              <a:gd name="T26" fmla="*/ 102 w 102"/>
              <a:gd name="T27" fmla="*/ 4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89">
                <a:moveTo>
                  <a:pt x="102" y="44"/>
                </a:moveTo>
                <a:cubicBezTo>
                  <a:pt x="102" y="69"/>
                  <a:pt x="82" y="89"/>
                  <a:pt x="57" y="89"/>
                </a:cubicBezTo>
                <a:cubicBezTo>
                  <a:pt x="47" y="89"/>
                  <a:pt x="38" y="85"/>
                  <a:pt x="30" y="79"/>
                </a:cubicBezTo>
                <a:cubicBezTo>
                  <a:pt x="38" y="71"/>
                  <a:pt x="38" y="71"/>
                  <a:pt x="38" y="71"/>
                </a:cubicBezTo>
                <a:cubicBezTo>
                  <a:pt x="43" y="75"/>
                  <a:pt x="50" y="78"/>
                  <a:pt x="57" y="78"/>
                </a:cubicBezTo>
                <a:cubicBezTo>
                  <a:pt x="76" y="78"/>
                  <a:pt x="90" y="63"/>
                  <a:pt x="90" y="44"/>
                </a:cubicBezTo>
                <a:cubicBezTo>
                  <a:pt x="90" y="26"/>
                  <a:pt x="76" y="11"/>
                  <a:pt x="57" y="11"/>
                </a:cubicBezTo>
                <a:cubicBezTo>
                  <a:pt x="39" y="11"/>
                  <a:pt x="25" y="25"/>
                  <a:pt x="24" y="43"/>
                </a:cubicBezTo>
                <a:cubicBezTo>
                  <a:pt x="40" y="43"/>
                  <a:pt x="40" y="43"/>
                  <a:pt x="40" y="43"/>
                </a:cubicBezTo>
                <a:cubicBezTo>
                  <a:pt x="20" y="65"/>
                  <a:pt x="20" y="65"/>
                  <a:pt x="20" y="65"/>
                </a:cubicBezTo>
                <a:cubicBezTo>
                  <a:pt x="0" y="43"/>
                  <a:pt x="0" y="43"/>
                  <a:pt x="0" y="43"/>
                </a:cubicBezTo>
                <a:cubicBezTo>
                  <a:pt x="13" y="43"/>
                  <a:pt x="13" y="43"/>
                  <a:pt x="13" y="43"/>
                </a:cubicBezTo>
                <a:cubicBezTo>
                  <a:pt x="14" y="19"/>
                  <a:pt x="33" y="0"/>
                  <a:pt x="57" y="0"/>
                </a:cubicBezTo>
                <a:cubicBezTo>
                  <a:pt x="82" y="0"/>
                  <a:pt x="102" y="20"/>
                  <a:pt x="102" y="4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3" name="Freeform 66">
            <a:extLst>
              <a:ext uri="{FF2B5EF4-FFF2-40B4-BE49-F238E27FC236}">
                <a16:creationId xmlns:a16="http://schemas.microsoft.com/office/drawing/2014/main" id="{17C1DAEF-9FD1-4021-9F12-AFB65E9579ED}"/>
              </a:ext>
            </a:extLst>
          </p:cNvPr>
          <p:cNvSpPr>
            <a:spLocks noEditPoints="1"/>
          </p:cNvSpPr>
          <p:nvPr userDrawn="1"/>
        </p:nvSpPr>
        <p:spPr bwMode="auto">
          <a:xfrm>
            <a:off x="9448800" y="4008438"/>
            <a:ext cx="404813" cy="346075"/>
          </a:xfrm>
          <a:custGeom>
            <a:avLst/>
            <a:gdLst>
              <a:gd name="T0" fmla="*/ 52 w 108"/>
              <a:gd name="T1" fmla="*/ 50 h 92"/>
              <a:gd name="T2" fmla="*/ 11 w 108"/>
              <a:gd name="T3" fmla="*/ 78 h 92"/>
              <a:gd name="T4" fmla="*/ 0 w 108"/>
              <a:gd name="T5" fmla="*/ 78 h 92"/>
              <a:gd name="T6" fmla="*/ 0 w 108"/>
              <a:gd name="T7" fmla="*/ 63 h 92"/>
              <a:gd name="T8" fmla="*/ 11 w 108"/>
              <a:gd name="T9" fmla="*/ 63 h 92"/>
              <a:gd name="T10" fmla="*/ 40 w 108"/>
              <a:gd name="T11" fmla="*/ 41 h 92"/>
              <a:gd name="T12" fmla="*/ 81 w 108"/>
              <a:gd name="T13" fmla="*/ 13 h 92"/>
              <a:gd name="T14" fmla="*/ 85 w 108"/>
              <a:gd name="T15" fmla="*/ 13 h 92"/>
              <a:gd name="T16" fmla="*/ 85 w 108"/>
              <a:gd name="T17" fmla="*/ 0 h 92"/>
              <a:gd name="T18" fmla="*/ 108 w 108"/>
              <a:gd name="T19" fmla="*/ 19 h 92"/>
              <a:gd name="T20" fmla="*/ 85 w 108"/>
              <a:gd name="T21" fmla="*/ 39 h 92"/>
              <a:gd name="T22" fmla="*/ 85 w 108"/>
              <a:gd name="T23" fmla="*/ 28 h 92"/>
              <a:gd name="T24" fmla="*/ 81 w 108"/>
              <a:gd name="T25" fmla="*/ 28 h 92"/>
              <a:gd name="T26" fmla="*/ 52 w 108"/>
              <a:gd name="T27" fmla="*/ 50 h 92"/>
              <a:gd name="T28" fmla="*/ 11 w 108"/>
              <a:gd name="T29" fmla="*/ 29 h 92"/>
              <a:gd name="T30" fmla="*/ 0 w 108"/>
              <a:gd name="T31" fmla="*/ 29 h 92"/>
              <a:gd name="T32" fmla="*/ 0 w 108"/>
              <a:gd name="T33" fmla="*/ 14 h 92"/>
              <a:gd name="T34" fmla="*/ 11 w 108"/>
              <a:gd name="T35" fmla="*/ 14 h 92"/>
              <a:gd name="T36" fmla="*/ 38 w 108"/>
              <a:gd name="T37" fmla="*/ 26 h 92"/>
              <a:gd name="T38" fmla="*/ 32 w 108"/>
              <a:gd name="T39" fmla="*/ 34 h 92"/>
              <a:gd name="T40" fmla="*/ 29 w 108"/>
              <a:gd name="T41" fmla="*/ 38 h 92"/>
              <a:gd name="T42" fmla="*/ 11 w 108"/>
              <a:gd name="T43" fmla="*/ 29 h 92"/>
              <a:gd name="T44" fmla="*/ 85 w 108"/>
              <a:gd name="T45" fmla="*/ 53 h 92"/>
              <a:gd name="T46" fmla="*/ 108 w 108"/>
              <a:gd name="T47" fmla="*/ 72 h 92"/>
              <a:gd name="T48" fmla="*/ 85 w 108"/>
              <a:gd name="T49" fmla="*/ 92 h 92"/>
              <a:gd name="T50" fmla="*/ 85 w 108"/>
              <a:gd name="T51" fmla="*/ 79 h 92"/>
              <a:gd name="T52" fmla="*/ 81 w 108"/>
              <a:gd name="T53" fmla="*/ 79 h 92"/>
              <a:gd name="T54" fmla="*/ 53 w 108"/>
              <a:gd name="T55" fmla="*/ 66 h 92"/>
              <a:gd name="T56" fmla="*/ 61 w 108"/>
              <a:gd name="T57" fmla="*/ 56 h 92"/>
              <a:gd name="T58" fmla="*/ 62 w 108"/>
              <a:gd name="T59" fmla="*/ 54 h 92"/>
              <a:gd name="T60" fmla="*/ 81 w 108"/>
              <a:gd name="T61" fmla="*/ 64 h 92"/>
              <a:gd name="T62" fmla="*/ 85 w 108"/>
              <a:gd name="T63" fmla="*/ 64 h 92"/>
              <a:gd name="T64" fmla="*/ 85 w 108"/>
              <a:gd name="T65" fmla="*/ 5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92">
                <a:moveTo>
                  <a:pt x="52" y="50"/>
                </a:moveTo>
                <a:cubicBezTo>
                  <a:pt x="42" y="63"/>
                  <a:pt x="31" y="78"/>
                  <a:pt x="11" y="78"/>
                </a:cubicBezTo>
                <a:cubicBezTo>
                  <a:pt x="0" y="78"/>
                  <a:pt x="0" y="78"/>
                  <a:pt x="0" y="78"/>
                </a:cubicBezTo>
                <a:cubicBezTo>
                  <a:pt x="0" y="63"/>
                  <a:pt x="0" y="63"/>
                  <a:pt x="0" y="63"/>
                </a:cubicBezTo>
                <a:cubicBezTo>
                  <a:pt x="11" y="63"/>
                  <a:pt x="11" y="63"/>
                  <a:pt x="11" y="63"/>
                </a:cubicBezTo>
                <a:cubicBezTo>
                  <a:pt x="24" y="63"/>
                  <a:pt x="31" y="53"/>
                  <a:pt x="40" y="41"/>
                </a:cubicBezTo>
                <a:cubicBezTo>
                  <a:pt x="50" y="28"/>
                  <a:pt x="61" y="13"/>
                  <a:pt x="81" y="13"/>
                </a:cubicBezTo>
                <a:cubicBezTo>
                  <a:pt x="85" y="13"/>
                  <a:pt x="85" y="13"/>
                  <a:pt x="85" y="13"/>
                </a:cubicBezTo>
                <a:cubicBezTo>
                  <a:pt x="85" y="0"/>
                  <a:pt x="85" y="0"/>
                  <a:pt x="85" y="0"/>
                </a:cubicBezTo>
                <a:cubicBezTo>
                  <a:pt x="108" y="19"/>
                  <a:pt x="108" y="19"/>
                  <a:pt x="108" y="19"/>
                </a:cubicBezTo>
                <a:cubicBezTo>
                  <a:pt x="85" y="39"/>
                  <a:pt x="85" y="39"/>
                  <a:pt x="85" y="39"/>
                </a:cubicBezTo>
                <a:cubicBezTo>
                  <a:pt x="85" y="28"/>
                  <a:pt x="85" y="28"/>
                  <a:pt x="85" y="28"/>
                </a:cubicBezTo>
                <a:cubicBezTo>
                  <a:pt x="81" y="28"/>
                  <a:pt x="81" y="28"/>
                  <a:pt x="81" y="28"/>
                </a:cubicBezTo>
                <a:cubicBezTo>
                  <a:pt x="69" y="28"/>
                  <a:pt x="61" y="38"/>
                  <a:pt x="52" y="50"/>
                </a:cubicBezTo>
                <a:close/>
                <a:moveTo>
                  <a:pt x="11" y="29"/>
                </a:moveTo>
                <a:cubicBezTo>
                  <a:pt x="0" y="29"/>
                  <a:pt x="0" y="29"/>
                  <a:pt x="0" y="29"/>
                </a:cubicBezTo>
                <a:cubicBezTo>
                  <a:pt x="0" y="14"/>
                  <a:pt x="0" y="14"/>
                  <a:pt x="0" y="14"/>
                </a:cubicBezTo>
                <a:cubicBezTo>
                  <a:pt x="11" y="14"/>
                  <a:pt x="11" y="14"/>
                  <a:pt x="11" y="14"/>
                </a:cubicBezTo>
                <a:cubicBezTo>
                  <a:pt x="23" y="14"/>
                  <a:pt x="31" y="19"/>
                  <a:pt x="38" y="26"/>
                </a:cubicBezTo>
                <a:cubicBezTo>
                  <a:pt x="36" y="29"/>
                  <a:pt x="34" y="31"/>
                  <a:pt x="32" y="34"/>
                </a:cubicBezTo>
                <a:cubicBezTo>
                  <a:pt x="31" y="35"/>
                  <a:pt x="30" y="37"/>
                  <a:pt x="29" y="38"/>
                </a:cubicBezTo>
                <a:cubicBezTo>
                  <a:pt x="24" y="32"/>
                  <a:pt x="18" y="29"/>
                  <a:pt x="11" y="29"/>
                </a:cubicBezTo>
                <a:close/>
                <a:moveTo>
                  <a:pt x="85" y="53"/>
                </a:moveTo>
                <a:cubicBezTo>
                  <a:pt x="108" y="72"/>
                  <a:pt x="108" y="72"/>
                  <a:pt x="108" y="72"/>
                </a:cubicBezTo>
                <a:cubicBezTo>
                  <a:pt x="85" y="92"/>
                  <a:pt x="85" y="92"/>
                  <a:pt x="85" y="92"/>
                </a:cubicBezTo>
                <a:cubicBezTo>
                  <a:pt x="85" y="79"/>
                  <a:pt x="85" y="79"/>
                  <a:pt x="85" y="79"/>
                </a:cubicBezTo>
                <a:cubicBezTo>
                  <a:pt x="81" y="79"/>
                  <a:pt x="81" y="79"/>
                  <a:pt x="81" y="79"/>
                </a:cubicBezTo>
                <a:cubicBezTo>
                  <a:pt x="69" y="79"/>
                  <a:pt x="60" y="73"/>
                  <a:pt x="53" y="66"/>
                </a:cubicBezTo>
                <a:cubicBezTo>
                  <a:pt x="56" y="63"/>
                  <a:pt x="58" y="60"/>
                  <a:pt x="61" y="56"/>
                </a:cubicBezTo>
                <a:cubicBezTo>
                  <a:pt x="61" y="56"/>
                  <a:pt x="62" y="55"/>
                  <a:pt x="62" y="54"/>
                </a:cubicBezTo>
                <a:cubicBezTo>
                  <a:pt x="68" y="60"/>
                  <a:pt x="74" y="64"/>
                  <a:pt x="81" y="64"/>
                </a:cubicBezTo>
                <a:cubicBezTo>
                  <a:pt x="85" y="64"/>
                  <a:pt x="85" y="64"/>
                  <a:pt x="85" y="64"/>
                </a:cubicBezTo>
                <a:lnTo>
                  <a:pt x="85" y="53"/>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4" name="Freeform 67">
            <a:extLst>
              <a:ext uri="{FF2B5EF4-FFF2-40B4-BE49-F238E27FC236}">
                <a16:creationId xmlns:a16="http://schemas.microsoft.com/office/drawing/2014/main" id="{1351E3E0-8283-451D-9D40-3FBBD055AA36}"/>
              </a:ext>
            </a:extLst>
          </p:cNvPr>
          <p:cNvSpPr>
            <a:spLocks/>
          </p:cNvSpPr>
          <p:nvPr userDrawn="1"/>
        </p:nvSpPr>
        <p:spPr bwMode="auto">
          <a:xfrm>
            <a:off x="10123488" y="4057651"/>
            <a:ext cx="346075" cy="244475"/>
          </a:xfrm>
          <a:custGeom>
            <a:avLst/>
            <a:gdLst>
              <a:gd name="T0" fmla="*/ 92 w 92"/>
              <a:gd name="T1" fmla="*/ 23 h 65"/>
              <a:gd name="T2" fmla="*/ 92 w 92"/>
              <a:gd name="T3" fmla="*/ 54 h 65"/>
              <a:gd name="T4" fmla="*/ 81 w 92"/>
              <a:gd name="T5" fmla="*/ 65 h 65"/>
              <a:gd name="T6" fmla="*/ 6 w 92"/>
              <a:gd name="T7" fmla="*/ 65 h 65"/>
              <a:gd name="T8" fmla="*/ 6 w 92"/>
              <a:gd name="T9" fmla="*/ 50 h 65"/>
              <a:gd name="T10" fmla="*/ 76 w 92"/>
              <a:gd name="T11" fmla="*/ 50 h 65"/>
              <a:gd name="T12" fmla="*/ 76 w 92"/>
              <a:gd name="T13" fmla="*/ 27 h 65"/>
              <a:gd name="T14" fmla="*/ 22 w 92"/>
              <a:gd name="T15" fmla="*/ 27 h 65"/>
              <a:gd name="T16" fmla="*/ 22 w 92"/>
              <a:gd name="T17" fmla="*/ 39 h 65"/>
              <a:gd name="T18" fmla="*/ 0 w 92"/>
              <a:gd name="T19" fmla="*/ 19 h 65"/>
              <a:gd name="T20" fmla="*/ 22 w 92"/>
              <a:gd name="T21" fmla="*/ 0 h 65"/>
              <a:gd name="T22" fmla="*/ 22 w 92"/>
              <a:gd name="T23" fmla="*/ 12 h 65"/>
              <a:gd name="T24" fmla="*/ 81 w 92"/>
              <a:gd name="T25" fmla="*/ 12 h 65"/>
              <a:gd name="T26" fmla="*/ 92 w 92"/>
              <a:gd name="T27" fmla="*/ 2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 h="65">
                <a:moveTo>
                  <a:pt x="92" y="23"/>
                </a:moveTo>
                <a:cubicBezTo>
                  <a:pt x="92" y="54"/>
                  <a:pt x="92" y="54"/>
                  <a:pt x="92" y="54"/>
                </a:cubicBezTo>
                <a:cubicBezTo>
                  <a:pt x="92" y="60"/>
                  <a:pt x="87" y="65"/>
                  <a:pt x="81" y="65"/>
                </a:cubicBezTo>
                <a:cubicBezTo>
                  <a:pt x="6" y="65"/>
                  <a:pt x="6" y="65"/>
                  <a:pt x="6" y="65"/>
                </a:cubicBezTo>
                <a:cubicBezTo>
                  <a:pt x="6" y="50"/>
                  <a:pt x="6" y="50"/>
                  <a:pt x="6" y="50"/>
                </a:cubicBezTo>
                <a:cubicBezTo>
                  <a:pt x="76" y="50"/>
                  <a:pt x="76" y="50"/>
                  <a:pt x="76" y="50"/>
                </a:cubicBezTo>
                <a:cubicBezTo>
                  <a:pt x="76" y="27"/>
                  <a:pt x="76" y="27"/>
                  <a:pt x="76" y="27"/>
                </a:cubicBezTo>
                <a:cubicBezTo>
                  <a:pt x="22" y="27"/>
                  <a:pt x="22" y="27"/>
                  <a:pt x="22" y="27"/>
                </a:cubicBezTo>
                <a:cubicBezTo>
                  <a:pt x="22" y="39"/>
                  <a:pt x="22" y="39"/>
                  <a:pt x="22" y="39"/>
                </a:cubicBezTo>
                <a:cubicBezTo>
                  <a:pt x="0" y="19"/>
                  <a:pt x="0" y="19"/>
                  <a:pt x="0" y="19"/>
                </a:cubicBezTo>
                <a:cubicBezTo>
                  <a:pt x="22" y="0"/>
                  <a:pt x="22" y="0"/>
                  <a:pt x="22" y="0"/>
                </a:cubicBezTo>
                <a:cubicBezTo>
                  <a:pt x="22" y="12"/>
                  <a:pt x="22" y="12"/>
                  <a:pt x="22" y="12"/>
                </a:cubicBezTo>
                <a:cubicBezTo>
                  <a:pt x="81" y="12"/>
                  <a:pt x="81" y="12"/>
                  <a:pt x="81" y="12"/>
                </a:cubicBezTo>
                <a:cubicBezTo>
                  <a:pt x="87" y="12"/>
                  <a:pt x="92" y="17"/>
                  <a:pt x="92" y="23"/>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5" name="Freeform 68">
            <a:extLst>
              <a:ext uri="{FF2B5EF4-FFF2-40B4-BE49-F238E27FC236}">
                <a16:creationId xmlns:a16="http://schemas.microsoft.com/office/drawing/2014/main" id="{1219334E-2363-422F-87B6-E84B3C615671}"/>
              </a:ext>
            </a:extLst>
          </p:cNvPr>
          <p:cNvSpPr>
            <a:spLocks noEditPoints="1"/>
          </p:cNvSpPr>
          <p:nvPr userDrawn="1"/>
        </p:nvSpPr>
        <p:spPr bwMode="auto">
          <a:xfrm>
            <a:off x="10739438" y="4057651"/>
            <a:ext cx="404813" cy="244475"/>
          </a:xfrm>
          <a:custGeom>
            <a:avLst/>
            <a:gdLst>
              <a:gd name="T0" fmla="*/ 52 w 108"/>
              <a:gd name="T1" fmla="*/ 50 h 65"/>
              <a:gd name="T2" fmla="*/ 66 w 108"/>
              <a:gd name="T3" fmla="*/ 65 h 65"/>
              <a:gd name="T4" fmla="*/ 23 w 108"/>
              <a:gd name="T5" fmla="*/ 65 h 65"/>
              <a:gd name="T6" fmla="*/ 13 w 108"/>
              <a:gd name="T7" fmla="*/ 54 h 65"/>
              <a:gd name="T8" fmla="*/ 13 w 108"/>
              <a:gd name="T9" fmla="*/ 22 h 65"/>
              <a:gd name="T10" fmla="*/ 0 w 108"/>
              <a:gd name="T11" fmla="*/ 22 h 65"/>
              <a:gd name="T12" fmla="*/ 20 w 108"/>
              <a:gd name="T13" fmla="*/ 0 h 65"/>
              <a:gd name="T14" fmla="*/ 41 w 108"/>
              <a:gd name="T15" fmla="*/ 22 h 65"/>
              <a:gd name="T16" fmla="*/ 28 w 108"/>
              <a:gd name="T17" fmla="*/ 22 h 65"/>
              <a:gd name="T18" fmla="*/ 28 w 108"/>
              <a:gd name="T19" fmla="*/ 50 h 65"/>
              <a:gd name="T20" fmla="*/ 52 w 108"/>
              <a:gd name="T21" fmla="*/ 50 h 65"/>
              <a:gd name="T22" fmla="*/ 108 w 108"/>
              <a:gd name="T23" fmla="*/ 43 h 65"/>
              <a:gd name="T24" fmla="*/ 87 w 108"/>
              <a:gd name="T25" fmla="*/ 65 h 65"/>
              <a:gd name="T26" fmla="*/ 67 w 108"/>
              <a:gd name="T27" fmla="*/ 43 h 65"/>
              <a:gd name="T28" fmla="*/ 80 w 108"/>
              <a:gd name="T29" fmla="*/ 43 h 65"/>
              <a:gd name="T30" fmla="*/ 80 w 108"/>
              <a:gd name="T31" fmla="*/ 15 h 65"/>
              <a:gd name="T32" fmla="*/ 56 w 108"/>
              <a:gd name="T33" fmla="*/ 15 h 65"/>
              <a:gd name="T34" fmla="*/ 42 w 108"/>
              <a:gd name="T35" fmla="*/ 0 h 65"/>
              <a:gd name="T36" fmla="*/ 84 w 108"/>
              <a:gd name="T37" fmla="*/ 0 h 65"/>
              <a:gd name="T38" fmla="*/ 95 w 108"/>
              <a:gd name="T39" fmla="*/ 11 h 65"/>
              <a:gd name="T40" fmla="*/ 95 w 108"/>
              <a:gd name="T41" fmla="*/ 43 h 65"/>
              <a:gd name="T42" fmla="*/ 108 w 108"/>
              <a:gd name="T43" fmla="*/ 4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65">
                <a:moveTo>
                  <a:pt x="52" y="50"/>
                </a:moveTo>
                <a:cubicBezTo>
                  <a:pt x="66" y="65"/>
                  <a:pt x="66" y="65"/>
                  <a:pt x="66" y="65"/>
                </a:cubicBezTo>
                <a:cubicBezTo>
                  <a:pt x="23" y="65"/>
                  <a:pt x="23" y="65"/>
                  <a:pt x="23" y="65"/>
                </a:cubicBezTo>
                <a:cubicBezTo>
                  <a:pt x="17" y="65"/>
                  <a:pt x="13" y="60"/>
                  <a:pt x="13" y="54"/>
                </a:cubicBezTo>
                <a:cubicBezTo>
                  <a:pt x="13" y="22"/>
                  <a:pt x="13" y="22"/>
                  <a:pt x="13" y="22"/>
                </a:cubicBezTo>
                <a:cubicBezTo>
                  <a:pt x="0" y="22"/>
                  <a:pt x="0" y="22"/>
                  <a:pt x="0" y="22"/>
                </a:cubicBezTo>
                <a:cubicBezTo>
                  <a:pt x="20" y="0"/>
                  <a:pt x="20" y="0"/>
                  <a:pt x="20" y="0"/>
                </a:cubicBezTo>
                <a:cubicBezTo>
                  <a:pt x="41" y="22"/>
                  <a:pt x="41" y="22"/>
                  <a:pt x="41" y="22"/>
                </a:cubicBezTo>
                <a:cubicBezTo>
                  <a:pt x="28" y="22"/>
                  <a:pt x="28" y="22"/>
                  <a:pt x="28" y="22"/>
                </a:cubicBezTo>
                <a:cubicBezTo>
                  <a:pt x="28" y="50"/>
                  <a:pt x="28" y="50"/>
                  <a:pt x="28" y="50"/>
                </a:cubicBezTo>
                <a:lnTo>
                  <a:pt x="52" y="50"/>
                </a:lnTo>
                <a:close/>
                <a:moveTo>
                  <a:pt x="108" y="43"/>
                </a:moveTo>
                <a:cubicBezTo>
                  <a:pt x="87" y="65"/>
                  <a:pt x="87" y="65"/>
                  <a:pt x="87" y="65"/>
                </a:cubicBezTo>
                <a:cubicBezTo>
                  <a:pt x="67" y="43"/>
                  <a:pt x="67" y="43"/>
                  <a:pt x="67" y="43"/>
                </a:cubicBezTo>
                <a:cubicBezTo>
                  <a:pt x="80" y="43"/>
                  <a:pt x="80" y="43"/>
                  <a:pt x="80" y="43"/>
                </a:cubicBezTo>
                <a:cubicBezTo>
                  <a:pt x="80" y="15"/>
                  <a:pt x="80" y="15"/>
                  <a:pt x="80" y="15"/>
                </a:cubicBezTo>
                <a:cubicBezTo>
                  <a:pt x="56" y="15"/>
                  <a:pt x="56" y="15"/>
                  <a:pt x="56" y="15"/>
                </a:cubicBezTo>
                <a:cubicBezTo>
                  <a:pt x="42" y="0"/>
                  <a:pt x="42" y="0"/>
                  <a:pt x="42" y="0"/>
                </a:cubicBezTo>
                <a:cubicBezTo>
                  <a:pt x="84" y="0"/>
                  <a:pt x="84" y="0"/>
                  <a:pt x="84" y="0"/>
                </a:cubicBezTo>
                <a:cubicBezTo>
                  <a:pt x="90" y="0"/>
                  <a:pt x="95" y="5"/>
                  <a:pt x="95" y="11"/>
                </a:cubicBezTo>
                <a:cubicBezTo>
                  <a:pt x="95" y="43"/>
                  <a:pt x="95" y="43"/>
                  <a:pt x="95" y="43"/>
                </a:cubicBezTo>
                <a:lnTo>
                  <a:pt x="108" y="43"/>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6" name="Freeform 69">
            <a:extLst>
              <a:ext uri="{FF2B5EF4-FFF2-40B4-BE49-F238E27FC236}">
                <a16:creationId xmlns:a16="http://schemas.microsoft.com/office/drawing/2014/main" id="{DF3E123F-A916-4D39-86C3-041595B1A71C}"/>
              </a:ext>
            </a:extLst>
          </p:cNvPr>
          <p:cNvSpPr>
            <a:spLocks noEditPoints="1"/>
          </p:cNvSpPr>
          <p:nvPr userDrawn="1"/>
        </p:nvSpPr>
        <p:spPr bwMode="auto">
          <a:xfrm>
            <a:off x="1119188" y="4746626"/>
            <a:ext cx="280988" cy="365125"/>
          </a:xfrm>
          <a:custGeom>
            <a:avLst/>
            <a:gdLst>
              <a:gd name="T0" fmla="*/ 75 w 75"/>
              <a:gd name="T1" fmla="*/ 10 h 97"/>
              <a:gd name="T2" fmla="*/ 75 w 75"/>
              <a:gd name="T3" fmla="*/ 86 h 97"/>
              <a:gd name="T4" fmla="*/ 65 w 75"/>
              <a:gd name="T5" fmla="*/ 97 h 97"/>
              <a:gd name="T6" fmla="*/ 11 w 75"/>
              <a:gd name="T7" fmla="*/ 97 h 97"/>
              <a:gd name="T8" fmla="*/ 0 w 75"/>
              <a:gd name="T9" fmla="*/ 86 h 97"/>
              <a:gd name="T10" fmla="*/ 0 w 75"/>
              <a:gd name="T11" fmla="*/ 10 h 97"/>
              <a:gd name="T12" fmla="*/ 11 w 75"/>
              <a:gd name="T13" fmla="*/ 0 h 97"/>
              <a:gd name="T14" fmla="*/ 65 w 75"/>
              <a:gd name="T15" fmla="*/ 0 h 97"/>
              <a:gd name="T16" fmla="*/ 75 w 75"/>
              <a:gd name="T17" fmla="*/ 10 h 97"/>
              <a:gd name="T18" fmla="*/ 65 w 75"/>
              <a:gd name="T19" fmla="*/ 10 h 97"/>
              <a:gd name="T20" fmla="*/ 11 w 75"/>
              <a:gd name="T21" fmla="*/ 10 h 97"/>
              <a:gd name="T22" fmla="*/ 11 w 75"/>
              <a:gd name="T23" fmla="*/ 86 h 97"/>
              <a:gd name="T24" fmla="*/ 65 w 75"/>
              <a:gd name="T25" fmla="*/ 86 h 97"/>
              <a:gd name="T26" fmla="*/ 65 w 75"/>
              <a:gd name="T27" fmla="*/ 10 h 97"/>
              <a:gd name="T28" fmla="*/ 53 w 75"/>
              <a:gd name="T29" fmla="*/ 32 h 97"/>
              <a:gd name="T30" fmla="*/ 23 w 75"/>
              <a:gd name="T31" fmla="*/ 32 h 97"/>
              <a:gd name="T32" fmla="*/ 23 w 75"/>
              <a:gd name="T33" fmla="*/ 22 h 97"/>
              <a:gd name="T34" fmla="*/ 53 w 75"/>
              <a:gd name="T35" fmla="*/ 22 h 97"/>
              <a:gd name="T36" fmla="*/ 53 w 75"/>
              <a:gd name="T37" fmla="*/ 32 h 97"/>
              <a:gd name="T38" fmla="*/ 53 w 75"/>
              <a:gd name="T39" fmla="*/ 74 h 97"/>
              <a:gd name="T40" fmla="*/ 23 w 75"/>
              <a:gd name="T41" fmla="*/ 74 h 97"/>
              <a:gd name="T42" fmla="*/ 23 w 75"/>
              <a:gd name="T43" fmla="*/ 65 h 97"/>
              <a:gd name="T44" fmla="*/ 53 w 75"/>
              <a:gd name="T45" fmla="*/ 65 h 97"/>
              <a:gd name="T46" fmla="*/ 53 w 75"/>
              <a:gd name="T47" fmla="*/ 74 h 97"/>
              <a:gd name="T48" fmla="*/ 23 w 75"/>
              <a:gd name="T49" fmla="*/ 43 h 97"/>
              <a:gd name="T50" fmla="*/ 53 w 75"/>
              <a:gd name="T51" fmla="*/ 43 h 97"/>
              <a:gd name="T52" fmla="*/ 53 w 75"/>
              <a:gd name="T53" fmla="*/ 53 h 97"/>
              <a:gd name="T54" fmla="*/ 23 w 75"/>
              <a:gd name="T55" fmla="*/ 53 h 97"/>
              <a:gd name="T56" fmla="*/ 23 w 75"/>
              <a:gd name="T57" fmla="*/ 4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 h="97">
                <a:moveTo>
                  <a:pt x="75" y="10"/>
                </a:moveTo>
                <a:cubicBezTo>
                  <a:pt x="75" y="86"/>
                  <a:pt x="75" y="86"/>
                  <a:pt x="75" y="86"/>
                </a:cubicBezTo>
                <a:cubicBezTo>
                  <a:pt x="75" y="92"/>
                  <a:pt x="70" y="97"/>
                  <a:pt x="65" y="97"/>
                </a:cubicBezTo>
                <a:cubicBezTo>
                  <a:pt x="11" y="97"/>
                  <a:pt x="11" y="97"/>
                  <a:pt x="11" y="97"/>
                </a:cubicBezTo>
                <a:cubicBezTo>
                  <a:pt x="5" y="97"/>
                  <a:pt x="0" y="92"/>
                  <a:pt x="0" y="86"/>
                </a:cubicBezTo>
                <a:cubicBezTo>
                  <a:pt x="0" y="10"/>
                  <a:pt x="0" y="10"/>
                  <a:pt x="0" y="10"/>
                </a:cubicBezTo>
                <a:cubicBezTo>
                  <a:pt x="0" y="5"/>
                  <a:pt x="5" y="0"/>
                  <a:pt x="11" y="0"/>
                </a:cubicBezTo>
                <a:cubicBezTo>
                  <a:pt x="65" y="0"/>
                  <a:pt x="65" y="0"/>
                  <a:pt x="65" y="0"/>
                </a:cubicBezTo>
                <a:cubicBezTo>
                  <a:pt x="70" y="0"/>
                  <a:pt x="75" y="5"/>
                  <a:pt x="75" y="10"/>
                </a:cubicBezTo>
                <a:close/>
                <a:moveTo>
                  <a:pt x="65" y="10"/>
                </a:moveTo>
                <a:cubicBezTo>
                  <a:pt x="11" y="10"/>
                  <a:pt x="11" y="10"/>
                  <a:pt x="11" y="10"/>
                </a:cubicBezTo>
                <a:cubicBezTo>
                  <a:pt x="11" y="86"/>
                  <a:pt x="11" y="86"/>
                  <a:pt x="11" y="86"/>
                </a:cubicBezTo>
                <a:cubicBezTo>
                  <a:pt x="65" y="86"/>
                  <a:pt x="65" y="86"/>
                  <a:pt x="65" y="86"/>
                </a:cubicBezTo>
                <a:lnTo>
                  <a:pt x="65" y="10"/>
                </a:lnTo>
                <a:close/>
                <a:moveTo>
                  <a:pt x="53" y="32"/>
                </a:moveTo>
                <a:cubicBezTo>
                  <a:pt x="23" y="32"/>
                  <a:pt x="23" y="32"/>
                  <a:pt x="23" y="32"/>
                </a:cubicBezTo>
                <a:cubicBezTo>
                  <a:pt x="23" y="22"/>
                  <a:pt x="23" y="22"/>
                  <a:pt x="23" y="22"/>
                </a:cubicBezTo>
                <a:cubicBezTo>
                  <a:pt x="53" y="22"/>
                  <a:pt x="53" y="22"/>
                  <a:pt x="53" y="22"/>
                </a:cubicBezTo>
                <a:lnTo>
                  <a:pt x="53" y="32"/>
                </a:lnTo>
                <a:close/>
                <a:moveTo>
                  <a:pt x="53" y="74"/>
                </a:moveTo>
                <a:cubicBezTo>
                  <a:pt x="23" y="74"/>
                  <a:pt x="23" y="74"/>
                  <a:pt x="23" y="74"/>
                </a:cubicBezTo>
                <a:cubicBezTo>
                  <a:pt x="23" y="65"/>
                  <a:pt x="23" y="65"/>
                  <a:pt x="23" y="65"/>
                </a:cubicBezTo>
                <a:cubicBezTo>
                  <a:pt x="53" y="65"/>
                  <a:pt x="53" y="65"/>
                  <a:pt x="53" y="65"/>
                </a:cubicBezTo>
                <a:lnTo>
                  <a:pt x="53" y="74"/>
                </a:lnTo>
                <a:close/>
                <a:moveTo>
                  <a:pt x="23" y="43"/>
                </a:moveTo>
                <a:cubicBezTo>
                  <a:pt x="53" y="43"/>
                  <a:pt x="53" y="43"/>
                  <a:pt x="53" y="43"/>
                </a:cubicBezTo>
                <a:cubicBezTo>
                  <a:pt x="53" y="53"/>
                  <a:pt x="53" y="53"/>
                  <a:pt x="53" y="53"/>
                </a:cubicBezTo>
                <a:cubicBezTo>
                  <a:pt x="23" y="53"/>
                  <a:pt x="23" y="53"/>
                  <a:pt x="23" y="53"/>
                </a:cubicBezTo>
                <a:lnTo>
                  <a:pt x="23" y="43"/>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7" name="Freeform 70">
            <a:extLst>
              <a:ext uri="{FF2B5EF4-FFF2-40B4-BE49-F238E27FC236}">
                <a16:creationId xmlns:a16="http://schemas.microsoft.com/office/drawing/2014/main" id="{4EE9C01F-A352-437B-80F9-4F9986A6FEE1}"/>
              </a:ext>
            </a:extLst>
          </p:cNvPr>
          <p:cNvSpPr>
            <a:spLocks noEditPoints="1"/>
          </p:cNvSpPr>
          <p:nvPr userDrawn="1"/>
        </p:nvSpPr>
        <p:spPr bwMode="auto">
          <a:xfrm>
            <a:off x="1763713" y="4746626"/>
            <a:ext cx="282575" cy="365125"/>
          </a:xfrm>
          <a:custGeom>
            <a:avLst/>
            <a:gdLst>
              <a:gd name="T0" fmla="*/ 75 w 75"/>
              <a:gd name="T1" fmla="*/ 10 h 97"/>
              <a:gd name="T2" fmla="*/ 75 w 75"/>
              <a:gd name="T3" fmla="*/ 86 h 97"/>
              <a:gd name="T4" fmla="*/ 65 w 75"/>
              <a:gd name="T5" fmla="*/ 97 h 97"/>
              <a:gd name="T6" fmla="*/ 11 w 75"/>
              <a:gd name="T7" fmla="*/ 97 h 97"/>
              <a:gd name="T8" fmla="*/ 0 w 75"/>
              <a:gd name="T9" fmla="*/ 86 h 97"/>
              <a:gd name="T10" fmla="*/ 0 w 75"/>
              <a:gd name="T11" fmla="*/ 10 h 97"/>
              <a:gd name="T12" fmla="*/ 11 w 75"/>
              <a:gd name="T13" fmla="*/ 0 h 97"/>
              <a:gd name="T14" fmla="*/ 65 w 75"/>
              <a:gd name="T15" fmla="*/ 0 h 97"/>
              <a:gd name="T16" fmla="*/ 75 w 75"/>
              <a:gd name="T17" fmla="*/ 10 h 97"/>
              <a:gd name="T18" fmla="*/ 65 w 75"/>
              <a:gd name="T19" fmla="*/ 10 h 97"/>
              <a:gd name="T20" fmla="*/ 11 w 75"/>
              <a:gd name="T21" fmla="*/ 10 h 97"/>
              <a:gd name="T22" fmla="*/ 11 w 75"/>
              <a:gd name="T23" fmla="*/ 86 h 97"/>
              <a:gd name="T24" fmla="*/ 65 w 75"/>
              <a:gd name="T25" fmla="*/ 86 h 97"/>
              <a:gd name="T26" fmla="*/ 65 w 75"/>
              <a:gd name="T27" fmla="*/ 1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7">
                <a:moveTo>
                  <a:pt x="75" y="10"/>
                </a:moveTo>
                <a:cubicBezTo>
                  <a:pt x="75" y="86"/>
                  <a:pt x="75" y="86"/>
                  <a:pt x="75" y="86"/>
                </a:cubicBezTo>
                <a:cubicBezTo>
                  <a:pt x="75" y="92"/>
                  <a:pt x="71" y="97"/>
                  <a:pt x="65" y="97"/>
                </a:cubicBezTo>
                <a:cubicBezTo>
                  <a:pt x="11" y="97"/>
                  <a:pt x="11" y="97"/>
                  <a:pt x="11" y="97"/>
                </a:cubicBezTo>
                <a:cubicBezTo>
                  <a:pt x="5" y="97"/>
                  <a:pt x="0" y="92"/>
                  <a:pt x="0" y="86"/>
                </a:cubicBezTo>
                <a:cubicBezTo>
                  <a:pt x="0" y="10"/>
                  <a:pt x="0" y="10"/>
                  <a:pt x="0" y="10"/>
                </a:cubicBezTo>
                <a:cubicBezTo>
                  <a:pt x="0" y="5"/>
                  <a:pt x="5" y="0"/>
                  <a:pt x="11" y="0"/>
                </a:cubicBezTo>
                <a:cubicBezTo>
                  <a:pt x="65" y="0"/>
                  <a:pt x="65" y="0"/>
                  <a:pt x="65" y="0"/>
                </a:cubicBezTo>
                <a:cubicBezTo>
                  <a:pt x="71" y="0"/>
                  <a:pt x="75" y="5"/>
                  <a:pt x="75" y="10"/>
                </a:cubicBezTo>
                <a:close/>
                <a:moveTo>
                  <a:pt x="65" y="10"/>
                </a:moveTo>
                <a:cubicBezTo>
                  <a:pt x="11" y="10"/>
                  <a:pt x="11" y="10"/>
                  <a:pt x="11" y="10"/>
                </a:cubicBezTo>
                <a:cubicBezTo>
                  <a:pt x="11" y="86"/>
                  <a:pt x="11" y="86"/>
                  <a:pt x="11" y="86"/>
                </a:cubicBezTo>
                <a:cubicBezTo>
                  <a:pt x="65" y="86"/>
                  <a:pt x="65" y="86"/>
                  <a:pt x="65" y="86"/>
                </a:cubicBezTo>
                <a:lnTo>
                  <a:pt x="65" y="1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8" name="Freeform 71">
            <a:extLst>
              <a:ext uri="{FF2B5EF4-FFF2-40B4-BE49-F238E27FC236}">
                <a16:creationId xmlns:a16="http://schemas.microsoft.com/office/drawing/2014/main" id="{D4D170BE-1054-4846-9B1A-50F3301A9737}"/>
              </a:ext>
            </a:extLst>
          </p:cNvPr>
          <p:cNvSpPr>
            <a:spLocks noEditPoints="1"/>
          </p:cNvSpPr>
          <p:nvPr userDrawn="1"/>
        </p:nvSpPr>
        <p:spPr bwMode="auto">
          <a:xfrm>
            <a:off x="2409825" y="4746626"/>
            <a:ext cx="280988" cy="365125"/>
          </a:xfrm>
          <a:custGeom>
            <a:avLst/>
            <a:gdLst>
              <a:gd name="T0" fmla="*/ 75 w 75"/>
              <a:gd name="T1" fmla="*/ 27 h 97"/>
              <a:gd name="T2" fmla="*/ 75 w 75"/>
              <a:gd name="T3" fmla="*/ 91 h 97"/>
              <a:gd name="T4" fmla="*/ 70 w 75"/>
              <a:gd name="T5" fmla="*/ 97 h 97"/>
              <a:gd name="T6" fmla="*/ 27 w 75"/>
              <a:gd name="T7" fmla="*/ 97 h 97"/>
              <a:gd name="T8" fmla="*/ 21 w 75"/>
              <a:gd name="T9" fmla="*/ 91 h 97"/>
              <a:gd name="T10" fmla="*/ 21 w 75"/>
              <a:gd name="T11" fmla="*/ 75 h 97"/>
              <a:gd name="T12" fmla="*/ 5 w 75"/>
              <a:gd name="T13" fmla="*/ 75 h 97"/>
              <a:gd name="T14" fmla="*/ 0 w 75"/>
              <a:gd name="T15" fmla="*/ 70 h 97"/>
              <a:gd name="T16" fmla="*/ 0 w 75"/>
              <a:gd name="T17" fmla="*/ 5 h 97"/>
              <a:gd name="T18" fmla="*/ 5 w 75"/>
              <a:gd name="T19" fmla="*/ 0 h 97"/>
              <a:gd name="T20" fmla="*/ 48 w 75"/>
              <a:gd name="T21" fmla="*/ 0 h 97"/>
              <a:gd name="T22" fmla="*/ 54 w 75"/>
              <a:gd name="T23" fmla="*/ 5 h 97"/>
              <a:gd name="T24" fmla="*/ 54 w 75"/>
              <a:gd name="T25" fmla="*/ 21 h 97"/>
              <a:gd name="T26" fmla="*/ 70 w 75"/>
              <a:gd name="T27" fmla="*/ 21 h 97"/>
              <a:gd name="T28" fmla="*/ 75 w 75"/>
              <a:gd name="T29" fmla="*/ 27 h 97"/>
              <a:gd name="T30" fmla="*/ 21 w 75"/>
              <a:gd name="T31" fmla="*/ 64 h 97"/>
              <a:gd name="T32" fmla="*/ 21 w 75"/>
              <a:gd name="T33" fmla="*/ 27 h 97"/>
              <a:gd name="T34" fmla="*/ 27 w 75"/>
              <a:gd name="T35" fmla="*/ 21 h 97"/>
              <a:gd name="T36" fmla="*/ 43 w 75"/>
              <a:gd name="T37" fmla="*/ 21 h 97"/>
              <a:gd name="T38" fmla="*/ 43 w 75"/>
              <a:gd name="T39" fmla="*/ 10 h 97"/>
              <a:gd name="T40" fmla="*/ 11 w 75"/>
              <a:gd name="T41" fmla="*/ 10 h 97"/>
              <a:gd name="T42" fmla="*/ 11 w 75"/>
              <a:gd name="T43" fmla="*/ 64 h 97"/>
              <a:gd name="T44" fmla="*/ 21 w 75"/>
              <a:gd name="T45" fmla="*/ 64 h 97"/>
              <a:gd name="T46" fmla="*/ 65 w 75"/>
              <a:gd name="T47" fmla="*/ 32 h 97"/>
              <a:gd name="T48" fmla="*/ 32 w 75"/>
              <a:gd name="T49" fmla="*/ 32 h 97"/>
              <a:gd name="T50" fmla="*/ 32 w 75"/>
              <a:gd name="T51" fmla="*/ 86 h 97"/>
              <a:gd name="T52" fmla="*/ 65 w 75"/>
              <a:gd name="T53" fmla="*/ 86 h 97"/>
              <a:gd name="T54" fmla="*/ 65 w 75"/>
              <a:gd name="T55" fmla="*/ 3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 h="97">
                <a:moveTo>
                  <a:pt x="75" y="27"/>
                </a:moveTo>
                <a:cubicBezTo>
                  <a:pt x="75" y="91"/>
                  <a:pt x="75" y="91"/>
                  <a:pt x="75" y="91"/>
                </a:cubicBezTo>
                <a:cubicBezTo>
                  <a:pt x="75" y="94"/>
                  <a:pt x="73" y="97"/>
                  <a:pt x="70" y="97"/>
                </a:cubicBezTo>
                <a:cubicBezTo>
                  <a:pt x="27" y="97"/>
                  <a:pt x="27" y="97"/>
                  <a:pt x="27" y="97"/>
                </a:cubicBezTo>
                <a:cubicBezTo>
                  <a:pt x="24" y="97"/>
                  <a:pt x="21" y="94"/>
                  <a:pt x="21" y="91"/>
                </a:cubicBezTo>
                <a:cubicBezTo>
                  <a:pt x="21" y="75"/>
                  <a:pt x="21" y="75"/>
                  <a:pt x="21" y="75"/>
                </a:cubicBezTo>
                <a:cubicBezTo>
                  <a:pt x="5" y="75"/>
                  <a:pt x="5" y="75"/>
                  <a:pt x="5" y="75"/>
                </a:cubicBezTo>
                <a:cubicBezTo>
                  <a:pt x="2" y="75"/>
                  <a:pt x="0" y="73"/>
                  <a:pt x="0" y="70"/>
                </a:cubicBezTo>
                <a:cubicBezTo>
                  <a:pt x="0" y="5"/>
                  <a:pt x="0" y="5"/>
                  <a:pt x="0" y="5"/>
                </a:cubicBezTo>
                <a:cubicBezTo>
                  <a:pt x="0" y="2"/>
                  <a:pt x="2" y="0"/>
                  <a:pt x="5" y="0"/>
                </a:cubicBezTo>
                <a:cubicBezTo>
                  <a:pt x="48" y="0"/>
                  <a:pt x="48" y="0"/>
                  <a:pt x="48" y="0"/>
                </a:cubicBezTo>
                <a:cubicBezTo>
                  <a:pt x="51" y="0"/>
                  <a:pt x="54" y="2"/>
                  <a:pt x="54" y="5"/>
                </a:cubicBezTo>
                <a:cubicBezTo>
                  <a:pt x="54" y="21"/>
                  <a:pt x="54" y="21"/>
                  <a:pt x="54" y="21"/>
                </a:cubicBezTo>
                <a:cubicBezTo>
                  <a:pt x="70" y="21"/>
                  <a:pt x="70" y="21"/>
                  <a:pt x="70" y="21"/>
                </a:cubicBezTo>
                <a:cubicBezTo>
                  <a:pt x="73" y="21"/>
                  <a:pt x="75" y="24"/>
                  <a:pt x="75" y="27"/>
                </a:cubicBezTo>
                <a:close/>
                <a:moveTo>
                  <a:pt x="21" y="64"/>
                </a:moveTo>
                <a:cubicBezTo>
                  <a:pt x="21" y="27"/>
                  <a:pt x="21" y="27"/>
                  <a:pt x="21" y="27"/>
                </a:cubicBezTo>
                <a:cubicBezTo>
                  <a:pt x="21" y="24"/>
                  <a:pt x="24" y="21"/>
                  <a:pt x="27" y="21"/>
                </a:cubicBezTo>
                <a:cubicBezTo>
                  <a:pt x="43" y="21"/>
                  <a:pt x="43" y="21"/>
                  <a:pt x="43" y="21"/>
                </a:cubicBezTo>
                <a:cubicBezTo>
                  <a:pt x="43" y="10"/>
                  <a:pt x="43" y="10"/>
                  <a:pt x="43" y="10"/>
                </a:cubicBezTo>
                <a:cubicBezTo>
                  <a:pt x="11" y="10"/>
                  <a:pt x="11" y="10"/>
                  <a:pt x="11" y="10"/>
                </a:cubicBezTo>
                <a:cubicBezTo>
                  <a:pt x="11" y="64"/>
                  <a:pt x="11" y="64"/>
                  <a:pt x="11" y="64"/>
                </a:cubicBezTo>
                <a:lnTo>
                  <a:pt x="21" y="64"/>
                </a:lnTo>
                <a:close/>
                <a:moveTo>
                  <a:pt x="65" y="32"/>
                </a:moveTo>
                <a:cubicBezTo>
                  <a:pt x="32" y="32"/>
                  <a:pt x="32" y="32"/>
                  <a:pt x="32" y="32"/>
                </a:cubicBezTo>
                <a:cubicBezTo>
                  <a:pt x="32" y="86"/>
                  <a:pt x="32" y="86"/>
                  <a:pt x="32" y="86"/>
                </a:cubicBezTo>
                <a:cubicBezTo>
                  <a:pt x="65" y="86"/>
                  <a:pt x="65" y="86"/>
                  <a:pt x="65" y="86"/>
                </a:cubicBezTo>
                <a:lnTo>
                  <a:pt x="65" y="32"/>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9" name="Freeform 72">
            <a:extLst>
              <a:ext uri="{FF2B5EF4-FFF2-40B4-BE49-F238E27FC236}">
                <a16:creationId xmlns:a16="http://schemas.microsoft.com/office/drawing/2014/main" id="{9653F01F-17BC-4BE8-B663-83052DC80CC9}"/>
              </a:ext>
            </a:extLst>
          </p:cNvPr>
          <p:cNvSpPr>
            <a:spLocks noEditPoints="1"/>
          </p:cNvSpPr>
          <p:nvPr userDrawn="1"/>
        </p:nvSpPr>
        <p:spPr bwMode="auto">
          <a:xfrm>
            <a:off x="2992438" y="4784726"/>
            <a:ext cx="404813" cy="285750"/>
          </a:xfrm>
          <a:custGeom>
            <a:avLst/>
            <a:gdLst>
              <a:gd name="T0" fmla="*/ 11 w 108"/>
              <a:gd name="T1" fmla="*/ 0 h 76"/>
              <a:gd name="T2" fmla="*/ 97 w 108"/>
              <a:gd name="T3" fmla="*/ 0 h 76"/>
              <a:gd name="T4" fmla="*/ 108 w 108"/>
              <a:gd name="T5" fmla="*/ 11 h 76"/>
              <a:gd name="T6" fmla="*/ 108 w 108"/>
              <a:gd name="T7" fmla="*/ 65 h 76"/>
              <a:gd name="T8" fmla="*/ 97 w 108"/>
              <a:gd name="T9" fmla="*/ 76 h 76"/>
              <a:gd name="T10" fmla="*/ 11 w 108"/>
              <a:gd name="T11" fmla="*/ 76 h 76"/>
              <a:gd name="T12" fmla="*/ 0 w 108"/>
              <a:gd name="T13" fmla="*/ 65 h 76"/>
              <a:gd name="T14" fmla="*/ 0 w 108"/>
              <a:gd name="T15" fmla="*/ 11 h 76"/>
              <a:gd name="T16" fmla="*/ 11 w 108"/>
              <a:gd name="T17" fmla="*/ 0 h 76"/>
              <a:gd name="T18" fmla="*/ 11 w 108"/>
              <a:gd name="T19" fmla="*/ 11 h 76"/>
              <a:gd name="T20" fmla="*/ 11 w 108"/>
              <a:gd name="T21" fmla="*/ 65 h 76"/>
              <a:gd name="T22" fmla="*/ 97 w 108"/>
              <a:gd name="T23" fmla="*/ 65 h 76"/>
              <a:gd name="T24" fmla="*/ 97 w 108"/>
              <a:gd name="T25" fmla="*/ 11 h 76"/>
              <a:gd name="T26" fmla="*/ 11 w 108"/>
              <a:gd name="T27" fmla="*/ 1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76">
                <a:moveTo>
                  <a:pt x="11" y="0"/>
                </a:moveTo>
                <a:cubicBezTo>
                  <a:pt x="97" y="0"/>
                  <a:pt x="97" y="0"/>
                  <a:pt x="97" y="0"/>
                </a:cubicBezTo>
                <a:cubicBezTo>
                  <a:pt x="103" y="0"/>
                  <a:pt x="108" y="5"/>
                  <a:pt x="108" y="11"/>
                </a:cubicBezTo>
                <a:cubicBezTo>
                  <a:pt x="108" y="65"/>
                  <a:pt x="108" y="65"/>
                  <a:pt x="108" y="65"/>
                </a:cubicBezTo>
                <a:cubicBezTo>
                  <a:pt x="108" y="71"/>
                  <a:pt x="103" y="76"/>
                  <a:pt x="97" y="76"/>
                </a:cubicBezTo>
                <a:cubicBezTo>
                  <a:pt x="11" y="76"/>
                  <a:pt x="11" y="76"/>
                  <a:pt x="11" y="76"/>
                </a:cubicBezTo>
                <a:cubicBezTo>
                  <a:pt x="5" y="76"/>
                  <a:pt x="0" y="71"/>
                  <a:pt x="0" y="65"/>
                </a:cubicBezTo>
                <a:cubicBezTo>
                  <a:pt x="0" y="11"/>
                  <a:pt x="0" y="11"/>
                  <a:pt x="0" y="11"/>
                </a:cubicBezTo>
                <a:cubicBezTo>
                  <a:pt x="0" y="5"/>
                  <a:pt x="5" y="0"/>
                  <a:pt x="11" y="0"/>
                </a:cubicBezTo>
                <a:close/>
                <a:moveTo>
                  <a:pt x="11" y="11"/>
                </a:moveTo>
                <a:cubicBezTo>
                  <a:pt x="11" y="65"/>
                  <a:pt x="11" y="65"/>
                  <a:pt x="11" y="65"/>
                </a:cubicBezTo>
                <a:cubicBezTo>
                  <a:pt x="97" y="65"/>
                  <a:pt x="97" y="65"/>
                  <a:pt x="97" y="65"/>
                </a:cubicBezTo>
                <a:cubicBezTo>
                  <a:pt x="97" y="11"/>
                  <a:pt x="97" y="11"/>
                  <a:pt x="97" y="11"/>
                </a:cubicBezTo>
                <a:lnTo>
                  <a:pt x="11" y="11"/>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0" name="Freeform 73">
            <a:extLst>
              <a:ext uri="{FF2B5EF4-FFF2-40B4-BE49-F238E27FC236}">
                <a16:creationId xmlns:a16="http://schemas.microsoft.com/office/drawing/2014/main" id="{AB84E39A-69D3-400E-A0F2-21FC0A1954B2}"/>
              </a:ext>
            </a:extLst>
          </p:cNvPr>
          <p:cNvSpPr>
            <a:spLocks noEditPoints="1"/>
          </p:cNvSpPr>
          <p:nvPr userDrawn="1"/>
        </p:nvSpPr>
        <p:spPr bwMode="auto">
          <a:xfrm>
            <a:off x="3636963" y="4730751"/>
            <a:ext cx="406400" cy="392113"/>
          </a:xfrm>
          <a:custGeom>
            <a:avLst/>
            <a:gdLst>
              <a:gd name="T0" fmla="*/ 82 w 108"/>
              <a:gd name="T1" fmla="*/ 34 h 104"/>
              <a:gd name="T2" fmla="*/ 69 w 108"/>
              <a:gd name="T3" fmla="*/ 18 h 104"/>
              <a:gd name="T4" fmla="*/ 45 w 108"/>
              <a:gd name="T5" fmla="*/ 34 h 104"/>
              <a:gd name="T6" fmla="*/ 26 w 108"/>
              <a:gd name="T7" fmla="*/ 34 h 104"/>
              <a:gd name="T8" fmla="*/ 12 w 108"/>
              <a:gd name="T9" fmla="*/ 48 h 104"/>
              <a:gd name="T10" fmla="*/ 12 w 108"/>
              <a:gd name="T11" fmla="*/ 66 h 104"/>
              <a:gd name="T12" fmla="*/ 1 w 108"/>
              <a:gd name="T13" fmla="*/ 33 h 104"/>
              <a:gd name="T14" fmla="*/ 3 w 108"/>
              <a:gd name="T15" fmla="*/ 28 h 104"/>
              <a:gd name="T16" fmla="*/ 76 w 108"/>
              <a:gd name="T17" fmla="*/ 1 h 104"/>
              <a:gd name="T18" fmla="*/ 82 w 108"/>
              <a:gd name="T19" fmla="*/ 4 h 104"/>
              <a:gd name="T20" fmla="*/ 93 w 108"/>
              <a:gd name="T21" fmla="*/ 34 h 104"/>
              <a:gd name="T22" fmla="*/ 82 w 108"/>
              <a:gd name="T23" fmla="*/ 34 h 104"/>
              <a:gd name="T24" fmla="*/ 108 w 108"/>
              <a:gd name="T25" fmla="*/ 48 h 104"/>
              <a:gd name="T26" fmla="*/ 108 w 108"/>
              <a:gd name="T27" fmla="*/ 99 h 104"/>
              <a:gd name="T28" fmla="*/ 104 w 108"/>
              <a:gd name="T29" fmla="*/ 104 h 104"/>
              <a:gd name="T30" fmla="*/ 26 w 108"/>
              <a:gd name="T31" fmla="*/ 104 h 104"/>
              <a:gd name="T32" fmla="*/ 22 w 108"/>
              <a:gd name="T33" fmla="*/ 99 h 104"/>
              <a:gd name="T34" fmla="*/ 22 w 108"/>
              <a:gd name="T35" fmla="*/ 48 h 104"/>
              <a:gd name="T36" fmla="*/ 26 w 108"/>
              <a:gd name="T37" fmla="*/ 44 h 104"/>
              <a:gd name="T38" fmla="*/ 104 w 108"/>
              <a:gd name="T39" fmla="*/ 44 h 104"/>
              <a:gd name="T40" fmla="*/ 108 w 108"/>
              <a:gd name="T41" fmla="*/ 48 h 104"/>
              <a:gd name="T42" fmla="*/ 98 w 108"/>
              <a:gd name="T43" fmla="*/ 75 h 104"/>
              <a:gd name="T44" fmla="*/ 91 w 108"/>
              <a:gd name="T45" fmla="*/ 58 h 104"/>
              <a:gd name="T46" fmla="*/ 72 w 108"/>
              <a:gd name="T47" fmla="*/ 64 h 104"/>
              <a:gd name="T48" fmla="*/ 58 w 108"/>
              <a:gd name="T49" fmla="*/ 79 h 104"/>
              <a:gd name="T50" fmla="*/ 43 w 108"/>
              <a:gd name="T51" fmla="*/ 60 h 104"/>
              <a:gd name="T52" fmla="*/ 34 w 108"/>
              <a:gd name="T53" fmla="*/ 83 h 104"/>
              <a:gd name="T54" fmla="*/ 34 w 108"/>
              <a:gd name="T55" fmla="*/ 93 h 104"/>
              <a:gd name="T56" fmla="*/ 98 w 108"/>
              <a:gd name="T57" fmla="*/ 93 h 104"/>
              <a:gd name="T58" fmla="*/ 98 w 108"/>
              <a:gd name="T59" fmla="*/ 7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8" h="104">
                <a:moveTo>
                  <a:pt x="82" y="34"/>
                </a:moveTo>
                <a:cubicBezTo>
                  <a:pt x="69" y="18"/>
                  <a:pt x="69" y="18"/>
                  <a:pt x="69" y="18"/>
                </a:cubicBezTo>
                <a:cubicBezTo>
                  <a:pt x="45" y="34"/>
                  <a:pt x="45" y="34"/>
                  <a:pt x="45" y="34"/>
                </a:cubicBezTo>
                <a:cubicBezTo>
                  <a:pt x="26" y="34"/>
                  <a:pt x="26" y="34"/>
                  <a:pt x="26" y="34"/>
                </a:cubicBezTo>
                <a:cubicBezTo>
                  <a:pt x="18" y="34"/>
                  <a:pt x="12" y="40"/>
                  <a:pt x="12" y="48"/>
                </a:cubicBezTo>
                <a:cubicBezTo>
                  <a:pt x="12" y="66"/>
                  <a:pt x="12" y="66"/>
                  <a:pt x="12" y="66"/>
                </a:cubicBezTo>
                <a:cubicBezTo>
                  <a:pt x="1" y="33"/>
                  <a:pt x="1" y="33"/>
                  <a:pt x="1" y="33"/>
                </a:cubicBezTo>
                <a:cubicBezTo>
                  <a:pt x="0" y="31"/>
                  <a:pt x="1" y="29"/>
                  <a:pt x="3" y="28"/>
                </a:cubicBezTo>
                <a:cubicBezTo>
                  <a:pt x="76" y="1"/>
                  <a:pt x="76" y="1"/>
                  <a:pt x="76" y="1"/>
                </a:cubicBezTo>
                <a:cubicBezTo>
                  <a:pt x="79" y="0"/>
                  <a:pt x="81" y="2"/>
                  <a:pt x="82" y="4"/>
                </a:cubicBezTo>
                <a:cubicBezTo>
                  <a:pt x="93" y="34"/>
                  <a:pt x="93" y="34"/>
                  <a:pt x="93" y="34"/>
                </a:cubicBezTo>
                <a:lnTo>
                  <a:pt x="82" y="34"/>
                </a:lnTo>
                <a:close/>
                <a:moveTo>
                  <a:pt x="108" y="48"/>
                </a:moveTo>
                <a:cubicBezTo>
                  <a:pt x="108" y="99"/>
                  <a:pt x="108" y="99"/>
                  <a:pt x="108" y="99"/>
                </a:cubicBezTo>
                <a:cubicBezTo>
                  <a:pt x="108" y="102"/>
                  <a:pt x="107" y="104"/>
                  <a:pt x="104" y="104"/>
                </a:cubicBezTo>
                <a:cubicBezTo>
                  <a:pt x="26" y="104"/>
                  <a:pt x="26" y="104"/>
                  <a:pt x="26" y="104"/>
                </a:cubicBezTo>
                <a:cubicBezTo>
                  <a:pt x="24" y="104"/>
                  <a:pt x="22" y="102"/>
                  <a:pt x="22" y="99"/>
                </a:cubicBezTo>
                <a:cubicBezTo>
                  <a:pt x="22" y="48"/>
                  <a:pt x="22" y="48"/>
                  <a:pt x="22" y="48"/>
                </a:cubicBezTo>
                <a:cubicBezTo>
                  <a:pt x="22" y="46"/>
                  <a:pt x="24" y="44"/>
                  <a:pt x="26" y="44"/>
                </a:cubicBezTo>
                <a:cubicBezTo>
                  <a:pt x="104" y="44"/>
                  <a:pt x="104" y="44"/>
                  <a:pt x="104" y="44"/>
                </a:cubicBezTo>
                <a:cubicBezTo>
                  <a:pt x="107" y="44"/>
                  <a:pt x="108" y="46"/>
                  <a:pt x="108" y="48"/>
                </a:cubicBezTo>
                <a:close/>
                <a:moveTo>
                  <a:pt x="98" y="75"/>
                </a:moveTo>
                <a:cubicBezTo>
                  <a:pt x="91" y="58"/>
                  <a:pt x="91" y="58"/>
                  <a:pt x="91" y="58"/>
                </a:cubicBezTo>
                <a:cubicBezTo>
                  <a:pt x="72" y="64"/>
                  <a:pt x="72" y="64"/>
                  <a:pt x="72" y="64"/>
                </a:cubicBezTo>
                <a:cubicBezTo>
                  <a:pt x="58" y="79"/>
                  <a:pt x="58" y="79"/>
                  <a:pt x="58" y="79"/>
                </a:cubicBezTo>
                <a:cubicBezTo>
                  <a:pt x="43" y="60"/>
                  <a:pt x="43" y="60"/>
                  <a:pt x="43" y="60"/>
                </a:cubicBezTo>
                <a:cubicBezTo>
                  <a:pt x="34" y="83"/>
                  <a:pt x="34" y="83"/>
                  <a:pt x="34" y="83"/>
                </a:cubicBezTo>
                <a:cubicBezTo>
                  <a:pt x="34" y="93"/>
                  <a:pt x="34" y="93"/>
                  <a:pt x="34" y="93"/>
                </a:cubicBezTo>
                <a:cubicBezTo>
                  <a:pt x="98" y="93"/>
                  <a:pt x="98" y="93"/>
                  <a:pt x="98" y="93"/>
                </a:cubicBezTo>
                <a:lnTo>
                  <a:pt x="98" y="75"/>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1" name="Freeform 74">
            <a:extLst>
              <a:ext uri="{FF2B5EF4-FFF2-40B4-BE49-F238E27FC236}">
                <a16:creationId xmlns:a16="http://schemas.microsoft.com/office/drawing/2014/main" id="{49A913B9-8174-4F0C-83C0-9C8BC523E249}"/>
              </a:ext>
            </a:extLst>
          </p:cNvPr>
          <p:cNvSpPr>
            <a:spLocks noEditPoints="1"/>
          </p:cNvSpPr>
          <p:nvPr userDrawn="1"/>
        </p:nvSpPr>
        <p:spPr bwMode="auto">
          <a:xfrm>
            <a:off x="4324350" y="4765676"/>
            <a:ext cx="322263" cy="323850"/>
          </a:xfrm>
          <a:custGeom>
            <a:avLst/>
            <a:gdLst>
              <a:gd name="T0" fmla="*/ 11 w 86"/>
              <a:gd name="T1" fmla="*/ 76 h 86"/>
              <a:gd name="T2" fmla="*/ 43 w 86"/>
              <a:gd name="T3" fmla="*/ 76 h 86"/>
              <a:gd name="T4" fmla="*/ 43 w 86"/>
              <a:gd name="T5" fmla="*/ 86 h 86"/>
              <a:gd name="T6" fmla="*/ 11 w 86"/>
              <a:gd name="T7" fmla="*/ 86 h 86"/>
              <a:gd name="T8" fmla="*/ 0 w 86"/>
              <a:gd name="T9" fmla="*/ 76 h 86"/>
              <a:gd name="T10" fmla="*/ 0 w 86"/>
              <a:gd name="T11" fmla="*/ 43 h 86"/>
              <a:gd name="T12" fmla="*/ 11 w 86"/>
              <a:gd name="T13" fmla="*/ 43 h 86"/>
              <a:gd name="T14" fmla="*/ 11 w 86"/>
              <a:gd name="T15" fmla="*/ 76 h 86"/>
              <a:gd name="T16" fmla="*/ 86 w 86"/>
              <a:gd name="T17" fmla="*/ 11 h 86"/>
              <a:gd name="T18" fmla="*/ 86 w 86"/>
              <a:gd name="T19" fmla="*/ 54 h 86"/>
              <a:gd name="T20" fmla="*/ 75 w 86"/>
              <a:gd name="T21" fmla="*/ 65 h 86"/>
              <a:gd name="T22" fmla="*/ 32 w 86"/>
              <a:gd name="T23" fmla="*/ 65 h 86"/>
              <a:gd name="T24" fmla="*/ 21 w 86"/>
              <a:gd name="T25" fmla="*/ 54 h 86"/>
              <a:gd name="T26" fmla="*/ 21 w 86"/>
              <a:gd name="T27" fmla="*/ 11 h 86"/>
              <a:gd name="T28" fmla="*/ 32 w 86"/>
              <a:gd name="T29" fmla="*/ 0 h 86"/>
              <a:gd name="T30" fmla="*/ 75 w 86"/>
              <a:gd name="T31" fmla="*/ 0 h 86"/>
              <a:gd name="T32" fmla="*/ 86 w 86"/>
              <a:gd name="T33" fmla="*/ 11 h 86"/>
              <a:gd name="T34" fmla="*/ 75 w 86"/>
              <a:gd name="T35" fmla="*/ 11 h 86"/>
              <a:gd name="T36" fmla="*/ 32 w 86"/>
              <a:gd name="T37" fmla="*/ 11 h 86"/>
              <a:gd name="T38" fmla="*/ 32 w 86"/>
              <a:gd name="T39" fmla="*/ 54 h 86"/>
              <a:gd name="T40" fmla="*/ 75 w 86"/>
              <a:gd name="T41" fmla="*/ 54 h 86"/>
              <a:gd name="T42" fmla="*/ 75 w 86"/>
              <a:gd name="T43" fmla="*/ 1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86">
                <a:moveTo>
                  <a:pt x="11" y="76"/>
                </a:moveTo>
                <a:cubicBezTo>
                  <a:pt x="43" y="76"/>
                  <a:pt x="43" y="76"/>
                  <a:pt x="43" y="76"/>
                </a:cubicBezTo>
                <a:cubicBezTo>
                  <a:pt x="43" y="86"/>
                  <a:pt x="43" y="86"/>
                  <a:pt x="43" y="86"/>
                </a:cubicBezTo>
                <a:cubicBezTo>
                  <a:pt x="11" y="86"/>
                  <a:pt x="11" y="86"/>
                  <a:pt x="11" y="86"/>
                </a:cubicBezTo>
                <a:cubicBezTo>
                  <a:pt x="4" y="86"/>
                  <a:pt x="0" y="82"/>
                  <a:pt x="0" y="76"/>
                </a:cubicBezTo>
                <a:cubicBezTo>
                  <a:pt x="0" y="43"/>
                  <a:pt x="0" y="43"/>
                  <a:pt x="0" y="43"/>
                </a:cubicBezTo>
                <a:cubicBezTo>
                  <a:pt x="11" y="43"/>
                  <a:pt x="11" y="43"/>
                  <a:pt x="11" y="43"/>
                </a:cubicBezTo>
                <a:lnTo>
                  <a:pt x="11" y="76"/>
                </a:lnTo>
                <a:close/>
                <a:moveTo>
                  <a:pt x="86" y="11"/>
                </a:moveTo>
                <a:cubicBezTo>
                  <a:pt x="86" y="54"/>
                  <a:pt x="86" y="54"/>
                  <a:pt x="86" y="54"/>
                </a:cubicBezTo>
                <a:cubicBezTo>
                  <a:pt x="86" y="60"/>
                  <a:pt x="81" y="65"/>
                  <a:pt x="75" y="65"/>
                </a:cubicBezTo>
                <a:cubicBezTo>
                  <a:pt x="32" y="65"/>
                  <a:pt x="32" y="65"/>
                  <a:pt x="32" y="65"/>
                </a:cubicBezTo>
                <a:cubicBezTo>
                  <a:pt x="26" y="65"/>
                  <a:pt x="21" y="60"/>
                  <a:pt x="21" y="54"/>
                </a:cubicBezTo>
                <a:cubicBezTo>
                  <a:pt x="21" y="11"/>
                  <a:pt x="21" y="11"/>
                  <a:pt x="21" y="11"/>
                </a:cubicBezTo>
                <a:cubicBezTo>
                  <a:pt x="21" y="5"/>
                  <a:pt x="26" y="0"/>
                  <a:pt x="32" y="0"/>
                </a:cubicBezTo>
                <a:cubicBezTo>
                  <a:pt x="75" y="0"/>
                  <a:pt x="75" y="0"/>
                  <a:pt x="75" y="0"/>
                </a:cubicBezTo>
                <a:cubicBezTo>
                  <a:pt x="81" y="0"/>
                  <a:pt x="86" y="5"/>
                  <a:pt x="86" y="11"/>
                </a:cubicBezTo>
                <a:close/>
                <a:moveTo>
                  <a:pt x="75" y="11"/>
                </a:moveTo>
                <a:cubicBezTo>
                  <a:pt x="32" y="11"/>
                  <a:pt x="32" y="11"/>
                  <a:pt x="32" y="11"/>
                </a:cubicBezTo>
                <a:cubicBezTo>
                  <a:pt x="32" y="54"/>
                  <a:pt x="32" y="54"/>
                  <a:pt x="32" y="54"/>
                </a:cubicBezTo>
                <a:cubicBezTo>
                  <a:pt x="75" y="54"/>
                  <a:pt x="75" y="54"/>
                  <a:pt x="75" y="54"/>
                </a:cubicBezTo>
                <a:lnTo>
                  <a:pt x="75" y="11"/>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2" name="Freeform 75">
            <a:extLst>
              <a:ext uri="{FF2B5EF4-FFF2-40B4-BE49-F238E27FC236}">
                <a16:creationId xmlns:a16="http://schemas.microsoft.com/office/drawing/2014/main" id="{C8D5334D-40F1-41F6-B729-BA6C5008A4F6}"/>
              </a:ext>
            </a:extLst>
          </p:cNvPr>
          <p:cNvSpPr>
            <a:spLocks noEditPoints="1"/>
          </p:cNvSpPr>
          <p:nvPr userDrawn="1"/>
        </p:nvSpPr>
        <p:spPr bwMode="auto">
          <a:xfrm>
            <a:off x="4929188" y="4765676"/>
            <a:ext cx="404813" cy="323850"/>
          </a:xfrm>
          <a:custGeom>
            <a:avLst/>
            <a:gdLst>
              <a:gd name="T0" fmla="*/ 108 w 108"/>
              <a:gd name="T1" fmla="*/ 32 h 86"/>
              <a:gd name="T2" fmla="*/ 103 w 108"/>
              <a:gd name="T3" fmla="*/ 81 h 86"/>
              <a:gd name="T4" fmla="*/ 98 w 108"/>
              <a:gd name="T5" fmla="*/ 86 h 86"/>
              <a:gd name="T6" fmla="*/ 10 w 108"/>
              <a:gd name="T7" fmla="*/ 86 h 86"/>
              <a:gd name="T8" fmla="*/ 4 w 108"/>
              <a:gd name="T9" fmla="*/ 81 h 86"/>
              <a:gd name="T10" fmla="*/ 0 w 108"/>
              <a:gd name="T11" fmla="*/ 32 h 86"/>
              <a:gd name="T12" fmla="*/ 5 w 108"/>
              <a:gd name="T13" fmla="*/ 27 h 86"/>
              <a:gd name="T14" fmla="*/ 103 w 108"/>
              <a:gd name="T15" fmla="*/ 27 h 86"/>
              <a:gd name="T16" fmla="*/ 108 w 108"/>
              <a:gd name="T17" fmla="*/ 32 h 86"/>
              <a:gd name="T18" fmla="*/ 100 w 108"/>
              <a:gd name="T19" fmla="*/ 19 h 86"/>
              <a:gd name="T20" fmla="*/ 9 w 108"/>
              <a:gd name="T21" fmla="*/ 19 h 86"/>
              <a:gd name="T22" fmla="*/ 10 w 108"/>
              <a:gd name="T23" fmla="*/ 5 h 86"/>
              <a:gd name="T24" fmla="*/ 17 w 108"/>
              <a:gd name="T25" fmla="*/ 0 h 86"/>
              <a:gd name="T26" fmla="*/ 34 w 108"/>
              <a:gd name="T27" fmla="*/ 0 h 86"/>
              <a:gd name="T28" fmla="*/ 44 w 108"/>
              <a:gd name="T29" fmla="*/ 4 h 86"/>
              <a:gd name="T30" fmla="*/ 47 w 108"/>
              <a:gd name="T31" fmla="*/ 7 h 86"/>
              <a:gd name="T32" fmla="*/ 56 w 108"/>
              <a:gd name="T33" fmla="*/ 11 h 86"/>
              <a:gd name="T34" fmla="*/ 93 w 108"/>
              <a:gd name="T35" fmla="*/ 11 h 86"/>
              <a:gd name="T36" fmla="*/ 99 w 108"/>
              <a:gd name="T37" fmla="*/ 15 h 86"/>
              <a:gd name="T38" fmla="*/ 100 w 108"/>
              <a:gd name="T39"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8" h="86">
                <a:moveTo>
                  <a:pt x="108" y="32"/>
                </a:moveTo>
                <a:cubicBezTo>
                  <a:pt x="103" y="81"/>
                  <a:pt x="103" y="81"/>
                  <a:pt x="103" y="81"/>
                </a:cubicBezTo>
                <a:cubicBezTo>
                  <a:pt x="103" y="84"/>
                  <a:pt x="102" y="86"/>
                  <a:pt x="98" y="86"/>
                </a:cubicBezTo>
                <a:cubicBezTo>
                  <a:pt x="10" y="86"/>
                  <a:pt x="10" y="86"/>
                  <a:pt x="10" y="86"/>
                </a:cubicBezTo>
                <a:cubicBezTo>
                  <a:pt x="5" y="86"/>
                  <a:pt x="5" y="84"/>
                  <a:pt x="4" y="81"/>
                </a:cubicBezTo>
                <a:cubicBezTo>
                  <a:pt x="0" y="32"/>
                  <a:pt x="0" y="32"/>
                  <a:pt x="0" y="32"/>
                </a:cubicBezTo>
                <a:cubicBezTo>
                  <a:pt x="0" y="29"/>
                  <a:pt x="0" y="27"/>
                  <a:pt x="5" y="27"/>
                </a:cubicBezTo>
                <a:cubicBezTo>
                  <a:pt x="103" y="27"/>
                  <a:pt x="103" y="27"/>
                  <a:pt x="103" y="27"/>
                </a:cubicBezTo>
                <a:cubicBezTo>
                  <a:pt x="108" y="27"/>
                  <a:pt x="108" y="29"/>
                  <a:pt x="108" y="32"/>
                </a:cubicBezTo>
                <a:close/>
                <a:moveTo>
                  <a:pt x="100" y="19"/>
                </a:moveTo>
                <a:cubicBezTo>
                  <a:pt x="9" y="19"/>
                  <a:pt x="9" y="19"/>
                  <a:pt x="9" y="19"/>
                </a:cubicBezTo>
                <a:cubicBezTo>
                  <a:pt x="10" y="5"/>
                  <a:pt x="10" y="5"/>
                  <a:pt x="10" y="5"/>
                </a:cubicBezTo>
                <a:cubicBezTo>
                  <a:pt x="11" y="2"/>
                  <a:pt x="14" y="0"/>
                  <a:pt x="17" y="0"/>
                </a:cubicBezTo>
                <a:cubicBezTo>
                  <a:pt x="34" y="0"/>
                  <a:pt x="34" y="0"/>
                  <a:pt x="34" y="0"/>
                </a:cubicBezTo>
                <a:cubicBezTo>
                  <a:pt x="37" y="0"/>
                  <a:pt x="41" y="2"/>
                  <a:pt x="44" y="4"/>
                </a:cubicBezTo>
                <a:cubicBezTo>
                  <a:pt x="47" y="7"/>
                  <a:pt x="47" y="7"/>
                  <a:pt x="47" y="7"/>
                </a:cubicBezTo>
                <a:cubicBezTo>
                  <a:pt x="49" y="9"/>
                  <a:pt x="53" y="11"/>
                  <a:pt x="56" y="11"/>
                </a:cubicBezTo>
                <a:cubicBezTo>
                  <a:pt x="93" y="11"/>
                  <a:pt x="93" y="11"/>
                  <a:pt x="93" y="11"/>
                </a:cubicBezTo>
                <a:cubicBezTo>
                  <a:pt x="96" y="11"/>
                  <a:pt x="99" y="13"/>
                  <a:pt x="99" y="15"/>
                </a:cubicBezTo>
                <a:lnTo>
                  <a:pt x="100" y="19"/>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3" name="Freeform 76">
            <a:extLst>
              <a:ext uri="{FF2B5EF4-FFF2-40B4-BE49-F238E27FC236}">
                <a16:creationId xmlns:a16="http://schemas.microsoft.com/office/drawing/2014/main" id="{ED3BFCC3-4C1E-46F7-BB06-4CB803E912F8}"/>
              </a:ext>
            </a:extLst>
          </p:cNvPr>
          <p:cNvSpPr>
            <a:spLocks noEditPoints="1"/>
          </p:cNvSpPr>
          <p:nvPr userDrawn="1"/>
        </p:nvSpPr>
        <p:spPr bwMode="auto">
          <a:xfrm>
            <a:off x="5573713" y="4765676"/>
            <a:ext cx="406400" cy="323850"/>
          </a:xfrm>
          <a:custGeom>
            <a:avLst/>
            <a:gdLst>
              <a:gd name="T0" fmla="*/ 107 w 108"/>
              <a:gd name="T1" fmla="*/ 32 h 86"/>
              <a:gd name="T2" fmla="*/ 98 w 108"/>
              <a:gd name="T3" fmla="*/ 81 h 86"/>
              <a:gd name="T4" fmla="*/ 92 w 108"/>
              <a:gd name="T5" fmla="*/ 86 h 86"/>
              <a:gd name="T6" fmla="*/ 16 w 108"/>
              <a:gd name="T7" fmla="*/ 86 h 86"/>
              <a:gd name="T8" fmla="*/ 10 w 108"/>
              <a:gd name="T9" fmla="*/ 81 h 86"/>
              <a:gd name="T10" fmla="*/ 1 w 108"/>
              <a:gd name="T11" fmla="*/ 32 h 86"/>
              <a:gd name="T12" fmla="*/ 5 w 108"/>
              <a:gd name="T13" fmla="*/ 22 h 86"/>
              <a:gd name="T14" fmla="*/ 9 w 108"/>
              <a:gd name="T15" fmla="*/ 18 h 86"/>
              <a:gd name="T16" fmla="*/ 9 w 108"/>
              <a:gd name="T17" fmla="*/ 27 h 86"/>
              <a:gd name="T18" fmla="*/ 99 w 108"/>
              <a:gd name="T19" fmla="*/ 27 h 86"/>
              <a:gd name="T20" fmla="*/ 99 w 108"/>
              <a:gd name="T21" fmla="*/ 18 h 86"/>
              <a:gd name="T22" fmla="*/ 102 w 108"/>
              <a:gd name="T23" fmla="*/ 22 h 86"/>
              <a:gd name="T24" fmla="*/ 107 w 108"/>
              <a:gd name="T25" fmla="*/ 32 h 86"/>
              <a:gd name="T26" fmla="*/ 92 w 108"/>
              <a:gd name="T27" fmla="*/ 22 h 86"/>
              <a:gd name="T28" fmla="*/ 16 w 108"/>
              <a:gd name="T29" fmla="*/ 22 h 86"/>
              <a:gd name="T30" fmla="*/ 16 w 108"/>
              <a:gd name="T31" fmla="*/ 16 h 86"/>
              <a:gd name="T32" fmla="*/ 22 w 108"/>
              <a:gd name="T33" fmla="*/ 11 h 86"/>
              <a:gd name="T34" fmla="*/ 86 w 108"/>
              <a:gd name="T35" fmla="*/ 11 h 86"/>
              <a:gd name="T36" fmla="*/ 92 w 108"/>
              <a:gd name="T37" fmla="*/ 16 h 86"/>
              <a:gd name="T38" fmla="*/ 92 w 108"/>
              <a:gd name="T39" fmla="*/ 22 h 86"/>
              <a:gd name="T40" fmla="*/ 81 w 108"/>
              <a:gd name="T41" fmla="*/ 5 h 86"/>
              <a:gd name="T42" fmla="*/ 27 w 108"/>
              <a:gd name="T43" fmla="*/ 5 h 86"/>
              <a:gd name="T44" fmla="*/ 32 w 108"/>
              <a:gd name="T45" fmla="*/ 0 h 86"/>
              <a:gd name="T46" fmla="*/ 75 w 108"/>
              <a:gd name="T47" fmla="*/ 0 h 86"/>
              <a:gd name="T48" fmla="*/ 81 w 108"/>
              <a:gd name="T49" fmla="*/ 5 h 86"/>
              <a:gd name="T50" fmla="*/ 75 w 108"/>
              <a:gd name="T51" fmla="*/ 40 h 86"/>
              <a:gd name="T52" fmla="*/ 68 w 108"/>
              <a:gd name="T53" fmla="*/ 40 h 86"/>
              <a:gd name="T54" fmla="*/ 68 w 108"/>
              <a:gd name="T55" fmla="*/ 49 h 86"/>
              <a:gd name="T56" fmla="*/ 40 w 108"/>
              <a:gd name="T57" fmla="*/ 49 h 86"/>
              <a:gd name="T58" fmla="*/ 40 w 108"/>
              <a:gd name="T59" fmla="*/ 40 h 86"/>
              <a:gd name="T60" fmla="*/ 32 w 108"/>
              <a:gd name="T61" fmla="*/ 40 h 86"/>
              <a:gd name="T62" fmla="*/ 32 w 108"/>
              <a:gd name="T63" fmla="*/ 51 h 86"/>
              <a:gd name="T64" fmla="*/ 38 w 108"/>
              <a:gd name="T65" fmla="*/ 56 h 86"/>
              <a:gd name="T66" fmla="*/ 70 w 108"/>
              <a:gd name="T67" fmla="*/ 56 h 86"/>
              <a:gd name="T68" fmla="*/ 75 w 108"/>
              <a:gd name="T69" fmla="*/ 51 h 86"/>
              <a:gd name="T70" fmla="*/ 75 w 108"/>
              <a:gd name="T71" fmla="*/ 4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 h="86">
                <a:moveTo>
                  <a:pt x="107" y="32"/>
                </a:moveTo>
                <a:cubicBezTo>
                  <a:pt x="105" y="39"/>
                  <a:pt x="99" y="76"/>
                  <a:pt x="98" y="81"/>
                </a:cubicBezTo>
                <a:cubicBezTo>
                  <a:pt x="97" y="86"/>
                  <a:pt x="92" y="86"/>
                  <a:pt x="92" y="86"/>
                </a:cubicBezTo>
                <a:cubicBezTo>
                  <a:pt x="16" y="86"/>
                  <a:pt x="16" y="86"/>
                  <a:pt x="16" y="86"/>
                </a:cubicBezTo>
                <a:cubicBezTo>
                  <a:pt x="16" y="86"/>
                  <a:pt x="11" y="86"/>
                  <a:pt x="10" y="81"/>
                </a:cubicBezTo>
                <a:cubicBezTo>
                  <a:pt x="9" y="76"/>
                  <a:pt x="3" y="39"/>
                  <a:pt x="1" y="32"/>
                </a:cubicBezTo>
                <a:cubicBezTo>
                  <a:pt x="0" y="26"/>
                  <a:pt x="2" y="25"/>
                  <a:pt x="5" y="22"/>
                </a:cubicBezTo>
                <a:cubicBezTo>
                  <a:pt x="9" y="18"/>
                  <a:pt x="9" y="18"/>
                  <a:pt x="9" y="18"/>
                </a:cubicBezTo>
                <a:cubicBezTo>
                  <a:pt x="9" y="27"/>
                  <a:pt x="9" y="27"/>
                  <a:pt x="9" y="27"/>
                </a:cubicBezTo>
                <a:cubicBezTo>
                  <a:pt x="99" y="27"/>
                  <a:pt x="99" y="27"/>
                  <a:pt x="99" y="27"/>
                </a:cubicBezTo>
                <a:cubicBezTo>
                  <a:pt x="99" y="18"/>
                  <a:pt x="99" y="18"/>
                  <a:pt x="99" y="18"/>
                </a:cubicBezTo>
                <a:cubicBezTo>
                  <a:pt x="99" y="18"/>
                  <a:pt x="99" y="18"/>
                  <a:pt x="102" y="22"/>
                </a:cubicBezTo>
                <a:cubicBezTo>
                  <a:pt x="106" y="25"/>
                  <a:pt x="108" y="26"/>
                  <a:pt x="107" y="32"/>
                </a:cubicBezTo>
                <a:close/>
                <a:moveTo>
                  <a:pt x="92" y="22"/>
                </a:moveTo>
                <a:cubicBezTo>
                  <a:pt x="16" y="22"/>
                  <a:pt x="16" y="22"/>
                  <a:pt x="16" y="22"/>
                </a:cubicBezTo>
                <a:cubicBezTo>
                  <a:pt x="16" y="16"/>
                  <a:pt x="16" y="16"/>
                  <a:pt x="16" y="16"/>
                </a:cubicBezTo>
                <a:cubicBezTo>
                  <a:pt x="16" y="11"/>
                  <a:pt x="22" y="11"/>
                  <a:pt x="22" y="11"/>
                </a:cubicBezTo>
                <a:cubicBezTo>
                  <a:pt x="86" y="11"/>
                  <a:pt x="86" y="11"/>
                  <a:pt x="86" y="11"/>
                </a:cubicBezTo>
                <a:cubicBezTo>
                  <a:pt x="86" y="11"/>
                  <a:pt x="92" y="11"/>
                  <a:pt x="92" y="16"/>
                </a:cubicBezTo>
                <a:lnTo>
                  <a:pt x="92" y="22"/>
                </a:lnTo>
                <a:close/>
                <a:moveTo>
                  <a:pt x="81" y="5"/>
                </a:moveTo>
                <a:cubicBezTo>
                  <a:pt x="27" y="5"/>
                  <a:pt x="27" y="5"/>
                  <a:pt x="27" y="5"/>
                </a:cubicBezTo>
                <a:cubicBezTo>
                  <a:pt x="27" y="0"/>
                  <a:pt x="32" y="0"/>
                  <a:pt x="32" y="0"/>
                </a:cubicBezTo>
                <a:cubicBezTo>
                  <a:pt x="75" y="0"/>
                  <a:pt x="75" y="0"/>
                  <a:pt x="75" y="0"/>
                </a:cubicBezTo>
                <a:cubicBezTo>
                  <a:pt x="75" y="0"/>
                  <a:pt x="81" y="0"/>
                  <a:pt x="81" y="5"/>
                </a:cubicBezTo>
                <a:close/>
                <a:moveTo>
                  <a:pt x="75" y="40"/>
                </a:moveTo>
                <a:cubicBezTo>
                  <a:pt x="68" y="40"/>
                  <a:pt x="68" y="40"/>
                  <a:pt x="68" y="40"/>
                </a:cubicBezTo>
                <a:cubicBezTo>
                  <a:pt x="68" y="49"/>
                  <a:pt x="68" y="49"/>
                  <a:pt x="68" y="49"/>
                </a:cubicBezTo>
                <a:cubicBezTo>
                  <a:pt x="40" y="49"/>
                  <a:pt x="40" y="49"/>
                  <a:pt x="40" y="49"/>
                </a:cubicBezTo>
                <a:cubicBezTo>
                  <a:pt x="40" y="40"/>
                  <a:pt x="40" y="40"/>
                  <a:pt x="40" y="40"/>
                </a:cubicBezTo>
                <a:cubicBezTo>
                  <a:pt x="32" y="40"/>
                  <a:pt x="32" y="40"/>
                  <a:pt x="32" y="40"/>
                </a:cubicBezTo>
                <a:cubicBezTo>
                  <a:pt x="32" y="51"/>
                  <a:pt x="32" y="51"/>
                  <a:pt x="32" y="51"/>
                </a:cubicBezTo>
                <a:cubicBezTo>
                  <a:pt x="32" y="51"/>
                  <a:pt x="32" y="56"/>
                  <a:pt x="38" y="56"/>
                </a:cubicBezTo>
                <a:cubicBezTo>
                  <a:pt x="70" y="56"/>
                  <a:pt x="70" y="56"/>
                  <a:pt x="70" y="56"/>
                </a:cubicBezTo>
                <a:cubicBezTo>
                  <a:pt x="75" y="56"/>
                  <a:pt x="75" y="51"/>
                  <a:pt x="75" y="51"/>
                </a:cubicBezTo>
                <a:lnTo>
                  <a:pt x="75" y="4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4" name="Freeform 77">
            <a:extLst>
              <a:ext uri="{FF2B5EF4-FFF2-40B4-BE49-F238E27FC236}">
                <a16:creationId xmlns:a16="http://schemas.microsoft.com/office/drawing/2014/main" id="{C9B78C1A-FAA9-4318-A6BB-0D986F8D1D04}"/>
              </a:ext>
            </a:extLst>
          </p:cNvPr>
          <p:cNvSpPr>
            <a:spLocks noEditPoints="1"/>
          </p:cNvSpPr>
          <p:nvPr userDrawn="1"/>
        </p:nvSpPr>
        <p:spPr bwMode="auto">
          <a:xfrm>
            <a:off x="6283325" y="4760913"/>
            <a:ext cx="282575" cy="331788"/>
          </a:xfrm>
          <a:custGeom>
            <a:avLst/>
            <a:gdLst>
              <a:gd name="T0" fmla="*/ 74 w 75"/>
              <a:gd name="T1" fmla="*/ 14 h 88"/>
              <a:gd name="T2" fmla="*/ 66 w 75"/>
              <a:gd name="T3" fmla="*/ 78 h 88"/>
              <a:gd name="T4" fmla="*/ 37 w 75"/>
              <a:gd name="T5" fmla="*/ 88 h 88"/>
              <a:gd name="T6" fmla="*/ 8 w 75"/>
              <a:gd name="T7" fmla="*/ 78 h 88"/>
              <a:gd name="T8" fmla="*/ 0 w 75"/>
              <a:gd name="T9" fmla="*/ 14 h 88"/>
              <a:gd name="T10" fmla="*/ 37 w 75"/>
              <a:gd name="T11" fmla="*/ 0 h 88"/>
              <a:gd name="T12" fmla="*/ 74 w 75"/>
              <a:gd name="T13" fmla="*/ 14 h 88"/>
              <a:gd name="T14" fmla="*/ 66 w 75"/>
              <a:gd name="T15" fmla="*/ 15 h 88"/>
              <a:gd name="T16" fmla="*/ 37 w 75"/>
              <a:gd name="T17" fmla="*/ 7 h 88"/>
              <a:gd name="T18" fmla="*/ 8 w 75"/>
              <a:gd name="T19" fmla="*/ 15 h 88"/>
              <a:gd name="T20" fmla="*/ 37 w 75"/>
              <a:gd name="T21" fmla="*/ 23 h 88"/>
              <a:gd name="T22" fmla="*/ 66 w 75"/>
              <a:gd name="T23"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88">
                <a:moveTo>
                  <a:pt x="74" y="14"/>
                </a:moveTo>
                <a:cubicBezTo>
                  <a:pt x="66" y="78"/>
                  <a:pt x="66" y="78"/>
                  <a:pt x="66" y="78"/>
                </a:cubicBezTo>
                <a:cubicBezTo>
                  <a:pt x="66" y="80"/>
                  <a:pt x="54" y="88"/>
                  <a:pt x="37" y="88"/>
                </a:cubicBezTo>
                <a:cubicBezTo>
                  <a:pt x="20" y="88"/>
                  <a:pt x="8" y="80"/>
                  <a:pt x="8" y="78"/>
                </a:cubicBezTo>
                <a:cubicBezTo>
                  <a:pt x="0" y="14"/>
                  <a:pt x="0" y="14"/>
                  <a:pt x="0" y="14"/>
                </a:cubicBezTo>
                <a:cubicBezTo>
                  <a:pt x="0" y="7"/>
                  <a:pt x="14" y="0"/>
                  <a:pt x="37" y="0"/>
                </a:cubicBezTo>
                <a:cubicBezTo>
                  <a:pt x="60" y="0"/>
                  <a:pt x="75" y="7"/>
                  <a:pt x="74" y="14"/>
                </a:cubicBezTo>
                <a:close/>
                <a:moveTo>
                  <a:pt x="66" y="15"/>
                </a:moveTo>
                <a:cubicBezTo>
                  <a:pt x="66" y="13"/>
                  <a:pt x="54" y="7"/>
                  <a:pt x="37" y="7"/>
                </a:cubicBezTo>
                <a:cubicBezTo>
                  <a:pt x="20" y="7"/>
                  <a:pt x="8" y="13"/>
                  <a:pt x="8" y="15"/>
                </a:cubicBezTo>
                <a:cubicBezTo>
                  <a:pt x="8" y="17"/>
                  <a:pt x="20" y="23"/>
                  <a:pt x="37" y="23"/>
                </a:cubicBezTo>
                <a:cubicBezTo>
                  <a:pt x="54" y="23"/>
                  <a:pt x="66" y="17"/>
                  <a:pt x="66" y="1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5" name="Freeform 78">
            <a:extLst>
              <a:ext uri="{FF2B5EF4-FFF2-40B4-BE49-F238E27FC236}">
                <a16:creationId xmlns:a16="http://schemas.microsoft.com/office/drawing/2014/main" id="{A9173E70-495C-40BC-8ABC-568B1DABC068}"/>
              </a:ext>
            </a:extLst>
          </p:cNvPr>
          <p:cNvSpPr>
            <a:spLocks noEditPoints="1"/>
          </p:cNvSpPr>
          <p:nvPr userDrawn="1"/>
        </p:nvSpPr>
        <p:spPr bwMode="auto">
          <a:xfrm>
            <a:off x="6861175" y="4754563"/>
            <a:ext cx="414338" cy="346075"/>
          </a:xfrm>
          <a:custGeom>
            <a:avLst/>
            <a:gdLst>
              <a:gd name="T0" fmla="*/ 109 w 110"/>
              <a:gd name="T1" fmla="*/ 70 h 92"/>
              <a:gd name="T2" fmla="*/ 106 w 110"/>
              <a:gd name="T3" fmla="*/ 87 h 92"/>
              <a:gd name="T4" fmla="*/ 99 w 110"/>
              <a:gd name="T5" fmla="*/ 92 h 92"/>
              <a:gd name="T6" fmla="*/ 11 w 110"/>
              <a:gd name="T7" fmla="*/ 92 h 92"/>
              <a:gd name="T8" fmla="*/ 4 w 110"/>
              <a:gd name="T9" fmla="*/ 87 h 92"/>
              <a:gd name="T10" fmla="*/ 1 w 110"/>
              <a:gd name="T11" fmla="*/ 70 h 92"/>
              <a:gd name="T12" fmla="*/ 5 w 110"/>
              <a:gd name="T13" fmla="*/ 63 h 92"/>
              <a:gd name="T14" fmla="*/ 22 w 110"/>
              <a:gd name="T15" fmla="*/ 51 h 92"/>
              <a:gd name="T16" fmla="*/ 32 w 110"/>
              <a:gd name="T17" fmla="*/ 51 h 92"/>
              <a:gd name="T18" fmla="*/ 14 w 110"/>
              <a:gd name="T19" fmla="*/ 65 h 92"/>
              <a:gd name="T20" fmla="*/ 33 w 110"/>
              <a:gd name="T21" fmla="*/ 65 h 92"/>
              <a:gd name="T22" fmla="*/ 34 w 110"/>
              <a:gd name="T23" fmla="*/ 66 h 92"/>
              <a:gd name="T24" fmla="*/ 39 w 110"/>
              <a:gd name="T25" fmla="*/ 78 h 92"/>
              <a:gd name="T26" fmla="*/ 71 w 110"/>
              <a:gd name="T27" fmla="*/ 78 h 92"/>
              <a:gd name="T28" fmla="*/ 76 w 110"/>
              <a:gd name="T29" fmla="*/ 66 h 92"/>
              <a:gd name="T30" fmla="*/ 77 w 110"/>
              <a:gd name="T31" fmla="*/ 65 h 92"/>
              <a:gd name="T32" fmla="*/ 96 w 110"/>
              <a:gd name="T33" fmla="*/ 65 h 92"/>
              <a:gd name="T34" fmla="*/ 78 w 110"/>
              <a:gd name="T35" fmla="*/ 51 h 92"/>
              <a:gd name="T36" fmla="*/ 88 w 110"/>
              <a:gd name="T37" fmla="*/ 51 h 92"/>
              <a:gd name="T38" fmla="*/ 105 w 110"/>
              <a:gd name="T39" fmla="*/ 63 h 92"/>
              <a:gd name="T40" fmla="*/ 109 w 110"/>
              <a:gd name="T41" fmla="*/ 70 h 92"/>
              <a:gd name="T42" fmla="*/ 84 w 110"/>
              <a:gd name="T43" fmla="*/ 28 h 92"/>
              <a:gd name="T44" fmla="*/ 68 w 110"/>
              <a:gd name="T45" fmla="*/ 28 h 92"/>
              <a:gd name="T46" fmla="*/ 68 w 110"/>
              <a:gd name="T47" fmla="*/ 54 h 92"/>
              <a:gd name="T48" fmla="*/ 42 w 110"/>
              <a:gd name="T49" fmla="*/ 54 h 92"/>
              <a:gd name="T50" fmla="*/ 42 w 110"/>
              <a:gd name="T51" fmla="*/ 28 h 92"/>
              <a:gd name="T52" fmla="*/ 26 w 110"/>
              <a:gd name="T53" fmla="*/ 28 h 92"/>
              <a:gd name="T54" fmla="*/ 55 w 110"/>
              <a:gd name="T55" fmla="*/ 0 h 92"/>
              <a:gd name="T56" fmla="*/ 84 w 110"/>
              <a:gd name="T57" fmla="*/ 2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 h="92">
                <a:moveTo>
                  <a:pt x="109" y="70"/>
                </a:moveTo>
                <a:cubicBezTo>
                  <a:pt x="106" y="87"/>
                  <a:pt x="106" y="87"/>
                  <a:pt x="106" y="87"/>
                </a:cubicBezTo>
                <a:cubicBezTo>
                  <a:pt x="105" y="90"/>
                  <a:pt x="102" y="92"/>
                  <a:pt x="99" y="92"/>
                </a:cubicBezTo>
                <a:cubicBezTo>
                  <a:pt x="11" y="92"/>
                  <a:pt x="11" y="92"/>
                  <a:pt x="11" y="92"/>
                </a:cubicBezTo>
                <a:cubicBezTo>
                  <a:pt x="8" y="92"/>
                  <a:pt x="5" y="90"/>
                  <a:pt x="4" y="87"/>
                </a:cubicBezTo>
                <a:cubicBezTo>
                  <a:pt x="1" y="70"/>
                  <a:pt x="1" y="70"/>
                  <a:pt x="1" y="70"/>
                </a:cubicBezTo>
                <a:cubicBezTo>
                  <a:pt x="0" y="68"/>
                  <a:pt x="2" y="64"/>
                  <a:pt x="5" y="63"/>
                </a:cubicBezTo>
                <a:cubicBezTo>
                  <a:pt x="22" y="51"/>
                  <a:pt x="22" y="51"/>
                  <a:pt x="22" y="51"/>
                </a:cubicBezTo>
                <a:cubicBezTo>
                  <a:pt x="32" y="51"/>
                  <a:pt x="32" y="51"/>
                  <a:pt x="32" y="51"/>
                </a:cubicBezTo>
                <a:cubicBezTo>
                  <a:pt x="14" y="65"/>
                  <a:pt x="14" y="65"/>
                  <a:pt x="14" y="65"/>
                </a:cubicBezTo>
                <a:cubicBezTo>
                  <a:pt x="33" y="65"/>
                  <a:pt x="33" y="65"/>
                  <a:pt x="33" y="65"/>
                </a:cubicBezTo>
                <a:cubicBezTo>
                  <a:pt x="34" y="65"/>
                  <a:pt x="34" y="65"/>
                  <a:pt x="34" y="66"/>
                </a:cubicBezTo>
                <a:cubicBezTo>
                  <a:pt x="39" y="78"/>
                  <a:pt x="39" y="78"/>
                  <a:pt x="39" y="78"/>
                </a:cubicBezTo>
                <a:cubicBezTo>
                  <a:pt x="71" y="78"/>
                  <a:pt x="71" y="78"/>
                  <a:pt x="71" y="78"/>
                </a:cubicBezTo>
                <a:cubicBezTo>
                  <a:pt x="76" y="66"/>
                  <a:pt x="76" y="66"/>
                  <a:pt x="76" y="66"/>
                </a:cubicBezTo>
                <a:cubicBezTo>
                  <a:pt x="76" y="65"/>
                  <a:pt x="76" y="65"/>
                  <a:pt x="77" y="65"/>
                </a:cubicBezTo>
                <a:cubicBezTo>
                  <a:pt x="96" y="65"/>
                  <a:pt x="96" y="65"/>
                  <a:pt x="96" y="65"/>
                </a:cubicBezTo>
                <a:cubicBezTo>
                  <a:pt x="78" y="51"/>
                  <a:pt x="78" y="51"/>
                  <a:pt x="78" y="51"/>
                </a:cubicBezTo>
                <a:cubicBezTo>
                  <a:pt x="88" y="51"/>
                  <a:pt x="88" y="51"/>
                  <a:pt x="88" y="51"/>
                </a:cubicBezTo>
                <a:cubicBezTo>
                  <a:pt x="105" y="63"/>
                  <a:pt x="105" y="63"/>
                  <a:pt x="105" y="63"/>
                </a:cubicBezTo>
                <a:cubicBezTo>
                  <a:pt x="108" y="64"/>
                  <a:pt x="110" y="68"/>
                  <a:pt x="109" y="70"/>
                </a:cubicBezTo>
                <a:close/>
                <a:moveTo>
                  <a:pt x="84" y="28"/>
                </a:moveTo>
                <a:cubicBezTo>
                  <a:pt x="68" y="28"/>
                  <a:pt x="68" y="28"/>
                  <a:pt x="68" y="28"/>
                </a:cubicBezTo>
                <a:cubicBezTo>
                  <a:pt x="68" y="54"/>
                  <a:pt x="68" y="54"/>
                  <a:pt x="68" y="54"/>
                </a:cubicBezTo>
                <a:cubicBezTo>
                  <a:pt x="42" y="54"/>
                  <a:pt x="42" y="54"/>
                  <a:pt x="42" y="54"/>
                </a:cubicBezTo>
                <a:cubicBezTo>
                  <a:pt x="42" y="28"/>
                  <a:pt x="42" y="28"/>
                  <a:pt x="42" y="28"/>
                </a:cubicBezTo>
                <a:cubicBezTo>
                  <a:pt x="26" y="28"/>
                  <a:pt x="26" y="28"/>
                  <a:pt x="26" y="28"/>
                </a:cubicBezTo>
                <a:cubicBezTo>
                  <a:pt x="55" y="0"/>
                  <a:pt x="55" y="0"/>
                  <a:pt x="55" y="0"/>
                </a:cubicBezTo>
                <a:lnTo>
                  <a:pt x="84" y="28"/>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6" name="Freeform 79">
            <a:extLst>
              <a:ext uri="{FF2B5EF4-FFF2-40B4-BE49-F238E27FC236}">
                <a16:creationId xmlns:a16="http://schemas.microsoft.com/office/drawing/2014/main" id="{081F348E-A9F0-4DE1-8ABC-DB77F3266136}"/>
              </a:ext>
            </a:extLst>
          </p:cNvPr>
          <p:cNvSpPr>
            <a:spLocks noEditPoints="1"/>
          </p:cNvSpPr>
          <p:nvPr userDrawn="1"/>
        </p:nvSpPr>
        <p:spPr bwMode="auto">
          <a:xfrm>
            <a:off x="7507288" y="4754563"/>
            <a:ext cx="409575" cy="346075"/>
          </a:xfrm>
          <a:custGeom>
            <a:avLst/>
            <a:gdLst>
              <a:gd name="T0" fmla="*/ 108 w 109"/>
              <a:gd name="T1" fmla="*/ 70 h 92"/>
              <a:gd name="T2" fmla="*/ 105 w 109"/>
              <a:gd name="T3" fmla="*/ 87 h 92"/>
              <a:gd name="T4" fmla="*/ 99 w 109"/>
              <a:gd name="T5" fmla="*/ 92 h 92"/>
              <a:gd name="T6" fmla="*/ 11 w 109"/>
              <a:gd name="T7" fmla="*/ 92 h 92"/>
              <a:gd name="T8" fmla="*/ 4 w 109"/>
              <a:gd name="T9" fmla="*/ 87 h 92"/>
              <a:gd name="T10" fmla="*/ 1 w 109"/>
              <a:gd name="T11" fmla="*/ 70 h 92"/>
              <a:gd name="T12" fmla="*/ 4 w 109"/>
              <a:gd name="T13" fmla="*/ 63 h 92"/>
              <a:gd name="T14" fmla="*/ 21 w 109"/>
              <a:gd name="T15" fmla="*/ 51 h 92"/>
              <a:gd name="T16" fmla="*/ 32 w 109"/>
              <a:gd name="T17" fmla="*/ 51 h 92"/>
              <a:gd name="T18" fmla="*/ 14 w 109"/>
              <a:gd name="T19" fmla="*/ 65 h 92"/>
              <a:gd name="T20" fmla="*/ 33 w 109"/>
              <a:gd name="T21" fmla="*/ 65 h 92"/>
              <a:gd name="T22" fmla="*/ 34 w 109"/>
              <a:gd name="T23" fmla="*/ 66 h 92"/>
              <a:gd name="T24" fmla="*/ 38 w 109"/>
              <a:gd name="T25" fmla="*/ 78 h 92"/>
              <a:gd name="T26" fmla="*/ 71 w 109"/>
              <a:gd name="T27" fmla="*/ 78 h 92"/>
              <a:gd name="T28" fmla="*/ 75 w 109"/>
              <a:gd name="T29" fmla="*/ 66 h 92"/>
              <a:gd name="T30" fmla="*/ 76 w 109"/>
              <a:gd name="T31" fmla="*/ 65 h 92"/>
              <a:gd name="T32" fmla="*/ 95 w 109"/>
              <a:gd name="T33" fmla="*/ 65 h 92"/>
              <a:gd name="T34" fmla="*/ 77 w 109"/>
              <a:gd name="T35" fmla="*/ 51 h 92"/>
              <a:gd name="T36" fmla="*/ 88 w 109"/>
              <a:gd name="T37" fmla="*/ 51 h 92"/>
              <a:gd name="T38" fmla="*/ 105 w 109"/>
              <a:gd name="T39" fmla="*/ 63 h 92"/>
              <a:gd name="T40" fmla="*/ 108 w 109"/>
              <a:gd name="T41" fmla="*/ 70 h 92"/>
              <a:gd name="T42" fmla="*/ 55 w 109"/>
              <a:gd name="T43" fmla="*/ 54 h 92"/>
              <a:gd name="T44" fmla="*/ 25 w 109"/>
              <a:gd name="T45" fmla="*/ 27 h 92"/>
              <a:gd name="T46" fmla="*/ 42 w 109"/>
              <a:gd name="T47" fmla="*/ 27 h 92"/>
              <a:gd name="T48" fmla="*/ 42 w 109"/>
              <a:gd name="T49" fmla="*/ 0 h 92"/>
              <a:gd name="T50" fmla="*/ 68 w 109"/>
              <a:gd name="T51" fmla="*/ 0 h 92"/>
              <a:gd name="T52" fmla="*/ 68 w 109"/>
              <a:gd name="T53" fmla="*/ 27 h 92"/>
              <a:gd name="T54" fmla="*/ 84 w 109"/>
              <a:gd name="T55" fmla="*/ 27 h 92"/>
              <a:gd name="T56" fmla="*/ 55 w 109"/>
              <a:gd name="T57" fmla="*/ 5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92">
                <a:moveTo>
                  <a:pt x="108" y="70"/>
                </a:moveTo>
                <a:cubicBezTo>
                  <a:pt x="105" y="87"/>
                  <a:pt x="105" y="87"/>
                  <a:pt x="105" y="87"/>
                </a:cubicBezTo>
                <a:cubicBezTo>
                  <a:pt x="105" y="90"/>
                  <a:pt x="102" y="92"/>
                  <a:pt x="99" y="92"/>
                </a:cubicBezTo>
                <a:cubicBezTo>
                  <a:pt x="11" y="92"/>
                  <a:pt x="11" y="92"/>
                  <a:pt x="11" y="92"/>
                </a:cubicBezTo>
                <a:cubicBezTo>
                  <a:pt x="8" y="92"/>
                  <a:pt x="5" y="90"/>
                  <a:pt x="4" y="87"/>
                </a:cubicBezTo>
                <a:cubicBezTo>
                  <a:pt x="1" y="70"/>
                  <a:pt x="1" y="70"/>
                  <a:pt x="1" y="70"/>
                </a:cubicBezTo>
                <a:cubicBezTo>
                  <a:pt x="0" y="68"/>
                  <a:pt x="1" y="64"/>
                  <a:pt x="4" y="63"/>
                </a:cubicBezTo>
                <a:cubicBezTo>
                  <a:pt x="21" y="51"/>
                  <a:pt x="21" y="51"/>
                  <a:pt x="21" y="51"/>
                </a:cubicBezTo>
                <a:cubicBezTo>
                  <a:pt x="32" y="51"/>
                  <a:pt x="32" y="51"/>
                  <a:pt x="32" y="51"/>
                </a:cubicBezTo>
                <a:cubicBezTo>
                  <a:pt x="14" y="65"/>
                  <a:pt x="14" y="65"/>
                  <a:pt x="14" y="65"/>
                </a:cubicBezTo>
                <a:cubicBezTo>
                  <a:pt x="33" y="65"/>
                  <a:pt x="33" y="65"/>
                  <a:pt x="33" y="65"/>
                </a:cubicBezTo>
                <a:cubicBezTo>
                  <a:pt x="33" y="65"/>
                  <a:pt x="34" y="65"/>
                  <a:pt x="34" y="66"/>
                </a:cubicBezTo>
                <a:cubicBezTo>
                  <a:pt x="38" y="78"/>
                  <a:pt x="38" y="78"/>
                  <a:pt x="38" y="78"/>
                </a:cubicBezTo>
                <a:cubicBezTo>
                  <a:pt x="71" y="78"/>
                  <a:pt x="71" y="78"/>
                  <a:pt x="71" y="78"/>
                </a:cubicBezTo>
                <a:cubicBezTo>
                  <a:pt x="75" y="66"/>
                  <a:pt x="75" y="66"/>
                  <a:pt x="75" y="66"/>
                </a:cubicBezTo>
                <a:cubicBezTo>
                  <a:pt x="75" y="65"/>
                  <a:pt x="76" y="65"/>
                  <a:pt x="76" y="65"/>
                </a:cubicBezTo>
                <a:cubicBezTo>
                  <a:pt x="95" y="65"/>
                  <a:pt x="95" y="65"/>
                  <a:pt x="95" y="65"/>
                </a:cubicBezTo>
                <a:cubicBezTo>
                  <a:pt x="77" y="51"/>
                  <a:pt x="77" y="51"/>
                  <a:pt x="77" y="51"/>
                </a:cubicBezTo>
                <a:cubicBezTo>
                  <a:pt x="88" y="51"/>
                  <a:pt x="88" y="51"/>
                  <a:pt x="88" y="51"/>
                </a:cubicBezTo>
                <a:cubicBezTo>
                  <a:pt x="105" y="63"/>
                  <a:pt x="105" y="63"/>
                  <a:pt x="105" y="63"/>
                </a:cubicBezTo>
                <a:cubicBezTo>
                  <a:pt x="108" y="64"/>
                  <a:pt x="109" y="68"/>
                  <a:pt x="108" y="70"/>
                </a:cubicBezTo>
                <a:close/>
                <a:moveTo>
                  <a:pt x="55" y="54"/>
                </a:moveTo>
                <a:cubicBezTo>
                  <a:pt x="25" y="27"/>
                  <a:pt x="25" y="27"/>
                  <a:pt x="25" y="27"/>
                </a:cubicBezTo>
                <a:cubicBezTo>
                  <a:pt x="42" y="27"/>
                  <a:pt x="42" y="27"/>
                  <a:pt x="42" y="27"/>
                </a:cubicBezTo>
                <a:cubicBezTo>
                  <a:pt x="42" y="0"/>
                  <a:pt x="42" y="0"/>
                  <a:pt x="42" y="0"/>
                </a:cubicBezTo>
                <a:cubicBezTo>
                  <a:pt x="68" y="0"/>
                  <a:pt x="68" y="0"/>
                  <a:pt x="68" y="0"/>
                </a:cubicBezTo>
                <a:cubicBezTo>
                  <a:pt x="68" y="27"/>
                  <a:pt x="68" y="27"/>
                  <a:pt x="68" y="27"/>
                </a:cubicBezTo>
                <a:cubicBezTo>
                  <a:pt x="84" y="27"/>
                  <a:pt x="84" y="27"/>
                  <a:pt x="84" y="27"/>
                </a:cubicBezTo>
                <a:lnTo>
                  <a:pt x="55" y="5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7" name="Freeform 80">
            <a:extLst>
              <a:ext uri="{FF2B5EF4-FFF2-40B4-BE49-F238E27FC236}">
                <a16:creationId xmlns:a16="http://schemas.microsoft.com/office/drawing/2014/main" id="{44CEEB7C-C6D2-4D41-B7D3-FAB65FF29B3A}"/>
              </a:ext>
            </a:extLst>
          </p:cNvPr>
          <p:cNvSpPr>
            <a:spLocks noEditPoints="1"/>
          </p:cNvSpPr>
          <p:nvPr userDrawn="1"/>
        </p:nvSpPr>
        <p:spPr bwMode="auto">
          <a:xfrm>
            <a:off x="8175625" y="4776788"/>
            <a:ext cx="368300" cy="304800"/>
          </a:xfrm>
          <a:custGeom>
            <a:avLst/>
            <a:gdLst>
              <a:gd name="T0" fmla="*/ 97 w 98"/>
              <a:gd name="T1" fmla="*/ 55 h 81"/>
              <a:gd name="T2" fmla="*/ 94 w 98"/>
              <a:gd name="T3" fmla="*/ 75 h 81"/>
              <a:gd name="T4" fmla="*/ 87 w 98"/>
              <a:gd name="T5" fmla="*/ 81 h 81"/>
              <a:gd name="T6" fmla="*/ 11 w 98"/>
              <a:gd name="T7" fmla="*/ 81 h 81"/>
              <a:gd name="T8" fmla="*/ 4 w 98"/>
              <a:gd name="T9" fmla="*/ 75 h 81"/>
              <a:gd name="T10" fmla="*/ 0 w 98"/>
              <a:gd name="T11" fmla="*/ 55 h 81"/>
              <a:gd name="T12" fmla="*/ 2 w 98"/>
              <a:gd name="T13" fmla="*/ 45 h 81"/>
              <a:gd name="T14" fmla="*/ 19 w 98"/>
              <a:gd name="T15" fmla="*/ 5 h 81"/>
              <a:gd name="T16" fmla="*/ 27 w 98"/>
              <a:gd name="T17" fmla="*/ 0 h 81"/>
              <a:gd name="T18" fmla="*/ 38 w 98"/>
              <a:gd name="T19" fmla="*/ 0 h 81"/>
              <a:gd name="T20" fmla="*/ 36 w 98"/>
              <a:gd name="T21" fmla="*/ 22 h 81"/>
              <a:gd name="T22" fmla="*/ 21 w 98"/>
              <a:gd name="T23" fmla="*/ 22 h 81"/>
              <a:gd name="T24" fmla="*/ 49 w 98"/>
              <a:gd name="T25" fmla="*/ 44 h 81"/>
              <a:gd name="T26" fmla="*/ 76 w 98"/>
              <a:gd name="T27" fmla="*/ 22 h 81"/>
              <a:gd name="T28" fmla="*/ 62 w 98"/>
              <a:gd name="T29" fmla="*/ 22 h 81"/>
              <a:gd name="T30" fmla="*/ 60 w 98"/>
              <a:gd name="T31" fmla="*/ 0 h 81"/>
              <a:gd name="T32" fmla="*/ 71 w 98"/>
              <a:gd name="T33" fmla="*/ 0 h 81"/>
              <a:gd name="T34" fmla="*/ 79 w 98"/>
              <a:gd name="T35" fmla="*/ 5 h 81"/>
              <a:gd name="T36" fmla="*/ 96 w 98"/>
              <a:gd name="T37" fmla="*/ 45 h 81"/>
              <a:gd name="T38" fmla="*/ 97 w 98"/>
              <a:gd name="T39" fmla="*/ 55 h 81"/>
              <a:gd name="T40" fmla="*/ 84 w 98"/>
              <a:gd name="T41" fmla="*/ 54 h 81"/>
              <a:gd name="T42" fmla="*/ 14 w 98"/>
              <a:gd name="T43" fmla="*/ 54 h 81"/>
              <a:gd name="T44" fmla="*/ 9 w 98"/>
              <a:gd name="T45" fmla="*/ 60 h 81"/>
              <a:gd name="T46" fmla="*/ 11 w 98"/>
              <a:gd name="T47" fmla="*/ 68 h 81"/>
              <a:gd name="T48" fmla="*/ 17 w 98"/>
              <a:gd name="T49" fmla="*/ 73 h 81"/>
              <a:gd name="T50" fmla="*/ 81 w 98"/>
              <a:gd name="T51" fmla="*/ 73 h 81"/>
              <a:gd name="T52" fmla="*/ 87 w 98"/>
              <a:gd name="T53" fmla="*/ 68 h 81"/>
              <a:gd name="T54" fmla="*/ 88 w 98"/>
              <a:gd name="T55" fmla="*/ 60 h 81"/>
              <a:gd name="T56" fmla="*/ 84 w 98"/>
              <a:gd name="T57" fmla="*/ 5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 h="81">
                <a:moveTo>
                  <a:pt x="97" y="55"/>
                </a:moveTo>
                <a:cubicBezTo>
                  <a:pt x="94" y="75"/>
                  <a:pt x="94" y="75"/>
                  <a:pt x="94" y="75"/>
                </a:cubicBezTo>
                <a:cubicBezTo>
                  <a:pt x="93" y="78"/>
                  <a:pt x="90" y="81"/>
                  <a:pt x="87" y="81"/>
                </a:cubicBezTo>
                <a:cubicBezTo>
                  <a:pt x="11" y="81"/>
                  <a:pt x="11" y="81"/>
                  <a:pt x="11" y="81"/>
                </a:cubicBezTo>
                <a:cubicBezTo>
                  <a:pt x="7" y="81"/>
                  <a:pt x="5" y="78"/>
                  <a:pt x="4" y="75"/>
                </a:cubicBezTo>
                <a:cubicBezTo>
                  <a:pt x="0" y="55"/>
                  <a:pt x="0" y="55"/>
                  <a:pt x="0" y="55"/>
                </a:cubicBezTo>
                <a:cubicBezTo>
                  <a:pt x="0" y="52"/>
                  <a:pt x="1" y="48"/>
                  <a:pt x="2" y="45"/>
                </a:cubicBezTo>
                <a:cubicBezTo>
                  <a:pt x="19" y="5"/>
                  <a:pt x="19" y="5"/>
                  <a:pt x="19" y="5"/>
                </a:cubicBezTo>
                <a:cubicBezTo>
                  <a:pt x="20" y="2"/>
                  <a:pt x="24" y="0"/>
                  <a:pt x="27" y="0"/>
                </a:cubicBezTo>
                <a:cubicBezTo>
                  <a:pt x="38" y="0"/>
                  <a:pt x="38" y="0"/>
                  <a:pt x="38" y="0"/>
                </a:cubicBezTo>
                <a:cubicBezTo>
                  <a:pt x="36" y="22"/>
                  <a:pt x="36" y="22"/>
                  <a:pt x="36" y="22"/>
                </a:cubicBezTo>
                <a:cubicBezTo>
                  <a:pt x="21" y="22"/>
                  <a:pt x="21" y="22"/>
                  <a:pt x="21" y="22"/>
                </a:cubicBezTo>
                <a:cubicBezTo>
                  <a:pt x="49" y="44"/>
                  <a:pt x="49" y="44"/>
                  <a:pt x="49" y="44"/>
                </a:cubicBezTo>
                <a:cubicBezTo>
                  <a:pt x="76" y="22"/>
                  <a:pt x="76" y="22"/>
                  <a:pt x="76" y="22"/>
                </a:cubicBezTo>
                <a:cubicBezTo>
                  <a:pt x="62" y="22"/>
                  <a:pt x="62" y="22"/>
                  <a:pt x="62" y="22"/>
                </a:cubicBezTo>
                <a:cubicBezTo>
                  <a:pt x="60" y="0"/>
                  <a:pt x="60" y="0"/>
                  <a:pt x="60" y="0"/>
                </a:cubicBezTo>
                <a:cubicBezTo>
                  <a:pt x="71" y="0"/>
                  <a:pt x="71" y="0"/>
                  <a:pt x="71" y="0"/>
                </a:cubicBezTo>
                <a:cubicBezTo>
                  <a:pt x="74" y="0"/>
                  <a:pt x="77" y="2"/>
                  <a:pt x="79" y="5"/>
                </a:cubicBezTo>
                <a:cubicBezTo>
                  <a:pt x="96" y="45"/>
                  <a:pt x="96" y="45"/>
                  <a:pt x="96" y="45"/>
                </a:cubicBezTo>
                <a:cubicBezTo>
                  <a:pt x="97" y="48"/>
                  <a:pt x="98" y="52"/>
                  <a:pt x="97" y="55"/>
                </a:cubicBezTo>
                <a:close/>
                <a:moveTo>
                  <a:pt x="84" y="54"/>
                </a:moveTo>
                <a:cubicBezTo>
                  <a:pt x="14" y="54"/>
                  <a:pt x="14" y="54"/>
                  <a:pt x="14" y="54"/>
                </a:cubicBezTo>
                <a:cubicBezTo>
                  <a:pt x="11" y="54"/>
                  <a:pt x="9" y="57"/>
                  <a:pt x="9" y="60"/>
                </a:cubicBezTo>
                <a:cubicBezTo>
                  <a:pt x="11" y="68"/>
                  <a:pt x="11" y="68"/>
                  <a:pt x="11" y="68"/>
                </a:cubicBezTo>
                <a:cubicBezTo>
                  <a:pt x="11" y="71"/>
                  <a:pt x="14" y="73"/>
                  <a:pt x="17" y="73"/>
                </a:cubicBezTo>
                <a:cubicBezTo>
                  <a:pt x="81" y="73"/>
                  <a:pt x="81" y="73"/>
                  <a:pt x="81" y="73"/>
                </a:cubicBezTo>
                <a:cubicBezTo>
                  <a:pt x="84" y="73"/>
                  <a:pt x="87" y="71"/>
                  <a:pt x="87" y="68"/>
                </a:cubicBezTo>
                <a:cubicBezTo>
                  <a:pt x="88" y="60"/>
                  <a:pt x="88" y="60"/>
                  <a:pt x="88" y="60"/>
                </a:cubicBezTo>
                <a:cubicBezTo>
                  <a:pt x="89" y="57"/>
                  <a:pt x="87" y="54"/>
                  <a:pt x="84" y="5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8" name="Freeform 81">
            <a:extLst>
              <a:ext uri="{FF2B5EF4-FFF2-40B4-BE49-F238E27FC236}">
                <a16:creationId xmlns:a16="http://schemas.microsoft.com/office/drawing/2014/main" id="{FFFFB88C-C405-443A-BD17-EA048A01A9C6}"/>
              </a:ext>
            </a:extLst>
          </p:cNvPr>
          <p:cNvSpPr>
            <a:spLocks/>
          </p:cNvSpPr>
          <p:nvPr userDrawn="1"/>
        </p:nvSpPr>
        <p:spPr bwMode="auto">
          <a:xfrm>
            <a:off x="8802688" y="4795838"/>
            <a:ext cx="404813" cy="263525"/>
          </a:xfrm>
          <a:custGeom>
            <a:avLst/>
            <a:gdLst>
              <a:gd name="T0" fmla="*/ 108 w 108"/>
              <a:gd name="T1" fmla="*/ 45 h 70"/>
              <a:gd name="T2" fmla="*/ 82 w 108"/>
              <a:gd name="T3" fmla="*/ 70 h 70"/>
              <a:gd name="T4" fmla="*/ 19 w 108"/>
              <a:gd name="T5" fmla="*/ 70 h 70"/>
              <a:gd name="T6" fmla="*/ 0 w 108"/>
              <a:gd name="T7" fmla="*/ 51 h 70"/>
              <a:gd name="T8" fmla="*/ 19 w 108"/>
              <a:gd name="T9" fmla="*/ 32 h 70"/>
              <a:gd name="T10" fmla="*/ 22 w 108"/>
              <a:gd name="T11" fmla="*/ 32 h 70"/>
              <a:gd name="T12" fmla="*/ 21 w 108"/>
              <a:gd name="T13" fmla="*/ 28 h 70"/>
              <a:gd name="T14" fmla="*/ 50 w 108"/>
              <a:gd name="T15" fmla="*/ 0 h 70"/>
              <a:gd name="T16" fmla="*/ 77 w 108"/>
              <a:gd name="T17" fmla="*/ 20 h 70"/>
              <a:gd name="T18" fmla="*/ 82 w 108"/>
              <a:gd name="T19" fmla="*/ 20 h 70"/>
              <a:gd name="T20" fmla="*/ 108 w 108"/>
              <a:gd name="T21" fmla="*/ 4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70">
                <a:moveTo>
                  <a:pt x="108" y="45"/>
                </a:moveTo>
                <a:cubicBezTo>
                  <a:pt x="108" y="59"/>
                  <a:pt x="96" y="70"/>
                  <a:pt x="82" y="70"/>
                </a:cubicBezTo>
                <a:cubicBezTo>
                  <a:pt x="19" y="70"/>
                  <a:pt x="19" y="70"/>
                  <a:pt x="19" y="70"/>
                </a:cubicBezTo>
                <a:cubicBezTo>
                  <a:pt x="8" y="70"/>
                  <a:pt x="0" y="62"/>
                  <a:pt x="0" y="51"/>
                </a:cubicBezTo>
                <a:cubicBezTo>
                  <a:pt x="0" y="41"/>
                  <a:pt x="8" y="32"/>
                  <a:pt x="19" y="32"/>
                </a:cubicBezTo>
                <a:cubicBezTo>
                  <a:pt x="20" y="32"/>
                  <a:pt x="21" y="32"/>
                  <a:pt x="22" y="32"/>
                </a:cubicBezTo>
                <a:cubicBezTo>
                  <a:pt x="21" y="31"/>
                  <a:pt x="21" y="29"/>
                  <a:pt x="21" y="28"/>
                </a:cubicBezTo>
                <a:cubicBezTo>
                  <a:pt x="21" y="12"/>
                  <a:pt x="34" y="0"/>
                  <a:pt x="50" y="0"/>
                </a:cubicBezTo>
                <a:cubicBezTo>
                  <a:pt x="63" y="0"/>
                  <a:pt x="74" y="8"/>
                  <a:pt x="77" y="20"/>
                </a:cubicBezTo>
                <a:cubicBezTo>
                  <a:pt x="79" y="20"/>
                  <a:pt x="80" y="20"/>
                  <a:pt x="82" y="20"/>
                </a:cubicBezTo>
                <a:cubicBezTo>
                  <a:pt x="96" y="20"/>
                  <a:pt x="108" y="31"/>
                  <a:pt x="108" y="4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9" name="Freeform 82">
            <a:extLst>
              <a:ext uri="{FF2B5EF4-FFF2-40B4-BE49-F238E27FC236}">
                <a16:creationId xmlns:a16="http://schemas.microsoft.com/office/drawing/2014/main" id="{71FBF0E0-0686-4586-AC82-D83C231C3377}"/>
              </a:ext>
            </a:extLst>
          </p:cNvPr>
          <p:cNvSpPr>
            <a:spLocks/>
          </p:cNvSpPr>
          <p:nvPr userDrawn="1"/>
        </p:nvSpPr>
        <p:spPr bwMode="auto">
          <a:xfrm>
            <a:off x="9448800" y="4795838"/>
            <a:ext cx="404813" cy="263525"/>
          </a:xfrm>
          <a:custGeom>
            <a:avLst/>
            <a:gdLst>
              <a:gd name="T0" fmla="*/ 108 w 108"/>
              <a:gd name="T1" fmla="*/ 45 h 70"/>
              <a:gd name="T2" fmla="*/ 82 w 108"/>
              <a:gd name="T3" fmla="*/ 70 h 70"/>
              <a:gd name="T4" fmla="*/ 61 w 108"/>
              <a:gd name="T5" fmla="*/ 70 h 70"/>
              <a:gd name="T6" fmla="*/ 61 w 108"/>
              <a:gd name="T7" fmla="*/ 50 h 70"/>
              <a:gd name="T8" fmla="*/ 73 w 108"/>
              <a:gd name="T9" fmla="*/ 50 h 70"/>
              <a:gd name="T10" fmla="*/ 54 w 108"/>
              <a:gd name="T11" fmla="*/ 25 h 70"/>
              <a:gd name="T12" fmla="*/ 35 w 108"/>
              <a:gd name="T13" fmla="*/ 50 h 70"/>
              <a:gd name="T14" fmla="*/ 46 w 108"/>
              <a:gd name="T15" fmla="*/ 50 h 70"/>
              <a:gd name="T16" fmla="*/ 46 w 108"/>
              <a:gd name="T17" fmla="*/ 70 h 70"/>
              <a:gd name="T18" fmla="*/ 19 w 108"/>
              <a:gd name="T19" fmla="*/ 70 h 70"/>
              <a:gd name="T20" fmla="*/ 0 w 108"/>
              <a:gd name="T21" fmla="*/ 51 h 70"/>
              <a:gd name="T22" fmla="*/ 19 w 108"/>
              <a:gd name="T23" fmla="*/ 32 h 70"/>
              <a:gd name="T24" fmla="*/ 22 w 108"/>
              <a:gd name="T25" fmla="*/ 32 h 70"/>
              <a:gd name="T26" fmla="*/ 21 w 108"/>
              <a:gd name="T27" fmla="*/ 28 h 70"/>
              <a:gd name="T28" fmla="*/ 50 w 108"/>
              <a:gd name="T29" fmla="*/ 0 h 70"/>
              <a:gd name="T30" fmla="*/ 78 w 108"/>
              <a:gd name="T31" fmla="*/ 20 h 70"/>
              <a:gd name="T32" fmla="*/ 82 w 108"/>
              <a:gd name="T33" fmla="*/ 20 h 70"/>
              <a:gd name="T34" fmla="*/ 108 w 108"/>
              <a:gd name="T35" fmla="*/ 4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70">
                <a:moveTo>
                  <a:pt x="108" y="45"/>
                </a:moveTo>
                <a:cubicBezTo>
                  <a:pt x="108" y="59"/>
                  <a:pt x="96" y="70"/>
                  <a:pt x="82" y="70"/>
                </a:cubicBezTo>
                <a:cubicBezTo>
                  <a:pt x="61" y="70"/>
                  <a:pt x="61" y="70"/>
                  <a:pt x="61" y="70"/>
                </a:cubicBezTo>
                <a:cubicBezTo>
                  <a:pt x="61" y="50"/>
                  <a:pt x="61" y="50"/>
                  <a:pt x="61" y="50"/>
                </a:cubicBezTo>
                <a:cubicBezTo>
                  <a:pt x="73" y="50"/>
                  <a:pt x="73" y="50"/>
                  <a:pt x="73" y="50"/>
                </a:cubicBezTo>
                <a:cubicBezTo>
                  <a:pt x="54" y="25"/>
                  <a:pt x="54" y="25"/>
                  <a:pt x="54" y="25"/>
                </a:cubicBezTo>
                <a:cubicBezTo>
                  <a:pt x="35" y="50"/>
                  <a:pt x="35" y="50"/>
                  <a:pt x="35" y="50"/>
                </a:cubicBezTo>
                <a:cubicBezTo>
                  <a:pt x="46" y="50"/>
                  <a:pt x="46" y="50"/>
                  <a:pt x="46" y="50"/>
                </a:cubicBezTo>
                <a:cubicBezTo>
                  <a:pt x="46" y="70"/>
                  <a:pt x="46" y="70"/>
                  <a:pt x="46" y="70"/>
                </a:cubicBezTo>
                <a:cubicBezTo>
                  <a:pt x="19" y="70"/>
                  <a:pt x="19" y="70"/>
                  <a:pt x="19" y="70"/>
                </a:cubicBezTo>
                <a:cubicBezTo>
                  <a:pt x="9" y="70"/>
                  <a:pt x="0" y="62"/>
                  <a:pt x="0" y="51"/>
                </a:cubicBezTo>
                <a:cubicBezTo>
                  <a:pt x="0" y="41"/>
                  <a:pt x="9" y="32"/>
                  <a:pt x="19" y="32"/>
                </a:cubicBezTo>
                <a:cubicBezTo>
                  <a:pt x="20" y="32"/>
                  <a:pt x="21" y="32"/>
                  <a:pt x="22" y="32"/>
                </a:cubicBezTo>
                <a:cubicBezTo>
                  <a:pt x="22" y="31"/>
                  <a:pt x="21" y="30"/>
                  <a:pt x="21" y="28"/>
                </a:cubicBezTo>
                <a:cubicBezTo>
                  <a:pt x="21" y="13"/>
                  <a:pt x="34" y="0"/>
                  <a:pt x="50" y="0"/>
                </a:cubicBezTo>
                <a:cubicBezTo>
                  <a:pt x="63" y="0"/>
                  <a:pt x="74" y="9"/>
                  <a:pt x="78" y="20"/>
                </a:cubicBezTo>
                <a:cubicBezTo>
                  <a:pt x="79" y="20"/>
                  <a:pt x="81" y="20"/>
                  <a:pt x="82" y="20"/>
                </a:cubicBezTo>
                <a:cubicBezTo>
                  <a:pt x="96" y="20"/>
                  <a:pt x="108" y="31"/>
                  <a:pt x="108" y="4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0" name="Freeform 83">
            <a:extLst>
              <a:ext uri="{FF2B5EF4-FFF2-40B4-BE49-F238E27FC236}">
                <a16:creationId xmlns:a16="http://schemas.microsoft.com/office/drawing/2014/main" id="{951E40D1-4569-46DB-BCA5-8614B1482117}"/>
              </a:ext>
            </a:extLst>
          </p:cNvPr>
          <p:cNvSpPr>
            <a:spLocks noEditPoints="1"/>
          </p:cNvSpPr>
          <p:nvPr userDrawn="1"/>
        </p:nvSpPr>
        <p:spPr bwMode="auto">
          <a:xfrm>
            <a:off x="10112375" y="4746626"/>
            <a:ext cx="365125" cy="360363"/>
          </a:xfrm>
          <a:custGeom>
            <a:avLst/>
            <a:gdLst>
              <a:gd name="T0" fmla="*/ 95 w 97"/>
              <a:gd name="T1" fmla="*/ 10 h 96"/>
              <a:gd name="T2" fmla="*/ 10 w 97"/>
              <a:gd name="T3" fmla="*/ 94 h 96"/>
              <a:gd name="T4" fmla="*/ 6 w 97"/>
              <a:gd name="T5" fmla="*/ 96 h 96"/>
              <a:gd name="T6" fmla="*/ 3 w 97"/>
              <a:gd name="T7" fmla="*/ 94 h 96"/>
              <a:gd name="T8" fmla="*/ 3 w 97"/>
              <a:gd name="T9" fmla="*/ 87 h 96"/>
              <a:gd name="T10" fmla="*/ 87 w 97"/>
              <a:gd name="T11" fmla="*/ 2 h 96"/>
              <a:gd name="T12" fmla="*/ 95 w 97"/>
              <a:gd name="T13" fmla="*/ 2 h 96"/>
              <a:gd name="T14" fmla="*/ 95 w 97"/>
              <a:gd name="T15" fmla="*/ 10 h 96"/>
              <a:gd name="T16" fmla="*/ 12 w 97"/>
              <a:gd name="T17" fmla="*/ 66 h 96"/>
              <a:gd name="T18" fmla="*/ 30 w 97"/>
              <a:gd name="T19" fmla="*/ 13 h 96"/>
              <a:gd name="T20" fmla="*/ 58 w 97"/>
              <a:gd name="T21" fmla="*/ 20 h 96"/>
              <a:gd name="T22" fmla="*/ 52 w 97"/>
              <a:gd name="T23" fmla="*/ 26 h 96"/>
              <a:gd name="T24" fmla="*/ 35 w 97"/>
              <a:gd name="T25" fmla="*/ 19 h 96"/>
              <a:gd name="T26" fmla="*/ 41 w 97"/>
              <a:gd name="T27" fmla="*/ 37 h 96"/>
              <a:gd name="T28" fmla="*/ 12 w 97"/>
              <a:gd name="T29" fmla="*/ 66 h 96"/>
              <a:gd name="T30" fmla="*/ 77 w 97"/>
              <a:gd name="T31" fmla="*/ 38 h 96"/>
              <a:gd name="T32" fmla="*/ 87 w 97"/>
              <a:gd name="T33" fmla="*/ 70 h 96"/>
              <a:gd name="T34" fmla="*/ 29 w 97"/>
              <a:gd name="T35" fmla="*/ 86 h 96"/>
              <a:gd name="T36" fmla="*/ 59 w 97"/>
              <a:gd name="T37" fmla="*/ 56 h 96"/>
              <a:gd name="T38" fmla="*/ 80 w 97"/>
              <a:gd name="T39" fmla="*/ 64 h 96"/>
              <a:gd name="T40" fmla="*/ 71 w 97"/>
              <a:gd name="T41" fmla="*/ 44 h 96"/>
              <a:gd name="T42" fmla="*/ 77 w 97"/>
              <a:gd name="T43" fmla="*/ 3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96">
                <a:moveTo>
                  <a:pt x="95" y="10"/>
                </a:moveTo>
                <a:cubicBezTo>
                  <a:pt x="10" y="94"/>
                  <a:pt x="10" y="94"/>
                  <a:pt x="10" y="94"/>
                </a:cubicBezTo>
                <a:cubicBezTo>
                  <a:pt x="9" y="95"/>
                  <a:pt x="8" y="96"/>
                  <a:pt x="6" y="96"/>
                </a:cubicBezTo>
                <a:cubicBezTo>
                  <a:pt x="5" y="96"/>
                  <a:pt x="4" y="95"/>
                  <a:pt x="3" y="94"/>
                </a:cubicBezTo>
                <a:cubicBezTo>
                  <a:pt x="0" y="92"/>
                  <a:pt x="0" y="89"/>
                  <a:pt x="3" y="87"/>
                </a:cubicBezTo>
                <a:cubicBezTo>
                  <a:pt x="87" y="2"/>
                  <a:pt x="87" y="2"/>
                  <a:pt x="87" y="2"/>
                </a:cubicBezTo>
                <a:cubicBezTo>
                  <a:pt x="89" y="0"/>
                  <a:pt x="92" y="0"/>
                  <a:pt x="95" y="2"/>
                </a:cubicBezTo>
                <a:cubicBezTo>
                  <a:pt x="97" y="4"/>
                  <a:pt x="97" y="8"/>
                  <a:pt x="95" y="10"/>
                </a:cubicBezTo>
                <a:close/>
                <a:moveTo>
                  <a:pt x="12" y="66"/>
                </a:moveTo>
                <a:cubicBezTo>
                  <a:pt x="6" y="44"/>
                  <a:pt x="25" y="17"/>
                  <a:pt x="30" y="13"/>
                </a:cubicBezTo>
                <a:cubicBezTo>
                  <a:pt x="34" y="8"/>
                  <a:pt x="46" y="11"/>
                  <a:pt x="58" y="20"/>
                </a:cubicBezTo>
                <a:cubicBezTo>
                  <a:pt x="52" y="26"/>
                  <a:pt x="52" y="26"/>
                  <a:pt x="52" y="26"/>
                </a:cubicBezTo>
                <a:cubicBezTo>
                  <a:pt x="44" y="20"/>
                  <a:pt x="36" y="18"/>
                  <a:pt x="35" y="19"/>
                </a:cubicBezTo>
                <a:cubicBezTo>
                  <a:pt x="34" y="21"/>
                  <a:pt x="35" y="28"/>
                  <a:pt x="41" y="37"/>
                </a:cubicBezTo>
                <a:lnTo>
                  <a:pt x="12" y="66"/>
                </a:lnTo>
                <a:close/>
                <a:moveTo>
                  <a:pt x="77" y="38"/>
                </a:moveTo>
                <a:cubicBezTo>
                  <a:pt x="87" y="52"/>
                  <a:pt x="92" y="65"/>
                  <a:pt x="87" y="70"/>
                </a:cubicBezTo>
                <a:cubicBezTo>
                  <a:pt x="81" y="75"/>
                  <a:pt x="52" y="95"/>
                  <a:pt x="29" y="86"/>
                </a:cubicBezTo>
                <a:cubicBezTo>
                  <a:pt x="59" y="56"/>
                  <a:pt x="59" y="56"/>
                  <a:pt x="59" y="56"/>
                </a:cubicBezTo>
                <a:cubicBezTo>
                  <a:pt x="70" y="63"/>
                  <a:pt x="78" y="66"/>
                  <a:pt x="80" y="64"/>
                </a:cubicBezTo>
                <a:cubicBezTo>
                  <a:pt x="81" y="63"/>
                  <a:pt x="79" y="54"/>
                  <a:pt x="71" y="44"/>
                </a:cubicBezTo>
                <a:lnTo>
                  <a:pt x="77" y="38"/>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1" name="Freeform 84">
            <a:extLst>
              <a:ext uri="{FF2B5EF4-FFF2-40B4-BE49-F238E27FC236}">
                <a16:creationId xmlns:a16="http://schemas.microsoft.com/office/drawing/2014/main" id="{4027824F-DC10-490C-8610-17E28D42E3D9}"/>
              </a:ext>
            </a:extLst>
          </p:cNvPr>
          <p:cNvSpPr>
            <a:spLocks noEditPoints="1"/>
          </p:cNvSpPr>
          <p:nvPr userDrawn="1"/>
        </p:nvSpPr>
        <p:spPr bwMode="auto">
          <a:xfrm>
            <a:off x="10706100" y="4735513"/>
            <a:ext cx="420688" cy="431800"/>
          </a:xfrm>
          <a:custGeom>
            <a:avLst/>
            <a:gdLst>
              <a:gd name="T0" fmla="*/ 72 w 112"/>
              <a:gd name="T1" fmla="*/ 43 h 115"/>
              <a:gd name="T2" fmla="*/ 89 w 112"/>
              <a:gd name="T3" fmla="*/ 83 h 115"/>
              <a:gd name="T4" fmla="*/ 23 w 112"/>
              <a:gd name="T5" fmla="*/ 92 h 115"/>
              <a:gd name="T6" fmla="*/ 32 w 112"/>
              <a:gd name="T7" fmla="*/ 26 h 115"/>
              <a:gd name="T8" fmla="*/ 72 w 112"/>
              <a:gd name="T9" fmla="*/ 43 h 115"/>
              <a:gd name="T10" fmla="*/ 66 w 112"/>
              <a:gd name="T11" fmla="*/ 48 h 115"/>
              <a:gd name="T12" fmla="*/ 38 w 112"/>
              <a:gd name="T13" fmla="*/ 33 h 115"/>
              <a:gd name="T14" fmla="*/ 53 w 112"/>
              <a:gd name="T15" fmla="*/ 62 h 115"/>
              <a:gd name="T16" fmla="*/ 82 w 112"/>
              <a:gd name="T17" fmla="*/ 77 h 115"/>
              <a:gd name="T18" fmla="*/ 66 w 112"/>
              <a:gd name="T19" fmla="*/ 48 h 115"/>
              <a:gd name="T20" fmla="*/ 62 w 112"/>
              <a:gd name="T21" fmla="*/ 14 h 115"/>
              <a:gd name="T22" fmla="*/ 67 w 112"/>
              <a:gd name="T23" fmla="*/ 4 h 115"/>
              <a:gd name="T24" fmla="*/ 75 w 112"/>
              <a:gd name="T25" fmla="*/ 2 h 115"/>
              <a:gd name="T26" fmla="*/ 77 w 112"/>
              <a:gd name="T27" fmla="*/ 9 h 115"/>
              <a:gd name="T28" fmla="*/ 71 w 112"/>
              <a:gd name="T29" fmla="*/ 19 h 115"/>
              <a:gd name="T30" fmla="*/ 66 w 112"/>
              <a:gd name="T31" fmla="*/ 22 h 115"/>
              <a:gd name="T32" fmla="*/ 64 w 112"/>
              <a:gd name="T33" fmla="*/ 21 h 115"/>
              <a:gd name="T34" fmla="*/ 62 w 112"/>
              <a:gd name="T35" fmla="*/ 14 h 115"/>
              <a:gd name="T36" fmla="*/ 79 w 112"/>
              <a:gd name="T37" fmla="*/ 33 h 115"/>
              <a:gd name="T38" fmla="*/ 79 w 112"/>
              <a:gd name="T39" fmla="*/ 26 h 115"/>
              <a:gd name="T40" fmla="*/ 90 w 112"/>
              <a:gd name="T41" fmla="*/ 15 h 115"/>
              <a:gd name="T42" fmla="*/ 97 w 112"/>
              <a:gd name="T43" fmla="*/ 15 h 115"/>
              <a:gd name="T44" fmla="*/ 97 w 112"/>
              <a:gd name="T45" fmla="*/ 23 h 115"/>
              <a:gd name="T46" fmla="*/ 87 w 112"/>
              <a:gd name="T47" fmla="*/ 33 h 115"/>
              <a:gd name="T48" fmla="*/ 83 w 112"/>
              <a:gd name="T49" fmla="*/ 35 h 115"/>
              <a:gd name="T50" fmla="*/ 79 w 112"/>
              <a:gd name="T51" fmla="*/ 33 h 115"/>
              <a:gd name="T52" fmla="*/ 109 w 112"/>
              <a:gd name="T53" fmla="*/ 45 h 115"/>
              <a:gd name="T54" fmla="*/ 98 w 112"/>
              <a:gd name="T55" fmla="*/ 51 h 115"/>
              <a:gd name="T56" fmla="*/ 96 w 112"/>
              <a:gd name="T57" fmla="*/ 52 h 115"/>
              <a:gd name="T58" fmla="*/ 91 w 112"/>
              <a:gd name="T59" fmla="*/ 49 h 115"/>
              <a:gd name="T60" fmla="*/ 93 w 112"/>
              <a:gd name="T61" fmla="*/ 41 h 115"/>
              <a:gd name="T62" fmla="*/ 104 w 112"/>
              <a:gd name="T63" fmla="*/ 36 h 115"/>
              <a:gd name="T64" fmla="*/ 111 w 112"/>
              <a:gd name="T65" fmla="*/ 38 h 115"/>
              <a:gd name="T66" fmla="*/ 109 w 112"/>
              <a:gd name="T67" fmla="*/ 4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115">
                <a:moveTo>
                  <a:pt x="72" y="43"/>
                </a:moveTo>
                <a:cubicBezTo>
                  <a:pt x="87" y="59"/>
                  <a:pt x="95" y="77"/>
                  <a:pt x="89" y="83"/>
                </a:cubicBezTo>
                <a:cubicBezTo>
                  <a:pt x="83" y="89"/>
                  <a:pt x="46" y="115"/>
                  <a:pt x="23" y="92"/>
                </a:cubicBezTo>
                <a:cubicBezTo>
                  <a:pt x="0" y="69"/>
                  <a:pt x="26" y="32"/>
                  <a:pt x="32" y="26"/>
                </a:cubicBezTo>
                <a:cubicBezTo>
                  <a:pt x="38" y="19"/>
                  <a:pt x="56" y="27"/>
                  <a:pt x="72" y="43"/>
                </a:cubicBezTo>
                <a:close/>
                <a:moveTo>
                  <a:pt x="66" y="48"/>
                </a:moveTo>
                <a:cubicBezTo>
                  <a:pt x="53" y="35"/>
                  <a:pt x="39" y="31"/>
                  <a:pt x="38" y="33"/>
                </a:cubicBezTo>
                <a:cubicBezTo>
                  <a:pt x="36" y="34"/>
                  <a:pt x="40" y="48"/>
                  <a:pt x="53" y="62"/>
                </a:cubicBezTo>
                <a:cubicBezTo>
                  <a:pt x="67" y="75"/>
                  <a:pt x="81" y="79"/>
                  <a:pt x="82" y="77"/>
                </a:cubicBezTo>
                <a:cubicBezTo>
                  <a:pt x="84" y="76"/>
                  <a:pt x="80" y="62"/>
                  <a:pt x="66" y="48"/>
                </a:cubicBezTo>
                <a:close/>
                <a:moveTo>
                  <a:pt x="62" y="14"/>
                </a:moveTo>
                <a:cubicBezTo>
                  <a:pt x="67" y="4"/>
                  <a:pt x="67" y="4"/>
                  <a:pt x="67" y="4"/>
                </a:cubicBezTo>
                <a:cubicBezTo>
                  <a:pt x="69" y="1"/>
                  <a:pt x="72" y="0"/>
                  <a:pt x="75" y="2"/>
                </a:cubicBezTo>
                <a:cubicBezTo>
                  <a:pt x="77" y="3"/>
                  <a:pt x="78" y="6"/>
                  <a:pt x="77" y="9"/>
                </a:cubicBezTo>
                <a:cubicBezTo>
                  <a:pt x="71" y="19"/>
                  <a:pt x="71" y="19"/>
                  <a:pt x="71" y="19"/>
                </a:cubicBezTo>
                <a:cubicBezTo>
                  <a:pt x="70" y="21"/>
                  <a:pt x="68" y="22"/>
                  <a:pt x="66" y="22"/>
                </a:cubicBezTo>
                <a:cubicBezTo>
                  <a:pt x="65" y="22"/>
                  <a:pt x="65" y="22"/>
                  <a:pt x="64" y="21"/>
                </a:cubicBezTo>
                <a:cubicBezTo>
                  <a:pt x="61" y="20"/>
                  <a:pt x="60" y="17"/>
                  <a:pt x="62" y="14"/>
                </a:cubicBezTo>
                <a:close/>
                <a:moveTo>
                  <a:pt x="79" y="33"/>
                </a:moveTo>
                <a:cubicBezTo>
                  <a:pt x="77" y="31"/>
                  <a:pt x="77" y="28"/>
                  <a:pt x="79" y="26"/>
                </a:cubicBezTo>
                <a:cubicBezTo>
                  <a:pt x="90" y="15"/>
                  <a:pt x="90" y="15"/>
                  <a:pt x="90" y="15"/>
                </a:cubicBezTo>
                <a:cubicBezTo>
                  <a:pt x="92" y="13"/>
                  <a:pt x="95" y="13"/>
                  <a:pt x="97" y="15"/>
                </a:cubicBezTo>
                <a:cubicBezTo>
                  <a:pt x="99" y="17"/>
                  <a:pt x="99" y="21"/>
                  <a:pt x="97" y="23"/>
                </a:cubicBezTo>
                <a:cubicBezTo>
                  <a:pt x="87" y="33"/>
                  <a:pt x="87" y="33"/>
                  <a:pt x="87" y="33"/>
                </a:cubicBezTo>
                <a:cubicBezTo>
                  <a:pt x="86" y="34"/>
                  <a:pt x="84" y="35"/>
                  <a:pt x="83" y="35"/>
                </a:cubicBezTo>
                <a:cubicBezTo>
                  <a:pt x="82" y="35"/>
                  <a:pt x="80" y="34"/>
                  <a:pt x="79" y="33"/>
                </a:cubicBezTo>
                <a:close/>
                <a:moveTo>
                  <a:pt x="109" y="45"/>
                </a:moveTo>
                <a:cubicBezTo>
                  <a:pt x="98" y="51"/>
                  <a:pt x="98" y="51"/>
                  <a:pt x="98" y="51"/>
                </a:cubicBezTo>
                <a:cubicBezTo>
                  <a:pt x="98" y="51"/>
                  <a:pt x="97" y="52"/>
                  <a:pt x="96" y="52"/>
                </a:cubicBezTo>
                <a:cubicBezTo>
                  <a:pt x="94" y="52"/>
                  <a:pt x="92" y="51"/>
                  <a:pt x="91" y="49"/>
                </a:cubicBezTo>
                <a:cubicBezTo>
                  <a:pt x="90" y="46"/>
                  <a:pt x="90" y="43"/>
                  <a:pt x="93" y="41"/>
                </a:cubicBezTo>
                <a:cubicBezTo>
                  <a:pt x="104" y="36"/>
                  <a:pt x="104" y="36"/>
                  <a:pt x="104" y="36"/>
                </a:cubicBezTo>
                <a:cubicBezTo>
                  <a:pt x="106" y="34"/>
                  <a:pt x="109" y="35"/>
                  <a:pt x="111" y="38"/>
                </a:cubicBezTo>
                <a:cubicBezTo>
                  <a:pt x="112" y="40"/>
                  <a:pt x="111" y="44"/>
                  <a:pt x="109" y="4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0207416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iktogramme 4">
    <p:spTree>
      <p:nvGrpSpPr>
        <p:cNvPr id="1" name=""/>
        <p:cNvGrpSpPr/>
        <p:nvPr/>
      </p:nvGrpSpPr>
      <p:grpSpPr>
        <a:xfrm>
          <a:off x="0" y="0"/>
          <a:ext cx="0" cy="0"/>
          <a:chOff x="0" y="0"/>
          <a:chExt cx="0" cy="0"/>
        </a:xfrm>
      </p:grpSpPr>
      <p:grpSp>
        <p:nvGrpSpPr>
          <p:cNvPr id="5" name="Group 1">
            <a:extLst>
              <a:ext uri="{FF2B5EF4-FFF2-40B4-BE49-F238E27FC236}">
                <a16:creationId xmlns:a16="http://schemas.microsoft.com/office/drawing/2014/main" id="{40E44E9C-D3F3-4E9E-B3CB-4ADBD4936393}"/>
              </a:ext>
            </a:extLst>
          </p:cNvPr>
          <p:cNvGrpSpPr/>
          <p:nvPr userDrawn="1"/>
        </p:nvGrpSpPr>
        <p:grpSpPr>
          <a:xfrm>
            <a:off x="2102690" y="4607160"/>
            <a:ext cx="492989" cy="806475"/>
            <a:chOff x="-268287" y="4881563"/>
            <a:chExt cx="911225" cy="1490663"/>
          </a:xfrm>
          <a:solidFill>
            <a:schemeClr val="bg1">
              <a:lumMod val="10000"/>
            </a:schemeClr>
          </a:solidFill>
        </p:grpSpPr>
        <p:sp>
          <p:nvSpPr>
            <p:cNvPr id="6" name="Freeform 5">
              <a:extLst>
                <a:ext uri="{FF2B5EF4-FFF2-40B4-BE49-F238E27FC236}">
                  <a16:creationId xmlns:a16="http://schemas.microsoft.com/office/drawing/2014/main" id="{5FBFC8FF-C43A-4376-AAB7-5340EA292BA4}"/>
                </a:ext>
              </a:extLst>
            </p:cNvPr>
            <p:cNvSpPr>
              <a:spLocks/>
            </p:cNvSpPr>
            <p:nvPr/>
          </p:nvSpPr>
          <p:spPr bwMode="auto">
            <a:xfrm>
              <a:off x="141288" y="4881563"/>
              <a:ext cx="87313" cy="109538"/>
            </a:xfrm>
            <a:custGeom>
              <a:avLst/>
              <a:gdLst>
                <a:gd name="T0" fmla="*/ 92 w 92"/>
                <a:gd name="T1" fmla="*/ 47 h 115"/>
                <a:gd name="T2" fmla="*/ 46 w 92"/>
                <a:gd name="T3" fmla="*/ 0 h 115"/>
                <a:gd name="T4" fmla="*/ 0 w 92"/>
                <a:gd name="T5" fmla="*/ 47 h 115"/>
                <a:gd name="T6" fmla="*/ 0 w 92"/>
                <a:gd name="T7" fmla="*/ 115 h 115"/>
                <a:gd name="T8" fmla="*/ 92 w 92"/>
                <a:gd name="T9" fmla="*/ 115 h 115"/>
                <a:gd name="T10" fmla="*/ 92 w 92"/>
                <a:gd name="T11" fmla="*/ 47 h 115"/>
              </a:gdLst>
              <a:ahLst/>
              <a:cxnLst>
                <a:cxn ang="0">
                  <a:pos x="T0" y="T1"/>
                </a:cxn>
                <a:cxn ang="0">
                  <a:pos x="T2" y="T3"/>
                </a:cxn>
                <a:cxn ang="0">
                  <a:pos x="T4" y="T5"/>
                </a:cxn>
                <a:cxn ang="0">
                  <a:pos x="T6" y="T7"/>
                </a:cxn>
                <a:cxn ang="0">
                  <a:pos x="T8" y="T9"/>
                </a:cxn>
                <a:cxn ang="0">
                  <a:pos x="T10" y="T11"/>
                </a:cxn>
              </a:cxnLst>
              <a:rect l="0" t="0" r="r" b="b"/>
              <a:pathLst>
                <a:path w="92" h="115">
                  <a:moveTo>
                    <a:pt x="92" y="47"/>
                  </a:moveTo>
                  <a:cubicBezTo>
                    <a:pt x="92" y="21"/>
                    <a:pt x="72" y="0"/>
                    <a:pt x="46" y="0"/>
                  </a:cubicBezTo>
                  <a:cubicBezTo>
                    <a:pt x="20" y="0"/>
                    <a:pt x="0" y="21"/>
                    <a:pt x="0" y="47"/>
                  </a:cubicBezTo>
                  <a:cubicBezTo>
                    <a:pt x="0" y="115"/>
                    <a:pt x="0" y="115"/>
                    <a:pt x="0" y="115"/>
                  </a:cubicBezTo>
                  <a:cubicBezTo>
                    <a:pt x="92" y="115"/>
                    <a:pt x="92" y="115"/>
                    <a:pt x="92" y="115"/>
                  </a:cubicBezTo>
                  <a:lnTo>
                    <a:pt x="92"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 name="Freeform 6">
              <a:extLst>
                <a:ext uri="{FF2B5EF4-FFF2-40B4-BE49-F238E27FC236}">
                  <a16:creationId xmlns:a16="http://schemas.microsoft.com/office/drawing/2014/main" id="{DEF620EB-7F86-4F8C-AE1F-5F99DC67297B}"/>
                </a:ext>
              </a:extLst>
            </p:cNvPr>
            <p:cNvSpPr>
              <a:spLocks/>
            </p:cNvSpPr>
            <p:nvPr/>
          </p:nvSpPr>
          <p:spPr bwMode="auto">
            <a:xfrm>
              <a:off x="-268287" y="5035551"/>
              <a:ext cx="909638" cy="298450"/>
            </a:xfrm>
            <a:custGeom>
              <a:avLst/>
              <a:gdLst>
                <a:gd name="T0" fmla="*/ 5 w 955"/>
                <a:gd name="T1" fmla="*/ 296 h 312"/>
                <a:gd name="T2" fmla="*/ 14 w 955"/>
                <a:gd name="T3" fmla="*/ 312 h 312"/>
                <a:gd name="T4" fmla="*/ 839 w 955"/>
                <a:gd name="T5" fmla="*/ 312 h 312"/>
                <a:gd name="T6" fmla="*/ 871 w 955"/>
                <a:gd name="T7" fmla="*/ 295 h 312"/>
                <a:gd name="T8" fmla="*/ 949 w 955"/>
                <a:gd name="T9" fmla="*/ 172 h 312"/>
                <a:gd name="T10" fmla="*/ 949 w 955"/>
                <a:gd name="T11" fmla="*/ 140 h 312"/>
                <a:gd name="T12" fmla="*/ 871 w 955"/>
                <a:gd name="T13" fmla="*/ 18 h 312"/>
                <a:gd name="T14" fmla="*/ 839 w 955"/>
                <a:gd name="T15" fmla="*/ 0 h 312"/>
                <a:gd name="T16" fmla="*/ 14 w 955"/>
                <a:gd name="T17" fmla="*/ 0 h 312"/>
                <a:gd name="T18" fmla="*/ 5 w 955"/>
                <a:gd name="T19" fmla="*/ 17 h 312"/>
                <a:gd name="T20" fmla="*/ 90 w 955"/>
                <a:gd name="T21" fmla="*/ 151 h 312"/>
                <a:gd name="T22" fmla="*/ 90 w 955"/>
                <a:gd name="T23" fmla="*/ 162 h 312"/>
                <a:gd name="T24" fmla="*/ 5 w 955"/>
                <a:gd name="T25" fmla="*/ 296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5" h="312">
                  <a:moveTo>
                    <a:pt x="5" y="296"/>
                  </a:moveTo>
                  <a:cubicBezTo>
                    <a:pt x="0" y="303"/>
                    <a:pt x="6" y="312"/>
                    <a:pt x="14" y="312"/>
                  </a:cubicBezTo>
                  <a:cubicBezTo>
                    <a:pt x="839" y="312"/>
                    <a:pt x="839" y="312"/>
                    <a:pt x="839" y="312"/>
                  </a:cubicBezTo>
                  <a:cubicBezTo>
                    <a:pt x="852" y="312"/>
                    <a:pt x="863" y="306"/>
                    <a:pt x="871" y="295"/>
                  </a:cubicBezTo>
                  <a:cubicBezTo>
                    <a:pt x="949" y="172"/>
                    <a:pt x="949" y="172"/>
                    <a:pt x="949" y="172"/>
                  </a:cubicBezTo>
                  <a:cubicBezTo>
                    <a:pt x="955" y="162"/>
                    <a:pt x="955" y="150"/>
                    <a:pt x="949" y="140"/>
                  </a:cubicBezTo>
                  <a:cubicBezTo>
                    <a:pt x="871" y="18"/>
                    <a:pt x="871" y="18"/>
                    <a:pt x="871" y="18"/>
                  </a:cubicBezTo>
                  <a:cubicBezTo>
                    <a:pt x="863" y="7"/>
                    <a:pt x="852" y="0"/>
                    <a:pt x="839" y="0"/>
                  </a:cubicBezTo>
                  <a:cubicBezTo>
                    <a:pt x="14" y="0"/>
                    <a:pt x="14" y="0"/>
                    <a:pt x="14" y="0"/>
                  </a:cubicBezTo>
                  <a:cubicBezTo>
                    <a:pt x="5" y="0"/>
                    <a:pt x="0" y="10"/>
                    <a:pt x="5" y="17"/>
                  </a:cubicBezTo>
                  <a:cubicBezTo>
                    <a:pt x="90" y="151"/>
                    <a:pt x="90" y="151"/>
                    <a:pt x="90" y="151"/>
                  </a:cubicBezTo>
                  <a:cubicBezTo>
                    <a:pt x="93" y="154"/>
                    <a:pt x="93" y="159"/>
                    <a:pt x="90" y="162"/>
                  </a:cubicBezTo>
                  <a:lnTo>
                    <a:pt x="5" y="2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 name="Freeform 7">
              <a:extLst>
                <a:ext uri="{FF2B5EF4-FFF2-40B4-BE49-F238E27FC236}">
                  <a16:creationId xmlns:a16="http://schemas.microsoft.com/office/drawing/2014/main" id="{A9863B4A-B9A2-42D8-85BD-090B6B1332C5}"/>
                </a:ext>
              </a:extLst>
            </p:cNvPr>
            <p:cNvSpPr>
              <a:spLocks/>
            </p:cNvSpPr>
            <p:nvPr/>
          </p:nvSpPr>
          <p:spPr bwMode="auto">
            <a:xfrm>
              <a:off x="274638" y="5483226"/>
              <a:ext cx="368300" cy="296863"/>
            </a:xfrm>
            <a:custGeom>
              <a:avLst/>
              <a:gdLst>
                <a:gd name="T0" fmla="*/ 381 w 386"/>
                <a:gd name="T1" fmla="*/ 17 h 312"/>
                <a:gd name="T2" fmla="*/ 372 w 386"/>
                <a:gd name="T3" fmla="*/ 0 h 312"/>
                <a:gd name="T4" fmla="*/ 0 w 386"/>
                <a:gd name="T5" fmla="*/ 0 h 312"/>
                <a:gd name="T6" fmla="*/ 0 w 386"/>
                <a:gd name="T7" fmla="*/ 312 h 312"/>
                <a:gd name="T8" fmla="*/ 372 w 386"/>
                <a:gd name="T9" fmla="*/ 312 h 312"/>
                <a:gd name="T10" fmla="*/ 381 w 386"/>
                <a:gd name="T11" fmla="*/ 296 h 312"/>
                <a:gd name="T12" fmla="*/ 295 w 386"/>
                <a:gd name="T13" fmla="*/ 162 h 312"/>
                <a:gd name="T14" fmla="*/ 295 w 386"/>
                <a:gd name="T15" fmla="*/ 150 h 312"/>
                <a:gd name="T16" fmla="*/ 381 w 386"/>
                <a:gd name="T17" fmla="*/ 1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6" h="312">
                  <a:moveTo>
                    <a:pt x="381" y="17"/>
                  </a:moveTo>
                  <a:cubicBezTo>
                    <a:pt x="386" y="10"/>
                    <a:pt x="380" y="0"/>
                    <a:pt x="372" y="0"/>
                  </a:cubicBezTo>
                  <a:cubicBezTo>
                    <a:pt x="0" y="0"/>
                    <a:pt x="0" y="0"/>
                    <a:pt x="0" y="0"/>
                  </a:cubicBezTo>
                  <a:cubicBezTo>
                    <a:pt x="0" y="312"/>
                    <a:pt x="0" y="312"/>
                    <a:pt x="0" y="312"/>
                  </a:cubicBezTo>
                  <a:cubicBezTo>
                    <a:pt x="372" y="312"/>
                    <a:pt x="372" y="312"/>
                    <a:pt x="372" y="312"/>
                  </a:cubicBezTo>
                  <a:cubicBezTo>
                    <a:pt x="380" y="312"/>
                    <a:pt x="386" y="303"/>
                    <a:pt x="381" y="296"/>
                  </a:cubicBezTo>
                  <a:cubicBezTo>
                    <a:pt x="295" y="162"/>
                    <a:pt x="295" y="162"/>
                    <a:pt x="295" y="162"/>
                  </a:cubicBezTo>
                  <a:cubicBezTo>
                    <a:pt x="293" y="158"/>
                    <a:pt x="293" y="154"/>
                    <a:pt x="295" y="150"/>
                  </a:cubicBezTo>
                  <a:lnTo>
                    <a:pt x="381"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 name="Freeform 8">
              <a:extLst>
                <a:ext uri="{FF2B5EF4-FFF2-40B4-BE49-F238E27FC236}">
                  <a16:creationId xmlns:a16="http://schemas.microsoft.com/office/drawing/2014/main" id="{C5449E4D-2970-42D5-BE25-7ADDB59EC5C0}"/>
                </a:ext>
              </a:extLst>
            </p:cNvPr>
            <p:cNvSpPr>
              <a:spLocks/>
            </p:cNvSpPr>
            <p:nvPr/>
          </p:nvSpPr>
          <p:spPr bwMode="auto">
            <a:xfrm>
              <a:off x="-268287" y="5483226"/>
              <a:ext cx="363538" cy="296863"/>
            </a:xfrm>
            <a:custGeom>
              <a:avLst/>
              <a:gdLst>
                <a:gd name="T0" fmla="*/ 382 w 382"/>
                <a:gd name="T1" fmla="*/ 0 h 312"/>
                <a:gd name="T2" fmla="*/ 117 w 382"/>
                <a:gd name="T3" fmla="*/ 0 h 312"/>
                <a:gd name="T4" fmla="*/ 85 w 382"/>
                <a:gd name="T5" fmla="*/ 18 h 312"/>
                <a:gd name="T6" fmla="*/ 7 w 382"/>
                <a:gd name="T7" fmla="*/ 140 h 312"/>
                <a:gd name="T8" fmla="*/ 7 w 382"/>
                <a:gd name="T9" fmla="*/ 173 h 312"/>
                <a:gd name="T10" fmla="*/ 85 w 382"/>
                <a:gd name="T11" fmla="*/ 295 h 312"/>
                <a:gd name="T12" fmla="*/ 117 w 382"/>
                <a:gd name="T13" fmla="*/ 312 h 312"/>
                <a:gd name="T14" fmla="*/ 382 w 382"/>
                <a:gd name="T15" fmla="*/ 312 h 312"/>
                <a:gd name="T16" fmla="*/ 382 w 382"/>
                <a:gd name="T17"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2" h="312">
                  <a:moveTo>
                    <a:pt x="382" y="0"/>
                  </a:moveTo>
                  <a:cubicBezTo>
                    <a:pt x="117" y="0"/>
                    <a:pt x="117" y="0"/>
                    <a:pt x="117" y="0"/>
                  </a:cubicBezTo>
                  <a:cubicBezTo>
                    <a:pt x="104" y="0"/>
                    <a:pt x="92" y="7"/>
                    <a:pt x="85" y="18"/>
                  </a:cubicBezTo>
                  <a:cubicBezTo>
                    <a:pt x="7" y="140"/>
                    <a:pt x="7" y="140"/>
                    <a:pt x="7" y="140"/>
                  </a:cubicBezTo>
                  <a:cubicBezTo>
                    <a:pt x="0" y="150"/>
                    <a:pt x="0" y="163"/>
                    <a:pt x="7" y="173"/>
                  </a:cubicBezTo>
                  <a:cubicBezTo>
                    <a:pt x="85" y="295"/>
                    <a:pt x="85" y="295"/>
                    <a:pt x="85" y="295"/>
                  </a:cubicBezTo>
                  <a:cubicBezTo>
                    <a:pt x="92" y="306"/>
                    <a:pt x="104" y="312"/>
                    <a:pt x="117" y="312"/>
                  </a:cubicBezTo>
                  <a:cubicBezTo>
                    <a:pt x="382" y="312"/>
                    <a:pt x="382" y="312"/>
                    <a:pt x="382" y="312"/>
                  </a:cubicBezTo>
                  <a:lnTo>
                    <a:pt x="38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 name="Freeform 9">
              <a:extLst>
                <a:ext uri="{FF2B5EF4-FFF2-40B4-BE49-F238E27FC236}">
                  <a16:creationId xmlns:a16="http://schemas.microsoft.com/office/drawing/2014/main" id="{A4667564-4EF5-4820-9A64-FA09F81D737E}"/>
                </a:ext>
              </a:extLst>
            </p:cNvPr>
            <p:cNvSpPr>
              <a:spLocks/>
            </p:cNvSpPr>
            <p:nvPr/>
          </p:nvSpPr>
          <p:spPr bwMode="auto">
            <a:xfrm>
              <a:off x="-14287" y="5378451"/>
              <a:ext cx="400050" cy="993775"/>
            </a:xfrm>
            <a:custGeom>
              <a:avLst/>
              <a:gdLst>
                <a:gd name="T0" fmla="*/ 356 w 420"/>
                <a:gd name="T1" fmla="*/ 880 h 1042"/>
                <a:gd name="T2" fmla="*/ 256 w 420"/>
                <a:gd name="T3" fmla="*/ 880 h 1042"/>
                <a:gd name="T4" fmla="*/ 256 w 420"/>
                <a:gd name="T5" fmla="*/ 0 h 1042"/>
                <a:gd name="T6" fmla="*/ 164 w 420"/>
                <a:gd name="T7" fmla="*/ 0 h 1042"/>
                <a:gd name="T8" fmla="*/ 164 w 420"/>
                <a:gd name="T9" fmla="*/ 880 h 1042"/>
                <a:gd name="T10" fmla="*/ 63 w 420"/>
                <a:gd name="T11" fmla="*/ 880 h 1042"/>
                <a:gd name="T12" fmla="*/ 0 w 420"/>
                <a:gd name="T13" fmla="*/ 943 h 1042"/>
                <a:gd name="T14" fmla="*/ 0 w 420"/>
                <a:gd name="T15" fmla="*/ 1042 h 1042"/>
                <a:gd name="T16" fmla="*/ 420 w 420"/>
                <a:gd name="T17" fmla="*/ 1042 h 1042"/>
                <a:gd name="T18" fmla="*/ 420 w 420"/>
                <a:gd name="T19" fmla="*/ 943 h 1042"/>
                <a:gd name="T20" fmla="*/ 356 w 420"/>
                <a:gd name="T21" fmla="*/ 88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0" h="1042">
                  <a:moveTo>
                    <a:pt x="356" y="880"/>
                  </a:moveTo>
                  <a:cubicBezTo>
                    <a:pt x="256" y="880"/>
                    <a:pt x="256" y="880"/>
                    <a:pt x="256" y="880"/>
                  </a:cubicBezTo>
                  <a:cubicBezTo>
                    <a:pt x="256" y="0"/>
                    <a:pt x="256" y="0"/>
                    <a:pt x="256" y="0"/>
                  </a:cubicBezTo>
                  <a:cubicBezTo>
                    <a:pt x="164" y="0"/>
                    <a:pt x="164" y="0"/>
                    <a:pt x="164" y="0"/>
                  </a:cubicBezTo>
                  <a:cubicBezTo>
                    <a:pt x="164" y="880"/>
                    <a:pt x="164" y="880"/>
                    <a:pt x="164" y="880"/>
                  </a:cubicBezTo>
                  <a:cubicBezTo>
                    <a:pt x="63" y="880"/>
                    <a:pt x="63" y="880"/>
                    <a:pt x="63" y="880"/>
                  </a:cubicBezTo>
                  <a:cubicBezTo>
                    <a:pt x="28" y="880"/>
                    <a:pt x="0" y="908"/>
                    <a:pt x="0" y="943"/>
                  </a:cubicBezTo>
                  <a:cubicBezTo>
                    <a:pt x="0" y="1042"/>
                    <a:pt x="0" y="1042"/>
                    <a:pt x="0" y="1042"/>
                  </a:cubicBezTo>
                  <a:cubicBezTo>
                    <a:pt x="420" y="1042"/>
                    <a:pt x="420" y="1042"/>
                    <a:pt x="420" y="1042"/>
                  </a:cubicBezTo>
                  <a:cubicBezTo>
                    <a:pt x="420" y="943"/>
                    <a:pt x="420" y="943"/>
                    <a:pt x="420" y="943"/>
                  </a:cubicBezTo>
                  <a:cubicBezTo>
                    <a:pt x="420" y="908"/>
                    <a:pt x="391" y="880"/>
                    <a:pt x="356" y="8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1" name="Group 7">
            <a:extLst>
              <a:ext uri="{FF2B5EF4-FFF2-40B4-BE49-F238E27FC236}">
                <a16:creationId xmlns:a16="http://schemas.microsoft.com/office/drawing/2014/main" id="{5F5DA1D6-C6D1-42C2-A021-2864F35D980C}"/>
              </a:ext>
            </a:extLst>
          </p:cNvPr>
          <p:cNvGrpSpPr/>
          <p:nvPr userDrawn="1"/>
        </p:nvGrpSpPr>
        <p:grpSpPr>
          <a:xfrm>
            <a:off x="4040320" y="4610595"/>
            <a:ext cx="727459" cy="799604"/>
            <a:chOff x="1287463" y="4886326"/>
            <a:chExt cx="1344613" cy="1477963"/>
          </a:xfrm>
          <a:solidFill>
            <a:schemeClr val="bg1">
              <a:lumMod val="10000"/>
            </a:schemeClr>
          </a:solidFill>
        </p:grpSpPr>
        <p:sp>
          <p:nvSpPr>
            <p:cNvPr id="12" name="Freeform 11">
              <a:extLst>
                <a:ext uri="{FF2B5EF4-FFF2-40B4-BE49-F238E27FC236}">
                  <a16:creationId xmlns:a16="http://schemas.microsoft.com/office/drawing/2014/main" id="{7F567DB0-50B9-447A-B194-9B7AFFE4BDDB}"/>
                </a:ext>
              </a:extLst>
            </p:cNvPr>
            <p:cNvSpPr>
              <a:spLocks noEditPoints="1"/>
            </p:cNvSpPr>
            <p:nvPr/>
          </p:nvSpPr>
          <p:spPr bwMode="auto">
            <a:xfrm>
              <a:off x="1287463" y="4886326"/>
              <a:ext cx="1260475" cy="1477963"/>
            </a:xfrm>
            <a:custGeom>
              <a:avLst/>
              <a:gdLst>
                <a:gd name="T0" fmla="*/ 1233 w 1324"/>
                <a:gd name="T1" fmla="*/ 1414 h 1550"/>
                <a:gd name="T2" fmla="*/ 1188 w 1324"/>
                <a:gd name="T3" fmla="*/ 1459 h 1550"/>
                <a:gd name="T4" fmla="*/ 136 w 1324"/>
                <a:gd name="T5" fmla="*/ 1459 h 1550"/>
                <a:gd name="T6" fmla="*/ 91 w 1324"/>
                <a:gd name="T7" fmla="*/ 1414 h 1550"/>
                <a:gd name="T8" fmla="*/ 91 w 1324"/>
                <a:gd name="T9" fmla="*/ 1395 h 1550"/>
                <a:gd name="T10" fmla="*/ 1069 w 1324"/>
                <a:gd name="T11" fmla="*/ 1395 h 1550"/>
                <a:gd name="T12" fmla="*/ 1160 w 1324"/>
                <a:gd name="T13" fmla="*/ 1305 h 1550"/>
                <a:gd name="T14" fmla="*/ 1160 w 1324"/>
                <a:gd name="T15" fmla="*/ 90 h 1550"/>
                <a:gd name="T16" fmla="*/ 1069 w 1324"/>
                <a:gd name="T17" fmla="*/ 0 h 1550"/>
                <a:gd name="T18" fmla="*/ 91 w 1324"/>
                <a:gd name="T19" fmla="*/ 0 h 1550"/>
                <a:gd name="T20" fmla="*/ 0 w 1324"/>
                <a:gd name="T21" fmla="*/ 90 h 1550"/>
                <a:gd name="T22" fmla="*/ 0 w 1324"/>
                <a:gd name="T23" fmla="*/ 1414 h 1550"/>
                <a:gd name="T24" fmla="*/ 136 w 1324"/>
                <a:gd name="T25" fmla="*/ 1550 h 1550"/>
                <a:gd name="T26" fmla="*/ 1188 w 1324"/>
                <a:gd name="T27" fmla="*/ 1550 h 1550"/>
                <a:gd name="T28" fmla="*/ 1324 w 1324"/>
                <a:gd name="T29" fmla="*/ 1414 h 1550"/>
                <a:gd name="T30" fmla="*/ 1324 w 1324"/>
                <a:gd name="T31" fmla="*/ 1226 h 1550"/>
                <a:gd name="T32" fmla="*/ 1233 w 1324"/>
                <a:gd name="T33" fmla="*/ 1226 h 1550"/>
                <a:gd name="T34" fmla="*/ 1233 w 1324"/>
                <a:gd name="T35" fmla="*/ 1414 h 1550"/>
                <a:gd name="T36" fmla="*/ 257 w 1324"/>
                <a:gd name="T37" fmla="*/ 478 h 1550"/>
                <a:gd name="T38" fmla="*/ 286 w 1324"/>
                <a:gd name="T39" fmla="*/ 415 h 1550"/>
                <a:gd name="T40" fmla="*/ 344 w 1324"/>
                <a:gd name="T41" fmla="*/ 357 h 1550"/>
                <a:gd name="T42" fmla="*/ 426 w 1324"/>
                <a:gd name="T43" fmla="*/ 357 h 1550"/>
                <a:gd name="T44" fmla="*/ 472 w 1324"/>
                <a:gd name="T45" fmla="*/ 404 h 1550"/>
                <a:gd name="T46" fmla="*/ 517 w 1324"/>
                <a:gd name="T47" fmla="*/ 449 h 1550"/>
                <a:gd name="T48" fmla="*/ 517 w 1324"/>
                <a:gd name="T49" fmla="*/ 533 h 1550"/>
                <a:gd name="T50" fmla="*/ 460 w 1324"/>
                <a:gd name="T51" fmla="*/ 589 h 1550"/>
                <a:gd name="T52" fmla="*/ 458 w 1324"/>
                <a:gd name="T53" fmla="*/ 604 h 1550"/>
                <a:gd name="T54" fmla="*/ 509 w 1324"/>
                <a:gd name="T55" fmla="*/ 686 h 1550"/>
                <a:gd name="T56" fmla="*/ 652 w 1324"/>
                <a:gd name="T57" fmla="*/ 817 h 1550"/>
                <a:gd name="T58" fmla="*/ 690 w 1324"/>
                <a:gd name="T59" fmla="*/ 836 h 1550"/>
                <a:gd name="T60" fmla="*/ 706 w 1324"/>
                <a:gd name="T61" fmla="*/ 834 h 1550"/>
                <a:gd name="T62" fmla="*/ 763 w 1324"/>
                <a:gd name="T63" fmla="*/ 776 h 1550"/>
                <a:gd name="T64" fmla="*/ 845 w 1324"/>
                <a:gd name="T65" fmla="*/ 776 h 1550"/>
                <a:gd name="T66" fmla="*/ 937 w 1324"/>
                <a:gd name="T67" fmla="*/ 868 h 1550"/>
                <a:gd name="T68" fmla="*/ 937 w 1324"/>
                <a:gd name="T69" fmla="*/ 952 h 1550"/>
                <a:gd name="T70" fmla="*/ 884 w 1324"/>
                <a:gd name="T71" fmla="*/ 1005 h 1550"/>
                <a:gd name="T72" fmla="*/ 796 w 1324"/>
                <a:gd name="T73" fmla="*/ 1038 h 1550"/>
                <a:gd name="T74" fmla="*/ 656 w 1324"/>
                <a:gd name="T75" fmla="*/ 997 h 1550"/>
                <a:gd name="T76" fmla="*/ 402 w 1324"/>
                <a:gd name="T77" fmla="*/ 799 h 1550"/>
                <a:gd name="T78" fmla="*/ 278 w 1324"/>
                <a:gd name="T79" fmla="*/ 593 h 1550"/>
                <a:gd name="T80" fmla="*/ 257 w 1324"/>
                <a:gd name="T81" fmla="*/ 478 h 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24" h="1550">
                  <a:moveTo>
                    <a:pt x="1233" y="1414"/>
                  </a:moveTo>
                  <a:cubicBezTo>
                    <a:pt x="1233" y="1439"/>
                    <a:pt x="1212" y="1459"/>
                    <a:pt x="1188" y="1459"/>
                  </a:cubicBezTo>
                  <a:cubicBezTo>
                    <a:pt x="136" y="1459"/>
                    <a:pt x="136" y="1459"/>
                    <a:pt x="136" y="1459"/>
                  </a:cubicBezTo>
                  <a:cubicBezTo>
                    <a:pt x="111" y="1459"/>
                    <a:pt x="91" y="1439"/>
                    <a:pt x="91" y="1414"/>
                  </a:cubicBezTo>
                  <a:cubicBezTo>
                    <a:pt x="91" y="1395"/>
                    <a:pt x="91" y="1395"/>
                    <a:pt x="91" y="1395"/>
                  </a:cubicBezTo>
                  <a:cubicBezTo>
                    <a:pt x="1069" y="1395"/>
                    <a:pt x="1069" y="1395"/>
                    <a:pt x="1069" y="1395"/>
                  </a:cubicBezTo>
                  <a:cubicBezTo>
                    <a:pt x="1119" y="1395"/>
                    <a:pt x="1160" y="1355"/>
                    <a:pt x="1160" y="1305"/>
                  </a:cubicBezTo>
                  <a:cubicBezTo>
                    <a:pt x="1160" y="90"/>
                    <a:pt x="1160" y="90"/>
                    <a:pt x="1160" y="90"/>
                  </a:cubicBezTo>
                  <a:cubicBezTo>
                    <a:pt x="1160" y="40"/>
                    <a:pt x="1119" y="0"/>
                    <a:pt x="1069" y="0"/>
                  </a:cubicBezTo>
                  <a:cubicBezTo>
                    <a:pt x="91" y="0"/>
                    <a:pt x="91" y="0"/>
                    <a:pt x="91" y="0"/>
                  </a:cubicBezTo>
                  <a:cubicBezTo>
                    <a:pt x="41" y="0"/>
                    <a:pt x="0" y="40"/>
                    <a:pt x="0" y="90"/>
                  </a:cubicBezTo>
                  <a:cubicBezTo>
                    <a:pt x="0" y="1414"/>
                    <a:pt x="0" y="1414"/>
                    <a:pt x="0" y="1414"/>
                  </a:cubicBezTo>
                  <a:cubicBezTo>
                    <a:pt x="0" y="1489"/>
                    <a:pt x="61" y="1550"/>
                    <a:pt x="136" y="1550"/>
                  </a:cubicBezTo>
                  <a:cubicBezTo>
                    <a:pt x="1188" y="1550"/>
                    <a:pt x="1188" y="1550"/>
                    <a:pt x="1188" y="1550"/>
                  </a:cubicBezTo>
                  <a:cubicBezTo>
                    <a:pt x="1262" y="1550"/>
                    <a:pt x="1324" y="1489"/>
                    <a:pt x="1324" y="1414"/>
                  </a:cubicBezTo>
                  <a:cubicBezTo>
                    <a:pt x="1324" y="1226"/>
                    <a:pt x="1324" y="1226"/>
                    <a:pt x="1324" y="1226"/>
                  </a:cubicBezTo>
                  <a:cubicBezTo>
                    <a:pt x="1233" y="1226"/>
                    <a:pt x="1233" y="1226"/>
                    <a:pt x="1233" y="1226"/>
                  </a:cubicBezTo>
                  <a:lnTo>
                    <a:pt x="1233" y="1414"/>
                  </a:lnTo>
                  <a:close/>
                  <a:moveTo>
                    <a:pt x="257" y="478"/>
                  </a:moveTo>
                  <a:cubicBezTo>
                    <a:pt x="259" y="453"/>
                    <a:pt x="268" y="432"/>
                    <a:pt x="286" y="415"/>
                  </a:cubicBezTo>
                  <a:cubicBezTo>
                    <a:pt x="306" y="396"/>
                    <a:pt x="324" y="377"/>
                    <a:pt x="344" y="357"/>
                  </a:cubicBezTo>
                  <a:cubicBezTo>
                    <a:pt x="369" y="333"/>
                    <a:pt x="400" y="333"/>
                    <a:pt x="426" y="357"/>
                  </a:cubicBezTo>
                  <a:cubicBezTo>
                    <a:pt x="441" y="373"/>
                    <a:pt x="457" y="388"/>
                    <a:pt x="472" y="404"/>
                  </a:cubicBezTo>
                  <a:cubicBezTo>
                    <a:pt x="517" y="449"/>
                    <a:pt x="517" y="449"/>
                    <a:pt x="517" y="449"/>
                  </a:cubicBezTo>
                  <a:cubicBezTo>
                    <a:pt x="543" y="475"/>
                    <a:pt x="543" y="507"/>
                    <a:pt x="517" y="533"/>
                  </a:cubicBezTo>
                  <a:cubicBezTo>
                    <a:pt x="498" y="552"/>
                    <a:pt x="480" y="571"/>
                    <a:pt x="460" y="589"/>
                  </a:cubicBezTo>
                  <a:cubicBezTo>
                    <a:pt x="455" y="594"/>
                    <a:pt x="455" y="598"/>
                    <a:pt x="458" y="604"/>
                  </a:cubicBezTo>
                  <a:cubicBezTo>
                    <a:pt x="470" y="635"/>
                    <a:pt x="488" y="661"/>
                    <a:pt x="509" y="686"/>
                  </a:cubicBezTo>
                  <a:cubicBezTo>
                    <a:pt x="550" y="737"/>
                    <a:pt x="596" y="782"/>
                    <a:pt x="652" y="817"/>
                  </a:cubicBezTo>
                  <a:cubicBezTo>
                    <a:pt x="664" y="824"/>
                    <a:pt x="677" y="830"/>
                    <a:pt x="690" y="836"/>
                  </a:cubicBezTo>
                  <a:cubicBezTo>
                    <a:pt x="696" y="840"/>
                    <a:pt x="700" y="839"/>
                    <a:pt x="706" y="834"/>
                  </a:cubicBezTo>
                  <a:cubicBezTo>
                    <a:pt x="724" y="814"/>
                    <a:pt x="744" y="795"/>
                    <a:pt x="763" y="776"/>
                  </a:cubicBezTo>
                  <a:cubicBezTo>
                    <a:pt x="788" y="751"/>
                    <a:pt x="820" y="751"/>
                    <a:pt x="845" y="776"/>
                  </a:cubicBezTo>
                  <a:cubicBezTo>
                    <a:pt x="876" y="807"/>
                    <a:pt x="906" y="837"/>
                    <a:pt x="937" y="868"/>
                  </a:cubicBezTo>
                  <a:cubicBezTo>
                    <a:pt x="963" y="894"/>
                    <a:pt x="962" y="926"/>
                    <a:pt x="937" y="952"/>
                  </a:cubicBezTo>
                  <a:cubicBezTo>
                    <a:pt x="919" y="970"/>
                    <a:pt x="901" y="986"/>
                    <a:pt x="884" y="1005"/>
                  </a:cubicBezTo>
                  <a:cubicBezTo>
                    <a:pt x="860" y="1032"/>
                    <a:pt x="830" y="1040"/>
                    <a:pt x="796" y="1038"/>
                  </a:cubicBezTo>
                  <a:cubicBezTo>
                    <a:pt x="746" y="1035"/>
                    <a:pt x="700" y="1019"/>
                    <a:pt x="656" y="997"/>
                  </a:cubicBezTo>
                  <a:cubicBezTo>
                    <a:pt x="557" y="949"/>
                    <a:pt x="473" y="883"/>
                    <a:pt x="402" y="799"/>
                  </a:cubicBezTo>
                  <a:cubicBezTo>
                    <a:pt x="350" y="737"/>
                    <a:pt x="307" y="669"/>
                    <a:pt x="278" y="593"/>
                  </a:cubicBezTo>
                  <a:cubicBezTo>
                    <a:pt x="264" y="555"/>
                    <a:pt x="254" y="518"/>
                    <a:pt x="257" y="4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 name="Freeform 12">
              <a:extLst>
                <a:ext uri="{FF2B5EF4-FFF2-40B4-BE49-F238E27FC236}">
                  <a16:creationId xmlns:a16="http://schemas.microsoft.com/office/drawing/2014/main" id="{7E25A375-7224-4307-ACB7-5C262F5BB096}"/>
                </a:ext>
              </a:extLst>
            </p:cNvPr>
            <p:cNvSpPr>
              <a:spLocks/>
            </p:cNvSpPr>
            <p:nvPr/>
          </p:nvSpPr>
          <p:spPr bwMode="auto">
            <a:xfrm>
              <a:off x="2465388" y="5373688"/>
              <a:ext cx="166688" cy="254000"/>
            </a:xfrm>
            <a:custGeom>
              <a:avLst/>
              <a:gdLst>
                <a:gd name="T0" fmla="*/ 121 w 175"/>
                <a:gd name="T1" fmla="*/ 0 h 266"/>
                <a:gd name="T2" fmla="*/ 0 w 175"/>
                <a:gd name="T3" fmla="*/ 0 h 266"/>
                <a:gd name="T4" fmla="*/ 0 w 175"/>
                <a:gd name="T5" fmla="*/ 266 h 266"/>
                <a:gd name="T6" fmla="*/ 121 w 175"/>
                <a:gd name="T7" fmla="*/ 266 h 266"/>
                <a:gd name="T8" fmla="*/ 175 w 175"/>
                <a:gd name="T9" fmla="*/ 211 h 266"/>
                <a:gd name="T10" fmla="*/ 175 w 175"/>
                <a:gd name="T11" fmla="*/ 54 h 266"/>
                <a:gd name="T12" fmla="*/ 121 w 175"/>
                <a:gd name="T13" fmla="*/ 0 h 266"/>
              </a:gdLst>
              <a:ahLst/>
              <a:cxnLst>
                <a:cxn ang="0">
                  <a:pos x="T0" y="T1"/>
                </a:cxn>
                <a:cxn ang="0">
                  <a:pos x="T2" y="T3"/>
                </a:cxn>
                <a:cxn ang="0">
                  <a:pos x="T4" y="T5"/>
                </a:cxn>
                <a:cxn ang="0">
                  <a:pos x="T6" y="T7"/>
                </a:cxn>
                <a:cxn ang="0">
                  <a:pos x="T8" y="T9"/>
                </a:cxn>
                <a:cxn ang="0">
                  <a:pos x="T10" y="T11"/>
                </a:cxn>
                <a:cxn ang="0">
                  <a:pos x="T12" y="T13"/>
                </a:cxn>
              </a:cxnLst>
              <a:rect l="0" t="0" r="r" b="b"/>
              <a:pathLst>
                <a:path w="175" h="266">
                  <a:moveTo>
                    <a:pt x="121" y="0"/>
                  </a:moveTo>
                  <a:cubicBezTo>
                    <a:pt x="0" y="0"/>
                    <a:pt x="0" y="0"/>
                    <a:pt x="0" y="0"/>
                  </a:cubicBezTo>
                  <a:cubicBezTo>
                    <a:pt x="0" y="266"/>
                    <a:pt x="0" y="266"/>
                    <a:pt x="0" y="266"/>
                  </a:cubicBezTo>
                  <a:cubicBezTo>
                    <a:pt x="121" y="266"/>
                    <a:pt x="121" y="266"/>
                    <a:pt x="121" y="266"/>
                  </a:cubicBezTo>
                  <a:cubicBezTo>
                    <a:pt x="151" y="266"/>
                    <a:pt x="175" y="242"/>
                    <a:pt x="175" y="211"/>
                  </a:cubicBezTo>
                  <a:cubicBezTo>
                    <a:pt x="175" y="54"/>
                    <a:pt x="175" y="54"/>
                    <a:pt x="175" y="54"/>
                  </a:cubicBezTo>
                  <a:cubicBezTo>
                    <a:pt x="175" y="24"/>
                    <a:pt x="151" y="0"/>
                    <a:pt x="1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 name="Freeform 13">
              <a:extLst>
                <a:ext uri="{FF2B5EF4-FFF2-40B4-BE49-F238E27FC236}">
                  <a16:creationId xmlns:a16="http://schemas.microsoft.com/office/drawing/2014/main" id="{09ECCE0B-6D00-4922-A5EE-E1E75F517448}"/>
                </a:ext>
              </a:extLst>
            </p:cNvPr>
            <p:cNvSpPr>
              <a:spLocks/>
            </p:cNvSpPr>
            <p:nvPr/>
          </p:nvSpPr>
          <p:spPr bwMode="auto">
            <a:xfrm>
              <a:off x="2465388" y="5711826"/>
              <a:ext cx="166688" cy="252413"/>
            </a:xfrm>
            <a:custGeom>
              <a:avLst/>
              <a:gdLst>
                <a:gd name="T0" fmla="*/ 121 w 175"/>
                <a:gd name="T1" fmla="*/ 0 h 265"/>
                <a:gd name="T2" fmla="*/ 0 w 175"/>
                <a:gd name="T3" fmla="*/ 0 h 265"/>
                <a:gd name="T4" fmla="*/ 0 w 175"/>
                <a:gd name="T5" fmla="*/ 265 h 265"/>
                <a:gd name="T6" fmla="*/ 121 w 175"/>
                <a:gd name="T7" fmla="*/ 265 h 265"/>
                <a:gd name="T8" fmla="*/ 175 w 175"/>
                <a:gd name="T9" fmla="*/ 211 h 265"/>
                <a:gd name="T10" fmla="*/ 175 w 175"/>
                <a:gd name="T11" fmla="*/ 54 h 265"/>
                <a:gd name="T12" fmla="*/ 121 w 175"/>
                <a:gd name="T13" fmla="*/ 0 h 265"/>
              </a:gdLst>
              <a:ahLst/>
              <a:cxnLst>
                <a:cxn ang="0">
                  <a:pos x="T0" y="T1"/>
                </a:cxn>
                <a:cxn ang="0">
                  <a:pos x="T2" y="T3"/>
                </a:cxn>
                <a:cxn ang="0">
                  <a:pos x="T4" y="T5"/>
                </a:cxn>
                <a:cxn ang="0">
                  <a:pos x="T6" y="T7"/>
                </a:cxn>
                <a:cxn ang="0">
                  <a:pos x="T8" y="T9"/>
                </a:cxn>
                <a:cxn ang="0">
                  <a:pos x="T10" y="T11"/>
                </a:cxn>
                <a:cxn ang="0">
                  <a:pos x="T12" y="T13"/>
                </a:cxn>
              </a:cxnLst>
              <a:rect l="0" t="0" r="r" b="b"/>
              <a:pathLst>
                <a:path w="175" h="265">
                  <a:moveTo>
                    <a:pt x="121" y="0"/>
                  </a:moveTo>
                  <a:cubicBezTo>
                    <a:pt x="0" y="0"/>
                    <a:pt x="0" y="0"/>
                    <a:pt x="0" y="0"/>
                  </a:cubicBezTo>
                  <a:cubicBezTo>
                    <a:pt x="0" y="265"/>
                    <a:pt x="0" y="265"/>
                    <a:pt x="0" y="265"/>
                  </a:cubicBezTo>
                  <a:cubicBezTo>
                    <a:pt x="121" y="265"/>
                    <a:pt x="121" y="265"/>
                    <a:pt x="121" y="265"/>
                  </a:cubicBezTo>
                  <a:cubicBezTo>
                    <a:pt x="151" y="265"/>
                    <a:pt x="175" y="241"/>
                    <a:pt x="175" y="211"/>
                  </a:cubicBezTo>
                  <a:cubicBezTo>
                    <a:pt x="175" y="54"/>
                    <a:pt x="175" y="54"/>
                    <a:pt x="175" y="54"/>
                  </a:cubicBezTo>
                  <a:cubicBezTo>
                    <a:pt x="175" y="24"/>
                    <a:pt x="151" y="0"/>
                    <a:pt x="1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 name="Freeform 14">
              <a:extLst>
                <a:ext uri="{FF2B5EF4-FFF2-40B4-BE49-F238E27FC236}">
                  <a16:creationId xmlns:a16="http://schemas.microsoft.com/office/drawing/2014/main" id="{04359BE8-3FE0-4327-9527-E1DA02C7A7FE}"/>
                </a:ext>
              </a:extLst>
            </p:cNvPr>
            <p:cNvSpPr>
              <a:spLocks/>
            </p:cNvSpPr>
            <p:nvPr/>
          </p:nvSpPr>
          <p:spPr bwMode="auto">
            <a:xfrm>
              <a:off x="2465388" y="5037138"/>
              <a:ext cx="166688" cy="252413"/>
            </a:xfrm>
            <a:custGeom>
              <a:avLst/>
              <a:gdLst>
                <a:gd name="T0" fmla="*/ 121 w 175"/>
                <a:gd name="T1" fmla="*/ 0 h 266"/>
                <a:gd name="T2" fmla="*/ 0 w 175"/>
                <a:gd name="T3" fmla="*/ 0 h 266"/>
                <a:gd name="T4" fmla="*/ 0 w 175"/>
                <a:gd name="T5" fmla="*/ 266 h 266"/>
                <a:gd name="T6" fmla="*/ 121 w 175"/>
                <a:gd name="T7" fmla="*/ 266 h 266"/>
                <a:gd name="T8" fmla="*/ 175 w 175"/>
                <a:gd name="T9" fmla="*/ 212 h 266"/>
                <a:gd name="T10" fmla="*/ 175 w 175"/>
                <a:gd name="T11" fmla="*/ 55 h 266"/>
                <a:gd name="T12" fmla="*/ 121 w 175"/>
                <a:gd name="T13" fmla="*/ 0 h 266"/>
              </a:gdLst>
              <a:ahLst/>
              <a:cxnLst>
                <a:cxn ang="0">
                  <a:pos x="T0" y="T1"/>
                </a:cxn>
                <a:cxn ang="0">
                  <a:pos x="T2" y="T3"/>
                </a:cxn>
                <a:cxn ang="0">
                  <a:pos x="T4" y="T5"/>
                </a:cxn>
                <a:cxn ang="0">
                  <a:pos x="T6" y="T7"/>
                </a:cxn>
                <a:cxn ang="0">
                  <a:pos x="T8" y="T9"/>
                </a:cxn>
                <a:cxn ang="0">
                  <a:pos x="T10" y="T11"/>
                </a:cxn>
                <a:cxn ang="0">
                  <a:pos x="T12" y="T13"/>
                </a:cxn>
              </a:cxnLst>
              <a:rect l="0" t="0" r="r" b="b"/>
              <a:pathLst>
                <a:path w="175" h="266">
                  <a:moveTo>
                    <a:pt x="121" y="0"/>
                  </a:moveTo>
                  <a:cubicBezTo>
                    <a:pt x="0" y="0"/>
                    <a:pt x="0" y="0"/>
                    <a:pt x="0" y="0"/>
                  </a:cubicBezTo>
                  <a:cubicBezTo>
                    <a:pt x="0" y="266"/>
                    <a:pt x="0" y="266"/>
                    <a:pt x="0" y="266"/>
                  </a:cubicBezTo>
                  <a:cubicBezTo>
                    <a:pt x="121" y="266"/>
                    <a:pt x="121" y="266"/>
                    <a:pt x="121" y="266"/>
                  </a:cubicBezTo>
                  <a:cubicBezTo>
                    <a:pt x="151" y="266"/>
                    <a:pt x="175" y="242"/>
                    <a:pt x="175" y="212"/>
                  </a:cubicBezTo>
                  <a:cubicBezTo>
                    <a:pt x="175" y="55"/>
                    <a:pt x="175" y="55"/>
                    <a:pt x="175" y="55"/>
                  </a:cubicBezTo>
                  <a:cubicBezTo>
                    <a:pt x="175" y="25"/>
                    <a:pt x="151" y="0"/>
                    <a:pt x="1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6" name="Group 12">
            <a:extLst>
              <a:ext uri="{FF2B5EF4-FFF2-40B4-BE49-F238E27FC236}">
                <a16:creationId xmlns:a16="http://schemas.microsoft.com/office/drawing/2014/main" id="{9BF375E7-3CF3-4BBB-90C9-8C020BEB77DF}"/>
              </a:ext>
            </a:extLst>
          </p:cNvPr>
          <p:cNvGrpSpPr/>
          <p:nvPr userDrawn="1"/>
        </p:nvGrpSpPr>
        <p:grpSpPr>
          <a:xfrm>
            <a:off x="4004677" y="2973892"/>
            <a:ext cx="798745" cy="811628"/>
            <a:chOff x="-3814763" y="4870451"/>
            <a:chExt cx="1476375" cy="1500187"/>
          </a:xfrm>
          <a:solidFill>
            <a:schemeClr val="bg1">
              <a:lumMod val="10000"/>
            </a:schemeClr>
          </a:solidFill>
        </p:grpSpPr>
        <p:sp>
          <p:nvSpPr>
            <p:cNvPr id="17" name="Freeform 15">
              <a:extLst>
                <a:ext uri="{FF2B5EF4-FFF2-40B4-BE49-F238E27FC236}">
                  <a16:creationId xmlns:a16="http://schemas.microsoft.com/office/drawing/2014/main" id="{86A2061F-A70D-46B8-9049-44225E1DE29F}"/>
                </a:ext>
              </a:extLst>
            </p:cNvPr>
            <p:cNvSpPr>
              <a:spLocks/>
            </p:cNvSpPr>
            <p:nvPr/>
          </p:nvSpPr>
          <p:spPr bwMode="auto">
            <a:xfrm>
              <a:off x="-3810001" y="4870451"/>
              <a:ext cx="739775" cy="741363"/>
            </a:xfrm>
            <a:custGeom>
              <a:avLst/>
              <a:gdLst>
                <a:gd name="T0" fmla="*/ 381 w 778"/>
                <a:gd name="T1" fmla="*/ 662 h 778"/>
                <a:gd name="T2" fmla="*/ 497 w 778"/>
                <a:gd name="T3" fmla="*/ 701 h 778"/>
                <a:gd name="T4" fmla="*/ 574 w 778"/>
                <a:gd name="T5" fmla="*/ 778 h 778"/>
                <a:gd name="T6" fmla="*/ 646 w 778"/>
                <a:gd name="T7" fmla="*/ 705 h 778"/>
                <a:gd name="T8" fmla="*/ 541 w 778"/>
                <a:gd name="T9" fmla="*/ 601 h 778"/>
                <a:gd name="T10" fmla="*/ 541 w 778"/>
                <a:gd name="T11" fmla="*/ 542 h 778"/>
                <a:gd name="T12" fmla="*/ 601 w 778"/>
                <a:gd name="T13" fmla="*/ 542 h 778"/>
                <a:gd name="T14" fmla="*/ 705 w 778"/>
                <a:gd name="T15" fmla="*/ 647 h 778"/>
                <a:gd name="T16" fmla="*/ 778 w 778"/>
                <a:gd name="T17" fmla="*/ 574 h 778"/>
                <a:gd name="T18" fmla="*/ 701 w 778"/>
                <a:gd name="T19" fmla="*/ 497 h 778"/>
                <a:gd name="T20" fmla="*/ 662 w 778"/>
                <a:gd name="T21" fmla="*/ 381 h 778"/>
                <a:gd name="T22" fmla="*/ 569 w 778"/>
                <a:gd name="T23" fmla="*/ 107 h 778"/>
                <a:gd name="T24" fmla="*/ 289 w 778"/>
                <a:gd name="T25" fmla="*/ 15 h 778"/>
                <a:gd name="T26" fmla="*/ 279 w 778"/>
                <a:gd name="T27" fmla="*/ 48 h 778"/>
                <a:gd name="T28" fmla="*/ 377 w 778"/>
                <a:gd name="T29" fmla="*/ 147 h 778"/>
                <a:gd name="T30" fmla="*/ 377 w 778"/>
                <a:gd name="T31" fmla="*/ 317 h 778"/>
                <a:gd name="T32" fmla="*/ 317 w 778"/>
                <a:gd name="T33" fmla="*/ 377 h 778"/>
                <a:gd name="T34" fmla="*/ 147 w 778"/>
                <a:gd name="T35" fmla="*/ 377 h 778"/>
                <a:gd name="T36" fmla="*/ 48 w 778"/>
                <a:gd name="T37" fmla="*/ 279 h 778"/>
                <a:gd name="T38" fmla="*/ 15 w 778"/>
                <a:gd name="T39" fmla="*/ 289 h 778"/>
                <a:gd name="T40" fmla="*/ 107 w 778"/>
                <a:gd name="T41" fmla="*/ 569 h 778"/>
                <a:gd name="T42" fmla="*/ 381 w 778"/>
                <a:gd name="T43" fmla="*/ 662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8" h="778">
                  <a:moveTo>
                    <a:pt x="381" y="662"/>
                  </a:moveTo>
                  <a:cubicBezTo>
                    <a:pt x="424" y="656"/>
                    <a:pt x="466" y="671"/>
                    <a:pt x="497" y="701"/>
                  </a:cubicBezTo>
                  <a:cubicBezTo>
                    <a:pt x="574" y="778"/>
                    <a:pt x="574" y="778"/>
                    <a:pt x="574" y="778"/>
                  </a:cubicBezTo>
                  <a:cubicBezTo>
                    <a:pt x="646" y="705"/>
                    <a:pt x="646" y="705"/>
                    <a:pt x="646" y="705"/>
                  </a:cubicBezTo>
                  <a:cubicBezTo>
                    <a:pt x="541" y="601"/>
                    <a:pt x="541" y="601"/>
                    <a:pt x="541" y="601"/>
                  </a:cubicBezTo>
                  <a:cubicBezTo>
                    <a:pt x="525" y="584"/>
                    <a:pt x="525" y="558"/>
                    <a:pt x="541" y="542"/>
                  </a:cubicBezTo>
                  <a:cubicBezTo>
                    <a:pt x="558" y="525"/>
                    <a:pt x="584" y="525"/>
                    <a:pt x="601" y="542"/>
                  </a:cubicBezTo>
                  <a:cubicBezTo>
                    <a:pt x="705" y="647"/>
                    <a:pt x="705" y="647"/>
                    <a:pt x="705" y="647"/>
                  </a:cubicBezTo>
                  <a:cubicBezTo>
                    <a:pt x="778" y="574"/>
                    <a:pt x="778" y="574"/>
                    <a:pt x="778" y="574"/>
                  </a:cubicBezTo>
                  <a:cubicBezTo>
                    <a:pt x="701" y="497"/>
                    <a:pt x="701" y="497"/>
                    <a:pt x="701" y="497"/>
                  </a:cubicBezTo>
                  <a:cubicBezTo>
                    <a:pt x="671" y="467"/>
                    <a:pt x="656" y="424"/>
                    <a:pt x="662" y="381"/>
                  </a:cubicBezTo>
                  <a:cubicBezTo>
                    <a:pt x="674" y="284"/>
                    <a:pt x="643" y="182"/>
                    <a:pt x="569" y="107"/>
                  </a:cubicBezTo>
                  <a:cubicBezTo>
                    <a:pt x="493" y="31"/>
                    <a:pt x="388" y="0"/>
                    <a:pt x="289" y="15"/>
                  </a:cubicBezTo>
                  <a:cubicBezTo>
                    <a:pt x="274" y="17"/>
                    <a:pt x="267" y="37"/>
                    <a:pt x="279" y="48"/>
                  </a:cubicBezTo>
                  <a:cubicBezTo>
                    <a:pt x="377" y="147"/>
                    <a:pt x="377" y="147"/>
                    <a:pt x="377" y="147"/>
                  </a:cubicBezTo>
                  <a:cubicBezTo>
                    <a:pt x="424" y="194"/>
                    <a:pt x="424" y="270"/>
                    <a:pt x="377" y="317"/>
                  </a:cubicBezTo>
                  <a:cubicBezTo>
                    <a:pt x="317" y="377"/>
                    <a:pt x="317" y="377"/>
                    <a:pt x="317" y="377"/>
                  </a:cubicBezTo>
                  <a:cubicBezTo>
                    <a:pt x="270" y="424"/>
                    <a:pt x="193" y="424"/>
                    <a:pt x="147" y="377"/>
                  </a:cubicBezTo>
                  <a:cubicBezTo>
                    <a:pt x="48" y="279"/>
                    <a:pt x="48" y="279"/>
                    <a:pt x="48" y="279"/>
                  </a:cubicBezTo>
                  <a:cubicBezTo>
                    <a:pt x="36" y="267"/>
                    <a:pt x="17" y="274"/>
                    <a:pt x="15" y="289"/>
                  </a:cubicBezTo>
                  <a:cubicBezTo>
                    <a:pt x="0" y="388"/>
                    <a:pt x="31" y="493"/>
                    <a:pt x="107" y="569"/>
                  </a:cubicBezTo>
                  <a:cubicBezTo>
                    <a:pt x="182" y="643"/>
                    <a:pt x="283" y="674"/>
                    <a:pt x="381" y="6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 name="Freeform 16">
              <a:extLst>
                <a:ext uri="{FF2B5EF4-FFF2-40B4-BE49-F238E27FC236}">
                  <a16:creationId xmlns:a16="http://schemas.microsoft.com/office/drawing/2014/main" id="{FA2156AD-03F1-4D80-80E3-EF0B1F54C078}"/>
                </a:ext>
              </a:extLst>
            </p:cNvPr>
            <p:cNvSpPr>
              <a:spLocks/>
            </p:cNvSpPr>
            <p:nvPr/>
          </p:nvSpPr>
          <p:spPr bwMode="auto">
            <a:xfrm>
              <a:off x="-3057525" y="5624513"/>
              <a:ext cx="671513" cy="671513"/>
            </a:xfrm>
            <a:custGeom>
              <a:avLst/>
              <a:gdLst>
                <a:gd name="T0" fmla="*/ 205 w 705"/>
                <a:gd name="T1" fmla="*/ 0 h 704"/>
                <a:gd name="T2" fmla="*/ 132 w 705"/>
                <a:gd name="T3" fmla="*/ 72 h 704"/>
                <a:gd name="T4" fmla="*/ 563 w 705"/>
                <a:gd name="T5" fmla="*/ 504 h 704"/>
                <a:gd name="T6" fmla="*/ 563 w 705"/>
                <a:gd name="T7" fmla="*/ 563 h 704"/>
                <a:gd name="T8" fmla="*/ 504 w 705"/>
                <a:gd name="T9" fmla="*/ 563 h 704"/>
                <a:gd name="T10" fmla="*/ 73 w 705"/>
                <a:gd name="T11" fmla="*/ 131 h 704"/>
                <a:gd name="T12" fmla="*/ 0 w 705"/>
                <a:gd name="T13" fmla="*/ 204 h 704"/>
                <a:gd name="T14" fmla="*/ 445 w 705"/>
                <a:gd name="T15" fmla="*/ 648 h 704"/>
                <a:gd name="T16" fmla="*/ 649 w 705"/>
                <a:gd name="T17" fmla="*/ 648 h 704"/>
                <a:gd name="T18" fmla="*/ 649 w 705"/>
                <a:gd name="T19" fmla="*/ 444 h 704"/>
                <a:gd name="T20" fmla="*/ 205 w 705"/>
                <a:gd name="T2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5" h="704">
                  <a:moveTo>
                    <a:pt x="205" y="0"/>
                  </a:moveTo>
                  <a:cubicBezTo>
                    <a:pt x="132" y="72"/>
                    <a:pt x="132" y="72"/>
                    <a:pt x="132" y="72"/>
                  </a:cubicBezTo>
                  <a:cubicBezTo>
                    <a:pt x="563" y="504"/>
                    <a:pt x="563" y="504"/>
                    <a:pt x="563" y="504"/>
                  </a:cubicBezTo>
                  <a:cubicBezTo>
                    <a:pt x="580" y="520"/>
                    <a:pt x="580" y="546"/>
                    <a:pt x="563" y="563"/>
                  </a:cubicBezTo>
                  <a:cubicBezTo>
                    <a:pt x="547" y="579"/>
                    <a:pt x="521" y="579"/>
                    <a:pt x="504" y="563"/>
                  </a:cubicBezTo>
                  <a:cubicBezTo>
                    <a:pt x="73" y="131"/>
                    <a:pt x="73" y="131"/>
                    <a:pt x="73" y="131"/>
                  </a:cubicBezTo>
                  <a:cubicBezTo>
                    <a:pt x="0" y="204"/>
                    <a:pt x="0" y="204"/>
                    <a:pt x="0" y="204"/>
                  </a:cubicBezTo>
                  <a:cubicBezTo>
                    <a:pt x="445" y="648"/>
                    <a:pt x="445" y="648"/>
                    <a:pt x="445" y="648"/>
                  </a:cubicBezTo>
                  <a:cubicBezTo>
                    <a:pt x="501" y="704"/>
                    <a:pt x="592" y="704"/>
                    <a:pt x="649" y="648"/>
                  </a:cubicBezTo>
                  <a:cubicBezTo>
                    <a:pt x="705" y="592"/>
                    <a:pt x="705" y="500"/>
                    <a:pt x="649" y="444"/>
                  </a:cubicBezTo>
                  <a:lnTo>
                    <a:pt x="2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 name="Freeform 17">
              <a:extLst>
                <a:ext uri="{FF2B5EF4-FFF2-40B4-BE49-F238E27FC236}">
                  <a16:creationId xmlns:a16="http://schemas.microsoft.com/office/drawing/2014/main" id="{C50D6B46-EE75-4006-9E80-4B931A4EC069}"/>
                </a:ext>
              </a:extLst>
            </p:cNvPr>
            <p:cNvSpPr>
              <a:spLocks/>
            </p:cNvSpPr>
            <p:nvPr/>
          </p:nvSpPr>
          <p:spPr bwMode="auto">
            <a:xfrm>
              <a:off x="-3814763" y="4894263"/>
              <a:ext cx="1476375" cy="1476375"/>
            </a:xfrm>
            <a:custGeom>
              <a:avLst/>
              <a:gdLst>
                <a:gd name="T0" fmla="*/ 1166 w 1550"/>
                <a:gd name="T1" fmla="*/ 479 h 1550"/>
                <a:gd name="T2" fmla="*/ 1358 w 1550"/>
                <a:gd name="T3" fmla="*/ 479 h 1550"/>
                <a:gd name="T4" fmla="*/ 1550 w 1550"/>
                <a:gd name="T5" fmla="*/ 96 h 1550"/>
                <a:gd name="T6" fmla="*/ 1454 w 1550"/>
                <a:gd name="T7" fmla="*/ 0 h 1550"/>
                <a:gd name="T8" fmla="*/ 1071 w 1550"/>
                <a:gd name="T9" fmla="*/ 191 h 1550"/>
                <a:gd name="T10" fmla="*/ 1071 w 1550"/>
                <a:gd name="T11" fmla="*/ 383 h 1550"/>
                <a:gd name="T12" fmla="*/ 550 w 1550"/>
                <a:gd name="T13" fmla="*/ 903 h 1550"/>
                <a:gd name="T14" fmla="*/ 456 w 1550"/>
                <a:gd name="T15" fmla="*/ 809 h 1550"/>
                <a:gd name="T16" fmla="*/ 78 w 1550"/>
                <a:gd name="T17" fmla="*/ 1187 h 1550"/>
                <a:gd name="T18" fmla="*/ 78 w 1550"/>
                <a:gd name="T19" fmla="*/ 1471 h 1550"/>
                <a:gd name="T20" fmla="*/ 363 w 1550"/>
                <a:gd name="T21" fmla="*/ 1471 h 1550"/>
                <a:gd name="T22" fmla="*/ 741 w 1550"/>
                <a:gd name="T23" fmla="*/ 1094 h 1550"/>
                <a:gd name="T24" fmla="*/ 645 w 1550"/>
                <a:gd name="T25" fmla="*/ 998 h 1550"/>
                <a:gd name="T26" fmla="*/ 1166 w 1550"/>
                <a:gd name="T27" fmla="*/ 479 h 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0" h="1550">
                  <a:moveTo>
                    <a:pt x="1166" y="479"/>
                  </a:moveTo>
                  <a:cubicBezTo>
                    <a:pt x="1358" y="479"/>
                    <a:pt x="1358" y="479"/>
                    <a:pt x="1358" y="479"/>
                  </a:cubicBezTo>
                  <a:cubicBezTo>
                    <a:pt x="1550" y="96"/>
                    <a:pt x="1550" y="96"/>
                    <a:pt x="1550" y="96"/>
                  </a:cubicBezTo>
                  <a:cubicBezTo>
                    <a:pt x="1454" y="0"/>
                    <a:pt x="1454" y="0"/>
                    <a:pt x="1454" y="0"/>
                  </a:cubicBezTo>
                  <a:cubicBezTo>
                    <a:pt x="1071" y="191"/>
                    <a:pt x="1071" y="191"/>
                    <a:pt x="1071" y="191"/>
                  </a:cubicBezTo>
                  <a:cubicBezTo>
                    <a:pt x="1071" y="383"/>
                    <a:pt x="1071" y="383"/>
                    <a:pt x="1071" y="383"/>
                  </a:cubicBezTo>
                  <a:cubicBezTo>
                    <a:pt x="550" y="903"/>
                    <a:pt x="550" y="903"/>
                    <a:pt x="550" y="903"/>
                  </a:cubicBezTo>
                  <a:cubicBezTo>
                    <a:pt x="456" y="809"/>
                    <a:pt x="456" y="809"/>
                    <a:pt x="456" y="809"/>
                  </a:cubicBezTo>
                  <a:cubicBezTo>
                    <a:pt x="78" y="1187"/>
                    <a:pt x="78" y="1187"/>
                    <a:pt x="78" y="1187"/>
                  </a:cubicBezTo>
                  <a:cubicBezTo>
                    <a:pt x="0" y="1265"/>
                    <a:pt x="0" y="1393"/>
                    <a:pt x="78" y="1471"/>
                  </a:cubicBezTo>
                  <a:cubicBezTo>
                    <a:pt x="157" y="1550"/>
                    <a:pt x="284" y="1550"/>
                    <a:pt x="363" y="1471"/>
                  </a:cubicBezTo>
                  <a:cubicBezTo>
                    <a:pt x="741" y="1094"/>
                    <a:pt x="741" y="1094"/>
                    <a:pt x="741" y="1094"/>
                  </a:cubicBezTo>
                  <a:cubicBezTo>
                    <a:pt x="645" y="998"/>
                    <a:pt x="645" y="998"/>
                    <a:pt x="645" y="998"/>
                  </a:cubicBezTo>
                  <a:lnTo>
                    <a:pt x="1166" y="4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0" name="Freeform 21">
            <a:extLst>
              <a:ext uri="{FF2B5EF4-FFF2-40B4-BE49-F238E27FC236}">
                <a16:creationId xmlns:a16="http://schemas.microsoft.com/office/drawing/2014/main" id="{BE43367E-84A7-4FB4-AB94-1F3EC3FDA624}"/>
              </a:ext>
            </a:extLst>
          </p:cNvPr>
          <p:cNvSpPr>
            <a:spLocks noEditPoints="1"/>
          </p:cNvSpPr>
          <p:nvPr userDrawn="1"/>
        </p:nvSpPr>
        <p:spPr bwMode="auto">
          <a:xfrm>
            <a:off x="5685868" y="4656545"/>
            <a:ext cx="944751" cy="707705"/>
          </a:xfrm>
          <a:custGeom>
            <a:avLst/>
            <a:gdLst>
              <a:gd name="T0" fmla="*/ 1551 w 1571"/>
              <a:gd name="T1" fmla="*/ 4 h 1176"/>
              <a:gd name="T2" fmla="*/ 33 w 1571"/>
              <a:gd name="T3" fmla="*/ 552 h 1176"/>
              <a:gd name="T4" fmla="*/ 25 w 1571"/>
              <a:gd name="T5" fmla="*/ 617 h 1176"/>
              <a:gd name="T6" fmla="*/ 252 w 1571"/>
              <a:gd name="T7" fmla="*/ 772 h 1176"/>
              <a:gd name="T8" fmla="*/ 1282 w 1571"/>
              <a:gd name="T9" fmla="*/ 229 h 1176"/>
              <a:gd name="T10" fmla="*/ 410 w 1571"/>
              <a:gd name="T11" fmla="*/ 880 h 1176"/>
              <a:gd name="T12" fmla="*/ 410 w 1571"/>
              <a:gd name="T13" fmla="*/ 1143 h 1176"/>
              <a:gd name="T14" fmla="*/ 445 w 1571"/>
              <a:gd name="T15" fmla="*/ 1162 h 1176"/>
              <a:gd name="T16" fmla="*/ 637 w 1571"/>
              <a:gd name="T17" fmla="*/ 1035 h 1176"/>
              <a:gd name="T18" fmla="*/ 826 w 1571"/>
              <a:gd name="T19" fmla="*/ 1164 h 1176"/>
              <a:gd name="T20" fmla="*/ 878 w 1571"/>
              <a:gd name="T21" fmla="*/ 1153 h 1176"/>
              <a:gd name="T22" fmla="*/ 1565 w 1571"/>
              <a:gd name="T23" fmla="*/ 21 h 1176"/>
              <a:gd name="T24" fmla="*/ 1551 w 1571"/>
              <a:gd name="T25" fmla="*/ 4 h 1176"/>
              <a:gd name="T26" fmla="*/ 1551 w 1571"/>
              <a:gd name="T27" fmla="*/ 4 h 1176"/>
              <a:gd name="T28" fmla="*/ 1551 w 1571"/>
              <a:gd name="T29" fmla="*/ 4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1" h="1176">
                <a:moveTo>
                  <a:pt x="1551" y="4"/>
                </a:moveTo>
                <a:cubicBezTo>
                  <a:pt x="33" y="552"/>
                  <a:pt x="33" y="552"/>
                  <a:pt x="33" y="552"/>
                </a:cubicBezTo>
                <a:cubicBezTo>
                  <a:pt x="5" y="563"/>
                  <a:pt x="0" y="600"/>
                  <a:pt x="25" y="617"/>
                </a:cubicBezTo>
                <a:cubicBezTo>
                  <a:pt x="252" y="772"/>
                  <a:pt x="252" y="772"/>
                  <a:pt x="252" y="772"/>
                </a:cubicBezTo>
                <a:cubicBezTo>
                  <a:pt x="1282" y="229"/>
                  <a:pt x="1282" y="229"/>
                  <a:pt x="1282" y="229"/>
                </a:cubicBezTo>
                <a:cubicBezTo>
                  <a:pt x="410" y="880"/>
                  <a:pt x="410" y="880"/>
                  <a:pt x="410" y="880"/>
                </a:cubicBezTo>
                <a:cubicBezTo>
                  <a:pt x="410" y="1143"/>
                  <a:pt x="410" y="1143"/>
                  <a:pt x="410" y="1143"/>
                </a:cubicBezTo>
                <a:cubicBezTo>
                  <a:pt x="410" y="1161"/>
                  <a:pt x="430" y="1172"/>
                  <a:pt x="445" y="1162"/>
                </a:cubicBezTo>
                <a:cubicBezTo>
                  <a:pt x="637" y="1035"/>
                  <a:pt x="637" y="1035"/>
                  <a:pt x="637" y="1035"/>
                </a:cubicBezTo>
                <a:cubicBezTo>
                  <a:pt x="826" y="1164"/>
                  <a:pt x="826" y="1164"/>
                  <a:pt x="826" y="1164"/>
                </a:cubicBezTo>
                <a:cubicBezTo>
                  <a:pt x="844" y="1176"/>
                  <a:pt x="867" y="1171"/>
                  <a:pt x="878" y="1153"/>
                </a:cubicBezTo>
                <a:cubicBezTo>
                  <a:pt x="1565" y="21"/>
                  <a:pt x="1565" y="21"/>
                  <a:pt x="1565" y="21"/>
                </a:cubicBezTo>
                <a:cubicBezTo>
                  <a:pt x="1571" y="12"/>
                  <a:pt x="1561" y="0"/>
                  <a:pt x="1551" y="4"/>
                </a:cubicBezTo>
                <a:close/>
                <a:moveTo>
                  <a:pt x="1551" y="4"/>
                </a:moveTo>
                <a:cubicBezTo>
                  <a:pt x="1551" y="4"/>
                  <a:pt x="1551" y="4"/>
                  <a:pt x="1551" y="4"/>
                </a:cubicBezTo>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21" name="Group 17">
            <a:extLst>
              <a:ext uri="{FF2B5EF4-FFF2-40B4-BE49-F238E27FC236}">
                <a16:creationId xmlns:a16="http://schemas.microsoft.com/office/drawing/2014/main" id="{6C0BB2C5-F1BA-4AED-B97E-AE47DA4AB963}"/>
              </a:ext>
            </a:extLst>
          </p:cNvPr>
          <p:cNvGrpSpPr/>
          <p:nvPr userDrawn="1"/>
        </p:nvGrpSpPr>
        <p:grpSpPr>
          <a:xfrm>
            <a:off x="1978154" y="2976898"/>
            <a:ext cx="742060" cy="805616"/>
            <a:chOff x="-749300" y="2463800"/>
            <a:chExt cx="1371600" cy="1489075"/>
          </a:xfrm>
          <a:solidFill>
            <a:schemeClr val="bg1">
              <a:lumMod val="10000"/>
            </a:schemeClr>
          </a:solidFill>
        </p:grpSpPr>
        <p:sp>
          <p:nvSpPr>
            <p:cNvPr id="22" name="Freeform 25">
              <a:extLst>
                <a:ext uri="{FF2B5EF4-FFF2-40B4-BE49-F238E27FC236}">
                  <a16:creationId xmlns:a16="http://schemas.microsoft.com/office/drawing/2014/main" id="{956E0904-E2A9-4BEB-B4A6-79C3A0D50B23}"/>
                </a:ext>
              </a:extLst>
            </p:cNvPr>
            <p:cNvSpPr>
              <a:spLocks noEditPoints="1"/>
            </p:cNvSpPr>
            <p:nvPr/>
          </p:nvSpPr>
          <p:spPr bwMode="auto">
            <a:xfrm>
              <a:off x="-749300" y="2625725"/>
              <a:ext cx="1371600" cy="1069975"/>
            </a:xfrm>
            <a:custGeom>
              <a:avLst/>
              <a:gdLst>
                <a:gd name="T0" fmla="*/ 1353 w 1440"/>
                <a:gd name="T1" fmla="*/ 393 h 1123"/>
                <a:gd name="T2" fmla="*/ 361 w 1440"/>
                <a:gd name="T3" fmla="*/ 300 h 1123"/>
                <a:gd name="T4" fmla="*/ 346 w 1440"/>
                <a:gd name="T5" fmla="*/ 300 h 1123"/>
                <a:gd name="T6" fmla="*/ 306 w 1440"/>
                <a:gd name="T7" fmla="*/ 108 h 1123"/>
                <a:gd name="T8" fmla="*/ 303 w 1440"/>
                <a:gd name="T9" fmla="*/ 97 h 1123"/>
                <a:gd name="T10" fmla="*/ 267 w 1440"/>
                <a:gd name="T11" fmla="*/ 64 h 1123"/>
                <a:gd name="T12" fmla="*/ 78 w 1440"/>
                <a:gd name="T13" fmla="*/ 9 h 1123"/>
                <a:gd name="T14" fmla="*/ 9 w 1440"/>
                <a:gd name="T15" fmla="*/ 46 h 1123"/>
                <a:gd name="T16" fmla="*/ 47 w 1440"/>
                <a:gd name="T17" fmla="*/ 115 h 1123"/>
                <a:gd name="T18" fmla="*/ 204 w 1440"/>
                <a:gd name="T19" fmla="*/ 161 h 1123"/>
                <a:gd name="T20" fmla="*/ 394 w 1440"/>
                <a:gd name="T21" fmla="*/ 1076 h 1123"/>
                <a:gd name="T22" fmla="*/ 449 w 1440"/>
                <a:gd name="T23" fmla="*/ 1123 h 1123"/>
                <a:gd name="T24" fmla="*/ 1265 w 1440"/>
                <a:gd name="T25" fmla="*/ 1123 h 1123"/>
                <a:gd name="T26" fmla="*/ 1320 w 1440"/>
                <a:gd name="T27" fmla="*/ 1068 h 1123"/>
                <a:gd name="T28" fmla="*/ 1265 w 1440"/>
                <a:gd name="T29" fmla="*/ 1013 h 1123"/>
                <a:gd name="T30" fmla="*/ 494 w 1440"/>
                <a:gd name="T31" fmla="*/ 1013 h 1123"/>
                <a:gd name="T32" fmla="*/ 468 w 1440"/>
                <a:gd name="T33" fmla="*/ 887 h 1123"/>
                <a:gd name="T34" fmla="*/ 1279 w 1440"/>
                <a:gd name="T35" fmla="*/ 887 h 1123"/>
                <a:gd name="T36" fmla="*/ 1366 w 1440"/>
                <a:gd name="T37" fmla="*/ 820 h 1123"/>
                <a:gd name="T38" fmla="*/ 1432 w 1440"/>
                <a:gd name="T39" fmla="*/ 489 h 1123"/>
                <a:gd name="T40" fmla="*/ 1353 w 1440"/>
                <a:gd name="T41" fmla="*/ 393 h 1123"/>
                <a:gd name="T42" fmla="*/ 1353 w 1440"/>
                <a:gd name="T43" fmla="*/ 393 h 1123"/>
                <a:gd name="T44" fmla="*/ 1353 w 1440"/>
                <a:gd name="T45" fmla="*/ 393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0" h="1123">
                  <a:moveTo>
                    <a:pt x="1353" y="393"/>
                  </a:moveTo>
                  <a:cubicBezTo>
                    <a:pt x="361" y="300"/>
                    <a:pt x="361" y="300"/>
                    <a:pt x="361" y="300"/>
                  </a:cubicBezTo>
                  <a:cubicBezTo>
                    <a:pt x="356" y="300"/>
                    <a:pt x="351" y="300"/>
                    <a:pt x="346" y="300"/>
                  </a:cubicBezTo>
                  <a:cubicBezTo>
                    <a:pt x="306" y="108"/>
                    <a:pt x="306" y="108"/>
                    <a:pt x="306" y="108"/>
                  </a:cubicBezTo>
                  <a:cubicBezTo>
                    <a:pt x="305" y="104"/>
                    <a:pt x="304" y="100"/>
                    <a:pt x="303" y="97"/>
                  </a:cubicBezTo>
                  <a:cubicBezTo>
                    <a:pt x="296" y="82"/>
                    <a:pt x="284" y="69"/>
                    <a:pt x="267" y="64"/>
                  </a:cubicBezTo>
                  <a:cubicBezTo>
                    <a:pt x="78" y="9"/>
                    <a:pt x="78" y="9"/>
                    <a:pt x="78" y="9"/>
                  </a:cubicBezTo>
                  <a:cubicBezTo>
                    <a:pt x="48" y="0"/>
                    <a:pt x="18" y="17"/>
                    <a:pt x="9" y="46"/>
                  </a:cubicBezTo>
                  <a:cubicBezTo>
                    <a:pt x="0" y="75"/>
                    <a:pt x="17" y="106"/>
                    <a:pt x="47" y="115"/>
                  </a:cubicBezTo>
                  <a:cubicBezTo>
                    <a:pt x="204" y="161"/>
                    <a:pt x="204" y="161"/>
                    <a:pt x="204" y="161"/>
                  </a:cubicBezTo>
                  <a:cubicBezTo>
                    <a:pt x="394" y="1076"/>
                    <a:pt x="394" y="1076"/>
                    <a:pt x="394" y="1076"/>
                  </a:cubicBezTo>
                  <a:cubicBezTo>
                    <a:pt x="398" y="1102"/>
                    <a:pt x="421" y="1123"/>
                    <a:pt x="449" y="1123"/>
                  </a:cubicBezTo>
                  <a:cubicBezTo>
                    <a:pt x="1265" y="1123"/>
                    <a:pt x="1265" y="1123"/>
                    <a:pt x="1265" y="1123"/>
                  </a:cubicBezTo>
                  <a:cubicBezTo>
                    <a:pt x="1295" y="1123"/>
                    <a:pt x="1320" y="1098"/>
                    <a:pt x="1320" y="1068"/>
                  </a:cubicBezTo>
                  <a:cubicBezTo>
                    <a:pt x="1320" y="1037"/>
                    <a:pt x="1295" y="1013"/>
                    <a:pt x="1265" y="1013"/>
                  </a:cubicBezTo>
                  <a:cubicBezTo>
                    <a:pt x="494" y="1013"/>
                    <a:pt x="494" y="1013"/>
                    <a:pt x="494" y="1013"/>
                  </a:cubicBezTo>
                  <a:cubicBezTo>
                    <a:pt x="468" y="887"/>
                    <a:pt x="468" y="887"/>
                    <a:pt x="468" y="887"/>
                  </a:cubicBezTo>
                  <a:cubicBezTo>
                    <a:pt x="1279" y="887"/>
                    <a:pt x="1279" y="887"/>
                    <a:pt x="1279" y="887"/>
                  </a:cubicBezTo>
                  <a:cubicBezTo>
                    <a:pt x="1322" y="887"/>
                    <a:pt x="1359" y="859"/>
                    <a:pt x="1366" y="820"/>
                  </a:cubicBezTo>
                  <a:cubicBezTo>
                    <a:pt x="1432" y="489"/>
                    <a:pt x="1432" y="489"/>
                    <a:pt x="1432" y="489"/>
                  </a:cubicBezTo>
                  <a:cubicBezTo>
                    <a:pt x="1440" y="442"/>
                    <a:pt x="1405" y="398"/>
                    <a:pt x="1353" y="393"/>
                  </a:cubicBezTo>
                  <a:close/>
                  <a:moveTo>
                    <a:pt x="1353" y="393"/>
                  </a:moveTo>
                  <a:cubicBezTo>
                    <a:pt x="1353" y="393"/>
                    <a:pt x="1353" y="393"/>
                    <a:pt x="1353" y="3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 name="Freeform 26">
              <a:extLst>
                <a:ext uri="{FF2B5EF4-FFF2-40B4-BE49-F238E27FC236}">
                  <a16:creationId xmlns:a16="http://schemas.microsoft.com/office/drawing/2014/main" id="{21A6DB71-E761-492C-879E-497729254A23}"/>
                </a:ext>
              </a:extLst>
            </p:cNvPr>
            <p:cNvSpPr>
              <a:spLocks noEditPoints="1"/>
            </p:cNvSpPr>
            <p:nvPr/>
          </p:nvSpPr>
          <p:spPr bwMode="auto">
            <a:xfrm>
              <a:off x="-277812" y="3743325"/>
              <a:ext cx="211138" cy="209550"/>
            </a:xfrm>
            <a:custGeom>
              <a:avLst/>
              <a:gdLst>
                <a:gd name="T0" fmla="*/ 221 w 221"/>
                <a:gd name="T1" fmla="*/ 110 h 220"/>
                <a:gd name="T2" fmla="*/ 111 w 221"/>
                <a:gd name="T3" fmla="*/ 220 h 220"/>
                <a:gd name="T4" fmla="*/ 0 w 221"/>
                <a:gd name="T5" fmla="*/ 110 h 220"/>
                <a:gd name="T6" fmla="*/ 111 w 221"/>
                <a:gd name="T7" fmla="*/ 0 h 220"/>
                <a:gd name="T8" fmla="*/ 221 w 221"/>
                <a:gd name="T9" fmla="*/ 110 h 220"/>
                <a:gd name="T10" fmla="*/ 221 w 221"/>
                <a:gd name="T11" fmla="*/ 110 h 220"/>
                <a:gd name="T12" fmla="*/ 221 w 221"/>
                <a:gd name="T13" fmla="*/ 110 h 220"/>
              </a:gdLst>
              <a:ahLst/>
              <a:cxnLst>
                <a:cxn ang="0">
                  <a:pos x="T0" y="T1"/>
                </a:cxn>
                <a:cxn ang="0">
                  <a:pos x="T2" y="T3"/>
                </a:cxn>
                <a:cxn ang="0">
                  <a:pos x="T4" y="T5"/>
                </a:cxn>
                <a:cxn ang="0">
                  <a:pos x="T6" y="T7"/>
                </a:cxn>
                <a:cxn ang="0">
                  <a:pos x="T8" y="T9"/>
                </a:cxn>
                <a:cxn ang="0">
                  <a:pos x="T10" y="T11"/>
                </a:cxn>
                <a:cxn ang="0">
                  <a:pos x="T12" y="T13"/>
                </a:cxn>
              </a:cxnLst>
              <a:rect l="0" t="0" r="r" b="b"/>
              <a:pathLst>
                <a:path w="221" h="220">
                  <a:moveTo>
                    <a:pt x="221" y="110"/>
                  </a:moveTo>
                  <a:cubicBezTo>
                    <a:pt x="221" y="171"/>
                    <a:pt x="171" y="220"/>
                    <a:pt x="111" y="220"/>
                  </a:cubicBezTo>
                  <a:cubicBezTo>
                    <a:pt x="50" y="220"/>
                    <a:pt x="0" y="171"/>
                    <a:pt x="0" y="110"/>
                  </a:cubicBezTo>
                  <a:cubicBezTo>
                    <a:pt x="0" y="49"/>
                    <a:pt x="50" y="0"/>
                    <a:pt x="111" y="0"/>
                  </a:cubicBezTo>
                  <a:cubicBezTo>
                    <a:pt x="171" y="0"/>
                    <a:pt x="221" y="49"/>
                    <a:pt x="221" y="110"/>
                  </a:cubicBezTo>
                  <a:close/>
                  <a:moveTo>
                    <a:pt x="221" y="110"/>
                  </a:moveTo>
                  <a:cubicBezTo>
                    <a:pt x="221" y="110"/>
                    <a:pt x="221" y="110"/>
                    <a:pt x="221" y="1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 name="Freeform 27">
              <a:extLst>
                <a:ext uri="{FF2B5EF4-FFF2-40B4-BE49-F238E27FC236}">
                  <a16:creationId xmlns:a16="http://schemas.microsoft.com/office/drawing/2014/main" id="{CA1BCC0E-97DE-41F0-9BB9-87BF36444AAF}"/>
                </a:ext>
              </a:extLst>
            </p:cNvPr>
            <p:cNvSpPr>
              <a:spLocks noEditPoints="1"/>
            </p:cNvSpPr>
            <p:nvPr/>
          </p:nvSpPr>
          <p:spPr bwMode="auto">
            <a:xfrm>
              <a:off x="223838" y="3743325"/>
              <a:ext cx="209550" cy="209550"/>
            </a:xfrm>
            <a:custGeom>
              <a:avLst/>
              <a:gdLst>
                <a:gd name="T0" fmla="*/ 220 w 220"/>
                <a:gd name="T1" fmla="*/ 110 h 220"/>
                <a:gd name="T2" fmla="*/ 110 w 220"/>
                <a:gd name="T3" fmla="*/ 220 h 220"/>
                <a:gd name="T4" fmla="*/ 0 w 220"/>
                <a:gd name="T5" fmla="*/ 110 h 220"/>
                <a:gd name="T6" fmla="*/ 110 w 220"/>
                <a:gd name="T7" fmla="*/ 0 h 220"/>
                <a:gd name="T8" fmla="*/ 220 w 220"/>
                <a:gd name="T9" fmla="*/ 110 h 220"/>
                <a:gd name="T10" fmla="*/ 220 w 220"/>
                <a:gd name="T11" fmla="*/ 110 h 220"/>
                <a:gd name="T12" fmla="*/ 220 w 220"/>
                <a:gd name="T13" fmla="*/ 110 h 220"/>
              </a:gdLst>
              <a:ahLst/>
              <a:cxnLst>
                <a:cxn ang="0">
                  <a:pos x="T0" y="T1"/>
                </a:cxn>
                <a:cxn ang="0">
                  <a:pos x="T2" y="T3"/>
                </a:cxn>
                <a:cxn ang="0">
                  <a:pos x="T4" y="T5"/>
                </a:cxn>
                <a:cxn ang="0">
                  <a:pos x="T6" y="T7"/>
                </a:cxn>
                <a:cxn ang="0">
                  <a:pos x="T8" y="T9"/>
                </a:cxn>
                <a:cxn ang="0">
                  <a:pos x="T10" y="T11"/>
                </a:cxn>
                <a:cxn ang="0">
                  <a:pos x="T12" y="T13"/>
                </a:cxn>
              </a:cxnLst>
              <a:rect l="0" t="0" r="r" b="b"/>
              <a:pathLst>
                <a:path w="220" h="220">
                  <a:moveTo>
                    <a:pt x="220" y="110"/>
                  </a:moveTo>
                  <a:cubicBezTo>
                    <a:pt x="220" y="171"/>
                    <a:pt x="170" y="220"/>
                    <a:pt x="110" y="220"/>
                  </a:cubicBezTo>
                  <a:cubicBezTo>
                    <a:pt x="49" y="220"/>
                    <a:pt x="0" y="171"/>
                    <a:pt x="0" y="110"/>
                  </a:cubicBezTo>
                  <a:cubicBezTo>
                    <a:pt x="0" y="49"/>
                    <a:pt x="49" y="0"/>
                    <a:pt x="110" y="0"/>
                  </a:cubicBezTo>
                  <a:cubicBezTo>
                    <a:pt x="170" y="0"/>
                    <a:pt x="220" y="49"/>
                    <a:pt x="220" y="110"/>
                  </a:cubicBezTo>
                  <a:close/>
                  <a:moveTo>
                    <a:pt x="220" y="110"/>
                  </a:moveTo>
                  <a:cubicBezTo>
                    <a:pt x="220" y="110"/>
                    <a:pt x="220" y="110"/>
                    <a:pt x="220" y="1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 name="Freeform 28">
              <a:extLst>
                <a:ext uri="{FF2B5EF4-FFF2-40B4-BE49-F238E27FC236}">
                  <a16:creationId xmlns:a16="http://schemas.microsoft.com/office/drawing/2014/main" id="{AC881FEA-8189-481B-9D86-5B32F4516332}"/>
                </a:ext>
              </a:extLst>
            </p:cNvPr>
            <p:cNvSpPr>
              <a:spLocks noEditPoints="1"/>
            </p:cNvSpPr>
            <p:nvPr/>
          </p:nvSpPr>
          <p:spPr bwMode="auto">
            <a:xfrm>
              <a:off x="-293687" y="2463800"/>
              <a:ext cx="765175" cy="474663"/>
            </a:xfrm>
            <a:custGeom>
              <a:avLst/>
              <a:gdLst>
                <a:gd name="T0" fmla="*/ 33 w 804"/>
                <a:gd name="T1" fmla="*/ 429 h 499"/>
                <a:gd name="T2" fmla="*/ 46 w 804"/>
                <a:gd name="T3" fmla="*/ 430 h 499"/>
                <a:gd name="T4" fmla="*/ 85 w 804"/>
                <a:gd name="T5" fmla="*/ 434 h 499"/>
                <a:gd name="T6" fmla="*/ 245 w 804"/>
                <a:gd name="T7" fmla="*/ 449 h 499"/>
                <a:gd name="T8" fmla="*/ 251 w 804"/>
                <a:gd name="T9" fmla="*/ 387 h 499"/>
                <a:gd name="T10" fmla="*/ 417 w 804"/>
                <a:gd name="T11" fmla="*/ 250 h 499"/>
                <a:gd name="T12" fmla="*/ 553 w 804"/>
                <a:gd name="T13" fmla="*/ 415 h 499"/>
                <a:gd name="T14" fmla="*/ 548 w 804"/>
                <a:gd name="T15" fmla="*/ 477 h 499"/>
                <a:gd name="T16" fmla="*/ 708 w 804"/>
                <a:gd name="T17" fmla="*/ 492 h 499"/>
                <a:gd name="T18" fmla="*/ 760 w 804"/>
                <a:gd name="T19" fmla="*/ 497 h 499"/>
                <a:gd name="T20" fmla="*/ 797 w 804"/>
                <a:gd name="T21" fmla="*/ 466 h 499"/>
                <a:gd name="T22" fmla="*/ 802 w 804"/>
                <a:gd name="T23" fmla="*/ 411 h 499"/>
                <a:gd name="T24" fmla="*/ 771 w 804"/>
                <a:gd name="T25" fmla="*/ 374 h 499"/>
                <a:gd name="T26" fmla="*/ 720 w 804"/>
                <a:gd name="T27" fmla="*/ 369 h 499"/>
                <a:gd name="T28" fmla="*/ 683 w 804"/>
                <a:gd name="T29" fmla="*/ 250 h 499"/>
                <a:gd name="T30" fmla="*/ 723 w 804"/>
                <a:gd name="T31" fmla="*/ 217 h 499"/>
                <a:gd name="T32" fmla="*/ 727 w 804"/>
                <a:gd name="T33" fmla="*/ 168 h 499"/>
                <a:gd name="T34" fmla="*/ 692 w 804"/>
                <a:gd name="T35" fmla="*/ 126 h 499"/>
                <a:gd name="T36" fmla="*/ 643 w 804"/>
                <a:gd name="T37" fmla="*/ 121 h 499"/>
                <a:gd name="T38" fmla="*/ 603 w 804"/>
                <a:gd name="T39" fmla="*/ 154 h 499"/>
                <a:gd name="T40" fmla="*/ 493 w 804"/>
                <a:gd name="T41" fmla="*/ 95 h 499"/>
                <a:gd name="T42" fmla="*/ 498 w 804"/>
                <a:gd name="T43" fmla="*/ 44 h 499"/>
                <a:gd name="T44" fmla="*/ 467 w 804"/>
                <a:gd name="T45" fmla="*/ 7 h 499"/>
                <a:gd name="T46" fmla="*/ 412 w 804"/>
                <a:gd name="T47" fmla="*/ 2 h 499"/>
                <a:gd name="T48" fmla="*/ 375 w 804"/>
                <a:gd name="T49" fmla="*/ 33 h 499"/>
                <a:gd name="T50" fmla="*/ 370 w 804"/>
                <a:gd name="T51" fmla="*/ 84 h 499"/>
                <a:gd name="T52" fmla="*/ 251 w 804"/>
                <a:gd name="T53" fmla="*/ 121 h 499"/>
                <a:gd name="T54" fmla="*/ 218 w 804"/>
                <a:gd name="T55" fmla="*/ 81 h 499"/>
                <a:gd name="T56" fmla="*/ 169 w 804"/>
                <a:gd name="T57" fmla="*/ 77 h 499"/>
                <a:gd name="T58" fmla="*/ 127 w 804"/>
                <a:gd name="T59" fmla="*/ 112 h 499"/>
                <a:gd name="T60" fmla="*/ 122 w 804"/>
                <a:gd name="T61" fmla="*/ 160 h 499"/>
                <a:gd name="T62" fmla="*/ 155 w 804"/>
                <a:gd name="T63" fmla="*/ 200 h 499"/>
                <a:gd name="T64" fmla="*/ 97 w 804"/>
                <a:gd name="T65" fmla="*/ 310 h 499"/>
                <a:gd name="T66" fmla="*/ 46 w 804"/>
                <a:gd name="T67" fmla="*/ 305 h 499"/>
                <a:gd name="T68" fmla="*/ 8 w 804"/>
                <a:gd name="T69" fmla="*/ 336 h 499"/>
                <a:gd name="T70" fmla="*/ 3 w 804"/>
                <a:gd name="T71" fmla="*/ 391 h 499"/>
                <a:gd name="T72" fmla="*/ 33 w 804"/>
                <a:gd name="T73" fmla="*/ 429 h 499"/>
                <a:gd name="T74" fmla="*/ 33 w 804"/>
                <a:gd name="T75" fmla="*/ 429 h 499"/>
                <a:gd name="T76" fmla="*/ 33 w 804"/>
                <a:gd name="T77" fmla="*/ 42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4" h="499">
                  <a:moveTo>
                    <a:pt x="33" y="429"/>
                  </a:moveTo>
                  <a:cubicBezTo>
                    <a:pt x="46" y="430"/>
                    <a:pt x="46" y="430"/>
                    <a:pt x="46" y="430"/>
                  </a:cubicBezTo>
                  <a:cubicBezTo>
                    <a:pt x="85" y="434"/>
                    <a:pt x="85" y="434"/>
                    <a:pt x="85" y="434"/>
                  </a:cubicBezTo>
                  <a:cubicBezTo>
                    <a:pt x="245" y="449"/>
                    <a:pt x="245" y="449"/>
                    <a:pt x="245" y="449"/>
                  </a:cubicBezTo>
                  <a:cubicBezTo>
                    <a:pt x="251" y="387"/>
                    <a:pt x="251" y="387"/>
                    <a:pt x="251" y="387"/>
                  </a:cubicBezTo>
                  <a:cubicBezTo>
                    <a:pt x="259" y="303"/>
                    <a:pt x="333" y="242"/>
                    <a:pt x="417" y="250"/>
                  </a:cubicBezTo>
                  <a:cubicBezTo>
                    <a:pt x="500" y="258"/>
                    <a:pt x="561" y="332"/>
                    <a:pt x="553" y="415"/>
                  </a:cubicBezTo>
                  <a:cubicBezTo>
                    <a:pt x="548" y="477"/>
                    <a:pt x="548" y="477"/>
                    <a:pt x="548" y="477"/>
                  </a:cubicBezTo>
                  <a:cubicBezTo>
                    <a:pt x="708" y="492"/>
                    <a:pt x="708" y="492"/>
                    <a:pt x="708" y="492"/>
                  </a:cubicBezTo>
                  <a:cubicBezTo>
                    <a:pt x="760" y="497"/>
                    <a:pt x="760" y="497"/>
                    <a:pt x="760" y="497"/>
                  </a:cubicBezTo>
                  <a:cubicBezTo>
                    <a:pt x="778" y="499"/>
                    <a:pt x="795" y="485"/>
                    <a:pt x="797" y="466"/>
                  </a:cubicBezTo>
                  <a:cubicBezTo>
                    <a:pt x="802" y="411"/>
                    <a:pt x="802" y="411"/>
                    <a:pt x="802" y="411"/>
                  </a:cubicBezTo>
                  <a:cubicBezTo>
                    <a:pt x="804" y="392"/>
                    <a:pt x="790" y="375"/>
                    <a:pt x="771" y="374"/>
                  </a:cubicBezTo>
                  <a:cubicBezTo>
                    <a:pt x="720" y="369"/>
                    <a:pt x="720" y="369"/>
                    <a:pt x="720" y="369"/>
                  </a:cubicBezTo>
                  <a:cubicBezTo>
                    <a:pt x="716" y="326"/>
                    <a:pt x="703" y="286"/>
                    <a:pt x="683" y="250"/>
                  </a:cubicBezTo>
                  <a:cubicBezTo>
                    <a:pt x="723" y="217"/>
                    <a:pt x="723" y="217"/>
                    <a:pt x="723" y="217"/>
                  </a:cubicBezTo>
                  <a:cubicBezTo>
                    <a:pt x="737" y="205"/>
                    <a:pt x="739" y="183"/>
                    <a:pt x="727" y="168"/>
                  </a:cubicBezTo>
                  <a:cubicBezTo>
                    <a:pt x="692" y="126"/>
                    <a:pt x="692" y="126"/>
                    <a:pt x="692" y="126"/>
                  </a:cubicBezTo>
                  <a:cubicBezTo>
                    <a:pt x="680" y="111"/>
                    <a:pt x="658" y="109"/>
                    <a:pt x="643" y="121"/>
                  </a:cubicBezTo>
                  <a:cubicBezTo>
                    <a:pt x="603" y="154"/>
                    <a:pt x="603" y="154"/>
                    <a:pt x="603" y="154"/>
                  </a:cubicBezTo>
                  <a:cubicBezTo>
                    <a:pt x="571" y="128"/>
                    <a:pt x="534" y="108"/>
                    <a:pt x="493" y="95"/>
                  </a:cubicBezTo>
                  <a:cubicBezTo>
                    <a:pt x="498" y="44"/>
                    <a:pt x="498" y="44"/>
                    <a:pt x="498" y="44"/>
                  </a:cubicBezTo>
                  <a:cubicBezTo>
                    <a:pt x="500" y="25"/>
                    <a:pt x="486" y="8"/>
                    <a:pt x="467" y="7"/>
                  </a:cubicBezTo>
                  <a:cubicBezTo>
                    <a:pt x="412" y="2"/>
                    <a:pt x="412" y="2"/>
                    <a:pt x="412" y="2"/>
                  </a:cubicBezTo>
                  <a:cubicBezTo>
                    <a:pt x="393" y="0"/>
                    <a:pt x="376" y="14"/>
                    <a:pt x="375" y="33"/>
                  </a:cubicBezTo>
                  <a:cubicBezTo>
                    <a:pt x="370" y="84"/>
                    <a:pt x="370" y="84"/>
                    <a:pt x="370" y="84"/>
                  </a:cubicBezTo>
                  <a:cubicBezTo>
                    <a:pt x="327" y="88"/>
                    <a:pt x="287" y="101"/>
                    <a:pt x="251" y="121"/>
                  </a:cubicBezTo>
                  <a:cubicBezTo>
                    <a:pt x="218" y="81"/>
                    <a:pt x="218" y="81"/>
                    <a:pt x="218" y="81"/>
                  </a:cubicBezTo>
                  <a:cubicBezTo>
                    <a:pt x="206" y="66"/>
                    <a:pt x="184" y="64"/>
                    <a:pt x="169" y="77"/>
                  </a:cubicBezTo>
                  <a:cubicBezTo>
                    <a:pt x="127" y="112"/>
                    <a:pt x="127" y="112"/>
                    <a:pt x="127" y="112"/>
                  </a:cubicBezTo>
                  <a:cubicBezTo>
                    <a:pt x="112" y="124"/>
                    <a:pt x="110" y="146"/>
                    <a:pt x="122" y="160"/>
                  </a:cubicBezTo>
                  <a:cubicBezTo>
                    <a:pt x="155" y="200"/>
                    <a:pt x="155" y="200"/>
                    <a:pt x="155" y="200"/>
                  </a:cubicBezTo>
                  <a:cubicBezTo>
                    <a:pt x="129" y="232"/>
                    <a:pt x="109" y="269"/>
                    <a:pt x="97" y="310"/>
                  </a:cubicBezTo>
                  <a:cubicBezTo>
                    <a:pt x="46" y="305"/>
                    <a:pt x="46" y="305"/>
                    <a:pt x="46" y="305"/>
                  </a:cubicBezTo>
                  <a:cubicBezTo>
                    <a:pt x="27" y="303"/>
                    <a:pt x="10" y="318"/>
                    <a:pt x="8" y="336"/>
                  </a:cubicBezTo>
                  <a:cubicBezTo>
                    <a:pt x="3" y="391"/>
                    <a:pt x="3" y="391"/>
                    <a:pt x="3" y="391"/>
                  </a:cubicBezTo>
                  <a:cubicBezTo>
                    <a:pt x="0" y="410"/>
                    <a:pt x="14" y="427"/>
                    <a:pt x="33" y="429"/>
                  </a:cubicBezTo>
                  <a:close/>
                  <a:moveTo>
                    <a:pt x="33" y="429"/>
                  </a:moveTo>
                  <a:cubicBezTo>
                    <a:pt x="33" y="429"/>
                    <a:pt x="33" y="429"/>
                    <a:pt x="33"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6" name="Freeform 29">
            <a:extLst>
              <a:ext uri="{FF2B5EF4-FFF2-40B4-BE49-F238E27FC236}">
                <a16:creationId xmlns:a16="http://schemas.microsoft.com/office/drawing/2014/main" id="{68B5EAA8-8569-4C3C-8101-4DBB14A7D298}"/>
              </a:ext>
            </a:extLst>
          </p:cNvPr>
          <p:cNvSpPr>
            <a:spLocks noEditPoints="1"/>
          </p:cNvSpPr>
          <p:nvPr userDrawn="1"/>
        </p:nvSpPr>
        <p:spPr bwMode="auto">
          <a:xfrm>
            <a:off x="5756294" y="3023706"/>
            <a:ext cx="803898" cy="712000"/>
          </a:xfrm>
          <a:custGeom>
            <a:avLst/>
            <a:gdLst>
              <a:gd name="T0" fmla="*/ 1301 w 1560"/>
              <a:gd name="T1" fmla="*/ 225 h 1383"/>
              <a:gd name="T2" fmla="*/ 1560 w 1560"/>
              <a:gd name="T3" fmla="*/ 1 h 1383"/>
              <a:gd name="T4" fmla="*/ 1197 w 1560"/>
              <a:gd name="T5" fmla="*/ 190 h 1383"/>
              <a:gd name="T6" fmla="*/ 772 w 1560"/>
              <a:gd name="T7" fmla="*/ 171 h 1383"/>
              <a:gd name="T8" fmla="*/ 349 w 1560"/>
              <a:gd name="T9" fmla="*/ 160 h 1383"/>
              <a:gd name="T10" fmla="*/ 0 w 1560"/>
              <a:gd name="T11" fmla="*/ 639 h 1383"/>
              <a:gd name="T12" fmla="*/ 159 w 1560"/>
              <a:gd name="T13" fmla="*/ 788 h 1383"/>
              <a:gd name="T14" fmla="*/ 108 w 1560"/>
              <a:gd name="T15" fmla="*/ 977 h 1383"/>
              <a:gd name="T16" fmla="*/ 203 w 1560"/>
              <a:gd name="T17" fmla="*/ 1026 h 1383"/>
              <a:gd name="T18" fmla="*/ 259 w 1560"/>
              <a:gd name="T19" fmla="*/ 1098 h 1383"/>
              <a:gd name="T20" fmla="*/ 380 w 1560"/>
              <a:gd name="T21" fmla="*/ 1146 h 1383"/>
              <a:gd name="T22" fmla="*/ 484 w 1560"/>
              <a:gd name="T23" fmla="*/ 1278 h 1383"/>
              <a:gd name="T24" fmla="*/ 577 w 1560"/>
              <a:gd name="T25" fmla="*/ 1256 h 1383"/>
              <a:gd name="T26" fmla="*/ 608 w 1560"/>
              <a:gd name="T27" fmla="*/ 1294 h 1383"/>
              <a:gd name="T28" fmla="*/ 690 w 1560"/>
              <a:gd name="T29" fmla="*/ 1338 h 1383"/>
              <a:gd name="T30" fmla="*/ 760 w 1560"/>
              <a:gd name="T31" fmla="*/ 1318 h 1383"/>
              <a:gd name="T32" fmla="*/ 888 w 1560"/>
              <a:gd name="T33" fmla="*/ 1358 h 1383"/>
              <a:gd name="T34" fmla="*/ 920 w 1560"/>
              <a:gd name="T35" fmla="*/ 1264 h 1383"/>
              <a:gd name="T36" fmla="*/ 1079 w 1560"/>
              <a:gd name="T37" fmla="*/ 1192 h 1383"/>
              <a:gd name="T38" fmla="*/ 1197 w 1560"/>
              <a:gd name="T39" fmla="*/ 1204 h 1383"/>
              <a:gd name="T40" fmla="*/ 1343 w 1560"/>
              <a:gd name="T41" fmla="*/ 1101 h 1383"/>
              <a:gd name="T42" fmla="*/ 1321 w 1560"/>
              <a:gd name="T43" fmla="*/ 902 h 1383"/>
              <a:gd name="T44" fmla="*/ 1511 w 1560"/>
              <a:gd name="T45" fmla="*/ 711 h 1383"/>
              <a:gd name="T46" fmla="*/ 1560 w 1560"/>
              <a:gd name="T47" fmla="*/ 606 h 1383"/>
              <a:gd name="T48" fmla="*/ 1391 w 1560"/>
              <a:gd name="T49" fmla="*/ 728 h 1383"/>
              <a:gd name="T50" fmla="*/ 1166 w 1560"/>
              <a:gd name="T51" fmla="*/ 843 h 1383"/>
              <a:gd name="T52" fmla="*/ 1145 w 1560"/>
              <a:gd name="T53" fmla="*/ 981 h 1383"/>
              <a:gd name="T54" fmla="*/ 1039 w 1560"/>
              <a:gd name="T55" fmla="*/ 979 h 1383"/>
              <a:gd name="T56" fmla="*/ 1002 w 1560"/>
              <a:gd name="T57" fmla="*/ 1069 h 1383"/>
              <a:gd name="T58" fmla="*/ 899 w 1560"/>
              <a:gd name="T59" fmla="*/ 1081 h 1383"/>
              <a:gd name="T60" fmla="*/ 834 w 1560"/>
              <a:gd name="T61" fmla="*/ 1179 h 1383"/>
              <a:gd name="T62" fmla="*/ 736 w 1560"/>
              <a:gd name="T63" fmla="*/ 1260 h 1383"/>
              <a:gd name="T64" fmla="*/ 688 w 1560"/>
              <a:gd name="T65" fmla="*/ 1277 h 1383"/>
              <a:gd name="T66" fmla="*/ 650 w 1560"/>
              <a:gd name="T67" fmla="*/ 1224 h 1383"/>
              <a:gd name="T68" fmla="*/ 821 w 1560"/>
              <a:gd name="T69" fmla="*/ 1079 h 1383"/>
              <a:gd name="T70" fmla="*/ 803 w 1560"/>
              <a:gd name="T71" fmla="*/ 1023 h 1383"/>
              <a:gd name="T72" fmla="*/ 541 w 1560"/>
              <a:gd name="T73" fmla="*/ 1205 h 1383"/>
              <a:gd name="T74" fmla="*/ 452 w 1560"/>
              <a:gd name="T75" fmla="*/ 1190 h 1383"/>
              <a:gd name="T76" fmla="*/ 757 w 1560"/>
              <a:gd name="T77" fmla="*/ 896 h 1383"/>
              <a:gd name="T78" fmla="*/ 738 w 1560"/>
              <a:gd name="T79" fmla="*/ 840 h 1383"/>
              <a:gd name="T80" fmla="*/ 430 w 1560"/>
              <a:gd name="T81" fmla="*/ 1057 h 1383"/>
              <a:gd name="T82" fmla="*/ 308 w 1560"/>
              <a:gd name="T83" fmla="*/ 1064 h 1383"/>
              <a:gd name="T84" fmla="*/ 345 w 1560"/>
              <a:gd name="T85" fmla="*/ 961 h 1383"/>
              <a:gd name="T86" fmla="*/ 674 w 1560"/>
              <a:gd name="T87" fmla="*/ 722 h 1383"/>
              <a:gd name="T88" fmla="*/ 627 w 1560"/>
              <a:gd name="T89" fmla="*/ 694 h 1383"/>
              <a:gd name="T90" fmla="*/ 280 w 1560"/>
              <a:gd name="T91" fmla="*/ 932 h 1383"/>
              <a:gd name="T92" fmla="*/ 160 w 1560"/>
              <a:gd name="T93" fmla="*/ 941 h 1383"/>
              <a:gd name="T94" fmla="*/ 813 w 1560"/>
              <a:gd name="T95" fmla="*/ 384 h 1383"/>
              <a:gd name="T96" fmla="*/ 1090 w 1560"/>
              <a:gd name="T97" fmla="*/ 649 h 1383"/>
              <a:gd name="T98" fmla="*/ 1078 w 1560"/>
              <a:gd name="T99" fmla="*/ 359 h 1383"/>
              <a:gd name="T100" fmla="*/ 1147 w 1560"/>
              <a:gd name="T101" fmla="*/ 251 h 1383"/>
              <a:gd name="T102" fmla="*/ 1212 w 1560"/>
              <a:gd name="T103" fmla="*/ 250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0" h="1383">
                <a:moveTo>
                  <a:pt x="1212" y="250"/>
                </a:moveTo>
                <a:cubicBezTo>
                  <a:pt x="1243" y="250"/>
                  <a:pt x="1274" y="242"/>
                  <a:pt x="1301" y="225"/>
                </a:cubicBezTo>
                <a:cubicBezTo>
                  <a:pt x="1560" y="73"/>
                  <a:pt x="1560" y="73"/>
                  <a:pt x="1560" y="73"/>
                </a:cubicBezTo>
                <a:cubicBezTo>
                  <a:pt x="1560" y="1"/>
                  <a:pt x="1560" y="1"/>
                  <a:pt x="1560" y="1"/>
                </a:cubicBezTo>
                <a:cubicBezTo>
                  <a:pt x="1269" y="170"/>
                  <a:pt x="1269" y="170"/>
                  <a:pt x="1269" y="170"/>
                </a:cubicBezTo>
                <a:cubicBezTo>
                  <a:pt x="1247" y="183"/>
                  <a:pt x="1222" y="190"/>
                  <a:pt x="1197" y="190"/>
                </a:cubicBezTo>
                <a:cubicBezTo>
                  <a:pt x="812" y="185"/>
                  <a:pt x="812" y="185"/>
                  <a:pt x="812" y="185"/>
                </a:cubicBezTo>
                <a:cubicBezTo>
                  <a:pt x="793" y="178"/>
                  <a:pt x="778" y="174"/>
                  <a:pt x="772" y="171"/>
                </a:cubicBezTo>
                <a:cubicBezTo>
                  <a:pt x="652" y="145"/>
                  <a:pt x="557" y="155"/>
                  <a:pt x="493" y="172"/>
                </a:cubicBezTo>
                <a:cubicBezTo>
                  <a:pt x="445" y="185"/>
                  <a:pt x="394" y="180"/>
                  <a:pt x="349" y="160"/>
                </a:cubicBezTo>
                <a:cubicBezTo>
                  <a:pt x="0" y="0"/>
                  <a:pt x="0" y="0"/>
                  <a:pt x="0" y="0"/>
                </a:cubicBezTo>
                <a:cubicBezTo>
                  <a:pt x="0" y="639"/>
                  <a:pt x="0" y="639"/>
                  <a:pt x="0" y="639"/>
                </a:cubicBezTo>
                <a:cubicBezTo>
                  <a:pt x="36" y="659"/>
                  <a:pt x="36" y="659"/>
                  <a:pt x="36" y="659"/>
                </a:cubicBezTo>
                <a:cubicBezTo>
                  <a:pt x="90" y="688"/>
                  <a:pt x="132" y="733"/>
                  <a:pt x="159" y="788"/>
                </a:cubicBezTo>
                <a:cubicBezTo>
                  <a:pt x="138" y="804"/>
                  <a:pt x="138" y="804"/>
                  <a:pt x="138" y="804"/>
                </a:cubicBezTo>
                <a:cubicBezTo>
                  <a:pt x="83" y="844"/>
                  <a:pt x="71" y="922"/>
                  <a:pt x="108" y="977"/>
                </a:cubicBezTo>
                <a:cubicBezTo>
                  <a:pt x="128" y="1003"/>
                  <a:pt x="156" y="1020"/>
                  <a:pt x="189" y="1026"/>
                </a:cubicBezTo>
                <a:cubicBezTo>
                  <a:pt x="193" y="1026"/>
                  <a:pt x="198" y="1026"/>
                  <a:pt x="203" y="1026"/>
                </a:cubicBezTo>
                <a:cubicBezTo>
                  <a:pt x="214" y="1027"/>
                  <a:pt x="226" y="1026"/>
                  <a:pt x="236" y="1024"/>
                </a:cubicBezTo>
                <a:cubicBezTo>
                  <a:pt x="236" y="1052"/>
                  <a:pt x="243" y="1075"/>
                  <a:pt x="259" y="1098"/>
                </a:cubicBezTo>
                <a:cubicBezTo>
                  <a:pt x="281" y="1128"/>
                  <a:pt x="316" y="1142"/>
                  <a:pt x="353" y="1144"/>
                </a:cubicBezTo>
                <a:cubicBezTo>
                  <a:pt x="362" y="1145"/>
                  <a:pt x="372" y="1145"/>
                  <a:pt x="380" y="1146"/>
                </a:cubicBezTo>
                <a:cubicBezTo>
                  <a:pt x="376" y="1175"/>
                  <a:pt x="385" y="1204"/>
                  <a:pt x="403" y="1229"/>
                </a:cubicBezTo>
                <a:cubicBezTo>
                  <a:pt x="423" y="1255"/>
                  <a:pt x="452" y="1272"/>
                  <a:pt x="484" y="1278"/>
                </a:cubicBezTo>
                <a:cubicBezTo>
                  <a:pt x="488" y="1278"/>
                  <a:pt x="494" y="1279"/>
                  <a:pt x="498" y="1279"/>
                </a:cubicBezTo>
                <a:cubicBezTo>
                  <a:pt x="527" y="1280"/>
                  <a:pt x="555" y="1272"/>
                  <a:pt x="577" y="1256"/>
                </a:cubicBezTo>
                <a:cubicBezTo>
                  <a:pt x="589" y="1246"/>
                  <a:pt x="589" y="1246"/>
                  <a:pt x="589" y="1246"/>
                </a:cubicBezTo>
                <a:cubicBezTo>
                  <a:pt x="592" y="1264"/>
                  <a:pt x="597" y="1280"/>
                  <a:pt x="608" y="1294"/>
                </a:cubicBezTo>
                <a:cubicBezTo>
                  <a:pt x="625" y="1317"/>
                  <a:pt x="649" y="1332"/>
                  <a:pt x="678" y="1337"/>
                </a:cubicBezTo>
                <a:cubicBezTo>
                  <a:pt x="682" y="1338"/>
                  <a:pt x="686" y="1338"/>
                  <a:pt x="690" y="1338"/>
                </a:cubicBezTo>
                <a:cubicBezTo>
                  <a:pt x="714" y="1339"/>
                  <a:pt x="737" y="1332"/>
                  <a:pt x="758" y="1318"/>
                </a:cubicBezTo>
                <a:cubicBezTo>
                  <a:pt x="760" y="1318"/>
                  <a:pt x="760" y="1318"/>
                  <a:pt x="760" y="1318"/>
                </a:cubicBezTo>
                <a:cubicBezTo>
                  <a:pt x="774" y="1338"/>
                  <a:pt x="774" y="1338"/>
                  <a:pt x="774" y="1338"/>
                </a:cubicBezTo>
                <a:cubicBezTo>
                  <a:pt x="799" y="1375"/>
                  <a:pt x="852" y="1383"/>
                  <a:pt x="888" y="1358"/>
                </a:cubicBezTo>
                <a:cubicBezTo>
                  <a:pt x="919" y="1336"/>
                  <a:pt x="931" y="1294"/>
                  <a:pt x="917" y="1260"/>
                </a:cubicBezTo>
                <a:cubicBezTo>
                  <a:pt x="920" y="1264"/>
                  <a:pt x="920" y="1264"/>
                  <a:pt x="920" y="1264"/>
                </a:cubicBezTo>
                <a:cubicBezTo>
                  <a:pt x="944" y="1299"/>
                  <a:pt x="989" y="1314"/>
                  <a:pt x="1029" y="1298"/>
                </a:cubicBezTo>
                <a:cubicBezTo>
                  <a:pt x="1073" y="1280"/>
                  <a:pt x="1090" y="1233"/>
                  <a:pt x="1079" y="1192"/>
                </a:cubicBezTo>
                <a:cubicBezTo>
                  <a:pt x="1108" y="1225"/>
                  <a:pt x="1159" y="1232"/>
                  <a:pt x="1195" y="1206"/>
                </a:cubicBezTo>
                <a:cubicBezTo>
                  <a:pt x="1197" y="1204"/>
                  <a:pt x="1197" y="1204"/>
                  <a:pt x="1197" y="1204"/>
                </a:cubicBezTo>
                <a:cubicBezTo>
                  <a:pt x="1234" y="1179"/>
                  <a:pt x="1244" y="1131"/>
                  <a:pt x="1225" y="1092"/>
                </a:cubicBezTo>
                <a:cubicBezTo>
                  <a:pt x="1256" y="1122"/>
                  <a:pt x="1307" y="1126"/>
                  <a:pt x="1343" y="1101"/>
                </a:cubicBezTo>
                <a:cubicBezTo>
                  <a:pt x="1386" y="1070"/>
                  <a:pt x="1397" y="1010"/>
                  <a:pt x="1366" y="967"/>
                </a:cubicBezTo>
                <a:cubicBezTo>
                  <a:pt x="1321" y="902"/>
                  <a:pt x="1321" y="902"/>
                  <a:pt x="1321" y="902"/>
                </a:cubicBezTo>
                <a:cubicBezTo>
                  <a:pt x="1420" y="787"/>
                  <a:pt x="1420" y="787"/>
                  <a:pt x="1420" y="787"/>
                </a:cubicBezTo>
                <a:cubicBezTo>
                  <a:pt x="1445" y="756"/>
                  <a:pt x="1476" y="731"/>
                  <a:pt x="1511" y="711"/>
                </a:cubicBezTo>
                <a:cubicBezTo>
                  <a:pt x="1560" y="682"/>
                  <a:pt x="1560" y="682"/>
                  <a:pt x="1560" y="682"/>
                </a:cubicBezTo>
                <a:cubicBezTo>
                  <a:pt x="1560" y="606"/>
                  <a:pt x="1560" y="606"/>
                  <a:pt x="1560" y="606"/>
                </a:cubicBezTo>
                <a:cubicBezTo>
                  <a:pt x="1492" y="644"/>
                  <a:pt x="1492" y="644"/>
                  <a:pt x="1492" y="644"/>
                </a:cubicBezTo>
                <a:cubicBezTo>
                  <a:pt x="1454" y="666"/>
                  <a:pt x="1420" y="694"/>
                  <a:pt x="1391" y="728"/>
                </a:cubicBezTo>
                <a:cubicBezTo>
                  <a:pt x="1284" y="851"/>
                  <a:pt x="1284" y="851"/>
                  <a:pt x="1284" y="851"/>
                </a:cubicBezTo>
                <a:cubicBezTo>
                  <a:pt x="1253" y="822"/>
                  <a:pt x="1202" y="818"/>
                  <a:pt x="1166" y="843"/>
                </a:cubicBezTo>
                <a:cubicBezTo>
                  <a:pt x="1123" y="874"/>
                  <a:pt x="1112" y="934"/>
                  <a:pt x="1143" y="977"/>
                </a:cubicBezTo>
                <a:cubicBezTo>
                  <a:pt x="1145" y="981"/>
                  <a:pt x="1145" y="981"/>
                  <a:pt x="1145" y="981"/>
                </a:cubicBezTo>
                <a:cubicBezTo>
                  <a:pt x="1143" y="981"/>
                  <a:pt x="1143" y="981"/>
                  <a:pt x="1143" y="981"/>
                </a:cubicBezTo>
                <a:cubicBezTo>
                  <a:pt x="1113" y="960"/>
                  <a:pt x="1072" y="957"/>
                  <a:pt x="1039" y="979"/>
                </a:cubicBezTo>
                <a:cubicBezTo>
                  <a:pt x="1037" y="981"/>
                  <a:pt x="1037" y="981"/>
                  <a:pt x="1037" y="981"/>
                </a:cubicBezTo>
                <a:cubicBezTo>
                  <a:pt x="1009" y="1001"/>
                  <a:pt x="996" y="1035"/>
                  <a:pt x="1002" y="1069"/>
                </a:cubicBezTo>
                <a:cubicBezTo>
                  <a:pt x="991" y="1076"/>
                  <a:pt x="991" y="1076"/>
                  <a:pt x="991" y="1076"/>
                </a:cubicBezTo>
                <a:cubicBezTo>
                  <a:pt x="963" y="1061"/>
                  <a:pt x="928" y="1061"/>
                  <a:pt x="899" y="1081"/>
                </a:cubicBezTo>
                <a:cubicBezTo>
                  <a:pt x="873" y="1099"/>
                  <a:pt x="860" y="1132"/>
                  <a:pt x="862" y="1161"/>
                </a:cubicBezTo>
                <a:cubicBezTo>
                  <a:pt x="834" y="1179"/>
                  <a:pt x="834" y="1179"/>
                  <a:pt x="834" y="1179"/>
                </a:cubicBezTo>
                <a:cubicBezTo>
                  <a:pt x="812" y="1174"/>
                  <a:pt x="789" y="1179"/>
                  <a:pt x="771" y="1191"/>
                </a:cubicBezTo>
                <a:cubicBezTo>
                  <a:pt x="748" y="1208"/>
                  <a:pt x="735" y="1234"/>
                  <a:pt x="736" y="1260"/>
                </a:cubicBezTo>
                <a:cubicBezTo>
                  <a:pt x="722" y="1269"/>
                  <a:pt x="722" y="1269"/>
                  <a:pt x="722" y="1269"/>
                </a:cubicBezTo>
                <a:cubicBezTo>
                  <a:pt x="713" y="1276"/>
                  <a:pt x="700" y="1279"/>
                  <a:pt x="688" y="1277"/>
                </a:cubicBezTo>
                <a:cubicBezTo>
                  <a:pt x="676" y="1274"/>
                  <a:pt x="665" y="1268"/>
                  <a:pt x="658" y="1258"/>
                </a:cubicBezTo>
                <a:cubicBezTo>
                  <a:pt x="650" y="1249"/>
                  <a:pt x="647" y="1235"/>
                  <a:pt x="650" y="1224"/>
                </a:cubicBezTo>
                <a:cubicBezTo>
                  <a:pt x="652" y="1212"/>
                  <a:pt x="659" y="1201"/>
                  <a:pt x="669" y="1194"/>
                </a:cubicBezTo>
                <a:cubicBezTo>
                  <a:pt x="821" y="1079"/>
                  <a:pt x="821" y="1079"/>
                  <a:pt x="821" y="1079"/>
                </a:cubicBezTo>
                <a:cubicBezTo>
                  <a:pt x="829" y="1073"/>
                  <a:pt x="834" y="1066"/>
                  <a:pt x="834" y="1056"/>
                </a:cubicBezTo>
                <a:cubicBezTo>
                  <a:pt x="835" y="1038"/>
                  <a:pt x="820" y="1023"/>
                  <a:pt x="803" y="1023"/>
                </a:cubicBezTo>
                <a:cubicBezTo>
                  <a:pt x="796" y="1023"/>
                  <a:pt x="791" y="1025"/>
                  <a:pt x="785" y="1028"/>
                </a:cubicBezTo>
                <a:cubicBezTo>
                  <a:pt x="541" y="1205"/>
                  <a:pt x="541" y="1205"/>
                  <a:pt x="541" y="1205"/>
                </a:cubicBezTo>
                <a:cubicBezTo>
                  <a:pt x="527" y="1214"/>
                  <a:pt x="511" y="1219"/>
                  <a:pt x="494" y="1216"/>
                </a:cubicBezTo>
                <a:cubicBezTo>
                  <a:pt x="476" y="1213"/>
                  <a:pt x="461" y="1204"/>
                  <a:pt x="452" y="1190"/>
                </a:cubicBezTo>
                <a:cubicBezTo>
                  <a:pt x="432" y="1164"/>
                  <a:pt x="438" y="1123"/>
                  <a:pt x="467" y="1103"/>
                </a:cubicBezTo>
                <a:cubicBezTo>
                  <a:pt x="757" y="896"/>
                  <a:pt x="757" y="896"/>
                  <a:pt x="757" y="896"/>
                </a:cubicBezTo>
                <a:cubicBezTo>
                  <a:pt x="764" y="890"/>
                  <a:pt x="768" y="882"/>
                  <a:pt x="768" y="872"/>
                </a:cubicBezTo>
                <a:cubicBezTo>
                  <a:pt x="768" y="855"/>
                  <a:pt x="755" y="841"/>
                  <a:pt x="738" y="840"/>
                </a:cubicBezTo>
                <a:cubicBezTo>
                  <a:pt x="728" y="840"/>
                  <a:pt x="721" y="843"/>
                  <a:pt x="714" y="851"/>
                </a:cubicBezTo>
                <a:cubicBezTo>
                  <a:pt x="430" y="1057"/>
                  <a:pt x="430" y="1057"/>
                  <a:pt x="430" y="1057"/>
                </a:cubicBezTo>
                <a:cubicBezTo>
                  <a:pt x="422" y="1060"/>
                  <a:pt x="418" y="1066"/>
                  <a:pt x="412" y="1071"/>
                </a:cubicBezTo>
                <a:cubicBezTo>
                  <a:pt x="377" y="1093"/>
                  <a:pt x="327" y="1088"/>
                  <a:pt x="308" y="1064"/>
                </a:cubicBezTo>
                <a:cubicBezTo>
                  <a:pt x="290" y="1038"/>
                  <a:pt x="294" y="1002"/>
                  <a:pt x="317" y="980"/>
                </a:cubicBezTo>
                <a:cubicBezTo>
                  <a:pt x="345" y="961"/>
                  <a:pt x="345" y="961"/>
                  <a:pt x="345" y="961"/>
                </a:cubicBezTo>
                <a:cubicBezTo>
                  <a:pt x="661" y="745"/>
                  <a:pt x="661" y="745"/>
                  <a:pt x="661" y="745"/>
                </a:cubicBezTo>
                <a:cubicBezTo>
                  <a:pt x="669" y="739"/>
                  <a:pt x="674" y="732"/>
                  <a:pt x="674" y="722"/>
                </a:cubicBezTo>
                <a:cubicBezTo>
                  <a:pt x="675" y="712"/>
                  <a:pt x="670" y="702"/>
                  <a:pt x="661" y="696"/>
                </a:cubicBezTo>
                <a:cubicBezTo>
                  <a:pt x="650" y="688"/>
                  <a:pt x="639" y="687"/>
                  <a:pt x="627" y="694"/>
                </a:cubicBezTo>
                <a:cubicBezTo>
                  <a:pt x="288" y="924"/>
                  <a:pt x="288" y="924"/>
                  <a:pt x="288" y="924"/>
                </a:cubicBezTo>
                <a:cubicBezTo>
                  <a:pt x="286" y="928"/>
                  <a:pt x="282" y="930"/>
                  <a:pt x="280" y="932"/>
                </a:cubicBezTo>
                <a:cubicBezTo>
                  <a:pt x="247" y="955"/>
                  <a:pt x="247" y="955"/>
                  <a:pt x="247" y="955"/>
                </a:cubicBezTo>
                <a:cubicBezTo>
                  <a:pt x="221" y="976"/>
                  <a:pt x="180" y="970"/>
                  <a:pt x="160" y="941"/>
                </a:cubicBezTo>
                <a:cubicBezTo>
                  <a:pt x="140" y="914"/>
                  <a:pt x="146" y="874"/>
                  <a:pt x="175" y="854"/>
                </a:cubicBezTo>
                <a:cubicBezTo>
                  <a:pt x="813" y="384"/>
                  <a:pt x="813" y="384"/>
                  <a:pt x="813" y="384"/>
                </a:cubicBezTo>
                <a:cubicBezTo>
                  <a:pt x="864" y="414"/>
                  <a:pt x="902" y="474"/>
                  <a:pt x="902" y="474"/>
                </a:cubicBezTo>
                <a:cubicBezTo>
                  <a:pt x="965" y="671"/>
                  <a:pt x="1043" y="673"/>
                  <a:pt x="1090" y="649"/>
                </a:cubicBezTo>
                <a:cubicBezTo>
                  <a:pt x="1115" y="637"/>
                  <a:pt x="1126" y="608"/>
                  <a:pt x="1117" y="581"/>
                </a:cubicBezTo>
                <a:cubicBezTo>
                  <a:pt x="1092" y="506"/>
                  <a:pt x="1078" y="359"/>
                  <a:pt x="1078" y="359"/>
                </a:cubicBezTo>
                <a:cubicBezTo>
                  <a:pt x="1060" y="321"/>
                  <a:pt x="1004" y="281"/>
                  <a:pt x="941" y="248"/>
                </a:cubicBezTo>
                <a:cubicBezTo>
                  <a:pt x="1147" y="251"/>
                  <a:pt x="1147" y="251"/>
                  <a:pt x="1147" y="251"/>
                </a:cubicBezTo>
                <a:lnTo>
                  <a:pt x="1212" y="250"/>
                </a:lnTo>
                <a:close/>
                <a:moveTo>
                  <a:pt x="1212" y="250"/>
                </a:moveTo>
                <a:cubicBezTo>
                  <a:pt x="1212" y="250"/>
                  <a:pt x="1212" y="250"/>
                  <a:pt x="1212" y="250"/>
                </a:cubicBezTo>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27" name="Group 23">
            <a:extLst>
              <a:ext uri="{FF2B5EF4-FFF2-40B4-BE49-F238E27FC236}">
                <a16:creationId xmlns:a16="http://schemas.microsoft.com/office/drawing/2014/main" id="{F7F965E5-1E8F-42FF-9FFF-A2358BA0A36F}"/>
              </a:ext>
            </a:extLst>
          </p:cNvPr>
          <p:cNvGrpSpPr/>
          <p:nvPr userDrawn="1"/>
        </p:nvGrpSpPr>
        <p:grpSpPr>
          <a:xfrm>
            <a:off x="4075533" y="1453136"/>
            <a:ext cx="657032" cy="812486"/>
            <a:chOff x="534988" y="793750"/>
            <a:chExt cx="1214438" cy="1501775"/>
          </a:xfrm>
          <a:solidFill>
            <a:schemeClr val="bg1">
              <a:lumMod val="10000"/>
            </a:schemeClr>
          </a:solidFill>
        </p:grpSpPr>
        <p:sp>
          <p:nvSpPr>
            <p:cNvPr id="28" name="Freeform 30">
              <a:extLst>
                <a:ext uri="{FF2B5EF4-FFF2-40B4-BE49-F238E27FC236}">
                  <a16:creationId xmlns:a16="http://schemas.microsoft.com/office/drawing/2014/main" id="{A38219F1-3833-446F-B2F1-D4F9C50FC9F2}"/>
                </a:ext>
              </a:extLst>
            </p:cNvPr>
            <p:cNvSpPr>
              <a:spLocks noEditPoints="1"/>
            </p:cNvSpPr>
            <p:nvPr/>
          </p:nvSpPr>
          <p:spPr bwMode="auto">
            <a:xfrm>
              <a:off x="534988" y="793750"/>
              <a:ext cx="1214438" cy="1231900"/>
            </a:xfrm>
            <a:custGeom>
              <a:avLst/>
              <a:gdLst>
                <a:gd name="T0" fmla="*/ 1227 w 1275"/>
                <a:gd name="T1" fmla="*/ 691 h 1294"/>
                <a:gd name="T2" fmla="*/ 1245 w 1275"/>
                <a:gd name="T3" fmla="*/ 568 h 1294"/>
                <a:gd name="T4" fmla="*/ 1188 w 1275"/>
                <a:gd name="T5" fmla="*/ 431 h 1294"/>
                <a:gd name="T6" fmla="*/ 1151 w 1275"/>
                <a:gd name="T7" fmla="*/ 312 h 1294"/>
                <a:gd name="T8" fmla="*/ 1040 w 1275"/>
                <a:gd name="T9" fmla="*/ 214 h 1294"/>
                <a:gd name="T10" fmla="*/ 954 w 1275"/>
                <a:gd name="T11" fmla="*/ 122 h 1294"/>
                <a:gd name="T12" fmla="*/ 812 w 1275"/>
                <a:gd name="T13" fmla="*/ 82 h 1294"/>
                <a:gd name="T14" fmla="*/ 695 w 1275"/>
                <a:gd name="T15" fmla="*/ 37 h 1294"/>
                <a:gd name="T16" fmla="*/ 549 w 1275"/>
                <a:gd name="T17" fmla="*/ 63 h 1294"/>
                <a:gd name="T18" fmla="*/ 425 w 1275"/>
                <a:gd name="T19" fmla="*/ 72 h 1294"/>
                <a:gd name="T20" fmla="*/ 304 w 1275"/>
                <a:gd name="T21" fmla="*/ 159 h 1294"/>
                <a:gd name="T22" fmla="*/ 197 w 1275"/>
                <a:gd name="T23" fmla="*/ 222 h 1294"/>
                <a:gd name="T24" fmla="*/ 126 w 1275"/>
                <a:gd name="T25" fmla="*/ 352 h 1294"/>
                <a:gd name="T26" fmla="*/ 56 w 1275"/>
                <a:gd name="T27" fmla="*/ 455 h 1294"/>
                <a:gd name="T28" fmla="*/ 48 w 1275"/>
                <a:gd name="T29" fmla="*/ 603 h 1294"/>
                <a:gd name="T30" fmla="*/ 30 w 1275"/>
                <a:gd name="T31" fmla="*/ 727 h 1294"/>
                <a:gd name="T32" fmla="*/ 87 w 1275"/>
                <a:gd name="T33" fmla="*/ 863 h 1294"/>
                <a:gd name="T34" fmla="*/ 124 w 1275"/>
                <a:gd name="T35" fmla="*/ 983 h 1294"/>
                <a:gd name="T36" fmla="*/ 235 w 1275"/>
                <a:gd name="T37" fmla="*/ 1080 h 1294"/>
                <a:gd name="T38" fmla="*/ 320 w 1275"/>
                <a:gd name="T39" fmla="*/ 1172 h 1294"/>
                <a:gd name="T40" fmla="*/ 463 w 1275"/>
                <a:gd name="T41" fmla="*/ 1212 h 1294"/>
                <a:gd name="T42" fmla="*/ 580 w 1275"/>
                <a:gd name="T43" fmla="*/ 1257 h 1294"/>
                <a:gd name="T44" fmla="*/ 726 w 1275"/>
                <a:gd name="T45" fmla="*/ 1232 h 1294"/>
                <a:gd name="T46" fmla="*/ 850 w 1275"/>
                <a:gd name="T47" fmla="*/ 1222 h 1294"/>
                <a:gd name="T48" fmla="*/ 970 w 1275"/>
                <a:gd name="T49" fmla="*/ 1136 h 1294"/>
                <a:gd name="T50" fmla="*/ 1078 w 1275"/>
                <a:gd name="T51" fmla="*/ 1072 h 1294"/>
                <a:gd name="T52" fmla="*/ 1149 w 1275"/>
                <a:gd name="T53" fmla="*/ 943 h 1294"/>
                <a:gd name="T54" fmla="*/ 1219 w 1275"/>
                <a:gd name="T55" fmla="*/ 839 h 1294"/>
                <a:gd name="T56" fmla="*/ 637 w 1275"/>
                <a:gd name="T57" fmla="*/ 1063 h 1294"/>
                <a:gd name="T58" fmla="*/ 637 w 1275"/>
                <a:gd name="T59" fmla="*/ 231 h 1294"/>
                <a:gd name="T60" fmla="*/ 637 w 1275"/>
                <a:gd name="T61" fmla="*/ 1063 h 1294"/>
                <a:gd name="T62" fmla="*/ 637 w 1275"/>
                <a:gd name="T63" fmla="*/ 1063 h 1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5" h="1294">
                  <a:moveTo>
                    <a:pt x="1246" y="717"/>
                  </a:moveTo>
                  <a:cubicBezTo>
                    <a:pt x="1227" y="691"/>
                    <a:pt x="1227" y="691"/>
                    <a:pt x="1227" y="691"/>
                  </a:cubicBezTo>
                  <a:cubicBezTo>
                    <a:pt x="1206" y="662"/>
                    <a:pt x="1205" y="623"/>
                    <a:pt x="1226" y="594"/>
                  </a:cubicBezTo>
                  <a:cubicBezTo>
                    <a:pt x="1245" y="568"/>
                    <a:pt x="1245" y="568"/>
                    <a:pt x="1245" y="568"/>
                  </a:cubicBezTo>
                  <a:cubicBezTo>
                    <a:pt x="1274" y="527"/>
                    <a:pt x="1260" y="470"/>
                    <a:pt x="1216" y="446"/>
                  </a:cubicBezTo>
                  <a:cubicBezTo>
                    <a:pt x="1188" y="431"/>
                    <a:pt x="1188" y="431"/>
                    <a:pt x="1188" y="431"/>
                  </a:cubicBezTo>
                  <a:cubicBezTo>
                    <a:pt x="1156" y="414"/>
                    <a:pt x="1139" y="379"/>
                    <a:pt x="1145" y="344"/>
                  </a:cubicBezTo>
                  <a:cubicBezTo>
                    <a:pt x="1151" y="312"/>
                    <a:pt x="1151" y="312"/>
                    <a:pt x="1151" y="312"/>
                  </a:cubicBezTo>
                  <a:cubicBezTo>
                    <a:pt x="1159" y="262"/>
                    <a:pt x="1122" y="217"/>
                    <a:pt x="1072" y="215"/>
                  </a:cubicBezTo>
                  <a:cubicBezTo>
                    <a:pt x="1040" y="214"/>
                    <a:pt x="1040" y="214"/>
                    <a:pt x="1040" y="214"/>
                  </a:cubicBezTo>
                  <a:cubicBezTo>
                    <a:pt x="1004" y="212"/>
                    <a:pt x="973" y="188"/>
                    <a:pt x="963" y="154"/>
                  </a:cubicBezTo>
                  <a:cubicBezTo>
                    <a:pt x="954" y="122"/>
                    <a:pt x="954" y="122"/>
                    <a:pt x="954" y="122"/>
                  </a:cubicBezTo>
                  <a:cubicBezTo>
                    <a:pt x="941" y="74"/>
                    <a:pt x="888" y="49"/>
                    <a:pt x="842" y="69"/>
                  </a:cubicBezTo>
                  <a:cubicBezTo>
                    <a:pt x="812" y="82"/>
                    <a:pt x="812" y="82"/>
                    <a:pt x="812" y="82"/>
                  </a:cubicBezTo>
                  <a:cubicBezTo>
                    <a:pt x="779" y="96"/>
                    <a:pt x="741" y="88"/>
                    <a:pt x="717" y="61"/>
                  </a:cubicBezTo>
                  <a:cubicBezTo>
                    <a:pt x="695" y="37"/>
                    <a:pt x="695" y="37"/>
                    <a:pt x="695" y="37"/>
                  </a:cubicBezTo>
                  <a:cubicBezTo>
                    <a:pt x="662" y="0"/>
                    <a:pt x="603" y="0"/>
                    <a:pt x="571" y="38"/>
                  </a:cubicBezTo>
                  <a:cubicBezTo>
                    <a:pt x="549" y="63"/>
                    <a:pt x="549" y="63"/>
                    <a:pt x="549" y="63"/>
                  </a:cubicBezTo>
                  <a:cubicBezTo>
                    <a:pt x="526" y="89"/>
                    <a:pt x="488" y="98"/>
                    <a:pt x="455" y="85"/>
                  </a:cubicBezTo>
                  <a:cubicBezTo>
                    <a:pt x="425" y="72"/>
                    <a:pt x="425" y="72"/>
                    <a:pt x="425" y="72"/>
                  </a:cubicBezTo>
                  <a:cubicBezTo>
                    <a:pt x="379" y="53"/>
                    <a:pt x="326" y="79"/>
                    <a:pt x="313" y="127"/>
                  </a:cubicBezTo>
                  <a:cubicBezTo>
                    <a:pt x="304" y="159"/>
                    <a:pt x="304" y="159"/>
                    <a:pt x="304" y="159"/>
                  </a:cubicBezTo>
                  <a:cubicBezTo>
                    <a:pt x="295" y="193"/>
                    <a:pt x="265" y="217"/>
                    <a:pt x="229" y="220"/>
                  </a:cubicBezTo>
                  <a:cubicBezTo>
                    <a:pt x="197" y="222"/>
                    <a:pt x="197" y="222"/>
                    <a:pt x="197" y="222"/>
                  </a:cubicBezTo>
                  <a:cubicBezTo>
                    <a:pt x="147" y="224"/>
                    <a:pt x="111" y="271"/>
                    <a:pt x="120" y="320"/>
                  </a:cubicBezTo>
                  <a:cubicBezTo>
                    <a:pt x="126" y="352"/>
                    <a:pt x="126" y="352"/>
                    <a:pt x="126" y="352"/>
                  </a:cubicBezTo>
                  <a:cubicBezTo>
                    <a:pt x="132" y="387"/>
                    <a:pt x="115" y="422"/>
                    <a:pt x="84" y="439"/>
                  </a:cubicBezTo>
                  <a:cubicBezTo>
                    <a:pt x="56" y="455"/>
                    <a:pt x="56" y="455"/>
                    <a:pt x="56" y="455"/>
                  </a:cubicBezTo>
                  <a:cubicBezTo>
                    <a:pt x="12" y="480"/>
                    <a:pt x="0" y="536"/>
                    <a:pt x="29" y="577"/>
                  </a:cubicBezTo>
                  <a:cubicBezTo>
                    <a:pt x="48" y="603"/>
                    <a:pt x="48" y="603"/>
                    <a:pt x="48" y="603"/>
                  </a:cubicBezTo>
                  <a:cubicBezTo>
                    <a:pt x="69" y="632"/>
                    <a:pt x="70" y="671"/>
                    <a:pt x="49" y="700"/>
                  </a:cubicBezTo>
                  <a:cubicBezTo>
                    <a:pt x="30" y="727"/>
                    <a:pt x="30" y="727"/>
                    <a:pt x="30" y="727"/>
                  </a:cubicBezTo>
                  <a:cubicBezTo>
                    <a:pt x="1" y="767"/>
                    <a:pt x="15" y="824"/>
                    <a:pt x="58" y="848"/>
                  </a:cubicBezTo>
                  <a:cubicBezTo>
                    <a:pt x="87" y="863"/>
                    <a:pt x="87" y="863"/>
                    <a:pt x="87" y="863"/>
                  </a:cubicBezTo>
                  <a:cubicBezTo>
                    <a:pt x="119" y="880"/>
                    <a:pt x="136" y="915"/>
                    <a:pt x="130" y="950"/>
                  </a:cubicBezTo>
                  <a:cubicBezTo>
                    <a:pt x="124" y="983"/>
                    <a:pt x="124" y="983"/>
                    <a:pt x="124" y="983"/>
                  </a:cubicBezTo>
                  <a:cubicBezTo>
                    <a:pt x="116" y="1032"/>
                    <a:pt x="153" y="1077"/>
                    <a:pt x="203" y="1079"/>
                  </a:cubicBezTo>
                  <a:cubicBezTo>
                    <a:pt x="235" y="1080"/>
                    <a:pt x="235" y="1080"/>
                    <a:pt x="235" y="1080"/>
                  </a:cubicBezTo>
                  <a:cubicBezTo>
                    <a:pt x="271" y="1082"/>
                    <a:pt x="302" y="1106"/>
                    <a:pt x="312" y="1140"/>
                  </a:cubicBezTo>
                  <a:cubicBezTo>
                    <a:pt x="320" y="1172"/>
                    <a:pt x="320" y="1172"/>
                    <a:pt x="320" y="1172"/>
                  </a:cubicBezTo>
                  <a:cubicBezTo>
                    <a:pt x="334" y="1220"/>
                    <a:pt x="387" y="1245"/>
                    <a:pt x="433" y="1225"/>
                  </a:cubicBezTo>
                  <a:cubicBezTo>
                    <a:pt x="463" y="1212"/>
                    <a:pt x="463" y="1212"/>
                    <a:pt x="463" y="1212"/>
                  </a:cubicBezTo>
                  <a:cubicBezTo>
                    <a:pt x="496" y="1198"/>
                    <a:pt x="534" y="1206"/>
                    <a:pt x="558" y="1233"/>
                  </a:cubicBezTo>
                  <a:cubicBezTo>
                    <a:pt x="580" y="1257"/>
                    <a:pt x="580" y="1257"/>
                    <a:pt x="580" y="1257"/>
                  </a:cubicBezTo>
                  <a:cubicBezTo>
                    <a:pt x="613" y="1294"/>
                    <a:pt x="672" y="1294"/>
                    <a:pt x="704" y="1256"/>
                  </a:cubicBezTo>
                  <a:cubicBezTo>
                    <a:pt x="726" y="1232"/>
                    <a:pt x="726" y="1232"/>
                    <a:pt x="726" y="1232"/>
                  </a:cubicBezTo>
                  <a:cubicBezTo>
                    <a:pt x="749" y="1205"/>
                    <a:pt x="787" y="1196"/>
                    <a:pt x="820" y="1209"/>
                  </a:cubicBezTo>
                  <a:cubicBezTo>
                    <a:pt x="850" y="1222"/>
                    <a:pt x="850" y="1222"/>
                    <a:pt x="850" y="1222"/>
                  </a:cubicBezTo>
                  <a:cubicBezTo>
                    <a:pt x="896" y="1241"/>
                    <a:pt x="949" y="1215"/>
                    <a:pt x="962" y="1167"/>
                  </a:cubicBezTo>
                  <a:cubicBezTo>
                    <a:pt x="970" y="1136"/>
                    <a:pt x="970" y="1136"/>
                    <a:pt x="970" y="1136"/>
                  </a:cubicBezTo>
                  <a:cubicBezTo>
                    <a:pt x="980" y="1101"/>
                    <a:pt x="1010" y="1077"/>
                    <a:pt x="1046" y="1074"/>
                  </a:cubicBezTo>
                  <a:cubicBezTo>
                    <a:pt x="1078" y="1072"/>
                    <a:pt x="1078" y="1072"/>
                    <a:pt x="1078" y="1072"/>
                  </a:cubicBezTo>
                  <a:cubicBezTo>
                    <a:pt x="1128" y="1070"/>
                    <a:pt x="1164" y="1024"/>
                    <a:pt x="1155" y="975"/>
                  </a:cubicBezTo>
                  <a:cubicBezTo>
                    <a:pt x="1149" y="943"/>
                    <a:pt x="1149" y="943"/>
                    <a:pt x="1149" y="943"/>
                  </a:cubicBezTo>
                  <a:cubicBezTo>
                    <a:pt x="1143" y="907"/>
                    <a:pt x="1160" y="872"/>
                    <a:pt x="1191" y="855"/>
                  </a:cubicBezTo>
                  <a:cubicBezTo>
                    <a:pt x="1219" y="839"/>
                    <a:pt x="1219" y="839"/>
                    <a:pt x="1219" y="839"/>
                  </a:cubicBezTo>
                  <a:cubicBezTo>
                    <a:pt x="1263" y="815"/>
                    <a:pt x="1275" y="758"/>
                    <a:pt x="1246" y="717"/>
                  </a:cubicBezTo>
                  <a:close/>
                  <a:moveTo>
                    <a:pt x="637" y="1063"/>
                  </a:moveTo>
                  <a:cubicBezTo>
                    <a:pt x="408" y="1063"/>
                    <a:pt x="221" y="876"/>
                    <a:pt x="221" y="647"/>
                  </a:cubicBezTo>
                  <a:cubicBezTo>
                    <a:pt x="221" y="417"/>
                    <a:pt x="408" y="231"/>
                    <a:pt x="637" y="231"/>
                  </a:cubicBezTo>
                  <a:cubicBezTo>
                    <a:pt x="866" y="231"/>
                    <a:pt x="1053" y="417"/>
                    <a:pt x="1053" y="647"/>
                  </a:cubicBezTo>
                  <a:cubicBezTo>
                    <a:pt x="1053" y="876"/>
                    <a:pt x="866" y="1063"/>
                    <a:pt x="637" y="1063"/>
                  </a:cubicBezTo>
                  <a:close/>
                  <a:moveTo>
                    <a:pt x="637" y="1063"/>
                  </a:moveTo>
                  <a:cubicBezTo>
                    <a:pt x="637" y="1063"/>
                    <a:pt x="637" y="1063"/>
                    <a:pt x="637" y="10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 name="Freeform 31">
              <a:extLst>
                <a:ext uri="{FF2B5EF4-FFF2-40B4-BE49-F238E27FC236}">
                  <a16:creationId xmlns:a16="http://schemas.microsoft.com/office/drawing/2014/main" id="{6E60B482-378D-4D56-A7F2-054A5980133A}"/>
                </a:ext>
              </a:extLst>
            </p:cNvPr>
            <p:cNvSpPr>
              <a:spLocks noEditPoints="1"/>
            </p:cNvSpPr>
            <p:nvPr/>
          </p:nvSpPr>
          <p:spPr bwMode="auto">
            <a:xfrm>
              <a:off x="1281113" y="1901825"/>
              <a:ext cx="388938" cy="392113"/>
            </a:xfrm>
            <a:custGeom>
              <a:avLst/>
              <a:gdLst>
                <a:gd name="T0" fmla="*/ 289 w 408"/>
                <a:gd name="T1" fmla="*/ 0 h 411"/>
                <a:gd name="T2" fmla="*/ 274 w 408"/>
                <a:gd name="T3" fmla="*/ 1 h 411"/>
                <a:gd name="T4" fmla="*/ 267 w 408"/>
                <a:gd name="T5" fmla="*/ 27 h 411"/>
                <a:gd name="T6" fmla="*/ 98 w 408"/>
                <a:gd name="T7" fmla="*/ 155 h 411"/>
                <a:gd name="T8" fmla="*/ 32 w 408"/>
                <a:gd name="T9" fmla="*/ 142 h 411"/>
                <a:gd name="T10" fmla="*/ 8 w 408"/>
                <a:gd name="T11" fmla="*/ 132 h 411"/>
                <a:gd name="T12" fmla="*/ 0 w 408"/>
                <a:gd name="T13" fmla="*/ 141 h 411"/>
                <a:gd name="T14" fmla="*/ 119 w 408"/>
                <a:gd name="T15" fmla="*/ 357 h 411"/>
                <a:gd name="T16" fmla="*/ 152 w 408"/>
                <a:gd name="T17" fmla="*/ 381 h 411"/>
                <a:gd name="T18" fmla="*/ 295 w 408"/>
                <a:gd name="T19" fmla="*/ 407 h 411"/>
                <a:gd name="T20" fmla="*/ 348 w 408"/>
                <a:gd name="T21" fmla="*/ 378 h 411"/>
                <a:gd name="T22" fmla="*/ 402 w 408"/>
                <a:gd name="T23" fmla="*/ 243 h 411"/>
                <a:gd name="T24" fmla="*/ 400 w 408"/>
                <a:gd name="T25" fmla="*/ 202 h 411"/>
                <a:gd name="T26" fmla="*/ 289 w 408"/>
                <a:gd name="T27" fmla="*/ 0 h 411"/>
                <a:gd name="T28" fmla="*/ 289 w 408"/>
                <a:gd name="T29" fmla="*/ 0 h 411"/>
                <a:gd name="T30" fmla="*/ 289 w 408"/>
                <a:gd name="T31" fmla="*/ 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411">
                  <a:moveTo>
                    <a:pt x="289" y="0"/>
                  </a:moveTo>
                  <a:cubicBezTo>
                    <a:pt x="274" y="1"/>
                    <a:pt x="274" y="1"/>
                    <a:pt x="274" y="1"/>
                  </a:cubicBezTo>
                  <a:cubicBezTo>
                    <a:pt x="267" y="27"/>
                    <a:pt x="267" y="27"/>
                    <a:pt x="267" y="27"/>
                  </a:cubicBezTo>
                  <a:cubicBezTo>
                    <a:pt x="246" y="102"/>
                    <a:pt x="177" y="155"/>
                    <a:pt x="98" y="155"/>
                  </a:cubicBezTo>
                  <a:cubicBezTo>
                    <a:pt x="75" y="155"/>
                    <a:pt x="53" y="151"/>
                    <a:pt x="32" y="142"/>
                  </a:cubicBezTo>
                  <a:cubicBezTo>
                    <a:pt x="8" y="132"/>
                    <a:pt x="8" y="132"/>
                    <a:pt x="8" y="132"/>
                  </a:cubicBezTo>
                  <a:cubicBezTo>
                    <a:pt x="0" y="141"/>
                    <a:pt x="0" y="141"/>
                    <a:pt x="0" y="141"/>
                  </a:cubicBezTo>
                  <a:cubicBezTo>
                    <a:pt x="119" y="357"/>
                    <a:pt x="119" y="357"/>
                    <a:pt x="119" y="357"/>
                  </a:cubicBezTo>
                  <a:cubicBezTo>
                    <a:pt x="126" y="369"/>
                    <a:pt x="138" y="378"/>
                    <a:pt x="152" y="381"/>
                  </a:cubicBezTo>
                  <a:cubicBezTo>
                    <a:pt x="295" y="407"/>
                    <a:pt x="295" y="407"/>
                    <a:pt x="295" y="407"/>
                  </a:cubicBezTo>
                  <a:cubicBezTo>
                    <a:pt x="317" y="411"/>
                    <a:pt x="340" y="399"/>
                    <a:pt x="348" y="378"/>
                  </a:cubicBezTo>
                  <a:cubicBezTo>
                    <a:pt x="402" y="243"/>
                    <a:pt x="402" y="243"/>
                    <a:pt x="402" y="243"/>
                  </a:cubicBezTo>
                  <a:cubicBezTo>
                    <a:pt x="408" y="229"/>
                    <a:pt x="407" y="214"/>
                    <a:pt x="400" y="202"/>
                  </a:cubicBezTo>
                  <a:lnTo>
                    <a:pt x="289" y="0"/>
                  </a:lnTo>
                  <a:close/>
                  <a:moveTo>
                    <a:pt x="289" y="0"/>
                  </a:moveTo>
                  <a:cubicBezTo>
                    <a:pt x="289" y="0"/>
                    <a:pt x="289" y="0"/>
                    <a:pt x="28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 name="Freeform 32">
              <a:extLst>
                <a:ext uri="{FF2B5EF4-FFF2-40B4-BE49-F238E27FC236}">
                  <a16:creationId xmlns:a16="http://schemas.microsoft.com/office/drawing/2014/main" id="{CED7A364-921C-42C0-AC76-9343130F0399}"/>
                </a:ext>
              </a:extLst>
            </p:cNvPr>
            <p:cNvSpPr>
              <a:spLocks noEditPoints="1"/>
            </p:cNvSpPr>
            <p:nvPr/>
          </p:nvSpPr>
          <p:spPr bwMode="auto">
            <a:xfrm>
              <a:off x="614363" y="1908175"/>
              <a:ext cx="392113" cy="387350"/>
            </a:xfrm>
            <a:custGeom>
              <a:avLst/>
              <a:gdLst>
                <a:gd name="T0" fmla="*/ 386 w 412"/>
                <a:gd name="T1" fmla="*/ 138 h 406"/>
                <a:gd name="T2" fmla="*/ 317 w 412"/>
                <a:gd name="T3" fmla="*/ 153 h 406"/>
                <a:gd name="T4" fmla="*/ 149 w 412"/>
                <a:gd name="T5" fmla="*/ 27 h 406"/>
                <a:gd name="T6" fmla="*/ 141 w 412"/>
                <a:gd name="T7" fmla="*/ 1 h 406"/>
                <a:gd name="T8" fmla="*/ 116 w 412"/>
                <a:gd name="T9" fmla="*/ 0 h 406"/>
                <a:gd name="T10" fmla="*/ 8 w 412"/>
                <a:gd name="T11" fmla="*/ 196 h 406"/>
                <a:gd name="T12" fmla="*/ 6 w 412"/>
                <a:gd name="T13" fmla="*/ 237 h 406"/>
                <a:gd name="T14" fmla="*/ 60 w 412"/>
                <a:gd name="T15" fmla="*/ 372 h 406"/>
                <a:gd name="T16" fmla="*/ 113 w 412"/>
                <a:gd name="T17" fmla="*/ 402 h 406"/>
                <a:gd name="T18" fmla="*/ 256 w 412"/>
                <a:gd name="T19" fmla="*/ 375 h 406"/>
                <a:gd name="T20" fmla="*/ 290 w 412"/>
                <a:gd name="T21" fmla="*/ 351 h 406"/>
                <a:gd name="T22" fmla="*/ 412 w 412"/>
                <a:gd name="T23" fmla="*/ 129 h 406"/>
                <a:gd name="T24" fmla="*/ 411 w 412"/>
                <a:gd name="T25" fmla="*/ 128 h 406"/>
                <a:gd name="T26" fmla="*/ 386 w 412"/>
                <a:gd name="T27" fmla="*/ 138 h 406"/>
                <a:gd name="T28" fmla="*/ 386 w 412"/>
                <a:gd name="T29" fmla="*/ 138 h 406"/>
                <a:gd name="T30" fmla="*/ 386 w 412"/>
                <a:gd name="T31" fmla="*/ 13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2" h="406">
                  <a:moveTo>
                    <a:pt x="386" y="138"/>
                  </a:moveTo>
                  <a:cubicBezTo>
                    <a:pt x="364" y="148"/>
                    <a:pt x="341" y="153"/>
                    <a:pt x="317" y="153"/>
                  </a:cubicBezTo>
                  <a:cubicBezTo>
                    <a:pt x="239" y="153"/>
                    <a:pt x="170" y="101"/>
                    <a:pt x="149" y="27"/>
                  </a:cubicBezTo>
                  <a:cubicBezTo>
                    <a:pt x="141" y="1"/>
                    <a:pt x="141" y="1"/>
                    <a:pt x="141" y="1"/>
                  </a:cubicBezTo>
                  <a:cubicBezTo>
                    <a:pt x="116" y="0"/>
                    <a:pt x="116" y="0"/>
                    <a:pt x="116" y="0"/>
                  </a:cubicBezTo>
                  <a:cubicBezTo>
                    <a:pt x="8" y="196"/>
                    <a:pt x="8" y="196"/>
                    <a:pt x="8" y="196"/>
                  </a:cubicBezTo>
                  <a:cubicBezTo>
                    <a:pt x="1" y="209"/>
                    <a:pt x="0" y="224"/>
                    <a:pt x="6" y="237"/>
                  </a:cubicBezTo>
                  <a:cubicBezTo>
                    <a:pt x="60" y="372"/>
                    <a:pt x="60" y="372"/>
                    <a:pt x="60" y="372"/>
                  </a:cubicBezTo>
                  <a:cubicBezTo>
                    <a:pt x="69" y="394"/>
                    <a:pt x="91" y="406"/>
                    <a:pt x="113" y="402"/>
                  </a:cubicBezTo>
                  <a:cubicBezTo>
                    <a:pt x="256" y="375"/>
                    <a:pt x="256" y="375"/>
                    <a:pt x="256" y="375"/>
                  </a:cubicBezTo>
                  <a:cubicBezTo>
                    <a:pt x="270" y="373"/>
                    <a:pt x="283" y="364"/>
                    <a:pt x="290" y="351"/>
                  </a:cubicBezTo>
                  <a:cubicBezTo>
                    <a:pt x="412" y="129"/>
                    <a:pt x="412" y="129"/>
                    <a:pt x="412" y="129"/>
                  </a:cubicBezTo>
                  <a:cubicBezTo>
                    <a:pt x="411" y="128"/>
                    <a:pt x="411" y="128"/>
                    <a:pt x="411" y="128"/>
                  </a:cubicBezTo>
                  <a:lnTo>
                    <a:pt x="386" y="138"/>
                  </a:lnTo>
                  <a:close/>
                  <a:moveTo>
                    <a:pt x="386" y="138"/>
                  </a:moveTo>
                  <a:cubicBezTo>
                    <a:pt x="386" y="138"/>
                    <a:pt x="386" y="138"/>
                    <a:pt x="386"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1" name="Freeform 33">
              <a:extLst>
                <a:ext uri="{FF2B5EF4-FFF2-40B4-BE49-F238E27FC236}">
                  <a16:creationId xmlns:a16="http://schemas.microsoft.com/office/drawing/2014/main" id="{9B1305FB-FA47-4CB9-AE74-E3620F49718A}"/>
                </a:ext>
              </a:extLst>
            </p:cNvPr>
            <p:cNvSpPr>
              <a:spLocks noEditPoints="1"/>
            </p:cNvSpPr>
            <p:nvPr/>
          </p:nvSpPr>
          <p:spPr bwMode="auto">
            <a:xfrm>
              <a:off x="874713" y="1106488"/>
              <a:ext cx="536575" cy="531813"/>
            </a:xfrm>
            <a:custGeom>
              <a:avLst/>
              <a:gdLst>
                <a:gd name="T0" fmla="*/ 521 w 564"/>
                <a:gd name="T1" fmla="*/ 295 h 558"/>
                <a:gd name="T2" fmla="*/ 514 w 564"/>
                <a:gd name="T3" fmla="*/ 229 h 558"/>
                <a:gd name="T4" fmla="*/ 370 w 564"/>
                <a:gd name="T5" fmla="*/ 217 h 558"/>
                <a:gd name="T6" fmla="*/ 346 w 564"/>
                <a:gd name="T7" fmla="*/ 222 h 558"/>
                <a:gd name="T8" fmla="*/ 346 w 564"/>
                <a:gd name="T9" fmla="*/ 128 h 558"/>
                <a:gd name="T10" fmla="*/ 296 w 564"/>
                <a:gd name="T11" fmla="*/ 0 h 558"/>
                <a:gd name="T12" fmla="*/ 279 w 564"/>
                <a:gd name="T13" fmla="*/ 55 h 558"/>
                <a:gd name="T14" fmla="*/ 172 w 564"/>
                <a:gd name="T15" fmla="*/ 246 h 558"/>
                <a:gd name="T16" fmla="*/ 147 w 564"/>
                <a:gd name="T17" fmla="*/ 288 h 558"/>
                <a:gd name="T18" fmla="*/ 117 w 564"/>
                <a:gd name="T19" fmla="*/ 277 h 558"/>
                <a:gd name="T20" fmla="*/ 47 w 564"/>
                <a:gd name="T21" fmla="*/ 277 h 558"/>
                <a:gd name="T22" fmla="*/ 0 w 564"/>
                <a:gd name="T23" fmla="*/ 324 h 558"/>
                <a:gd name="T24" fmla="*/ 0 w 564"/>
                <a:gd name="T25" fmla="*/ 511 h 558"/>
                <a:gd name="T26" fmla="*/ 47 w 564"/>
                <a:gd name="T27" fmla="*/ 558 h 558"/>
                <a:gd name="T28" fmla="*/ 117 w 564"/>
                <a:gd name="T29" fmla="*/ 558 h 558"/>
                <a:gd name="T30" fmla="*/ 143 w 564"/>
                <a:gd name="T31" fmla="*/ 550 h 558"/>
                <a:gd name="T32" fmla="*/ 154 w 564"/>
                <a:gd name="T33" fmla="*/ 513 h 558"/>
                <a:gd name="T34" fmla="*/ 154 w 564"/>
                <a:gd name="T35" fmla="*/ 397 h 558"/>
                <a:gd name="T36" fmla="*/ 235 w 564"/>
                <a:gd name="T37" fmla="*/ 549 h 558"/>
                <a:gd name="T38" fmla="*/ 334 w 564"/>
                <a:gd name="T39" fmla="*/ 552 h 558"/>
                <a:gd name="T40" fmla="*/ 428 w 564"/>
                <a:gd name="T41" fmla="*/ 549 h 558"/>
                <a:gd name="T42" fmla="*/ 498 w 564"/>
                <a:gd name="T43" fmla="*/ 465 h 558"/>
                <a:gd name="T44" fmla="*/ 520 w 564"/>
                <a:gd name="T45" fmla="*/ 380 h 558"/>
                <a:gd name="T46" fmla="*/ 521 w 564"/>
                <a:gd name="T47" fmla="*/ 295 h 558"/>
                <a:gd name="T48" fmla="*/ 521 w 564"/>
                <a:gd name="T49" fmla="*/ 295 h 558"/>
                <a:gd name="T50" fmla="*/ 521 w 564"/>
                <a:gd name="T51" fmla="*/ 29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4" h="558">
                  <a:moveTo>
                    <a:pt x="521" y="295"/>
                  </a:moveTo>
                  <a:cubicBezTo>
                    <a:pt x="521" y="295"/>
                    <a:pt x="545" y="257"/>
                    <a:pt x="514" y="229"/>
                  </a:cubicBezTo>
                  <a:cubicBezTo>
                    <a:pt x="475" y="193"/>
                    <a:pt x="370" y="217"/>
                    <a:pt x="370" y="217"/>
                  </a:cubicBezTo>
                  <a:cubicBezTo>
                    <a:pt x="362" y="218"/>
                    <a:pt x="355" y="220"/>
                    <a:pt x="346" y="222"/>
                  </a:cubicBezTo>
                  <a:cubicBezTo>
                    <a:pt x="346" y="222"/>
                    <a:pt x="310" y="239"/>
                    <a:pt x="346" y="128"/>
                  </a:cubicBezTo>
                  <a:cubicBezTo>
                    <a:pt x="383" y="18"/>
                    <a:pt x="322" y="0"/>
                    <a:pt x="296" y="0"/>
                  </a:cubicBezTo>
                  <a:cubicBezTo>
                    <a:pt x="271" y="0"/>
                    <a:pt x="279" y="55"/>
                    <a:pt x="279" y="55"/>
                  </a:cubicBezTo>
                  <a:cubicBezTo>
                    <a:pt x="279" y="55"/>
                    <a:pt x="225" y="206"/>
                    <a:pt x="172" y="246"/>
                  </a:cubicBezTo>
                  <a:cubicBezTo>
                    <a:pt x="159" y="261"/>
                    <a:pt x="151" y="277"/>
                    <a:pt x="147" y="288"/>
                  </a:cubicBezTo>
                  <a:cubicBezTo>
                    <a:pt x="139" y="281"/>
                    <a:pt x="128" y="277"/>
                    <a:pt x="117" y="277"/>
                  </a:cubicBezTo>
                  <a:cubicBezTo>
                    <a:pt x="47" y="277"/>
                    <a:pt x="47" y="277"/>
                    <a:pt x="47" y="277"/>
                  </a:cubicBezTo>
                  <a:cubicBezTo>
                    <a:pt x="21" y="277"/>
                    <a:pt x="0" y="298"/>
                    <a:pt x="0" y="324"/>
                  </a:cubicBezTo>
                  <a:cubicBezTo>
                    <a:pt x="0" y="511"/>
                    <a:pt x="0" y="511"/>
                    <a:pt x="0" y="511"/>
                  </a:cubicBezTo>
                  <a:cubicBezTo>
                    <a:pt x="0" y="537"/>
                    <a:pt x="21" y="558"/>
                    <a:pt x="47" y="558"/>
                  </a:cubicBezTo>
                  <a:cubicBezTo>
                    <a:pt x="117" y="558"/>
                    <a:pt x="117" y="558"/>
                    <a:pt x="117" y="558"/>
                  </a:cubicBezTo>
                  <a:cubicBezTo>
                    <a:pt x="126" y="558"/>
                    <a:pt x="135" y="555"/>
                    <a:pt x="143" y="550"/>
                  </a:cubicBezTo>
                  <a:cubicBezTo>
                    <a:pt x="144" y="548"/>
                    <a:pt x="154" y="539"/>
                    <a:pt x="154" y="513"/>
                  </a:cubicBezTo>
                  <a:cubicBezTo>
                    <a:pt x="154" y="397"/>
                    <a:pt x="154" y="397"/>
                    <a:pt x="154" y="397"/>
                  </a:cubicBezTo>
                  <a:cubicBezTo>
                    <a:pt x="154" y="401"/>
                    <a:pt x="154" y="541"/>
                    <a:pt x="235" y="549"/>
                  </a:cubicBezTo>
                  <a:cubicBezTo>
                    <a:pt x="263" y="551"/>
                    <a:pt x="299" y="553"/>
                    <a:pt x="334" y="552"/>
                  </a:cubicBezTo>
                  <a:cubicBezTo>
                    <a:pt x="367" y="555"/>
                    <a:pt x="401" y="555"/>
                    <a:pt x="428" y="549"/>
                  </a:cubicBezTo>
                  <a:cubicBezTo>
                    <a:pt x="521" y="529"/>
                    <a:pt x="498" y="465"/>
                    <a:pt x="498" y="465"/>
                  </a:cubicBezTo>
                  <a:cubicBezTo>
                    <a:pt x="548" y="427"/>
                    <a:pt x="520" y="380"/>
                    <a:pt x="520" y="380"/>
                  </a:cubicBezTo>
                  <a:cubicBezTo>
                    <a:pt x="564" y="334"/>
                    <a:pt x="521" y="295"/>
                    <a:pt x="521" y="295"/>
                  </a:cubicBezTo>
                  <a:close/>
                  <a:moveTo>
                    <a:pt x="521" y="295"/>
                  </a:moveTo>
                  <a:cubicBezTo>
                    <a:pt x="521" y="295"/>
                    <a:pt x="521" y="295"/>
                    <a:pt x="521" y="29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32" name="Group 28">
            <a:extLst>
              <a:ext uri="{FF2B5EF4-FFF2-40B4-BE49-F238E27FC236}">
                <a16:creationId xmlns:a16="http://schemas.microsoft.com/office/drawing/2014/main" id="{657E2388-3FD5-4DA9-BD0C-5E8370B67510}"/>
              </a:ext>
            </a:extLst>
          </p:cNvPr>
          <p:cNvGrpSpPr/>
          <p:nvPr userDrawn="1"/>
        </p:nvGrpSpPr>
        <p:grpSpPr>
          <a:xfrm>
            <a:off x="1998338" y="1456142"/>
            <a:ext cx="701693" cy="806474"/>
            <a:chOff x="-1609725" y="493713"/>
            <a:chExt cx="1296988" cy="1490662"/>
          </a:xfrm>
          <a:solidFill>
            <a:schemeClr val="bg1">
              <a:lumMod val="10000"/>
            </a:schemeClr>
          </a:solidFill>
        </p:grpSpPr>
        <p:sp>
          <p:nvSpPr>
            <p:cNvPr id="33" name="Freeform 34">
              <a:extLst>
                <a:ext uri="{FF2B5EF4-FFF2-40B4-BE49-F238E27FC236}">
                  <a16:creationId xmlns:a16="http://schemas.microsoft.com/office/drawing/2014/main" id="{F3F2E2BE-CFCF-43A6-90DD-F736EC9F42D8}"/>
                </a:ext>
              </a:extLst>
            </p:cNvPr>
            <p:cNvSpPr>
              <a:spLocks noEditPoints="1"/>
            </p:cNvSpPr>
            <p:nvPr/>
          </p:nvSpPr>
          <p:spPr bwMode="auto">
            <a:xfrm>
              <a:off x="-1609725" y="1390650"/>
              <a:ext cx="1296988" cy="593725"/>
            </a:xfrm>
            <a:custGeom>
              <a:avLst/>
              <a:gdLst>
                <a:gd name="T0" fmla="*/ 1181 w 1363"/>
                <a:gd name="T1" fmla="*/ 127 h 623"/>
                <a:gd name="T2" fmla="*/ 918 w 1363"/>
                <a:gd name="T3" fmla="*/ 0 h 623"/>
                <a:gd name="T4" fmla="*/ 791 w 1363"/>
                <a:gd name="T5" fmla="*/ 402 h 623"/>
                <a:gd name="T6" fmla="*/ 773 w 1363"/>
                <a:gd name="T7" fmla="*/ 456 h 623"/>
                <a:gd name="T8" fmla="*/ 716 w 1363"/>
                <a:gd name="T9" fmla="*/ 295 h 623"/>
                <a:gd name="T10" fmla="*/ 682 w 1363"/>
                <a:gd name="T11" fmla="*/ 104 h 623"/>
                <a:gd name="T12" fmla="*/ 681 w 1363"/>
                <a:gd name="T13" fmla="*/ 104 h 623"/>
                <a:gd name="T14" fmla="*/ 647 w 1363"/>
                <a:gd name="T15" fmla="*/ 295 h 623"/>
                <a:gd name="T16" fmla="*/ 590 w 1363"/>
                <a:gd name="T17" fmla="*/ 456 h 623"/>
                <a:gd name="T18" fmla="*/ 572 w 1363"/>
                <a:gd name="T19" fmla="*/ 402 h 623"/>
                <a:gd name="T20" fmla="*/ 445 w 1363"/>
                <a:gd name="T21" fmla="*/ 0 h 623"/>
                <a:gd name="T22" fmla="*/ 182 w 1363"/>
                <a:gd name="T23" fmla="*/ 127 h 623"/>
                <a:gd name="T24" fmla="*/ 7 w 1363"/>
                <a:gd name="T25" fmla="*/ 623 h 623"/>
                <a:gd name="T26" fmla="*/ 1355 w 1363"/>
                <a:gd name="T27" fmla="*/ 623 h 623"/>
                <a:gd name="T28" fmla="*/ 1181 w 1363"/>
                <a:gd name="T29" fmla="*/ 127 h 623"/>
                <a:gd name="T30" fmla="*/ 1181 w 1363"/>
                <a:gd name="T31" fmla="*/ 127 h 623"/>
                <a:gd name="T32" fmla="*/ 1181 w 1363"/>
                <a:gd name="T33" fmla="*/ 127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3" h="623">
                  <a:moveTo>
                    <a:pt x="1181" y="127"/>
                  </a:moveTo>
                  <a:cubicBezTo>
                    <a:pt x="1016" y="64"/>
                    <a:pt x="918" y="0"/>
                    <a:pt x="918" y="0"/>
                  </a:cubicBezTo>
                  <a:cubicBezTo>
                    <a:pt x="791" y="402"/>
                    <a:pt x="791" y="402"/>
                    <a:pt x="791" y="402"/>
                  </a:cubicBezTo>
                  <a:cubicBezTo>
                    <a:pt x="773" y="456"/>
                    <a:pt x="773" y="456"/>
                    <a:pt x="773" y="456"/>
                  </a:cubicBezTo>
                  <a:cubicBezTo>
                    <a:pt x="716" y="295"/>
                    <a:pt x="716" y="295"/>
                    <a:pt x="716" y="295"/>
                  </a:cubicBezTo>
                  <a:cubicBezTo>
                    <a:pt x="847" y="113"/>
                    <a:pt x="706" y="104"/>
                    <a:pt x="682" y="104"/>
                  </a:cubicBezTo>
                  <a:cubicBezTo>
                    <a:pt x="681" y="104"/>
                    <a:pt x="681" y="104"/>
                    <a:pt x="681" y="104"/>
                  </a:cubicBezTo>
                  <a:cubicBezTo>
                    <a:pt x="656" y="104"/>
                    <a:pt x="516" y="113"/>
                    <a:pt x="647" y="295"/>
                  </a:cubicBezTo>
                  <a:cubicBezTo>
                    <a:pt x="590" y="456"/>
                    <a:pt x="590" y="456"/>
                    <a:pt x="590" y="456"/>
                  </a:cubicBezTo>
                  <a:cubicBezTo>
                    <a:pt x="572" y="402"/>
                    <a:pt x="572" y="402"/>
                    <a:pt x="572" y="402"/>
                  </a:cubicBezTo>
                  <a:cubicBezTo>
                    <a:pt x="445" y="0"/>
                    <a:pt x="445" y="0"/>
                    <a:pt x="445" y="0"/>
                  </a:cubicBezTo>
                  <a:cubicBezTo>
                    <a:pt x="445" y="0"/>
                    <a:pt x="346" y="64"/>
                    <a:pt x="182" y="127"/>
                  </a:cubicBezTo>
                  <a:cubicBezTo>
                    <a:pt x="0" y="193"/>
                    <a:pt x="11" y="343"/>
                    <a:pt x="7" y="623"/>
                  </a:cubicBezTo>
                  <a:cubicBezTo>
                    <a:pt x="1355" y="623"/>
                    <a:pt x="1355" y="623"/>
                    <a:pt x="1355" y="623"/>
                  </a:cubicBezTo>
                  <a:cubicBezTo>
                    <a:pt x="1352" y="343"/>
                    <a:pt x="1363" y="193"/>
                    <a:pt x="1181" y="127"/>
                  </a:cubicBezTo>
                  <a:close/>
                  <a:moveTo>
                    <a:pt x="1181" y="127"/>
                  </a:moveTo>
                  <a:cubicBezTo>
                    <a:pt x="1181" y="127"/>
                    <a:pt x="1181" y="127"/>
                    <a:pt x="1181" y="1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 name="Freeform 35">
              <a:extLst>
                <a:ext uri="{FF2B5EF4-FFF2-40B4-BE49-F238E27FC236}">
                  <a16:creationId xmlns:a16="http://schemas.microsoft.com/office/drawing/2014/main" id="{AA3FB24F-3F56-45AC-8010-F998D3CDEC84}"/>
                </a:ext>
              </a:extLst>
            </p:cNvPr>
            <p:cNvSpPr>
              <a:spLocks noEditPoints="1"/>
            </p:cNvSpPr>
            <p:nvPr/>
          </p:nvSpPr>
          <p:spPr bwMode="auto">
            <a:xfrm>
              <a:off x="-1238250" y="709613"/>
              <a:ext cx="534988" cy="536575"/>
            </a:xfrm>
            <a:custGeom>
              <a:avLst/>
              <a:gdLst>
                <a:gd name="T0" fmla="*/ 295 w 562"/>
                <a:gd name="T1" fmla="*/ 105 h 563"/>
                <a:gd name="T2" fmla="*/ 369 w 562"/>
                <a:gd name="T3" fmla="*/ 31 h 563"/>
                <a:gd name="T4" fmla="*/ 102 w 562"/>
                <a:gd name="T5" fmla="*/ 93 h 563"/>
                <a:gd name="T6" fmla="*/ 102 w 562"/>
                <a:gd name="T7" fmla="*/ 461 h 563"/>
                <a:gd name="T8" fmla="*/ 469 w 562"/>
                <a:gd name="T9" fmla="*/ 461 h 563"/>
                <a:gd name="T10" fmla="*/ 532 w 562"/>
                <a:gd name="T11" fmla="*/ 194 h 563"/>
                <a:gd name="T12" fmla="*/ 458 w 562"/>
                <a:gd name="T13" fmla="*/ 268 h 563"/>
                <a:gd name="T14" fmla="*/ 408 w 562"/>
                <a:gd name="T15" fmla="*/ 399 h 563"/>
                <a:gd name="T16" fmla="*/ 163 w 562"/>
                <a:gd name="T17" fmla="*/ 399 h 563"/>
                <a:gd name="T18" fmla="*/ 163 w 562"/>
                <a:gd name="T19" fmla="*/ 155 h 563"/>
                <a:gd name="T20" fmla="*/ 295 w 562"/>
                <a:gd name="T21" fmla="*/ 105 h 563"/>
                <a:gd name="T22" fmla="*/ 295 w 562"/>
                <a:gd name="T23" fmla="*/ 105 h 563"/>
                <a:gd name="T24" fmla="*/ 295 w 562"/>
                <a:gd name="T25" fmla="*/ 10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2" h="563">
                  <a:moveTo>
                    <a:pt x="295" y="105"/>
                  </a:moveTo>
                  <a:cubicBezTo>
                    <a:pt x="369" y="31"/>
                    <a:pt x="369" y="31"/>
                    <a:pt x="369" y="31"/>
                  </a:cubicBezTo>
                  <a:cubicBezTo>
                    <a:pt x="278" y="0"/>
                    <a:pt x="174" y="21"/>
                    <a:pt x="102" y="93"/>
                  </a:cubicBezTo>
                  <a:cubicBezTo>
                    <a:pt x="0" y="195"/>
                    <a:pt x="0" y="360"/>
                    <a:pt x="102" y="461"/>
                  </a:cubicBezTo>
                  <a:cubicBezTo>
                    <a:pt x="203" y="563"/>
                    <a:pt x="368" y="563"/>
                    <a:pt x="469" y="461"/>
                  </a:cubicBezTo>
                  <a:cubicBezTo>
                    <a:pt x="542" y="389"/>
                    <a:pt x="562" y="285"/>
                    <a:pt x="532" y="194"/>
                  </a:cubicBezTo>
                  <a:cubicBezTo>
                    <a:pt x="458" y="268"/>
                    <a:pt x="458" y="268"/>
                    <a:pt x="458" y="268"/>
                  </a:cubicBezTo>
                  <a:cubicBezTo>
                    <a:pt x="460" y="315"/>
                    <a:pt x="444" y="363"/>
                    <a:pt x="408" y="399"/>
                  </a:cubicBezTo>
                  <a:cubicBezTo>
                    <a:pt x="340" y="467"/>
                    <a:pt x="231" y="467"/>
                    <a:pt x="163" y="399"/>
                  </a:cubicBezTo>
                  <a:cubicBezTo>
                    <a:pt x="96" y="332"/>
                    <a:pt x="96" y="223"/>
                    <a:pt x="163" y="155"/>
                  </a:cubicBezTo>
                  <a:cubicBezTo>
                    <a:pt x="200" y="119"/>
                    <a:pt x="248" y="102"/>
                    <a:pt x="295" y="105"/>
                  </a:cubicBezTo>
                  <a:close/>
                  <a:moveTo>
                    <a:pt x="295" y="105"/>
                  </a:moveTo>
                  <a:cubicBezTo>
                    <a:pt x="295" y="105"/>
                    <a:pt x="295" y="105"/>
                    <a:pt x="295" y="10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5" name="Freeform 36">
              <a:extLst>
                <a:ext uri="{FF2B5EF4-FFF2-40B4-BE49-F238E27FC236}">
                  <a16:creationId xmlns:a16="http://schemas.microsoft.com/office/drawing/2014/main" id="{C2820A47-FF4B-473D-8E80-740B189C6F1A}"/>
                </a:ext>
              </a:extLst>
            </p:cNvPr>
            <p:cNvSpPr>
              <a:spLocks noEditPoints="1"/>
            </p:cNvSpPr>
            <p:nvPr/>
          </p:nvSpPr>
          <p:spPr bwMode="auto">
            <a:xfrm>
              <a:off x="-1423987" y="519113"/>
              <a:ext cx="911225" cy="912813"/>
            </a:xfrm>
            <a:custGeom>
              <a:avLst/>
              <a:gdLst>
                <a:gd name="T0" fmla="*/ 791 w 958"/>
                <a:gd name="T1" fmla="*/ 786 h 957"/>
                <a:gd name="T2" fmla="*/ 862 w 958"/>
                <a:gd name="T3" fmla="*/ 258 h 957"/>
                <a:gd name="T4" fmla="*/ 791 w 958"/>
                <a:gd name="T5" fmla="*/ 329 h 957"/>
                <a:gd name="T6" fmla="*/ 724 w 958"/>
                <a:gd name="T7" fmla="*/ 719 h 957"/>
                <a:gd name="T8" fmla="*/ 239 w 958"/>
                <a:gd name="T9" fmla="*/ 719 h 957"/>
                <a:gd name="T10" fmla="*/ 239 w 958"/>
                <a:gd name="T11" fmla="*/ 234 h 957"/>
                <a:gd name="T12" fmla="*/ 629 w 958"/>
                <a:gd name="T13" fmla="*/ 166 h 957"/>
                <a:gd name="T14" fmla="*/ 699 w 958"/>
                <a:gd name="T15" fmla="*/ 96 h 957"/>
                <a:gd name="T16" fmla="*/ 171 w 958"/>
                <a:gd name="T17" fmla="*/ 166 h 957"/>
                <a:gd name="T18" fmla="*/ 171 w 958"/>
                <a:gd name="T19" fmla="*/ 786 h 957"/>
                <a:gd name="T20" fmla="*/ 791 w 958"/>
                <a:gd name="T21" fmla="*/ 786 h 957"/>
                <a:gd name="T22" fmla="*/ 791 w 958"/>
                <a:gd name="T23" fmla="*/ 786 h 957"/>
                <a:gd name="T24" fmla="*/ 791 w 958"/>
                <a:gd name="T25" fmla="*/ 786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8" h="957">
                  <a:moveTo>
                    <a:pt x="791" y="786"/>
                  </a:moveTo>
                  <a:cubicBezTo>
                    <a:pt x="934" y="643"/>
                    <a:pt x="958" y="426"/>
                    <a:pt x="862" y="258"/>
                  </a:cubicBezTo>
                  <a:cubicBezTo>
                    <a:pt x="791" y="329"/>
                    <a:pt x="791" y="329"/>
                    <a:pt x="791" y="329"/>
                  </a:cubicBezTo>
                  <a:cubicBezTo>
                    <a:pt x="852" y="456"/>
                    <a:pt x="829" y="613"/>
                    <a:pt x="724" y="719"/>
                  </a:cubicBezTo>
                  <a:cubicBezTo>
                    <a:pt x="590" y="853"/>
                    <a:pt x="373" y="853"/>
                    <a:pt x="239" y="719"/>
                  </a:cubicBezTo>
                  <a:cubicBezTo>
                    <a:pt x="105" y="585"/>
                    <a:pt x="105" y="368"/>
                    <a:pt x="239" y="234"/>
                  </a:cubicBezTo>
                  <a:cubicBezTo>
                    <a:pt x="344" y="128"/>
                    <a:pt x="501" y="106"/>
                    <a:pt x="629" y="166"/>
                  </a:cubicBezTo>
                  <a:cubicBezTo>
                    <a:pt x="699" y="96"/>
                    <a:pt x="699" y="96"/>
                    <a:pt x="699" y="96"/>
                  </a:cubicBezTo>
                  <a:cubicBezTo>
                    <a:pt x="532" y="0"/>
                    <a:pt x="314" y="23"/>
                    <a:pt x="171" y="166"/>
                  </a:cubicBezTo>
                  <a:cubicBezTo>
                    <a:pt x="0" y="337"/>
                    <a:pt x="0" y="615"/>
                    <a:pt x="171" y="786"/>
                  </a:cubicBezTo>
                  <a:cubicBezTo>
                    <a:pt x="343" y="957"/>
                    <a:pt x="620" y="957"/>
                    <a:pt x="791" y="786"/>
                  </a:cubicBezTo>
                  <a:close/>
                  <a:moveTo>
                    <a:pt x="791" y="786"/>
                  </a:moveTo>
                  <a:cubicBezTo>
                    <a:pt x="791" y="786"/>
                    <a:pt x="791" y="786"/>
                    <a:pt x="791" y="7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6" name="Freeform 37">
              <a:extLst>
                <a:ext uri="{FF2B5EF4-FFF2-40B4-BE49-F238E27FC236}">
                  <a16:creationId xmlns:a16="http://schemas.microsoft.com/office/drawing/2014/main" id="{57555DF7-C962-465B-92B4-8FE2BD4903DB}"/>
                </a:ext>
              </a:extLst>
            </p:cNvPr>
            <p:cNvSpPr>
              <a:spLocks noEditPoints="1"/>
            </p:cNvSpPr>
            <p:nvPr/>
          </p:nvSpPr>
          <p:spPr bwMode="auto">
            <a:xfrm>
              <a:off x="-1050925" y="493713"/>
              <a:ext cx="563563" cy="565150"/>
            </a:xfrm>
            <a:custGeom>
              <a:avLst/>
              <a:gdLst>
                <a:gd name="T0" fmla="*/ 113 w 592"/>
                <a:gd name="T1" fmla="*/ 417 h 593"/>
                <a:gd name="T2" fmla="*/ 89 w 592"/>
                <a:gd name="T3" fmla="*/ 414 h 593"/>
                <a:gd name="T4" fmla="*/ 0 w 592"/>
                <a:gd name="T5" fmla="*/ 503 h 593"/>
                <a:gd name="T6" fmla="*/ 89 w 592"/>
                <a:gd name="T7" fmla="*/ 593 h 593"/>
                <a:gd name="T8" fmla="*/ 179 w 592"/>
                <a:gd name="T9" fmla="*/ 503 h 593"/>
                <a:gd name="T10" fmla="*/ 176 w 592"/>
                <a:gd name="T11" fmla="*/ 479 h 593"/>
                <a:gd name="T12" fmla="*/ 426 w 592"/>
                <a:gd name="T13" fmla="*/ 230 h 593"/>
                <a:gd name="T14" fmla="*/ 466 w 592"/>
                <a:gd name="T15" fmla="*/ 235 h 593"/>
                <a:gd name="T16" fmla="*/ 592 w 592"/>
                <a:gd name="T17" fmla="*/ 109 h 593"/>
                <a:gd name="T18" fmla="*/ 497 w 592"/>
                <a:gd name="T19" fmla="*/ 96 h 593"/>
                <a:gd name="T20" fmla="*/ 484 w 592"/>
                <a:gd name="T21" fmla="*/ 0 h 593"/>
                <a:gd name="T22" fmla="*/ 358 w 592"/>
                <a:gd name="T23" fmla="*/ 127 h 593"/>
                <a:gd name="T24" fmla="*/ 363 w 592"/>
                <a:gd name="T25" fmla="*/ 167 h 593"/>
                <a:gd name="T26" fmla="*/ 113 w 592"/>
                <a:gd name="T27" fmla="*/ 417 h 593"/>
                <a:gd name="T28" fmla="*/ 113 w 592"/>
                <a:gd name="T29" fmla="*/ 417 h 593"/>
                <a:gd name="T30" fmla="*/ 113 w 592"/>
                <a:gd name="T31" fmla="*/ 417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593">
                  <a:moveTo>
                    <a:pt x="113" y="417"/>
                  </a:moveTo>
                  <a:cubicBezTo>
                    <a:pt x="106" y="415"/>
                    <a:pt x="98" y="414"/>
                    <a:pt x="89" y="414"/>
                  </a:cubicBezTo>
                  <a:cubicBezTo>
                    <a:pt x="40" y="414"/>
                    <a:pt x="0" y="454"/>
                    <a:pt x="0" y="503"/>
                  </a:cubicBezTo>
                  <a:cubicBezTo>
                    <a:pt x="0" y="553"/>
                    <a:pt x="40" y="593"/>
                    <a:pt x="89" y="593"/>
                  </a:cubicBezTo>
                  <a:cubicBezTo>
                    <a:pt x="139" y="593"/>
                    <a:pt x="179" y="553"/>
                    <a:pt x="179" y="503"/>
                  </a:cubicBezTo>
                  <a:cubicBezTo>
                    <a:pt x="179" y="495"/>
                    <a:pt x="178" y="487"/>
                    <a:pt x="176" y="479"/>
                  </a:cubicBezTo>
                  <a:cubicBezTo>
                    <a:pt x="426" y="230"/>
                    <a:pt x="426" y="230"/>
                    <a:pt x="426" y="230"/>
                  </a:cubicBezTo>
                  <a:cubicBezTo>
                    <a:pt x="466" y="235"/>
                    <a:pt x="466" y="235"/>
                    <a:pt x="466" y="235"/>
                  </a:cubicBezTo>
                  <a:cubicBezTo>
                    <a:pt x="592" y="109"/>
                    <a:pt x="592" y="109"/>
                    <a:pt x="592" y="109"/>
                  </a:cubicBezTo>
                  <a:cubicBezTo>
                    <a:pt x="497" y="96"/>
                    <a:pt x="497" y="96"/>
                    <a:pt x="497" y="96"/>
                  </a:cubicBezTo>
                  <a:cubicBezTo>
                    <a:pt x="484" y="0"/>
                    <a:pt x="484" y="0"/>
                    <a:pt x="484" y="0"/>
                  </a:cubicBezTo>
                  <a:cubicBezTo>
                    <a:pt x="358" y="127"/>
                    <a:pt x="358" y="127"/>
                    <a:pt x="358" y="127"/>
                  </a:cubicBezTo>
                  <a:cubicBezTo>
                    <a:pt x="363" y="167"/>
                    <a:pt x="363" y="167"/>
                    <a:pt x="363" y="167"/>
                  </a:cubicBezTo>
                  <a:lnTo>
                    <a:pt x="113" y="417"/>
                  </a:lnTo>
                  <a:close/>
                  <a:moveTo>
                    <a:pt x="113" y="417"/>
                  </a:moveTo>
                  <a:cubicBezTo>
                    <a:pt x="113" y="417"/>
                    <a:pt x="113" y="417"/>
                    <a:pt x="113" y="4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37" name="Group 33">
            <a:extLst>
              <a:ext uri="{FF2B5EF4-FFF2-40B4-BE49-F238E27FC236}">
                <a16:creationId xmlns:a16="http://schemas.microsoft.com/office/drawing/2014/main" id="{CE56C2ED-3620-43EF-B2A5-B11166093C51}"/>
              </a:ext>
            </a:extLst>
          </p:cNvPr>
          <p:cNvGrpSpPr/>
          <p:nvPr userDrawn="1"/>
        </p:nvGrpSpPr>
        <p:grpSpPr>
          <a:xfrm>
            <a:off x="5756294" y="1553194"/>
            <a:ext cx="803898" cy="612371"/>
            <a:chOff x="1938338" y="685800"/>
            <a:chExt cx="1485900" cy="1131888"/>
          </a:xfrm>
          <a:solidFill>
            <a:schemeClr val="bg1">
              <a:lumMod val="10000"/>
            </a:schemeClr>
          </a:solidFill>
        </p:grpSpPr>
        <p:sp>
          <p:nvSpPr>
            <p:cNvPr id="38" name="Freeform 38">
              <a:extLst>
                <a:ext uri="{FF2B5EF4-FFF2-40B4-BE49-F238E27FC236}">
                  <a16:creationId xmlns:a16="http://schemas.microsoft.com/office/drawing/2014/main" id="{E778975A-F0C1-4BDB-8818-14B021F7A98A}"/>
                </a:ext>
              </a:extLst>
            </p:cNvPr>
            <p:cNvSpPr>
              <a:spLocks noEditPoints="1"/>
            </p:cNvSpPr>
            <p:nvPr/>
          </p:nvSpPr>
          <p:spPr bwMode="auto">
            <a:xfrm>
              <a:off x="2441575" y="685800"/>
              <a:ext cx="982663" cy="1131888"/>
            </a:xfrm>
            <a:custGeom>
              <a:avLst/>
              <a:gdLst>
                <a:gd name="T0" fmla="*/ 942 w 1033"/>
                <a:gd name="T1" fmla="*/ 354 h 1188"/>
                <a:gd name="T2" fmla="*/ 982 w 1033"/>
                <a:gd name="T3" fmla="*/ 354 h 1188"/>
                <a:gd name="T4" fmla="*/ 1022 w 1033"/>
                <a:gd name="T5" fmla="*/ 314 h 1188"/>
                <a:gd name="T6" fmla="*/ 1022 w 1033"/>
                <a:gd name="T7" fmla="*/ 274 h 1188"/>
                <a:gd name="T8" fmla="*/ 932 w 1033"/>
                <a:gd name="T9" fmla="*/ 184 h 1188"/>
                <a:gd name="T10" fmla="*/ 892 w 1033"/>
                <a:gd name="T11" fmla="*/ 184 h 1188"/>
                <a:gd name="T12" fmla="*/ 852 w 1033"/>
                <a:gd name="T13" fmla="*/ 224 h 1188"/>
                <a:gd name="T14" fmla="*/ 852 w 1033"/>
                <a:gd name="T15" fmla="*/ 264 h 1188"/>
                <a:gd name="T16" fmla="*/ 856 w 1033"/>
                <a:gd name="T17" fmla="*/ 267 h 1188"/>
                <a:gd name="T18" fmla="*/ 827 w 1033"/>
                <a:gd name="T19" fmla="*/ 296 h 1188"/>
                <a:gd name="T20" fmla="*/ 576 w 1033"/>
                <a:gd name="T21" fmla="*/ 191 h 1188"/>
                <a:gd name="T22" fmla="*/ 576 w 1033"/>
                <a:gd name="T23" fmla="*/ 140 h 1188"/>
                <a:gd name="T24" fmla="*/ 607 w 1033"/>
                <a:gd name="T25" fmla="*/ 140 h 1188"/>
                <a:gd name="T26" fmla="*/ 635 w 1033"/>
                <a:gd name="T27" fmla="*/ 112 h 1188"/>
                <a:gd name="T28" fmla="*/ 635 w 1033"/>
                <a:gd name="T29" fmla="*/ 28 h 1188"/>
                <a:gd name="T30" fmla="*/ 607 w 1033"/>
                <a:gd name="T31" fmla="*/ 0 h 1188"/>
                <a:gd name="T32" fmla="*/ 427 w 1033"/>
                <a:gd name="T33" fmla="*/ 0 h 1188"/>
                <a:gd name="T34" fmla="*/ 399 w 1033"/>
                <a:gd name="T35" fmla="*/ 28 h 1188"/>
                <a:gd name="T36" fmla="*/ 399 w 1033"/>
                <a:gd name="T37" fmla="*/ 112 h 1188"/>
                <a:gd name="T38" fmla="*/ 427 w 1033"/>
                <a:gd name="T39" fmla="*/ 140 h 1188"/>
                <a:gd name="T40" fmla="*/ 458 w 1033"/>
                <a:gd name="T41" fmla="*/ 140 h 1188"/>
                <a:gd name="T42" fmla="*/ 458 w 1033"/>
                <a:gd name="T43" fmla="*/ 191 h 1188"/>
                <a:gd name="T44" fmla="*/ 207 w 1033"/>
                <a:gd name="T45" fmla="*/ 296 h 1188"/>
                <a:gd name="T46" fmla="*/ 178 w 1033"/>
                <a:gd name="T47" fmla="*/ 267 h 1188"/>
                <a:gd name="T48" fmla="*/ 182 w 1033"/>
                <a:gd name="T49" fmla="*/ 264 h 1188"/>
                <a:gd name="T50" fmla="*/ 182 w 1033"/>
                <a:gd name="T51" fmla="*/ 224 h 1188"/>
                <a:gd name="T52" fmla="*/ 142 w 1033"/>
                <a:gd name="T53" fmla="*/ 184 h 1188"/>
                <a:gd name="T54" fmla="*/ 102 w 1033"/>
                <a:gd name="T55" fmla="*/ 184 h 1188"/>
                <a:gd name="T56" fmla="*/ 12 w 1033"/>
                <a:gd name="T57" fmla="*/ 274 h 1188"/>
                <a:gd name="T58" fmla="*/ 12 w 1033"/>
                <a:gd name="T59" fmla="*/ 314 h 1188"/>
                <a:gd name="T60" fmla="*/ 52 w 1033"/>
                <a:gd name="T61" fmla="*/ 354 h 1188"/>
                <a:gd name="T62" fmla="*/ 92 w 1033"/>
                <a:gd name="T63" fmla="*/ 354 h 1188"/>
                <a:gd name="T64" fmla="*/ 96 w 1033"/>
                <a:gd name="T65" fmla="*/ 350 h 1188"/>
                <a:gd name="T66" fmla="*/ 124 w 1033"/>
                <a:gd name="T67" fmla="*/ 378 h 1188"/>
                <a:gd name="T68" fmla="*/ 16 w 1033"/>
                <a:gd name="T69" fmla="*/ 688 h 1188"/>
                <a:gd name="T70" fmla="*/ 517 w 1033"/>
                <a:gd name="T71" fmla="*/ 1188 h 1188"/>
                <a:gd name="T72" fmla="*/ 1017 w 1033"/>
                <a:gd name="T73" fmla="*/ 688 h 1188"/>
                <a:gd name="T74" fmla="*/ 910 w 1033"/>
                <a:gd name="T75" fmla="*/ 378 h 1188"/>
                <a:gd name="T76" fmla="*/ 938 w 1033"/>
                <a:gd name="T77" fmla="*/ 350 h 1188"/>
                <a:gd name="T78" fmla="*/ 942 w 1033"/>
                <a:gd name="T79" fmla="*/ 354 h 1188"/>
                <a:gd name="T80" fmla="*/ 517 w 1033"/>
                <a:gd name="T81" fmla="*/ 1072 h 1188"/>
                <a:gd name="T82" fmla="*/ 133 w 1033"/>
                <a:gd name="T83" fmla="*/ 688 h 1188"/>
                <a:gd name="T84" fmla="*/ 517 w 1033"/>
                <a:gd name="T85" fmla="*/ 304 h 1188"/>
                <a:gd name="T86" fmla="*/ 901 w 1033"/>
                <a:gd name="T87" fmla="*/ 688 h 1188"/>
                <a:gd name="T88" fmla="*/ 517 w 1033"/>
                <a:gd name="T89" fmla="*/ 1072 h 1188"/>
                <a:gd name="T90" fmla="*/ 517 w 1033"/>
                <a:gd name="T91" fmla="*/ 1072 h 1188"/>
                <a:gd name="T92" fmla="*/ 517 w 1033"/>
                <a:gd name="T93" fmla="*/ 1072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3" h="1188">
                  <a:moveTo>
                    <a:pt x="942" y="354"/>
                  </a:moveTo>
                  <a:cubicBezTo>
                    <a:pt x="953" y="365"/>
                    <a:pt x="971" y="365"/>
                    <a:pt x="982" y="354"/>
                  </a:cubicBezTo>
                  <a:cubicBezTo>
                    <a:pt x="1022" y="314"/>
                    <a:pt x="1022" y="314"/>
                    <a:pt x="1022" y="314"/>
                  </a:cubicBezTo>
                  <a:cubicBezTo>
                    <a:pt x="1033" y="303"/>
                    <a:pt x="1033" y="285"/>
                    <a:pt x="1022" y="274"/>
                  </a:cubicBezTo>
                  <a:cubicBezTo>
                    <a:pt x="932" y="184"/>
                    <a:pt x="932" y="184"/>
                    <a:pt x="932" y="184"/>
                  </a:cubicBezTo>
                  <a:cubicBezTo>
                    <a:pt x="920" y="172"/>
                    <a:pt x="903" y="172"/>
                    <a:pt x="892" y="184"/>
                  </a:cubicBezTo>
                  <a:cubicBezTo>
                    <a:pt x="852" y="224"/>
                    <a:pt x="852" y="224"/>
                    <a:pt x="852" y="224"/>
                  </a:cubicBezTo>
                  <a:cubicBezTo>
                    <a:pt x="840" y="235"/>
                    <a:pt x="840" y="253"/>
                    <a:pt x="852" y="264"/>
                  </a:cubicBezTo>
                  <a:cubicBezTo>
                    <a:pt x="856" y="267"/>
                    <a:pt x="856" y="267"/>
                    <a:pt x="856" y="267"/>
                  </a:cubicBezTo>
                  <a:cubicBezTo>
                    <a:pt x="827" y="296"/>
                    <a:pt x="827" y="296"/>
                    <a:pt x="827" y="296"/>
                  </a:cubicBezTo>
                  <a:cubicBezTo>
                    <a:pt x="756" y="239"/>
                    <a:pt x="670" y="202"/>
                    <a:pt x="576" y="191"/>
                  </a:cubicBezTo>
                  <a:cubicBezTo>
                    <a:pt x="576" y="140"/>
                    <a:pt x="576" y="140"/>
                    <a:pt x="576" y="140"/>
                  </a:cubicBezTo>
                  <a:cubicBezTo>
                    <a:pt x="607" y="140"/>
                    <a:pt x="607" y="140"/>
                    <a:pt x="607" y="140"/>
                  </a:cubicBezTo>
                  <a:cubicBezTo>
                    <a:pt x="623" y="140"/>
                    <a:pt x="635" y="127"/>
                    <a:pt x="635" y="112"/>
                  </a:cubicBezTo>
                  <a:cubicBezTo>
                    <a:pt x="635" y="28"/>
                    <a:pt x="635" y="28"/>
                    <a:pt x="635" y="28"/>
                  </a:cubicBezTo>
                  <a:cubicBezTo>
                    <a:pt x="635" y="13"/>
                    <a:pt x="622" y="0"/>
                    <a:pt x="607" y="0"/>
                  </a:cubicBezTo>
                  <a:cubicBezTo>
                    <a:pt x="427" y="0"/>
                    <a:pt x="427" y="0"/>
                    <a:pt x="427" y="0"/>
                  </a:cubicBezTo>
                  <a:cubicBezTo>
                    <a:pt x="411" y="0"/>
                    <a:pt x="399" y="13"/>
                    <a:pt x="399" y="28"/>
                  </a:cubicBezTo>
                  <a:cubicBezTo>
                    <a:pt x="399" y="112"/>
                    <a:pt x="399" y="112"/>
                    <a:pt x="399" y="112"/>
                  </a:cubicBezTo>
                  <a:cubicBezTo>
                    <a:pt x="399" y="127"/>
                    <a:pt x="412" y="140"/>
                    <a:pt x="427" y="140"/>
                  </a:cubicBezTo>
                  <a:cubicBezTo>
                    <a:pt x="458" y="140"/>
                    <a:pt x="458" y="140"/>
                    <a:pt x="458" y="140"/>
                  </a:cubicBezTo>
                  <a:cubicBezTo>
                    <a:pt x="458" y="191"/>
                    <a:pt x="458" y="191"/>
                    <a:pt x="458" y="191"/>
                  </a:cubicBezTo>
                  <a:cubicBezTo>
                    <a:pt x="364" y="202"/>
                    <a:pt x="277" y="240"/>
                    <a:pt x="207" y="296"/>
                  </a:cubicBezTo>
                  <a:cubicBezTo>
                    <a:pt x="178" y="267"/>
                    <a:pt x="178" y="267"/>
                    <a:pt x="178" y="267"/>
                  </a:cubicBezTo>
                  <a:cubicBezTo>
                    <a:pt x="182" y="264"/>
                    <a:pt x="182" y="264"/>
                    <a:pt x="182" y="264"/>
                  </a:cubicBezTo>
                  <a:cubicBezTo>
                    <a:pt x="193" y="252"/>
                    <a:pt x="193" y="234"/>
                    <a:pt x="182" y="224"/>
                  </a:cubicBezTo>
                  <a:cubicBezTo>
                    <a:pt x="142" y="184"/>
                    <a:pt x="142" y="184"/>
                    <a:pt x="142" y="184"/>
                  </a:cubicBezTo>
                  <a:cubicBezTo>
                    <a:pt x="131" y="172"/>
                    <a:pt x="113" y="172"/>
                    <a:pt x="102" y="184"/>
                  </a:cubicBezTo>
                  <a:cubicBezTo>
                    <a:pt x="12" y="274"/>
                    <a:pt x="12" y="274"/>
                    <a:pt x="12" y="274"/>
                  </a:cubicBezTo>
                  <a:cubicBezTo>
                    <a:pt x="0" y="285"/>
                    <a:pt x="0" y="303"/>
                    <a:pt x="12" y="314"/>
                  </a:cubicBezTo>
                  <a:cubicBezTo>
                    <a:pt x="52" y="354"/>
                    <a:pt x="52" y="354"/>
                    <a:pt x="52" y="354"/>
                  </a:cubicBezTo>
                  <a:cubicBezTo>
                    <a:pt x="63" y="365"/>
                    <a:pt x="81" y="365"/>
                    <a:pt x="92" y="354"/>
                  </a:cubicBezTo>
                  <a:cubicBezTo>
                    <a:pt x="96" y="350"/>
                    <a:pt x="96" y="350"/>
                    <a:pt x="96" y="350"/>
                  </a:cubicBezTo>
                  <a:cubicBezTo>
                    <a:pt x="124" y="378"/>
                    <a:pt x="124" y="378"/>
                    <a:pt x="124" y="378"/>
                  </a:cubicBezTo>
                  <a:cubicBezTo>
                    <a:pt x="56" y="464"/>
                    <a:pt x="16" y="571"/>
                    <a:pt x="16" y="688"/>
                  </a:cubicBezTo>
                  <a:cubicBezTo>
                    <a:pt x="16" y="963"/>
                    <a:pt x="241" y="1188"/>
                    <a:pt x="517" y="1188"/>
                  </a:cubicBezTo>
                  <a:cubicBezTo>
                    <a:pt x="793" y="1188"/>
                    <a:pt x="1017" y="963"/>
                    <a:pt x="1017" y="688"/>
                  </a:cubicBezTo>
                  <a:cubicBezTo>
                    <a:pt x="1017" y="571"/>
                    <a:pt x="977" y="464"/>
                    <a:pt x="910" y="378"/>
                  </a:cubicBezTo>
                  <a:cubicBezTo>
                    <a:pt x="938" y="350"/>
                    <a:pt x="938" y="350"/>
                    <a:pt x="938" y="350"/>
                  </a:cubicBezTo>
                  <a:lnTo>
                    <a:pt x="942" y="354"/>
                  </a:lnTo>
                  <a:close/>
                  <a:moveTo>
                    <a:pt x="517" y="1072"/>
                  </a:moveTo>
                  <a:cubicBezTo>
                    <a:pt x="305" y="1072"/>
                    <a:pt x="133" y="900"/>
                    <a:pt x="133" y="688"/>
                  </a:cubicBezTo>
                  <a:cubicBezTo>
                    <a:pt x="133" y="476"/>
                    <a:pt x="305" y="304"/>
                    <a:pt x="517" y="304"/>
                  </a:cubicBezTo>
                  <a:cubicBezTo>
                    <a:pt x="729" y="304"/>
                    <a:pt x="901" y="476"/>
                    <a:pt x="901" y="688"/>
                  </a:cubicBezTo>
                  <a:cubicBezTo>
                    <a:pt x="901" y="900"/>
                    <a:pt x="729" y="1072"/>
                    <a:pt x="517" y="1072"/>
                  </a:cubicBezTo>
                  <a:close/>
                  <a:moveTo>
                    <a:pt x="517" y="1072"/>
                  </a:moveTo>
                  <a:cubicBezTo>
                    <a:pt x="517" y="1072"/>
                    <a:pt x="517" y="1072"/>
                    <a:pt x="517" y="10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9" name="Freeform 39">
              <a:extLst>
                <a:ext uri="{FF2B5EF4-FFF2-40B4-BE49-F238E27FC236}">
                  <a16:creationId xmlns:a16="http://schemas.microsoft.com/office/drawing/2014/main" id="{D8C07112-0437-4F75-A05F-D21EA3980AC8}"/>
                </a:ext>
              </a:extLst>
            </p:cNvPr>
            <p:cNvSpPr>
              <a:spLocks noEditPoints="1"/>
            </p:cNvSpPr>
            <p:nvPr/>
          </p:nvSpPr>
          <p:spPr bwMode="auto">
            <a:xfrm>
              <a:off x="2084388" y="1468438"/>
              <a:ext cx="317500" cy="93663"/>
            </a:xfrm>
            <a:custGeom>
              <a:avLst/>
              <a:gdLst>
                <a:gd name="T0" fmla="*/ 50 w 334"/>
                <a:gd name="T1" fmla="*/ 0 h 99"/>
                <a:gd name="T2" fmla="*/ 0 w 334"/>
                <a:gd name="T3" fmla="*/ 50 h 99"/>
                <a:gd name="T4" fmla="*/ 50 w 334"/>
                <a:gd name="T5" fmla="*/ 99 h 99"/>
                <a:gd name="T6" fmla="*/ 319 w 334"/>
                <a:gd name="T7" fmla="*/ 99 h 99"/>
                <a:gd name="T8" fmla="*/ 334 w 334"/>
                <a:gd name="T9" fmla="*/ 97 h 99"/>
                <a:gd name="T10" fmla="*/ 303 w 334"/>
                <a:gd name="T11" fmla="*/ 0 h 99"/>
                <a:gd name="T12" fmla="*/ 50 w 334"/>
                <a:gd name="T13" fmla="*/ 0 h 99"/>
                <a:gd name="T14" fmla="*/ 50 w 334"/>
                <a:gd name="T15" fmla="*/ 0 h 99"/>
                <a:gd name="T16" fmla="*/ 50 w 334"/>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99">
                  <a:moveTo>
                    <a:pt x="50" y="0"/>
                  </a:moveTo>
                  <a:cubicBezTo>
                    <a:pt x="23" y="0"/>
                    <a:pt x="0" y="22"/>
                    <a:pt x="0" y="50"/>
                  </a:cubicBezTo>
                  <a:cubicBezTo>
                    <a:pt x="0" y="77"/>
                    <a:pt x="23" y="99"/>
                    <a:pt x="50" y="99"/>
                  </a:cubicBezTo>
                  <a:cubicBezTo>
                    <a:pt x="319" y="99"/>
                    <a:pt x="319" y="99"/>
                    <a:pt x="319" y="99"/>
                  </a:cubicBezTo>
                  <a:cubicBezTo>
                    <a:pt x="325" y="99"/>
                    <a:pt x="329" y="98"/>
                    <a:pt x="334" y="97"/>
                  </a:cubicBezTo>
                  <a:cubicBezTo>
                    <a:pt x="321" y="66"/>
                    <a:pt x="311" y="33"/>
                    <a:pt x="303" y="0"/>
                  </a:cubicBezTo>
                  <a:cubicBezTo>
                    <a:pt x="50" y="0"/>
                    <a:pt x="50" y="0"/>
                    <a:pt x="50" y="0"/>
                  </a:cubicBezTo>
                  <a:close/>
                  <a:moveTo>
                    <a:pt x="50" y="0"/>
                  </a:moveTo>
                  <a:cubicBezTo>
                    <a:pt x="50" y="0"/>
                    <a:pt x="50" y="0"/>
                    <a:pt x="5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0" name="Freeform 40">
              <a:extLst>
                <a:ext uri="{FF2B5EF4-FFF2-40B4-BE49-F238E27FC236}">
                  <a16:creationId xmlns:a16="http://schemas.microsoft.com/office/drawing/2014/main" id="{964D7735-5102-4DD4-9DF3-AACEBA8DBD3D}"/>
                </a:ext>
              </a:extLst>
            </p:cNvPr>
            <p:cNvSpPr>
              <a:spLocks noEditPoints="1"/>
            </p:cNvSpPr>
            <p:nvPr/>
          </p:nvSpPr>
          <p:spPr bwMode="auto">
            <a:xfrm>
              <a:off x="1938338" y="1119188"/>
              <a:ext cx="463550" cy="93663"/>
            </a:xfrm>
            <a:custGeom>
              <a:avLst/>
              <a:gdLst>
                <a:gd name="T0" fmla="*/ 487 w 487"/>
                <a:gd name="T1" fmla="*/ 3 h 99"/>
                <a:gd name="T2" fmla="*/ 472 w 487"/>
                <a:gd name="T3" fmla="*/ 0 h 99"/>
                <a:gd name="T4" fmla="*/ 49 w 487"/>
                <a:gd name="T5" fmla="*/ 0 h 99"/>
                <a:gd name="T6" fmla="*/ 0 w 487"/>
                <a:gd name="T7" fmla="*/ 50 h 99"/>
                <a:gd name="T8" fmla="*/ 49 w 487"/>
                <a:gd name="T9" fmla="*/ 99 h 99"/>
                <a:gd name="T10" fmla="*/ 456 w 487"/>
                <a:gd name="T11" fmla="*/ 99 h 99"/>
                <a:gd name="T12" fmla="*/ 487 w 487"/>
                <a:gd name="T13" fmla="*/ 3 h 99"/>
                <a:gd name="T14" fmla="*/ 487 w 487"/>
                <a:gd name="T15" fmla="*/ 3 h 99"/>
                <a:gd name="T16" fmla="*/ 487 w 487"/>
                <a:gd name="T17" fmla="*/ 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7" h="99">
                  <a:moveTo>
                    <a:pt x="487" y="3"/>
                  </a:moveTo>
                  <a:cubicBezTo>
                    <a:pt x="482" y="2"/>
                    <a:pt x="477" y="0"/>
                    <a:pt x="472" y="0"/>
                  </a:cubicBezTo>
                  <a:cubicBezTo>
                    <a:pt x="49" y="0"/>
                    <a:pt x="49" y="0"/>
                    <a:pt x="49" y="0"/>
                  </a:cubicBezTo>
                  <a:cubicBezTo>
                    <a:pt x="22" y="0"/>
                    <a:pt x="0" y="23"/>
                    <a:pt x="0" y="50"/>
                  </a:cubicBezTo>
                  <a:cubicBezTo>
                    <a:pt x="0" y="77"/>
                    <a:pt x="22" y="99"/>
                    <a:pt x="49" y="99"/>
                  </a:cubicBezTo>
                  <a:cubicBezTo>
                    <a:pt x="456" y="99"/>
                    <a:pt x="456" y="99"/>
                    <a:pt x="456" y="99"/>
                  </a:cubicBezTo>
                  <a:cubicBezTo>
                    <a:pt x="464" y="67"/>
                    <a:pt x="474" y="34"/>
                    <a:pt x="487" y="3"/>
                  </a:cubicBezTo>
                  <a:close/>
                  <a:moveTo>
                    <a:pt x="487" y="3"/>
                  </a:moveTo>
                  <a:cubicBezTo>
                    <a:pt x="487" y="3"/>
                    <a:pt x="487" y="3"/>
                    <a:pt x="48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1" name="Freeform 41">
              <a:extLst>
                <a:ext uri="{FF2B5EF4-FFF2-40B4-BE49-F238E27FC236}">
                  <a16:creationId xmlns:a16="http://schemas.microsoft.com/office/drawing/2014/main" id="{8425FA6B-73C2-4526-8E92-455300BE2197}"/>
                </a:ext>
              </a:extLst>
            </p:cNvPr>
            <p:cNvSpPr>
              <a:spLocks noEditPoints="1"/>
            </p:cNvSpPr>
            <p:nvPr/>
          </p:nvSpPr>
          <p:spPr bwMode="auto">
            <a:xfrm>
              <a:off x="2003425" y="1293813"/>
              <a:ext cx="357188" cy="95250"/>
            </a:xfrm>
            <a:custGeom>
              <a:avLst/>
              <a:gdLst>
                <a:gd name="T0" fmla="*/ 372 w 375"/>
                <a:gd name="T1" fmla="*/ 49 h 99"/>
                <a:gd name="T2" fmla="*/ 375 w 375"/>
                <a:gd name="T3" fmla="*/ 0 h 99"/>
                <a:gd name="T4" fmla="*/ 50 w 375"/>
                <a:gd name="T5" fmla="*/ 0 h 99"/>
                <a:gd name="T6" fmla="*/ 0 w 375"/>
                <a:gd name="T7" fmla="*/ 49 h 99"/>
                <a:gd name="T8" fmla="*/ 50 w 375"/>
                <a:gd name="T9" fmla="*/ 99 h 99"/>
                <a:gd name="T10" fmla="*/ 374 w 375"/>
                <a:gd name="T11" fmla="*/ 99 h 99"/>
                <a:gd name="T12" fmla="*/ 372 w 375"/>
                <a:gd name="T13" fmla="*/ 49 h 99"/>
                <a:gd name="T14" fmla="*/ 372 w 375"/>
                <a:gd name="T15" fmla="*/ 49 h 99"/>
                <a:gd name="T16" fmla="*/ 372 w 375"/>
                <a:gd name="T17" fmla="*/ 4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5" h="99">
                  <a:moveTo>
                    <a:pt x="372" y="49"/>
                  </a:moveTo>
                  <a:cubicBezTo>
                    <a:pt x="372" y="32"/>
                    <a:pt x="373" y="16"/>
                    <a:pt x="375" y="0"/>
                  </a:cubicBezTo>
                  <a:cubicBezTo>
                    <a:pt x="50" y="0"/>
                    <a:pt x="50" y="0"/>
                    <a:pt x="50" y="0"/>
                  </a:cubicBezTo>
                  <a:cubicBezTo>
                    <a:pt x="22" y="0"/>
                    <a:pt x="0" y="22"/>
                    <a:pt x="0" y="49"/>
                  </a:cubicBezTo>
                  <a:cubicBezTo>
                    <a:pt x="0" y="76"/>
                    <a:pt x="22" y="99"/>
                    <a:pt x="50" y="99"/>
                  </a:cubicBezTo>
                  <a:cubicBezTo>
                    <a:pt x="374" y="99"/>
                    <a:pt x="374" y="99"/>
                    <a:pt x="374" y="99"/>
                  </a:cubicBezTo>
                  <a:cubicBezTo>
                    <a:pt x="373" y="83"/>
                    <a:pt x="372" y="66"/>
                    <a:pt x="372" y="49"/>
                  </a:cubicBezTo>
                  <a:close/>
                  <a:moveTo>
                    <a:pt x="372" y="49"/>
                  </a:moveTo>
                  <a:cubicBezTo>
                    <a:pt x="372" y="49"/>
                    <a:pt x="372" y="49"/>
                    <a:pt x="372" y="4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2" name="Freeform 42">
              <a:extLst>
                <a:ext uri="{FF2B5EF4-FFF2-40B4-BE49-F238E27FC236}">
                  <a16:creationId xmlns:a16="http://schemas.microsoft.com/office/drawing/2014/main" id="{D1C511EB-47F4-4616-A0B2-70943D54CABC}"/>
                </a:ext>
              </a:extLst>
            </p:cNvPr>
            <p:cNvSpPr>
              <a:spLocks noEditPoints="1"/>
            </p:cNvSpPr>
            <p:nvPr/>
          </p:nvSpPr>
          <p:spPr bwMode="auto">
            <a:xfrm>
              <a:off x="2849563" y="1185863"/>
              <a:ext cx="322263" cy="238125"/>
            </a:xfrm>
            <a:custGeom>
              <a:avLst/>
              <a:gdLst>
                <a:gd name="T0" fmla="*/ 330 w 338"/>
                <a:gd name="T1" fmla="*/ 19 h 249"/>
                <a:gd name="T2" fmla="*/ 290 w 338"/>
                <a:gd name="T3" fmla="*/ 7 h 249"/>
                <a:gd name="T4" fmla="*/ 116 w 338"/>
                <a:gd name="T5" fmla="*/ 92 h 249"/>
                <a:gd name="T6" fmla="*/ 49 w 338"/>
                <a:gd name="T7" fmla="*/ 97 h 249"/>
                <a:gd name="T8" fmla="*/ 22 w 338"/>
                <a:gd name="T9" fmla="*/ 201 h 249"/>
                <a:gd name="T10" fmla="*/ 126 w 338"/>
                <a:gd name="T11" fmla="*/ 228 h 249"/>
                <a:gd name="T12" fmla="*/ 163 w 338"/>
                <a:gd name="T13" fmla="*/ 171 h 249"/>
                <a:gd name="T14" fmla="*/ 321 w 338"/>
                <a:gd name="T15" fmla="*/ 60 h 249"/>
                <a:gd name="T16" fmla="*/ 330 w 338"/>
                <a:gd name="T17" fmla="*/ 19 h 249"/>
                <a:gd name="T18" fmla="*/ 120 w 338"/>
                <a:gd name="T19" fmla="*/ 170 h 249"/>
                <a:gd name="T20" fmla="*/ 79 w 338"/>
                <a:gd name="T21" fmla="*/ 194 h 249"/>
                <a:gd name="T22" fmla="*/ 55 w 338"/>
                <a:gd name="T23" fmla="*/ 154 h 249"/>
                <a:gd name="T24" fmla="*/ 96 w 338"/>
                <a:gd name="T25" fmla="*/ 130 h 249"/>
                <a:gd name="T26" fmla="*/ 120 w 338"/>
                <a:gd name="T27" fmla="*/ 170 h 249"/>
                <a:gd name="T28" fmla="*/ 120 w 338"/>
                <a:gd name="T29" fmla="*/ 170 h 249"/>
                <a:gd name="T30" fmla="*/ 120 w 338"/>
                <a:gd name="T31" fmla="*/ 17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8" h="249">
                  <a:moveTo>
                    <a:pt x="330" y="19"/>
                  </a:moveTo>
                  <a:cubicBezTo>
                    <a:pt x="321" y="5"/>
                    <a:pt x="304" y="0"/>
                    <a:pt x="290" y="7"/>
                  </a:cubicBezTo>
                  <a:cubicBezTo>
                    <a:pt x="116" y="92"/>
                    <a:pt x="116" y="92"/>
                    <a:pt x="116" y="92"/>
                  </a:cubicBezTo>
                  <a:cubicBezTo>
                    <a:pt x="95" y="83"/>
                    <a:pt x="70" y="84"/>
                    <a:pt x="49" y="97"/>
                  </a:cubicBezTo>
                  <a:cubicBezTo>
                    <a:pt x="12" y="118"/>
                    <a:pt x="0" y="165"/>
                    <a:pt x="22" y="201"/>
                  </a:cubicBezTo>
                  <a:cubicBezTo>
                    <a:pt x="43" y="237"/>
                    <a:pt x="90" y="249"/>
                    <a:pt x="126" y="228"/>
                  </a:cubicBezTo>
                  <a:cubicBezTo>
                    <a:pt x="147" y="215"/>
                    <a:pt x="160" y="194"/>
                    <a:pt x="163" y="171"/>
                  </a:cubicBezTo>
                  <a:cubicBezTo>
                    <a:pt x="321" y="60"/>
                    <a:pt x="321" y="60"/>
                    <a:pt x="321" y="60"/>
                  </a:cubicBezTo>
                  <a:cubicBezTo>
                    <a:pt x="334" y="51"/>
                    <a:pt x="338" y="33"/>
                    <a:pt x="330" y="19"/>
                  </a:cubicBezTo>
                  <a:close/>
                  <a:moveTo>
                    <a:pt x="120" y="170"/>
                  </a:moveTo>
                  <a:cubicBezTo>
                    <a:pt x="115" y="188"/>
                    <a:pt x="97" y="199"/>
                    <a:pt x="79" y="194"/>
                  </a:cubicBezTo>
                  <a:cubicBezTo>
                    <a:pt x="61" y="189"/>
                    <a:pt x="51" y="171"/>
                    <a:pt x="55" y="154"/>
                  </a:cubicBezTo>
                  <a:cubicBezTo>
                    <a:pt x="60" y="136"/>
                    <a:pt x="78" y="125"/>
                    <a:pt x="96" y="130"/>
                  </a:cubicBezTo>
                  <a:cubicBezTo>
                    <a:pt x="114" y="134"/>
                    <a:pt x="124" y="153"/>
                    <a:pt x="120" y="170"/>
                  </a:cubicBezTo>
                  <a:close/>
                  <a:moveTo>
                    <a:pt x="120" y="170"/>
                  </a:moveTo>
                  <a:cubicBezTo>
                    <a:pt x="120" y="170"/>
                    <a:pt x="120" y="170"/>
                    <a:pt x="120"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43">
              <a:extLst>
                <a:ext uri="{FF2B5EF4-FFF2-40B4-BE49-F238E27FC236}">
                  <a16:creationId xmlns:a16="http://schemas.microsoft.com/office/drawing/2014/main" id="{B6F1407C-E94F-484B-A866-44F09B28CB0A}"/>
                </a:ext>
              </a:extLst>
            </p:cNvPr>
            <p:cNvSpPr>
              <a:spLocks noEditPoints="1"/>
            </p:cNvSpPr>
            <p:nvPr/>
          </p:nvSpPr>
          <p:spPr bwMode="auto">
            <a:xfrm>
              <a:off x="3019425" y="1098550"/>
              <a:ext cx="65088" cy="68263"/>
            </a:xfrm>
            <a:custGeom>
              <a:avLst/>
              <a:gdLst>
                <a:gd name="T0" fmla="*/ 17 w 68"/>
                <a:gd name="T1" fmla="*/ 63 h 72"/>
                <a:gd name="T2" fmla="*/ 60 w 68"/>
                <a:gd name="T3" fmla="*/ 51 h 72"/>
                <a:gd name="T4" fmla="*/ 48 w 68"/>
                <a:gd name="T5" fmla="*/ 9 h 72"/>
                <a:gd name="T6" fmla="*/ 5 w 68"/>
                <a:gd name="T7" fmla="*/ 21 h 72"/>
                <a:gd name="T8" fmla="*/ 6 w 68"/>
                <a:gd name="T9" fmla="*/ 52 h 72"/>
                <a:gd name="T10" fmla="*/ 17 w 68"/>
                <a:gd name="T11" fmla="*/ 63 h 72"/>
                <a:gd name="T12" fmla="*/ 17 w 68"/>
                <a:gd name="T13" fmla="*/ 63 h 72"/>
                <a:gd name="T14" fmla="*/ 17 w 68"/>
                <a:gd name="T15" fmla="*/ 63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72">
                  <a:moveTo>
                    <a:pt x="17" y="63"/>
                  </a:moveTo>
                  <a:cubicBezTo>
                    <a:pt x="32" y="72"/>
                    <a:pt x="51" y="66"/>
                    <a:pt x="60" y="51"/>
                  </a:cubicBezTo>
                  <a:cubicBezTo>
                    <a:pt x="68" y="36"/>
                    <a:pt x="63" y="17"/>
                    <a:pt x="48" y="9"/>
                  </a:cubicBezTo>
                  <a:cubicBezTo>
                    <a:pt x="33" y="0"/>
                    <a:pt x="14" y="6"/>
                    <a:pt x="5" y="21"/>
                  </a:cubicBezTo>
                  <a:cubicBezTo>
                    <a:pt x="0" y="31"/>
                    <a:pt x="0" y="43"/>
                    <a:pt x="6" y="52"/>
                  </a:cubicBezTo>
                  <a:cubicBezTo>
                    <a:pt x="8" y="56"/>
                    <a:pt x="12" y="60"/>
                    <a:pt x="17" y="63"/>
                  </a:cubicBezTo>
                  <a:close/>
                  <a:moveTo>
                    <a:pt x="17" y="63"/>
                  </a:moveTo>
                  <a:cubicBezTo>
                    <a:pt x="17" y="63"/>
                    <a:pt x="17" y="63"/>
                    <a:pt x="17"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44">
              <a:extLst>
                <a:ext uri="{FF2B5EF4-FFF2-40B4-BE49-F238E27FC236}">
                  <a16:creationId xmlns:a16="http://schemas.microsoft.com/office/drawing/2014/main" id="{4E0A7961-8DFC-4514-BC7B-D5874D3D139E}"/>
                </a:ext>
              </a:extLst>
            </p:cNvPr>
            <p:cNvSpPr>
              <a:spLocks noEditPoints="1"/>
            </p:cNvSpPr>
            <p:nvPr/>
          </p:nvSpPr>
          <p:spPr bwMode="auto">
            <a:xfrm>
              <a:off x="2901950" y="1071563"/>
              <a:ext cx="58738" cy="60325"/>
            </a:xfrm>
            <a:custGeom>
              <a:avLst/>
              <a:gdLst>
                <a:gd name="T0" fmla="*/ 31 w 62"/>
                <a:gd name="T1" fmla="*/ 62 h 63"/>
                <a:gd name="T2" fmla="*/ 62 w 62"/>
                <a:gd name="T3" fmla="*/ 31 h 63"/>
                <a:gd name="T4" fmla="*/ 31 w 62"/>
                <a:gd name="T5" fmla="*/ 0 h 63"/>
                <a:gd name="T6" fmla="*/ 0 w 62"/>
                <a:gd name="T7" fmla="*/ 31 h 63"/>
                <a:gd name="T8" fmla="*/ 4 w 62"/>
                <a:gd name="T9" fmla="*/ 47 h 63"/>
                <a:gd name="T10" fmla="*/ 31 w 62"/>
                <a:gd name="T11" fmla="*/ 62 h 63"/>
                <a:gd name="T12" fmla="*/ 31 w 62"/>
                <a:gd name="T13" fmla="*/ 62 h 63"/>
                <a:gd name="T14" fmla="*/ 31 w 62"/>
                <a:gd name="T15" fmla="*/ 62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63">
                  <a:moveTo>
                    <a:pt x="31" y="62"/>
                  </a:moveTo>
                  <a:cubicBezTo>
                    <a:pt x="48" y="62"/>
                    <a:pt x="62" y="48"/>
                    <a:pt x="62" y="31"/>
                  </a:cubicBezTo>
                  <a:cubicBezTo>
                    <a:pt x="62" y="14"/>
                    <a:pt x="48" y="0"/>
                    <a:pt x="31" y="0"/>
                  </a:cubicBezTo>
                  <a:cubicBezTo>
                    <a:pt x="13" y="0"/>
                    <a:pt x="0" y="14"/>
                    <a:pt x="0" y="31"/>
                  </a:cubicBezTo>
                  <a:cubicBezTo>
                    <a:pt x="0" y="37"/>
                    <a:pt x="1" y="43"/>
                    <a:pt x="4" y="47"/>
                  </a:cubicBezTo>
                  <a:cubicBezTo>
                    <a:pt x="9" y="56"/>
                    <a:pt x="20" y="63"/>
                    <a:pt x="31" y="62"/>
                  </a:cubicBezTo>
                  <a:close/>
                  <a:moveTo>
                    <a:pt x="31" y="62"/>
                  </a:moveTo>
                  <a:cubicBezTo>
                    <a:pt x="31" y="62"/>
                    <a:pt x="31" y="62"/>
                    <a:pt x="31" y="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5" name="Freeform 45">
              <a:extLst>
                <a:ext uri="{FF2B5EF4-FFF2-40B4-BE49-F238E27FC236}">
                  <a16:creationId xmlns:a16="http://schemas.microsoft.com/office/drawing/2014/main" id="{182B439D-0464-48CA-BE80-3AA922517779}"/>
                </a:ext>
              </a:extLst>
            </p:cNvPr>
            <p:cNvSpPr>
              <a:spLocks noEditPoints="1"/>
            </p:cNvSpPr>
            <p:nvPr/>
          </p:nvSpPr>
          <p:spPr bwMode="auto">
            <a:xfrm>
              <a:off x="2905125" y="1550988"/>
              <a:ext cx="60325" cy="58738"/>
            </a:xfrm>
            <a:custGeom>
              <a:avLst/>
              <a:gdLst>
                <a:gd name="T0" fmla="*/ 31 w 63"/>
                <a:gd name="T1" fmla="*/ 0 h 63"/>
                <a:gd name="T2" fmla="*/ 0 w 63"/>
                <a:gd name="T3" fmla="*/ 32 h 63"/>
                <a:gd name="T4" fmla="*/ 4 w 63"/>
                <a:gd name="T5" fmla="*/ 47 h 63"/>
                <a:gd name="T6" fmla="*/ 32 w 63"/>
                <a:gd name="T7" fmla="*/ 63 h 63"/>
                <a:gd name="T8" fmla="*/ 62 w 63"/>
                <a:gd name="T9" fmla="*/ 31 h 63"/>
                <a:gd name="T10" fmla="*/ 31 w 63"/>
                <a:gd name="T11" fmla="*/ 0 h 63"/>
                <a:gd name="T12" fmla="*/ 31 w 63"/>
                <a:gd name="T13" fmla="*/ 0 h 63"/>
                <a:gd name="T14" fmla="*/ 31 w 63"/>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3">
                  <a:moveTo>
                    <a:pt x="31" y="0"/>
                  </a:moveTo>
                  <a:cubicBezTo>
                    <a:pt x="14" y="0"/>
                    <a:pt x="0" y="15"/>
                    <a:pt x="0" y="32"/>
                  </a:cubicBezTo>
                  <a:cubicBezTo>
                    <a:pt x="0" y="38"/>
                    <a:pt x="2" y="43"/>
                    <a:pt x="4" y="47"/>
                  </a:cubicBezTo>
                  <a:cubicBezTo>
                    <a:pt x="10" y="56"/>
                    <a:pt x="20" y="63"/>
                    <a:pt x="32" y="63"/>
                  </a:cubicBezTo>
                  <a:cubicBezTo>
                    <a:pt x="49" y="62"/>
                    <a:pt x="63" y="48"/>
                    <a:pt x="62" y="31"/>
                  </a:cubicBezTo>
                  <a:cubicBezTo>
                    <a:pt x="63" y="14"/>
                    <a:pt x="48" y="0"/>
                    <a:pt x="31" y="0"/>
                  </a:cubicBezTo>
                  <a:close/>
                  <a:moveTo>
                    <a:pt x="31" y="0"/>
                  </a:moveTo>
                  <a:cubicBezTo>
                    <a:pt x="31" y="0"/>
                    <a:pt x="31" y="0"/>
                    <a:pt x="3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6" name="Freeform 46">
              <a:extLst>
                <a:ext uri="{FF2B5EF4-FFF2-40B4-BE49-F238E27FC236}">
                  <a16:creationId xmlns:a16="http://schemas.microsoft.com/office/drawing/2014/main" id="{2F8274BE-23BD-4095-A550-5DA94349660E}"/>
                </a:ext>
              </a:extLst>
            </p:cNvPr>
            <p:cNvSpPr>
              <a:spLocks noEditPoints="1"/>
            </p:cNvSpPr>
            <p:nvPr/>
          </p:nvSpPr>
          <p:spPr bwMode="auto">
            <a:xfrm>
              <a:off x="3021013" y="1512888"/>
              <a:ext cx="68263" cy="68263"/>
            </a:xfrm>
            <a:custGeom>
              <a:avLst/>
              <a:gdLst>
                <a:gd name="T0" fmla="*/ 20 w 71"/>
                <a:gd name="T1" fmla="*/ 9 h 71"/>
                <a:gd name="T2" fmla="*/ 9 w 71"/>
                <a:gd name="T3" fmla="*/ 51 h 71"/>
                <a:gd name="T4" fmla="*/ 52 w 71"/>
                <a:gd name="T5" fmla="*/ 62 h 71"/>
                <a:gd name="T6" fmla="*/ 63 w 71"/>
                <a:gd name="T7" fmla="*/ 20 h 71"/>
                <a:gd name="T8" fmla="*/ 20 w 71"/>
                <a:gd name="T9" fmla="*/ 9 h 71"/>
                <a:gd name="T10" fmla="*/ 20 w 71"/>
                <a:gd name="T11" fmla="*/ 9 h 71"/>
                <a:gd name="T12" fmla="*/ 20 w 71"/>
                <a:gd name="T13" fmla="*/ 9 h 71"/>
              </a:gdLst>
              <a:ahLst/>
              <a:cxnLst>
                <a:cxn ang="0">
                  <a:pos x="T0" y="T1"/>
                </a:cxn>
                <a:cxn ang="0">
                  <a:pos x="T2" y="T3"/>
                </a:cxn>
                <a:cxn ang="0">
                  <a:pos x="T4" y="T5"/>
                </a:cxn>
                <a:cxn ang="0">
                  <a:pos x="T6" y="T7"/>
                </a:cxn>
                <a:cxn ang="0">
                  <a:pos x="T8" y="T9"/>
                </a:cxn>
                <a:cxn ang="0">
                  <a:pos x="T10" y="T11"/>
                </a:cxn>
                <a:cxn ang="0">
                  <a:pos x="T12" y="T13"/>
                </a:cxn>
              </a:cxnLst>
              <a:rect l="0" t="0" r="r" b="b"/>
              <a:pathLst>
                <a:path w="71" h="71">
                  <a:moveTo>
                    <a:pt x="20" y="9"/>
                  </a:moveTo>
                  <a:cubicBezTo>
                    <a:pt x="5" y="17"/>
                    <a:pt x="0" y="37"/>
                    <a:pt x="9" y="51"/>
                  </a:cubicBezTo>
                  <a:cubicBezTo>
                    <a:pt x="17" y="66"/>
                    <a:pt x="37" y="71"/>
                    <a:pt x="52" y="62"/>
                  </a:cubicBezTo>
                  <a:cubicBezTo>
                    <a:pt x="66" y="54"/>
                    <a:pt x="71" y="34"/>
                    <a:pt x="63" y="20"/>
                  </a:cubicBezTo>
                  <a:cubicBezTo>
                    <a:pt x="54" y="5"/>
                    <a:pt x="34" y="0"/>
                    <a:pt x="20" y="9"/>
                  </a:cubicBezTo>
                  <a:close/>
                  <a:moveTo>
                    <a:pt x="20" y="9"/>
                  </a:moveTo>
                  <a:cubicBezTo>
                    <a:pt x="20" y="9"/>
                    <a:pt x="20" y="9"/>
                    <a:pt x="2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7" name="Freeform 47">
              <a:extLst>
                <a:ext uri="{FF2B5EF4-FFF2-40B4-BE49-F238E27FC236}">
                  <a16:creationId xmlns:a16="http://schemas.microsoft.com/office/drawing/2014/main" id="{0EC5E9E7-ADD2-451C-AE6C-7C8CF1E31C3D}"/>
                </a:ext>
              </a:extLst>
            </p:cNvPr>
            <p:cNvSpPr>
              <a:spLocks noEditPoints="1"/>
            </p:cNvSpPr>
            <p:nvPr/>
          </p:nvSpPr>
          <p:spPr bwMode="auto">
            <a:xfrm>
              <a:off x="3109913" y="1425575"/>
              <a:ext cx="65088" cy="68263"/>
            </a:xfrm>
            <a:custGeom>
              <a:avLst/>
              <a:gdLst>
                <a:gd name="T0" fmla="*/ 48 w 68"/>
                <a:gd name="T1" fmla="*/ 8 h 71"/>
                <a:gd name="T2" fmla="*/ 5 w 68"/>
                <a:gd name="T3" fmla="*/ 20 h 71"/>
                <a:gd name="T4" fmla="*/ 6 w 68"/>
                <a:gd name="T5" fmla="*/ 51 h 71"/>
                <a:gd name="T6" fmla="*/ 17 w 68"/>
                <a:gd name="T7" fmla="*/ 62 h 71"/>
                <a:gd name="T8" fmla="*/ 60 w 68"/>
                <a:gd name="T9" fmla="*/ 50 h 71"/>
                <a:gd name="T10" fmla="*/ 48 w 68"/>
                <a:gd name="T11" fmla="*/ 8 h 71"/>
                <a:gd name="T12" fmla="*/ 48 w 68"/>
                <a:gd name="T13" fmla="*/ 8 h 71"/>
                <a:gd name="T14" fmla="*/ 48 w 68"/>
                <a:gd name="T15" fmla="*/ 8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71">
                  <a:moveTo>
                    <a:pt x="48" y="8"/>
                  </a:moveTo>
                  <a:cubicBezTo>
                    <a:pt x="33" y="0"/>
                    <a:pt x="14" y="5"/>
                    <a:pt x="5" y="20"/>
                  </a:cubicBezTo>
                  <a:cubicBezTo>
                    <a:pt x="0" y="30"/>
                    <a:pt x="0" y="42"/>
                    <a:pt x="6" y="51"/>
                  </a:cubicBezTo>
                  <a:cubicBezTo>
                    <a:pt x="8" y="56"/>
                    <a:pt x="12" y="60"/>
                    <a:pt x="17" y="62"/>
                  </a:cubicBezTo>
                  <a:cubicBezTo>
                    <a:pt x="32" y="71"/>
                    <a:pt x="51" y="66"/>
                    <a:pt x="60" y="50"/>
                  </a:cubicBezTo>
                  <a:cubicBezTo>
                    <a:pt x="68" y="35"/>
                    <a:pt x="63" y="16"/>
                    <a:pt x="48" y="8"/>
                  </a:cubicBezTo>
                  <a:close/>
                  <a:moveTo>
                    <a:pt x="48" y="8"/>
                  </a:moveTo>
                  <a:cubicBezTo>
                    <a:pt x="48" y="8"/>
                    <a:pt x="48" y="8"/>
                    <a:pt x="48"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8" name="Freeform 48">
              <a:extLst>
                <a:ext uri="{FF2B5EF4-FFF2-40B4-BE49-F238E27FC236}">
                  <a16:creationId xmlns:a16="http://schemas.microsoft.com/office/drawing/2014/main" id="{93601694-21B9-4244-9F82-CF091EB13C38}"/>
                </a:ext>
              </a:extLst>
            </p:cNvPr>
            <p:cNvSpPr>
              <a:spLocks noEditPoints="1"/>
            </p:cNvSpPr>
            <p:nvPr/>
          </p:nvSpPr>
          <p:spPr bwMode="auto">
            <a:xfrm>
              <a:off x="2663825" y="1314450"/>
              <a:ext cx="60325" cy="60325"/>
            </a:xfrm>
            <a:custGeom>
              <a:avLst/>
              <a:gdLst>
                <a:gd name="T0" fmla="*/ 63 w 63"/>
                <a:gd name="T1" fmla="*/ 31 h 63"/>
                <a:gd name="T2" fmla="*/ 31 w 63"/>
                <a:gd name="T3" fmla="*/ 0 h 63"/>
                <a:gd name="T4" fmla="*/ 0 w 63"/>
                <a:gd name="T5" fmla="*/ 31 h 63"/>
                <a:gd name="T6" fmla="*/ 5 w 63"/>
                <a:gd name="T7" fmla="*/ 47 h 63"/>
                <a:gd name="T8" fmla="*/ 32 w 63"/>
                <a:gd name="T9" fmla="*/ 62 h 63"/>
                <a:gd name="T10" fmla="*/ 63 w 63"/>
                <a:gd name="T11" fmla="*/ 31 h 63"/>
                <a:gd name="T12" fmla="*/ 63 w 63"/>
                <a:gd name="T13" fmla="*/ 31 h 63"/>
                <a:gd name="T14" fmla="*/ 63 w 63"/>
                <a:gd name="T15" fmla="*/ 31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3">
                  <a:moveTo>
                    <a:pt x="63" y="31"/>
                  </a:moveTo>
                  <a:cubicBezTo>
                    <a:pt x="63" y="14"/>
                    <a:pt x="48" y="0"/>
                    <a:pt x="31" y="0"/>
                  </a:cubicBezTo>
                  <a:cubicBezTo>
                    <a:pt x="14" y="0"/>
                    <a:pt x="0" y="14"/>
                    <a:pt x="0" y="31"/>
                  </a:cubicBezTo>
                  <a:cubicBezTo>
                    <a:pt x="0" y="37"/>
                    <a:pt x="2" y="42"/>
                    <a:pt x="5" y="47"/>
                  </a:cubicBezTo>
                  <a:cubicBezTo>
                    <a:pt x="10" y="56"/>
                    <a:pt x="20" y="63"/>
                    <a:pt x="32" y="62"/>
                  </a:cubicBezTo>
                  <a:cubicBezTo>
                    <a:pt x="49" y="62"/>
                    <a:pt x="63" y="48"/>
                    <a:pt x="63" y="31"/>
                  </a:cubicBezTo>
                  <a:close/>
                  <a:moveTo>
                    <a:pt x="63" y="31"/>
                  </a:moveTo>
                  <a:cubicBezTo>
                    <a:pt x="63" y="31"/>
                    <a:pt x="63" y="31"/>
                    <a:pt x="63"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9" name="Freeform 49">
              <a:extLst>
                <a:ext uri="{FF2B5EF4-FFF2-40B4-BE49-F238E27FC236}">
                  <a16:creationId xmlns:a16="http://schemas.microsoft.com/office/drawing/2014/main" id="{68B2A4DF-1AF6-4BD1-8755-4C7D44234C78}"/>
                </a:ext>
              </a:extLst>
            </p:cNvPr>
            <p:cNvSpPr>
              <a:spLocks noEditPoints="1"/>
            </p:cNvSpPr>
            <p:nvPr/>
          </p:nvSpPr>
          <p:spPr bwMode="auto">
            <a:xfrm>
              <a:off x="2693988" y="1428750"/>
              <a:ext cx="66675" cy="68263"/>
            </a:xfrm>
            <a:custGeom>
              <a:avLst/>
              <a:gdLst>
                <a:gd name="T0" fmla="*/ 20 w 71"/>
                <a:gd name="T1" fmla="*/ 9 h 72"/>
                <a:gd name="T2" fmla="*/ 9 w 71"/>
                <a:gd name="T3" fmla="*/ 52 h 72"/>
                <a:gd name="T4" fmla="*/ 52 w 71"/>
                <a:gd name="T5" fmla="*/ 63 h 72"/>
                <a:gd name="T6" fmla="*/ 63 w 71"/>
                <a:gd name="T7" fmla="*/ 20 h 72"/>
                <a:gd name="T8" fmla="*/ 20 w 71"/>
                <a:gd name="T9" fmla="*/ 9 h 72"/>
                <a:gd name="T10" fmla="*/ 20 w 71"/>
                <a:gd name="T11" fmla="*/ 9 h 72"/>
                <a:gd name="T12" fmla="*/ 20 w 71"/>
                <a:gd name="T13" fmla="*/ 9 h 72"/>
              </a:gdLst>
              <a:ahLst/>
              <a:cxnLst>
                <a:cxn ang="0">
                  <a:pos x="T0" y="T1"/>
                </a:cxn>
                <a:cxn ang="0">
                  <a:pos x="T2" y="T3"/>
                </a:cxn>
                <a:cxn ang="0">
                  <a:pos x="T4" y="T5"/>
                </a:cxn>
                <a:cxn ang="0">
                  <a:pos x="T6" y="T7"/>
                </a:cxn>
                <a:cxn ang="0">
                  <a:pos x="T8" y="T9"/>
                </a:cxn>
                <a:cxn ang="0">
                  <a:pos x="T10" y="T11"/>
                </a:cxn>
                <a:cxn ang="0">
                  <a:pos x="T12" y="T13"/>
                </a:cxn>
              </a:cxnLst>
              <a:rect l="0" t="0" r="r" b="b"/>
              <a:pathLst>
                <a:path w="71" h="72">
                  <a:moveTo>
                    <a:pt x="20" y="9"/>
                  </a:moveTo>
                  <a:cubicBezTo>
                    <a:pt x="5" y="18"/>
                    <a:pt x="0" y="37"/>
                    <a:pt x="9" y="52"/>
                  </a:cubicBezTo>
                  <a:cubicBezTo>
                    <a:pt x="18" y="67"/>
                    <a:pt x="37" y="72"/>
                    <a:pt x="52" y="63"/>
                  </a:cubicBezTo>
                  <a:cubicBezTo>
                    <a:pt x="67" y="54"/>
                    <a:pt x="71" y="35"/>
                    <a:pt x="63" y="20"/>
                  </a:cubicBezTo>
                  <a:cubicBezTo>
                    <a:pt x="54" y="6"/>
                    <a:pt x="35" y="0"/>
                    <a:pt x="20" y="9"/>
                  </a:cubicBezTo>
                  <a:close/>
                  <a:moveTo>
                    <a:pt x="20" y="9"/>
                  </a:moveTo>
                  <a:cubicBezTo>
                    <a:pt x="20" y="9"/>
                    <a:pt x="20" y="9"/>
                    <a:pt x="2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0" name="Freeform 50">
              <a:extLst>
                <a:ext uri="{FF2B5EF4-FFF2-40B4-BE49-F238E27FC236}">
                  <a16:creationId xmlns:a16="http://schemas.microsoft.com/office/drawing/2014/main" id="{EB922DB4-E237-494C-8972-D8D0E6AFFEC8}"/>
                </a:ext>
              </a:extLst>
            </p:cNvPr>
            <p:cNvSpPr>
              <a:spLocks noEditPoints="1"/>
            </p:cNvSpPr>
            <p:nvPr/>
          </p:nvSpPr>
          <p:spPr bwMode="auto">
            <a:xfrm>
              <a:off x="3141663" y="1309688"/>
              <a:ext cx="61913" cy="58738"/>
            </a:xfrm>
            <a:custGeom>
              <a:avLst/>
              <a:gdLst>
                <a:gd name="T0" fmla="*/ 1 w 64"/>
                <a:gd name="T1" fmla="*/ 31 h 62"/>
                <a:gd name="T2" fmla="*/ 5 w 64"/>
                <a:gd name="T3" fmla="*/ 47 h 62"/>
                <a:gd name="T4" fmla="*/ 32 w 64"/>
                <a:gd name="T5" fmla="*/ 62 h 62"/>
                <a:gd name="T6" fmla="*/ 64 w 64"/>
                <a:gd name="T7" fmla="*/ 31 h 62"/>
                <a:gd name="T8" fmla="*/ 32 w 64"/>
                <a:gd name="T9" fmla="*/ 0 h 62"/>
                <a:gd name="T10" fmla="*/ 1 w 64"/>
                <a:gd name="T11" fmla="*/ 31 h 62"/>
                <a:gd name="T12" fmla="*/ 1 w 64"/>
                <a:gd name="T13" fmla="*/ 31 h 62"/>
                <a:gd name="T14" fmla="*/ 1 w 64"/>
                <a:gd name="T15" fmla="*/ 3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62">
                  <a:moveTo>
                    <a:pt x="1" y="31"/>
                  </a:moveTo>
                  <a:cubicBezTo>
                    <a:pt x="1" y="37"/>
                    <a:pt x="2" y="42"/>
                    <a:pt x="5" y="47"/>
                  </a:cubicBezTo>
                  <a:cubicBezTo>
                    <a:pt x="11" y="56"/>
                    <a:pt x="21" y="62"/>
                    <a:pt x="32" y="62"/>
                  </a:cubicBezTo>
                  <a:cubicBezTo>
                    <a:pt x="50" y="62"/>
                    <a:pt x="64" y="48"/>
                    <a:pt x="64" y="31"/>
                  </a:cubicBezTo>
                  <a:cubicBezTo>
                    <a:pt x="64" y="14"/>
                    <a:pt x="49" y="0"/>
                    <a:pt x="32" y="0"/>
                  </a:cubicBezTo>
                  <a:cubicBezTo>
                    <a:pt x="15" y="0"/>
                    <a:pt x="0" y="14"/>
                    <a:pt x="1" y="31"/>
                  </a:cubicBezTo>
                  <a:close/>
                  <a:moveTo>
                    <a:pt x="1" y="31"/>
                  </a:moveTo>
                  <a:cubicBezTo>
                    <a:pt x="1" y="31"/>
                    <a:pt x="1" y="31"/>
                    <a:pt x="1"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1" name="Freeform 51">
              <a:extLst>
                <a:ext uri="{FF2B5EF4-FFF2-40B4-BE49-F238E27FC236}">
                  <a16:creationId xmlns:a16="http://schemas.microsoft.com/office/drawing/2014/main" id="{2DB8A097-3AAC-4BCD-87D5-ED324ABF38D3}"/>
                </a:ext>
              </a:extLst>
            </p:cNvPr>
            <p:cNvSpPr>
              <a:spLocks noEditPoints="1"/>
            </p:cNvSpPr>
            <p:nvPr/>
          </p:nvSpPr>
          <p:spPr bwMode="auto">
            <a:xfrm>
              <a:off x="2693988" y="1190625"/>
              <a:ext cx="65088" cy="66675"/>
            </a:xfrm>
            <a:custGeom>
              <a:avLst/>
              <a:gdLst>
                <a:gd name="T0" fmla="*/ 18 w 69"/>
                <a:gd name="T1" fmla="*/ 63 h 71"/>
                <a:gd name="T2" fmla="*/ 60 w 69"/>
                <a:gd name="T3" fmla="*/ 51 h 71"/>
                <a:gd name="T4" fmla="*/ 48 w 69"/>
                <a:gd name="T5" fmla="*/ 8 h 71"/>
                <a:gd name="T6" fmla="*/ 6 w 69"/>
                <a:gd name="T7" fmla="*/ 20 h 71"/>
                <a:gd name="T8" fmla="*/ 6 w 69"/>
                <a:gd name="T9" fmla="*/ 51 h 71"/>
                <a:gd name="T10" fmla="*/ 18 w 69"/>
                <a:gd name="T11" fmla="*/ 63 h 71"/>
                <a:gd name="T12" fmla="*/ 18 w 69"/>
                <a:gd name="T13" fmla="*/ 63 h 71"/>
                <a:gd name="T14" fmla="*/ 18 w 69"/>
                <a:gd name="T15" fmla="*/ 63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1">
                  <a:moveTo>
                    <a:pt x="18" y="63"/>
                  </a:moveTo>
                  <a:cubicBezTo>
                    <a:pt x="33" y="71"/>
                    <a:pt x="52" y="66"/>
                    <a:pt x="60" y="51"/>
                  </a:cubicBezTo>
                  <a:cubicBezTo>
                    <a:pt x="69" y="36"/>
                    <a:pt x="63" y="17"/>
                    <a:pt x="48" y="8"/>
                  </a:cubicBezTo>
                  <a:cubicBezTo>
                    <a:pt x="33" y="0"/>
                    <a:pt x="14" y="5"/>
                    <a:pt x="6" y="20"/>
                  </a:cubicBezTo>
                  <a:cubicBezTo>
                    <a:pt x="0" y="30"/>
                    <a:pt x="0" y="42"/>
                    <a:pt x="6" y="51"/>
                  </a:cubicBezTo>
                  <a:cubicBezTo>
                    <a:pt x="9" y="56"/>
                    <a:pt x="13" y="60"/>
                    <a:pt x="18" y="63"/>
                  </a:cubicBezTo>
                  <a:close/>
                  <a:moveTo>
                    <a:pt x="18" y="63"/>
                  </a:moveTo>
                  <a:cubicBezTo>
                    <a:pt x="18" y="63"/>
                    <a:pt x="18" y="63"/>
                    <a:pt x="18"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2" name="Freeform 52">
              <a:extLst>
                <a:ext uri="{FF2B5EF4-FFF2-40B4-BE49-F238E27FC236}">
                  <a16:creationId xmlns:a16="http://schemas.microsoft.com/office/drawing/2014/main" id="{8AF14A38-8693-4CDF-BBC9-BD3F28AAEED8}"/>
                </a:ext>
              </a:extLst>
            </p:cNvPr>
            <p:cNvSpPr>
              <a:spLocks noEditPoints="1"/>
            </p:cNvSpPr>
            <p:nvPr/>
          </p:nvSpPr>
          <p:spPr bwMode="auto">
            <a:xfrm>
              <a:off x="2776538" y="1100138"/>
              <a:ext cx="69850" cy="69850"/>
            </a:xfrm>
            <a:custGeom>
              <a:avLst/>
              <a:gdLst>
                <a:gd name="T0" fmla="*/ 52 w 72"/>
                <a:gd name="T1" fmla="*/ 63 h 72"/>
                <a:gd name="T2" fmla="*/ 52 w 72"/>
                <a:gd name="T3" fmla="*/ 63 h 72"/>
                <a:gd name="T4" fmla="*/ 52 w 72"/>
                <a:gd name="T5" fmla="*/ 63 h 72"/>
                <a:gd name="T6" fmla="*/ 53 w 72"/>
                <a:gd name="T7" fmla="*/ 63 h 72"/>
                <a:gd name="T8" fmla="*/ 63 w 72"/>
                <a:gd name="T9" fmla="*/ 20 h 72"/>
                <a:gd name="T10" fmla="*/ 21 w 72"/>
                <a:gd name="T11" fmla="*/ 9 h 72"/>
                <a:gd name="T12" fmla="*/ 20 w 72"/>
                <a:gd name="T13" fmla="*/ 9 h 72"/>
                <a:gd name="T14" fmla="*/ 20 w 72"/>
                <a:gd name="T15" fmla="*/ 10 h 72"/>
                <a:gd name="T16" fmla="*/ 9 w 72"/>
                <a:gd name="T17" fmla="*/ 52 h 72"/>
                <a:gd name="T18" fmla="*/ 52 w 72"/>
                <a:gd name="T19" fmla="*/ 63 h 72"/>
                <a:gd name="T20" fmla="*/ 52 w 72"/>
                <a:gd name="T21" fmla="*/ 63 h 72"/>
                <a:gd name="T22" fmla="*/ 52 w 72"/>
                <a:gd name="T23"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72">
                  <a:moveTo>
                    <a:pt x="52" y="63"/>
                  </a:moveTo>
                  <a:cubicBezTo>
                    <a:pt x="52" y="63"/>
                    <a:pt x="52" y="63"/>
                    <a:pt x="52" y="63"/>
                  </a:cubicBezTo>
                  <a:cubicBezTo>
                    <a:pt x="52" y="63"/>
                    <a:pt x="52" y="63"/>
                    <a:pt x="52" y="63"/>
                  </a:cubicBezTo>
                  <a:cubicBezTo>
                    <a:pt x="53" y="63"/>
                    <a:pt x="53" y="63"/>
                    <a:pt x="53" y="63"/>
                  </a:cubicBezTo>
                  <a:cubicBezTo>
                    <a:pt x="67" y="54"/>
                    <a:pt x="72" y="35"/>
                    <a:pt x="63" y="20"/>
                  </a:cubicBezTo>
                  <a:cubicBezTo>
                    <a:pt x="55" y="5"/>
                    <a:pt x="36" y="0"/>
                    <a:pt x="21" y="9"/>
                  </a:cubicBezTo>
                  <a:cubicBezTo>
                    <a:pt x="21" y="9"/>
                    <a:pt x="20" y="9"/>
                    <a:pt x="20" y="9"/>
                  </a:cubicBezTo>
                  <a:cubicBezTo>
                    <a:pt x="20" y="9"/>
                    <a:pt x="20" y="10"/>
                    <a:pt x="20" y="10"/>
                  </a:cubicBezTo>
                  <a:cubicBezTo>
                    <a:pt x="5" y="18"/>
                    <a:pt x="0" y="38"/>
                    <a:pt x="9" y="52"/>
                  </a:cubicBezTo>
                  <a:cubicBezTo>
                    <a:pt x="18" y="67"/>
                    <a:pt x="37" y="72"/>
                    <a:pt x="52" y="63"/>
                  </a:cubicBezTo>
                  <a:close/>
                  <a:moveTo>
                    <a:pt x="52" y="63"/>
                  </a:moveTo>
                  <a:cubicBezTo>
                    <a:pt x="52" y="63"/>
                    <a:pt x="52" y="63"/>
                    <a:pt x="52"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3" name="Freeform 53">
              <a:extLst>
                <a:ext uri="{FF2B5EF4-FFF2-40B4-BE49-F238E27FC236}">
                  <a16:creationId xmlns:a16="http://schemas.microsoft.com/office/drawing/2014/main" id="{248A944A-1C7D-4D6E-8C01-5AC5ED3A20E8}"/>
                </a:ext>
              </a:extLst>
            </p:cNvPr>
            <p:cNvSpPr>
              <a:spLocks noEditPoints="1"/>
            </p:cNvSpPr>
            <p:nvPr/>
          </p:nvSpPr>
          <p:spPr bwMode="auto">
            <a:xfrm>
              <a:off x="2784475" y="1514475"/>
              <a:ext cx="65088" cy="69850"/>
            </a:xfrm>
            <a:custGeom>
              <a:avLst/>
              <a:gdLst>
                <a:gd name="T0" fmla="*/ 49 w 69"/>
                <a:gd name="T1" fmla="*/ 9 h 72"/>
                <a:gd name="T2" fmla="*/ 6 w 69"/>
                <a:gd name="T3" fmla="*/ 21 h 72"/>
                <a:gd name="T4" fmla="*/ 7 w 69"/>
                <a:gd name="T5" fmla="*/ 52 h 72"/>
                <a:gd name="T6" fmla="*/ 18 w 69"/>
                <a:gd name="T7" fmla="*/ 64 h 72"/>
                <a:gd name="T8" fmla="*/ 61 w 69"/>
                <a:gd name="T9" fmla="*/ 52 h 72"/>
                <a:gd name="T10" fmla="*/ 49 w 69"/>
                <a:gd name="T11" fmla="*/ 9 h 72"/>
                <a:gd name="T12" fmla="*/ 49 w 69"/>
                <a:gd name="T13" fmla="*/ 9 h 72"/>
                <a:gd name="T14" fmla="*/ 49 w 69"/>
                <a:gd name="T15" fmla="*/ 9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2">
                  <a:moveTo>
                    <a:pt x="49" y="9"/>
                  </a:moveTo>
                  <a:cubicBezTo>
                    <a:pt x="34" y="0"/>
                    <a:pt x="15" y="6"/>
                    <a:pt x="6" y="21"/>
                  </a:cubicBezTo>
                  <a:cubicBezTo>
                    <a:pt x="0" y="31"/>
                    <a:pt x="1" y="43"/>
                    <a:pt x="7" y="52"/>
                  </a:cubicBezTo>
                  <a:cubicBezTo>
                    <a:pt x="9" y="57"/>
                    <a:pt x="13" y="61"/>
                    <a:pt x="18" y="64"/>
                  </a:cubicBezTo>
                  <a:cubicBezTo>
                    <a:pt x="33" y="72"/>
                    <a:pt x="52" y="67"/>
                    <a:pt x="61" y="52"/>
                  </a:cubicBezTo>
                  <a:cubicBezTo>
                    <a:pt x="69" y="36"/>
                    <a:pt x="64" y="18"/>
                    <a:pt x="49" y="9"/>
                  </a:cubicBezTo>
                  <a:close/>
                  <a:moveTo>
                    <a:pt x="49" y="9"/>
                  </a:moveTo>
                  <a:cubicBezTo>
                    <a:pt x="49" y="9"/>
                    <a:pt x="49" y="9"/>
                    <a:pt x="49"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54" name="Group 50">
            <a:extLst>
              <a:ext uri="{FF2B5EF4-FFF2-40B4-BE49-F238E27FC236}">
                <a16:creationId xmlns:a16="http://schemas.microsoft.com/office/drawing/2014/main" id="{2E29D285-0C47-42D9-B176-768E225751DE}"/>
              </a:ext>
            </a:extLst>
          </p:cNvPr>
          <p:cNvGrpSpPr/>
          <p:nvPr userDrawn="1"/>
        </p:nvGrpSpPr>
        <p:grpSpPr>
          <a:xfrm>
            <a:off x="7454028" y="4606301"/>
            <a:ext cx="589182" cy="808193"/>
            <a:chOff x="12206288" y="28575"/>
            <a:chExt cx="1089025" cy="1493838"/>
          </a:xfrm>
          <a:solidFill>
            <a:schemeClr val="bg1">
              <a:lumMod val="10000"/>
            </a:schemeClr>
          </a:solidFill>
        </p:grpSpPr>
        <p:sp>
          <p:nvSpPr>
            <p:cNvPr id="55" name="Freeform 57">
              <a:extLst>
                <a:ext uri="{FF2B5EF4-FFF2-40B4-BE49-F238E27FC236}">
                  <a16:creationId xmlns:a16="http://schemas.microsoft.com/office/drawing/2014/main" id="{A5809879-E414-40E9-8836-3E59DC5D5452}"/>
                </a:ext>
              </a:extLst>
            </p:cNvPr>
            <p:cNvSpPr>
              <a:spLocks noEditPoints="1"/>
            </p:cNvSpPr>
            <p:nvPr/>
          </p:nvSpPr>
          <p:spPr bwMode="auto">
            <a:xfrm>
              <a:off x="12206288" y="28575"/>
              <a:ext cx="1089025" cy="973138"/>
            </a:xfrm>
            <a:custGeom>
              <a:avLst/>
              <a:gdLst>
                <a:gd name="T0" fmla="*/ 1095 w 1144"/>
                <a:gd name="T1" fmla="*/ 486 h 1022"/>
                <a:gd name="T2" fmla="*/ 1023 w 1144"/>
                <a:gd name="T3" fmla="*/ 486 h 1022"/>
                <a:gd name="T4" fmla="*/ 952 w 1144"/>
                <a:gd name="T5" fmla="*/ 313 h 1022"/>
                <a:gd name="T6" fmla="*/ 1003 w 1144"/>
                <a:gd name="T7" fmla="*/ 262 h 1022"/>
                <a:gd name="T8" fmla="*/ 1003 w 1144"/>
                <a:gd name="T9" fmla="*/ 194 h 1022"/>
                <a:gd name="T10" fmla="*/ 950 w 1144"/>
                <a:gd name="T11" fmla="*/ 141 h 1022"/>
                <a:gd name="T12" fmla="*/ 881 w 1144"/>
                <a:gd name="T13" fmla="*/ 141 h 1022"/>
                <a:gd name="T14" fmla="*/ 831 w 1144"/>
                <a:gd name="T15" fmla="*/ 191 h 1022"/>
                <a:gd name="T16" fmla="*/ 657 w 1144"/>
                <a:gd name="T17" fmla="*/ 119 h 1022"/>
                <a:gd name="T18" fmla="*/ 657 w 1144"/>
                <a:gd name="T19" fmla="*/ 48 h 1022"/>
                <a:gd name="T20" fmla="*/ 609 w 1144"/>
                <a:gd name="T21" fmla="*/ 0 h 1022"/>
                <a:gd name="T22" fmla="*/ 534 w 1144"/>
                <a:gd name="T23" fmla="*/ 0 h 1022"/>
                <a:gd name="T24" fmla="*/ 486 w 1144"/>
                <a:gd name="T25" fmla="*/ 48 h 1022"/>
                <a:gd name="T26" fmla="*/ 486 w 1144"/>
                <a:gd name="T27" fmla="*/ 119 h 1022"/>
                <a:gd name="T28" fmla="*/ 312 w 1144"/>
                <a:gd name="T29" fmla="*/ 191 h 1022"/>
                <a:gd name="T30" fmla="*/ 262 w 1144"/>
                <a:gd name="T31" fmla="*/ 141 h 1022"/>
                <a:gd name="T32" fmla="*/ 194 w 1144"/>
                <a:gd name="T33" fmla="*/ 141 h 1022"/>
                <a:gd name="T34" fmla="*/ 141 w 1144"/>
                <a:gd name="T35" fmla="*/ 194 h 1022"/>
                <a:gd name="T36" fmla="*/ 141 w 1144"/>
                <a:gd name="T37" fmla="*/ 262 h 1022"/>
                <a:gd name="T38" fmla="*/ 191 w 1144"/>
                <a:gd name="T39" fmla="*/ 313 h 1022"/>
                <a:gd name="T40" fmla="*/ 120 w 1144"/>
                <a:gd name="T41" fmla="*/ 486 h 1022"/>
                <a:gd name="T42" fmla="*/ 48 w 1144"/>
                <a:gd name="T43" fmla="*/ 486 h 1022"/>
                <a:gd name="T44" fmla="*/ 0 w 1144"/>
                <a:gd name="T45" fmla="*/ 535 h 1022"/>
                <a:gd name="T46" fmla="*/ 0 w 1144"/>
                <a:gd name="T47" fmla="*/ 609 h 1022"/>
                <a:gd name="T48" fmla="*/ 48 w 1144"/>
                <a:gd name="T49" fmla="*/ 658 h 1022"/>
                <a:gd name="T50" fmla="*/ 121 w 1144"/>
                <a:gd name="T51" fmla="*/ 658 h 1022"/>
                <a:gd name="T52" fmla="*/ 193 w 1144"/>
                <a:gd name="T53" fmla="*/ 830 h 1022"/>
                <a:gd name="T54" fmla="*/ 141 w 1144"/>
                <a:gd name="T55" fmla="*/ 882 h 1022"/>
                <a:gd name="T56" fmla="*/ 141 w 1144"/>
                <a:gd name="T57" fmla="*/ 950 h 1022"/>
                <a:gd name="T58" fmla="*/ 194 w 1144"/>
                <a:gd name="T59" fmla="*/ 1003 h 1022"/>
                <a:gd name="T60" fmla="*/ 262 w 1144"/>
                <a:gd name="T61" fmla="*/ 1003 h 1022"/>
                <a:gd name="T62" fmla="*/ 315 w 1144"/>
                <a:gd name="T63" fmla="*/ 951 h 1022"/>
                <a:gd name="T64" fmla="*/ 371 w 1144"/>
                <a:gd name="T65" fmla="*/ 983 h 1022"/>
                <a:gd name="T66" fmla="*/ 371 w 1144"/>
                <a:gd name="T67" fmla="*/ 812 h 1022"/>
                <a:gd name="T68" fmla="*/ 257 w 1144"/>
                <a:gd name="T69" fmla="*/ 570 h 1022"/>
                <a:gd name="T70" fmla="*/ 572 w 1144"/>
                <a:gd name="T71" fmla="*/ 255 h 1022"/>
                <a:gd name="T72" fmla="*/ 887 w 1144"/>
                <a:gd name="T73" fmla="*/ 570 h 1022"/>
                <a:gd name="T74" fmla="*/ 774 w 1144"/>
                <a:gd name="T75" fmla="*/ 812 h 1022"/>
                <a:gd name="T76" fmla="*/ 774 w 1144"/>
                <a:gd name="T77" fmla="*/ 983 h 1022"/>
                <a:gd name="T78" fmla="*/ 830 w 1144"/>
                <a:gd name="T79" fmla="*/ 951 h 1022"/>
                <a:gd name="T80" fmla="*/ 882 w 1144"/>
                <a:gd name="T81" fmla="*/ 1003 h 1022"/>
                <a:gd name="T82" fmla="*/ 950 w 1144"/>
                <a:gd name="T83" fmla="*/ 1003 h 1022"/>
                <a:gd name="T84" fmla="*/ 1003 w 1144"/>
                <a:gd name="T85" fmla="*/ 950 h 1022"/>
                <a:gd name="T86" fmla="*/ 1003 w 1144"/>
                <a:gd name="T87" fmla="*/ 882 h 1022"/>
                <a:gd name="T88" fmla="*/ 951 w 1144"/>
                <a:gd name="T89" fmla="*/ 830 h 1022"/>
                <a:gd name="T90" fmla="*/ 1023 w 1144"/>
                <a:gd name="T91" fmla="*/ 658 h 1022"/>
                <a:gd name="T92" fmla="*/ 1096 w 1144"/>
                <a:gd name="T93" fmla="*/ 658 h 1022"/>
                <a:gd name="T94" fmla="*/ 1144 w 1144"/>
                <a:gd name="T95" fmla="*/ 609 h 1022"/>
                <a:gd name="T96" fmla="*/ 1144 w 1144"/>
                <a:gd name="T97" fmla="*/ 534 h 1022"/>
                <a:gd name="T98" fmla="*/ 1095 w 1144"/>
                <a:gd name="T99" fmla="*/ 486 h 1022"/>
                <a:gd name="T100" fmla="*/ 1095 w 1144"/>
                <a:gd name="T101" fmla="*/ 486 h 1022"/>
                <a:gd name="T102" fmla="*/ 1095 w 1144"/>
                <a:gd name="T103" fmla="*/ 486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44" h="1022">
                  <a:moveTo>
                    <a:pt x="1095" y="486"/>
                  </a:moveTo>
                  <a:cubicBezTo>
                    <a:pt x="1023" y="486"/>
                    <a:pt x="1023" y="486"/>
                    <a:pt x="1023" y="486"/>
                  </a:cubicBezTo>
                  <a:cubicBezTo>
                    <a:pt x="1012" y="423"/>
                    <a:pt x="987" y="364"/>
                    <a:pt x="952" y="313"/>
                  </a:cubicBezTo>
                  <a:cubicBezTo>
                    <a:pt x="1003" y="262"/>
                    <a:pt x="1003" y="262"/>
                    <a:pt x="1003" y="262"/>
                  </a:cubicBezTo>
                  <a:cubicBezTo>
                    <a:pt x="1021" y="243"/>
                    <a:pt x="1021" y="212"/>
                    <a:pt x="1003" y="194"/>
                  </a:cubicBezTo>
                  <a:cubicBezTo>
                    <a:pt x="950" y="141"/>
                    <a:pt x="950" y="141"/>
                    <a:pt x="950" y="141"/>
                  </a:cubicBezTo>
                  <a:cubicBezTo>
                    <a:pt x="931" y="122"/>
                    <a:pt x="900" y="122"/>
                    <a:pt x="881" y="141"/>
                  </a:cubicBezTo>
                  <a:cubicBezTo>
                    <a:pt x="831" y="191"/>
                    <a:pt x="831" y="191"/>
                    <a:pt x="831" y="191"/>
                  </a:cubicBezTo>
                  <a:cubicBezTo>
                    <a:pt x="780" y="156"/>
                    <a:pt x="721" y="131"/>
                    <a:pt x="657" y="119"/>
                  </a:cubicBezTo>
                  <a:cubicBezTo>
                    <a:pt x="657" y="48"/>
                    <a:pt x="657" y="48"/>
                    <a:pt x="657" y="48"/>
                  </a:cubicBezTo>
                  <a:cubicBezTo>
                    <a:pt x="657" y="22"/>
                    <a:pt x="636" y="0"/>
                    <a:pt x="609" y="0"/>
                  </a:cubicBezTo>
                  <a:cubicBezTo>
                    <a:pt x="534" y="0"/>
                    <a:pt x="534" y="0"/>
                    <a:pt x="534" y="0"/>
                  </a:cubicBezTo>
                  <a:cubicBezTo>
                    <a:pt x="508" y="0"/>
                    <a:pt x="486" y="22"/>
                    <a:pt x="486" y="48"/>
                  </a:cubicBezTo>
                  <a:cubicBezTo>
                    <a:pt x="486" y="119"/>
                    <a:pt x="486" y="119"/>
                    <a:pt x="486" y="119"/>
                  </a:cubicBezTo>
                  <a:cubicBezTo>
                    <a:pt x="423" y="131"/>
                    <a:pt x="364" y="156"/>
                    <a:pt x="312" y="191"/>
                  </a:cubicBezTo>
                  <a:cubicBezTo>
                    <a:pt x="262" y="141"/>
                    <a:pt x="262" y="141"/>
                    <a:pt x="262" y="141"/>
                  </a:cubicBezTo>
                  <a:cubicBezTo>
                    <a:pt x="243" y="122"/>
                    <a:pt x="212" y="122"/>
                    <a:pt x="194" y="141"/>
                  </a:cubicBezTo>
                  <a:cubicBezTo>
                    <a:pt x="141" y="194"/>
                    <a:pt x="141" y="194"/>
                    <a:pt x="141" y="194"/>
                  </a:cubicBezTo>
                  <a:cubicBezTo>
                    <a:pt x="122" y="213"/>
                    <a:pt x="122" y="244"/>
                    <a:pt x="141" y="262"/>
                  </a:cubicBezTo>
                  <a:cubicBezTo>
                    <a:pt x="191" y="313"/>
                    <a:pt x="191" y="313"/>
                    <a:pt x="191" y="313"/>
                  </a:cubicBezTo>
                  <a:cubicBezTo>
                    <a:pt x="156" y="364"/>
                    <a:pt x="132" y="423"/>
                    <a:pt x="120" y="486"/>
                  </a:cubicBezTo>
                  <a:cubicBezTo>
                    <a:pt x="48" y="486"/>
                    <a:pt x="48" y="486"/>
                    <a:pt x="48" y="486"/>
                  </a:cubicBezTo>
                  <a:cubicBezTo>
                    <a:pt x="22" y="486"/>
                    <a:pt x="0" y="508"/>
                    <a:pt x="0" y="535"/>
                  </a:cubicBezTo>
                  <a:cubicBezTo>
                    <a:pt x="0" y="609"/>
                    <a:pt x="0" y="609"/>
                    <a:pt x="0" y="609"/>
                  </a:cubicBezTo>
                  <a:cubicBezTo>
                    <a:pt x="0" y="636"/>
                    <a:pt x="22" y="658"/>
                    <a:pt x="48" y="658"/>
                  </a:cubicBezTo>
                  <a:cubicBezTo>
                    <a:pt x="121" y="658"/>
                    <a:pt x="121" y="658"/>
                    <a:pt x="121" y="658"/>
                  </a:cubicBezTo>
                  <a:cubicBezTo>
                    <a:pt x="133" y="721"/>
                    <a:pt x="158" y="779"/>
                    <a:pt x="193" y="830"/>
                  </a:cubicBezTo>
                  <a:cubicBezTo>
                    <a:pt x="141" y="882"/>
                    <a:pt x="141" y="882"/>
                    <a:pt x="141" y="882"/>
                  </a:cubicBezTo>
                  <a:cubicBezTo>
                    <a:pt x="122" y="900"/>
                    <a:pt x="122" y="931"/>
                    <a:pt x="141" y="950"/>
                  </a:cubicBezTo>
                  <a:cubicBezTo>
                    <a:pt x="194" y="1003"/>
                    <a:pt x="194" y="1003"/>
                    <a:pt x="194" y="1003"/>
                  </a:cubicBezTo>
                  <a:cubicBezTo>
                    <a:pt x="213" y="1022"/>
                    <a:pt x="244" y="1022"/>
                    <a:pt x="262" y="1003"/>
                  </a:cubicBezTo>
                  <a:cubicBezTo>
                    <a:pt x="315" y="951"/>
                    <a:pt x="315" y="951"/>
                    <a:pt x="315" y="951"/>
                  </a:cubicBezTo>
                  <a:cubicBezTo>
                    <a:pt x="332" y="963"/>
                    <a:pt x="351" y="974"/>
                    <a:pt x="371" y="983"/>
                  </a:cubicBezTo>
                  <a:cubicBezTo>
                    <a:pt x="371" y="812"/>
                    <a:pt x="371" y="812"/>
                    <a:pt x="371" y="812"/>
                  </a:cubicBezTo>
                  <a:cubicBezTo>
                    <a:pt x="301" y="754"/>
                    <a:pt x="257" y="667"/>
                    <a:pt x="257" y="570"/>
                  </a:cubicBezTo>
                  <a:cubicBezTo>
                    <a:pt x="257" y="396"/>
                    <a:pt x="398" y="255"/>
                    <a:pt x="572" y="255"/>
                  </a:cubicBezTo>
                  <a:cubicBezTo>
                    <a:pt x="746" y="255"/>
                    <a:pt x="887" y="396"/>
                    <a:pt x="887" y="570"/>
                  </a:cubicBezTo>
                  <a:cubicBezTo>
                    <a:pt x="887" y="667"/>
                    <a:pt x="843" y="754"/>
                    <a:pt x="774" y="812"/>
                  </a:cubicBezTo>
                  <a:cubicBezTo>
                    <a:pt x="774" y="983"/>
                    <a:pt x="774" y="983"/>
                    <a:pt x="774" y="983"/>
                  </a:cubicBezTo>
                  <a:cubicBezTo>
                    <a:pt x="793" y="974"/>
                    <a:pt x="812" y="963"/>
                    <a:pt x="830" y="951"/>
                  </a:cubicBezTo>
                  <a:cubicBezTo>
                    <a:pt x="882" y="1003"/>
                    <a:pt x="882" y="1003"/>
                    <a:pt x="882" y="1003"/>
                  </a:cubicBezTo>
                  <a:cubicBezTo>
                    <a:pt x="901" y="1022"/>
                    <a:pt x="932" y="1022"/>
                    <a:pt x="950" y="1003"/>
                  </a:cubicBezTo>
                  <a:cubicBezTo>
                    <a:pt x="1003" y="950"/>
                    <a:pt x="1003" y="950"/>
                    <a:pt x="1003" y="950"/>
                  </a:cubicBezTo>
                  <a:cubicBezTo>
                    <a:pt x="1022" y="931"/>
                    <a:pt x="1022" y="900"/>
                    <a:pt x="1003" y="882"/>
                  </a:cubicBezTo>
                  <a:cubicBezTo>
                    <a:pt x="951" y="830"/>
                    <a:pt x="951" y="830"/>
                    <a:pt x="951" y="830"/>
                  </a:cubicBezTo>
                  <a:cubicBezTo>
                    <a:pt x="986" y="779"/>
                    <a:pt x="1011" y="721"/>
                    <a:pt x="1023" y="658"/>
                  </a:cubicBezTo>
                  <a:cubicBezTo>
                    <a:pt x="1096" y="658"/>
                    <a:pt x="1096" y="658"/>
                    <a:pt x="1096" y="658"/>
                  </a:cubicBezTo>
                  <a:cubicBezTo>
                    <a:pt x="1123" y="658"/>
                    <a:pt x="1144" y="636"/>
                    <a:pt x="1144" y="609"/>
                  </a:cubicBezTo>
                  <a:cubicBezTo>
                    <a:pt x="1144" y="534"/>
                    <a:pt x="1144" y="534"/>
                    <a:pt x="1144" y="534"/>
                  </a:cubicBezTo>
                  <a:cubicBezTo>
                    <a:pt x="1144" y="508"/>
                    <a:pt x="1122" y="486"/>
                    <a:pt x="1095" y="486"/>
                  </a:cubicBezTo>
                  <a:close/>
                  <a:moveTo>
                    <a:pt x="1095" y="486"/>
                  </a:moveTo>
                  <a:cubicBezTo>
                    <a:pt x="1095" y="486"/>
                    <a:pt x="1095" y="486"/>
                    <a:pt x="1095" y="4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6" name="Freeform 58">
              <a:extLst>
                <a:ext uri="{FF2B5EF4-FFF2-40B4-BE49-F238E27FC236}">
                  <a16:creationId xmlns:a16="http://schemas.microsoft.com/office/drawing/2014/main" id="{B10E2AD2-8BA1-42B4-8281-DFBE5D4CADDE}"/>
                </a:ext>
              </a:extLst>
            </p:cNvPr>
            <p:cNvSpPr>
              <a:spLocks noEditPoints="1"/>
            </p:cNvSpPr>
            <p:nvPr/>
          </p:nvSpPr>
          <p:spPr bwMode="auto">
            <a:xfrm>
              <a:off x="12550776" y="403225"/>
              <a:ext cx="398463" cy="1119188"/>
            </a:xfrm>
            <a:custGeom>
              <a:avLst/>
              <a:gdLst>
                <a:gd name="T0" fmla="*/ 334 w 419"/>
                <a:gd name="T1" fmla="*/ 6 h 1175"/>
                <a:gd name="T2" fmla="*/ 314 w 419"/>
                <a:gd name="T3" fmla="*/ 16 h 1175"/>
                <a:gd name="T4" fmla="*/ 314 w 419"/>
                <a:gd name="T5" fmla="*/ 106 h 1175"/>
                <a:gd name="T6" fmla="*/ 237 w 419"/>
                <a:gd name="T7" fmla="*/ 183 h 1175"/>
                <a:gd name="T8" fmla="*/ 182 w 419"/>
                <a:gd name="T9" fmla="*/ 183 h 1175"/>
                <a:gd name="T10" fmla="*/ 105 w 419"/>
                <a:gd name="T11" fmla="*/ 106 h 1175"/>
                <a:gd name="T12" fmla="*/ 105 w 419"/>
                <a:gd name="T13" fmla="*/ 16 h 1175"/>
                <a:gd name="T14" fmla="*/ 85 w 419"/>
                <a:gd name="T15" fmla="*/ 6 h 1175"/>
                <a:gd name="T16" fmla="*/ 0 w 419"/>
                <a:gd name="T17" fmla="*/ 175 h 1175"/>
                <a:gd name="T18" fmla="*/ 82 w 419"/>
                <a:gd name="T19" fmla="*/ 341 h 1175"/>
                <a:gd name="T20" fmla="*/ 117 w 419"/>
                <a:gd name="T21" fmla="*/ 412 h 1175"/>
                <a:gd name="T22" fmla="*/ 117 w 419"/>
                <a:gd name="T23" fmla="*/ 1083 h 1175"/>
                <a:gd name="T24" fmla="*/ 210 w 419"/>
                <a:gd name="T25" fmla="*/ 1175 h 1175"/>
                <a:gd name="T26" fmla="*/ 302 w 419"/>
                <a:gd name="T27" fmla="*/ 1083 h 1175"/>
                <a:gd name="T28" fmla="*/ 302 w 419"/>
                <a:gd name="T29" fmla="*/ 412 h 1175"/>
                <a:gd name="T30" fmla="*/ 337 w 419"/>
                <a:gd name="T31" fmla="*/ 341 h 1175"/>
                <a:gd name="T32" fmla="*/ 419 w 419"/>
                <a:gd name="T33" fmla="*/ 175 h 1175"/>
                <a:gd name="T34" fmla="*/ 334 w 419"/>
                <a:gd name="T35" fmla="*/ 6 h 1175"/>
                <a:gd name="T36" fmla="*/ 237 w 419"/>
                <a:gd name="T37" fmla="*/ 1071 h 1175"/>
                <a:gd name="T38" fmla="*/ 210 w 419"/>
                <a:gd name="T39" fmla="*/ 1098 h 1175"/>
                <a:gd name="T40" fmla="*/ 183 w 419"/>
                <a:gd name="T41" fmla="*/ 1071 h 1175"/>
                <a:gd name="T42" fmla="*/ 183 w 419"/>
                <a:gd name="T43" fmla="*/ 387 h 1175"/>
                <a:gd name="T44" fmla="*/ 210 w 419"/>
                <a:gd name="T45" fmla="*/ 360 h 1175"/>
                <a:gd name="T46" fmla="*/ 237 w 419"/>
                <a:gd name="T47" fmla="*/ 387 h 1175"/>
                <a:gd name="T48" fmla="*/ 237 w 419"/>
                <a:gd name="T49" fmla="*/ 1071 h 1175"/>
                <a:gd name="T50" fmla="*/ 237 w 419"/>
                <a:gd name="T51" fmla="*/ 1071 h 1175"/>
                <a:gd name="T52" fmla="*/ 237 w 419"/>
                <a:gd name="T53" fmla="*/ 107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9" h="1175">
                  <a:moveTo>
                    <a:pt x="334" y="6"/>
                  </a:moveTo>
                  <a:cubicBezTo>
                    <a:pt x="326" y="0"/>
                    <a:pt x="314" y="6"/>
                    <a:pt x="314" y="16"/>
                  </a:cubicBezTo>
                  <a:cubicBezTo>
                    <a:pt x="314" y="106"/>
                    <a:pt x="314" y="106"/>
                    <a:pt x="314" y="106"/>
                  </a:cubicBezTo>
                  <a:cubicBezTo>
                    <a:pt x="314" y="149"/>
                    <a:pt x="280" y="183"/>
                    <a:pt x="237" y="183"/>
                  </a:cubicBezTo>
                  <a:cubicBezTo>
                    <a:pt x="182" y="183"/>
                    <a:pt x="182" y="183"/>
                    <a:pt x="182" y="183"/>
                  </a:cubicBezTo>
                  <a:cubicBezTo>
                    <a:pt x="140" y="183"/>
                    <a:pt x="105" y="149"/>
                    <a:pt x="105" y="106"/>
                  </a:cubicBezTo>
                  <a:cubicBezTo>
                    <a:pt x="105" y="16"/>
                    <a:pt x="105" y="16"/>
                    <a:pt x="105" y="16"/>
                  </a:cubicBezTo>
                  <a:cubicBezTo>
                    <a:pt x="105" y="6"/>
                    <a:pt x="94" y="0"/>
                    <a:pt x="85" y="6"/>
                  </a:cubicBezTo>
                  <a:cubicBezTo>
                    <a:pt x="34" y="44"/>
                    <a:pt x="0" y="106"/>
                    <a:pt x="0" y="175"/>
                  </a:cubicBezTo>
                  <a:cubicBezTo>
                    <a:pt x="0" y="243"/>
                    <a:pt x="33" y="303"/>
                    <a:pt x="82" y="341"/>
                  </a:cubicBezTo>
                  <a:cubicBezTo>
                    <a:pt x="105" y="358"/>
                    <a:pt x="117" y="384"/>
                    <a:pt x="117" y="412"/>
                  </a:cubicBezTo>
                  <a:cubicBezTo>
                    <a:pt x="117" y="1083"/>
                    <a:pt x="117" y="1083"/>
                    <a:pt x="117" y="1083"/>
                  </a:cubicBezTo>
                  <a:cubicBezTo>
                    <a:pt x="117" y="1134"/>
                    <a:pt x="159" y="1175"/>
                    <a:pt x="210" y="1175"/>
                  </a:cubicBezTo>
                  <a:cubicBezTo>
                    <a:pt x="261" y="1175"/>
                    <a:pt x="302" y="1134"/>
                    <a:pt x="302" y="1083"/>
                  </a:cubicBezTo>
                  <a:cubicBezTo>
                    <a:pt x="302" y="412"/>
                    <a:pt x="302" y="412"/>
                    <a:pt x="302" y="412"/>
                  </a:cubicBezTo>
                  <a:cubicBezTo>
                    <a:pt x="302" y="384"/>
                    <a:pt x="315" y="358"/>
                    <a:pt x="337" y="341"/>
                  </a:cubicBezTo>
                  <a:cubicBezTo>
                    <a:pt x="387" y="303"/>
                    <a:pt x="419" y="243"/>
                    <a:pt x="419" y="175"/>
                  </a:cubicBezTo>
                  <a:cubicBezTo>
                    <a:pt x="419" y="106"/>
                    <a:pt x="386" y="44"/>
                    <a:pt x="334" y="6"/>
                  </a:cubicBezTo>
                  <a:close/>
                  <a:moveTo>
                    <a:pt x="237" y="1071"/>
                  </a:moveTo>
                  <a:cubicBezTo>
                    <a:pt x="237" y="1086"/>
                    <a:pt x="225" y="1098"/>
                    <a:pt x="210" y="1098"/>
                  </a:cubicBezTo>
                  <a:cubicBezTo>
                    <a:pt x="195" y="1098"/>
                    <a:pt x="183" y="1086"/>
                    <a:pt x="183" y="1071"/>
                  </a:cubicBezTo>
                  <a:cubicBezTo>
                    <a:pt x="183" y="387"/>
                    <a:pt x="183" y="387"/>
                    <a:pt x="183" y="387"/>
                  </a:cubicBezTo>
                  <a:cubicBezTo>
                    <a:pt x="183" y="372"/>
                    <a:pt x="195" y="360"/>
                    <a:pt x="210" y="360"/>
                  </a:cubicBezTo>
                  <a:cubicBezTo>
                    <a:pt x="225" y="360"/>
                    <a:pt x="237" y="372"/>
                    <a:pt x="237" y="387"/>
                  </a:cubicBezTo>
                  <a:lnTo>
                    <a:pt x="237" y="1071"/>
                  </a:lnTo>
                  <a:close/>
                  <a:moveTo>
                    <a:pt x="237" y="1071"/>
                  </a:moveTo>
                  <a:cubicBezTo>
                    <a:pt x="237" y="1071"/>
                    <a:pt x="237" y="1071"/>
                    <a:pt x="237" y="107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57" name="Group 53">
            <a:extLst>
              <a:ext uri="{FF2B5EF4-FFF2-40B4-BE49-F238E27FC236}">
                <a16:creationId xmlns:a16="http://schemas.microsoft.com/office/drawing/2014/main" id="{0E097D3D-3706-4CFC-8403-33A4B05F48BA}"/>
              </a:ext>
            </a:extLst>
          </p:cNvPr>
          <p:cNvGrpSpPr/>
          <p:nvPr userDrawn="1"/>
        </p:nvGrpSpPr>
        <p:grpSpPr>
          <a:xfrm>
            <a:off x="9196696" y="2976040"/>
            <a:ext cx="653596" cy="807333"/>
            <a:chOff x="10379076" y="-47625"/>
            <a:chExt cx="1208087" cy="1492250"/>
          </a:xfrm>
          <a:solidFill>
            <a:schemeClr val="bg1">
              <a:lumMod val="10000"/>
            </a:schemeClr>
          </a:solidFill>
        </p:grpSpPr>
        <p:sp>
          <p:nvSpPr>
            <p:cNvPr id="58" name="Freeform 59">
              <a:extLst>
                <a:ext uri="{FF2B5EF4-FFF2-40B4-BE49-F238E27FC236}">
                  <a16:creationId xmlns:a16="http://schemas.microsoft.com/office/drawing/2014/main" id="{50CC2B3F-1783-46BC-9D11-CA20CD04550C}"/>
                </a:ext>
              </a:extLst>
            </p:cNvPr>
            <p:cNvSpPr>
              <a:spLocks noEditPoints="1"/>
            </p:cNvSpPr>
            <p:nvPr/>
          </p:nvSpPr>
          <p:spPr bwMode="auto">
            <a:xfrm>
              <a:off x="10545763" y="627062"/>
              <a:ext cx="873125" cy="309563"/>
            </a:xfrm>
            <a:custGeom>
              <a:avLst/>
              <a:gdLst>
                <a:gd name="T0" fmla="*/ 69 w 917"/>
                <a:gd name="T1" fmla="*/ 194 h 325"/>
                <a:gd name="T2" fmla="*/ 849 w 917"/>
                <a:gd name="T3" fmla="*/ 194 h 325"/>
                <a:gd name="T4" fmla="*/ 849 w 917"/>
                <a:gd name="T5" fmla="*/ 325 h 325"/>
                <a:gd name="T6" fmla="*/ 917 w 917"/>
                <a:gd name="T7" fmla="*/ 325 h 325"/>
                <a:gd name="T8" fmla="*/ 917 w 917"/>
                <a:gd name="T9" fmla="*/ 160 h 325"/>
                <a:gd name="T10" fmla="*/ 883 w 917"/>
                <a:gd name="T11" fmla="*/ 125 h 325"/>
                <a:gd name="T12" fmla="*/ 493 w 917"/>
                <a:gd name="T13" fmla="*/ 125 h 325"/>
                <a:gd name="T14" fmla="*/ 493 w 917"/>
                <a:gd name="T15" fmla="*/ 0 h 325"/>
                <a:gd name="T16" fmla="*/ 424 w 917"/>
                <a:gd name="T17" fmla="*/ 0 h 325"/>
                <a:gd name="T18" fmla="*/ 424 w 917"/>
                <a:gd name="T19" fmla="*/ 125 h 325"/>
                <a:gd name="T20" fmla="*/ 34 w 917"/>
                <a:gd name="T21" fmla="*/ 125 h 325"/>
                <a:gd name="T22" fmla="*/ 0 w 917"/>
                <a:gd name="T23" fmla="*/ 160 h 325"/>
                <a:gd name="T24" fmla="*/ 0 w 917"/>
                <a:gd name="T25" fmla="*/ 320 h 325"/>
                <a:gd name="T26" fmla="*/ 69 w 917"/>
                <a:gd name="T27" fmla="*/ 320 h 325"/>
                <a:gd name="T28" fmla="*/ 69 w 917"/>
                <a:gd name="T29" fmla="*/ 194 h 325"/>
                <a:gd name="T30" fmla="*/ 69 w 917"/>
                <a:gd name="T31" fmla="*/ 194 h 325"/>
                <a:gd name="T32" fmla="*/ 69 w 917"/>
                <a:gd name="T33" fmla="*/ 19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7" h="325">
                  <a:moveTo>
                    <a:pt x="69" y="194"/>
                  </a:moveTo>
                  <a:cubicBezTo>
                    <a:pt x="849" y="194"/>
                    <a:pt x="849" y="194"/>
                    <a:pt x="849" y="194"/>
                  </a:cubicBezTo>
                  <a:cubicBezTo>
                    <a:pt x="849" y="325"/>
                    <a:pt x="849" y="325"/>
                    <a:pt x="849" y="325"/>
                  </a:cubicBezTo>
                  <a:cubicBezTo>
                    <a:pt x="917" y="325"/>
                    <a:pt x="917" y="325"/>
                    <a:pt x="917" y="325"/>
                  </a:cubicBezTo>
                  <a:cubicBezTo>
                    <a:pt x="917" y="160"/>
                    <a:pt x="917" y="160"/>
                    <a:pt x="917" y="160"/>
                  </a:cubicBezTo>
                  <a:cubicBezTo>
                    <a:pt x="917" y="141"/>
                    <a:pt x="902" y="125"/>
                    <a:pt x="883" y="125"/>
                  </a:cubicBezTo>
                  <a:cubicBezTo>
                    <a:pt x="493" y="125"/>
                    <a:pt x="493" y="125"/>
                    <a:pt x="493" y="125"/>
                  </a:cubicBezTo>
                  <a:cubicBezTo>
                    <a:pt x="493" y="0"/>
                    <a:pt x="493" y="0"/>
                    <a:pt x="493" y="0"/>
                  </a:cubicBezTo>
                  <a:cubicBezTo>
                    <a:pt x="424" y="0"/>
                    <a:pt x="424" y="0"/>
                    <a:pt x="424" y="0"/>
                  </a:cubicBezTo>
                  <a:cubicBezTo>
                    <a:pt x="424" y="125"/>
                    <a:pt x="424" y="125"/>
                    <a:pt x="424" y="125"/>
                  </a:cubicBezTo>
                  <a:cubicBezTo>
                    <a:pt x="34" y="125"/>
                    <a:pt x="34" y="125"/>
                    <a:pt x="34" y="125"/>
                  </a:cubicBezTo>
                  <a:cubicBezTo>
                    <a:pt x="16" y="125"/>
                    <a:pt x="0" y="141"/>
                    <a:pt x="0" y="160"/>
                  </a:cubicBezTo>
                  <a:cubicBezTo>
                    <a:pt x="0" y="320"/>
                    <a:pt x="0" y="320"/>
                    <a:pt x="0" y="320"/>
                  </a:cubicBezTo>
                  <a:cubicBezTo>
                    <a:pt x="69" y="320"/>
                    <a:pt x="69" y="320"/>
                    <a:pt x="69" y="320"/>
                  </a:cubicBezTo>
                  <a:lnTo>
                    <a:pt x="69" y="194"/>
                  </a:lnTo>
                  <a:close/>
                  <a:moveTo>
                    <a:pt x="69" y="194"/>
                  </a:moveTo>
                  <a:cubicBezTo>
                    <a:pt x="69" y="194"/>
                    <a:pt x="69" y="194"/>
                    <a:pt x="69"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9" name="Freeform 60">
              <a:extLst>
                <a:ext uri="{FF2B5EF4-FFF2-40B4-BE49-F238E27FC236}">
                  <a16:creationId xmlns:a16="http://schemas.microsoft.com/office/drawing/2014/main" id="{0760FC08-D7CC-4E87-A8C4-0FBA3A680E31}"/>
                </a:ext>
              </a:extLst>
            </p:cNvPr>
            <p:cNvSpPr>
              <a:spLocks noEditPoints="1"/>
            </p:cNvSpPr>
            <p:nvPr/>
          </p:nvSpPr>
          <p:spPr bwMode="auto">
            <a:xfrm>
              <a:off x="10715626" y="317500"/>
              <a:ext cx="533400" cy="244475"/>
            </a:xfrm>
            <a:custGeom>
              <a:avLst/>
              <a:gdLst>
                <a:gd name="T0" fmla="*/ 280 w 560"/>
                <a:gd name="T1" fmla="*/ 256 h 256"/>
                <a:gd name="T2" fmla="*/ 557 w 560"/>
                <a:gd name="T3" fmla="*/ 256 h 256"/>
                <a:gd name="T4" fmla="*/ 485 w 560"/>
                <a:gd name="T5" fmla="*/ 52 h 256"/>
                <a:gd name="T6" fmla="*/ 377 w 560"/>
                <a:gd name="T7" fmla="*/ 0 h 256"/>
                <a:gd name="T8" fmla="*/ 325 w 560"/>
                <a:gd name="T9" fmla="*/ 165 h 256"/>
                <a:gd name="T10" fmla="*/ 318 w 560"/>
                <a:gd name="T11" fmla="*/ 187 h 256"/>
                <a:gd name="T12" fmla="*/ 294 w 560"/>
                <a:gd name="T13" fmla="*/ 121 h 256"/>
                <a:gd name="T14" fmla="*/ 280 w 560"/>
                <a:gd name="T15" fmla="*/ 43 h 256"/>
                <a:gd name="T16" fmla="*/ 280 w 560"/>
                <a:gd name="T17" fmla="*/ 43 h 256"/>
                <a:gd name="T18" fmla="*/ 266 w 560"/>
                <a:gd name="T19" fmla="*/ 121 h 256"/>
                <a:gd name="T20" fmla="*/ 242 w 560"/>
                <a:gd name="T21" fmla="*/ 187 h 256"/>
                <a:gd name="T22" fmla="*/ 235 w 560"/>
                <a:gd name="T23" fmla="*/ 165 h 256"/>
                <a:gd name="T24" fmla="*/ 183 w 560"/>
                <a:gd name="T25" fmla="*/ 0 h 256"/>
                <a:gd name="T26" fmla="*/ 75 w 560"/>
                <a:gd name="T27" fmla="*/ 52 h 256"/>
                <a:gd name="T28" fmla="*/ 4 w 560"/>
                <a:gd name="T29" fmla="*/ 256 h 256"/>
                <a:gd name="T30" fmla="*/ 280 w 560"/>
                <a:gd name="T31" fmla="*/ 256 h 256"/>
                <a:gd name="T32" fmla="*/ 280 w 560"/>
                <a:gd name="T33" fmla="*/ 256 h 256"/>
                <a:gd name="T34" fmla="*/ 280 w 560"/>
                <a:gd name="T35"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0" h="256">
                  <a:moveTo>
                    <a:pt x="280" y="256"/>
                  </a:moveTo>
                  <a:cubicBezTo>
                    <a:pt x="557" y="256"/>
                    <a:pt x="557" y="256"/>
                    <a:pt x="557" y="256"/>
                  </a:cubicBezTo>
                  <a:cubicBezTo>
                    <a:pt x="555" y="141"/>
                    <a:pt x="560" y="79"/>
                    <a:pt x="485" y="52"/>
                  </a:cubicBezTo>
                  <a:cubicBezTo>
                    <a:pt x="417" y="26"/>
                    <a:pt x="377" y="0"/>
                    <a:pt x="377" y="0"/>
                  </a:cubicBezTo>
                  <a:cubicBezTo>
                    <a:pt x="325" y="165"/>
                    <a:pt x="325" y="165"/>
                    <a:pt x="325" y="165"/>
                  </a:cubicBezTo>
                  <a:cubicBezTo>
                    <a:pt x="318" y="187"/>
                    <a:pt x="318" y="187"/>
                    <a:pt x="318" y="187"/>
                  </a:cubicBezTo>
                  <a:cubicBezTo>
                    <a:pt x="294" y="121"/>
                    <a:pt x="294" y="121"/>
                    <a:pt x="294" y="121"/>
                  </a:cubicBezTo>
                  <a:cubicBezTo>
                    <a:pt x="348" y="46"/>
                    <a:pt x="290" y="43"/>
                    <a:pt x="280" y="43"/>
                  </a:cubicBezTo>
                  <a:cubicBezTo>
                    <a:pt x="280" y="43"/>
                    <a:pt x="280" y="43"/>
                    <a:pt x="280" y="43"/>
                  </a:cubicBezTo>
                  <a:cubicBezTo>
                    <a:pt x="270" y="43"/>
                    <a:pt x="212" y="46"/>
                    <a:pt x="266" y="121"/>
                  </a:cubicBezTo>
                  <a:cubicBezTo>
                    <a:pt x="242" y="187"/>
                    <a:pt x="242" y="187"/>
                    <a:pt x="242" y="187"/>
                  </a:cubicBezTo>
                  <a:cubicBezTo>
                    <a:pt x="235" y="165"/>
                    <a:pt x="235" y="165"/>
                    <a:pt x="235" y="165"/>
                  </a:cubicBezTo>
                  <a:cubicBezTo>
                    <a:pt x="183" y="0"/>
                    <a:pt x="183" y="0"/>
                    <a:pt x="183" y="0"/>
                  </a:cubicBezTo>
                  <a:cubicBezTo>
                    <a:pt x="183" y="0"/>
                    <a:pt x="142" y="27"/>
                    <a:pt x="75" y="52"/>
                  </a:cubicBezTo>
                  <a:cubicBezTo>
                    <a:pt x="0" y="79"/>
                    <a:pt x="5" y="140"/>
                    <a:pt x="4" y="256"/>
                  </a:cubicBezTo>
                  <a:lnTo>
                    <a:pt x="280" y="256"/>
                  </a:lnTo>
                  <a:close/>
                  <a:moveTo>
                    <a:pt x="280" y="256"/>
                  </a:moveTo>
                  <a:cubicBezTo>
                    <a:pt x="280" y="256"/>
                    <a:pt x="280" y="256"/>
                    <a:pt x="280" y="2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0" name="Freeform 61">
              <a:extLst>
                <a:ext uri="{FF2B5EF4-FFF2-40B4-BE49-F238E27FC236}">
                  <a16:creationId xmlns:a16="http://schemas.microsoft.com/office/drawing/2014/main" id="{82FA395F-0316-4E7D-B588-93649DC76D6B}"/>
                </a:ext>
              </a:extLst>
            </p:cNvPr>
            <p:cNvSpPr>
              <a:spLocks noEditPoints="1"/>
            </p:cNvSpPr>
            <p:nvPr/>
          </p:nvSpPr>
          <p:spPr bwMode="auto">
            <a:xfrm>
              <a:off x="10836276" y="-47625"/>
              <a:ext cx="292100" cy="373063"/>
            </a:xfrm>
            <a:custGeom>
              <a:avLst/>
              <a:gdLst>
                <a:gd name="T0" fmla="*/ 37 w 307"/>
                <a:gd name="T1" fmla="*/ 279 h 391"/>
                <a:gd name="T2" fmla="*/ 122 w 307"/>
                <a:gd name="T3" fmla="*/ 384 h 391"/>
                <a:gd name="T4" fmla="*/ 185 w 307"/>
                <a:gd name="T5" fmla="*/ 384 h 391"/>
                <a:gd name="T6" fmla="*/ 270 w 307"/>
                <a:gd name="T7" fmla="*/ 279 h 391"/>
                <a:gd name="T8" fmla="*/ 294 w 307"/>
                <a:gd name="T9" fmla="*/ 237 h 391"/>
                <a:gd name="T10" fmla="*/ 282 w 307"/>
                <a:gd name="T11" fmla="*/ 187 h 391"/>
                <a:gd name="T12" fmla="*/ 287 w 307"/>
                <a:gd name="T13" fmla="*/ 168 h 391"/>
                <a:gd name="T14" fmla="*/ 249 w 307"/>
                <a:gd name="T15" fmla="*/ 49 h 391"/>
                <a:gd name="T16" fmla="*/ 215 w 307"/>
                <a:gd name="T17" fmla="*/ 17 h 391"/>
                <a:gd name="T18" fmla="*/ 144 w 307"/>
                <a:gd name="T19" fmla="*/ 3 h 391"/>
                <a:gd name="T20" fmla="*/ 116 w 307"/>
                <a:gd name="T21" fmla="*/ 8 h 391"/>
                <a:gd name="T22" fmla="*/ 86 w 307"/>
                <a:gd name="T23" fmla="*/ 24 h 391"/>
                <a:gd name="T24" fmla="*/ 54 w 307"/>
                <a:gd name="T25" fmla="*/ 50 h 391"/>
                <a:gd name="T26" fmla="*/ 20 w 307"/>
                <a:gd name="T27" fmla="*/ 110 h 391"/>
                <a:gd name="T28" fmla="*/ 20 w 307"/>
                <a:gd name="T29" fmla="*/ 169 h 391"/>
                <a:gd name="T30" fmla="*/ 25 w 307"/>
                <a:gd name="T31" fmla="*/ 187 h 391"/>
                <a:gd name="T32" fmla="*/ 13 w 307"/>
                <a:gd name="T33" fmla="*/ 237 h 391"/>
                <a:gd name="T34" fmla="*/ 37 w 307"/>
                <a:gd name="T35" fmla="*/ 279 h 391"/>
                <a:gd name="T36" fmla="*/ 37 w 307"/>
                <a:gd name="T37" fmla="*/ 279 h 391"/>
                <a:gd name="T38" fmla="*/ 37 w 307"/>
                <a:gd name="T39" fmla="*/ 279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7" h="391">
                  <a:moveTo>
                    <a:pt x="37" y="279"/>
                  </a:moveTo>
                  <a:cubicBezTo>
                    <a:pt x="43" y="318"/>
                    <a:pt x="73" y="367"/>
                    <a:pt x="122" y="384"/>
                  </a:cubicBezTo>
                  <a:cubicBezTo>
                    <a:pt x="143" y="391"/>
                    <a:pt x="165" y="391"/>
                    <a:pt x="185" y="384"/>
                  </a:cubicBezTo>
                  <a:cubicBezTo>
                    <a:pt x="233" y="367"/>
                    <a:pt x="264" y="318"/>
                    <a:pt x="270" y="279"/>
                  </a:cubicBezTo>
                  <a:cubicBezTo>
                    <a:pt x="276" y="278"/>
                    <a:pt x="285" y="269"/>
                    <a:pt x="294" y="237"/>
                  </a:cubicBezTo>
                  <a:cubicBezTo>
                    <a:pt x="307" y="192"/>
                    <a:pt x="294" y="186"/>
                    <a:pt x="282" y="187"/>
                  </a:cubicBezTo>
                  <a:cubicBezTo>
                    <a:pt x="284" y="180"/>
                    <a:pt x="286" y="174"/>
                    <a:pt x="287" y="168"/>
                  </a:cubicBezTo>
                  <a:cubicBezTo>
                    <a:pt x="306" y="53"/>
                    <a:pt x="249" y="49"/>
                    <a:pt x="249" y="49"/>
                  </a:cubicBezTo>
                  <a:cubicBezTo>
                    <a:pt x="249" y="49"/>
                    <a:pt x="240" y="31"/>
                    <a:pt x="215" y="17"/>
                  </a:cubicBezTo>
                  <a:cubicBezTo>
                    <a:pt x="198" y="7"/>
                    <a:pt x="175" y="0"/>
                    <a:pt x="144" y="3"/>
                  </a:cubicBezTo>
                  <a:cubicBezTo>
                    <a:pt x="135" y="3"/>
                    <a:pt x="125" y="5"/>
                    <a:pt x="116" y="8"/>
                  </a:cubicBezTo>
                  <a:cubicBezTo>
                    <a:pt x="105" y="12"/>
                    <a:pt x="95" y="17"/>
                    <a:pt x="86" y="24"/>
                  </a:cubicBezTo>
                  <a:cubicBezTo>
                    <a:pt x="74" y="31"/>
                    <a:pt x="63" y="40"/>
                    <a:pt x="54" y="50"/>
                  </a:cubicBezTo>
                  <a:cubicBezTo>
                    <a:pt x="39" y="65"/>
                    <a:pt x="25" y="85"/>
                    <a:pt x="20" y="110"/>
                  </a:cubicBezTo>
                  <a:cubicBezTo>
                    <a:pt x="15" y="129"/>
                    <a:pt x="16" y="148"/>
                    <a:pt x="20" y="169"/>
                  </a:cubicBezTo>
                  <a:cubicBezTo>
                    <a:pt x="21" y="175"/>
                    <a:pt x="23" y="181"/>
                    <a:pt x="25" y="187"/>
                  </a:cubicBezTo>
                  <a:cubicBezTo>
                    <a:pt x="14" y="186"/>
                    <a:pt x="0" y="192"/>
                    <a:pt x="13" y="237"/>
                  </a:cubicBezTo>
                  <a:cubicBezTo>
                    <a:pt x="22" y="269"/>
                    <a:pt x="31" y="278"/>
                    <a:pt x="37" y="279"/>
                  </a:cubicBezTo>
                  <a:close/>
                  <a:moveTo>
                    <a:pt x="37" y="279"/>
                  </a:moveTo>
                  <a:cubicBezTo>
                    <a:pt x="37" y="279"/>
                    <a:pt x="37" y="279"/>
                    <a:pt x="37" y="2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1" name="Freeform 62">
              <a:extLst>
                <a:ext uri="{FF2B5EF4-FFF2-40B4-BE49-F238E27FC236}">
                  <a16:creationId xmlns:a16="http://schemas.microsoft.com/office/drawing/2014/main" id="{F40010FB-5D5E-46E8-B84B-FC16E6A6F80D}"/>
                </a:ext>
              </a:extLst>
            </p:cNvPr>
            <p:cNvSpPr>
              <a:spLocks noEditPoints="1"/>
            </p:cNvSpPr>
            <p:nvPr/>
          </p:nvSpPr>
          <p:spPr bwMode="auto">
            <a:xfrm>
              <a:off x="11187113" y="1262062"/>
              <a:ext cx="400050" cy="182563"/>
            </a:xfrm>
            <a:custGeom>
              <a:avLst/>
              <a:gdLst>
                <a:gd name="T0" fmla="*/ 364 w 420"/>
                <a:gd name="T1" fmla="*/ 39 h 192"/>
                <a:gd name="T2" fmla="*/ 282 w 420"/>
                <a:gd name="T3" fmla="*/ 0 h 192"/>
                <a:gd name="T4" fmla="*/ 243 w 420"/>
                <a:gd name="T5" fmla="*/ 124 h 192"/>
                <a:gd name="T6" fmla="*/ 238 w 420"/>
                <a:gd name="T7" fmla="*/ 141 h 192"/>
                <a:gd name="T8" fmla="*/ 220 w 420"/>
                <a:gd name="T9" fmla="*/ 91 h 192"/>
                <a:gd name="T10" fmla="*/ 210 w 420"/>
                <a:gd name="T11" fmla="*/ 32 h 192"/>
                <a:gd name="T12" fmla="*/ 199 w 420"/>
                <a:gd name="T13" fmla="*/ 91 h 192"/>
                <a:gd name="T14" fmla="*/ 182 w 420"/>
                <a:gd name="T15" fmla="*/ 141 h 192"/>
                <a:gd name="T16" fmla="*/ 176 w 420"/>
                <a:gd name="T17" fmla="*/ 124 h 192"/>
                <a:gd name="T18" fmla="*/ 137 w 420"/>
                <a:gd name="T19" fmla="*/ 0 h 192"/>
                <a:gd name="T20" fmla="*/ 56 w 420"/>
                <a:gd name="T21" fmla="*/ 39 h 192"/>
                <a:gd name="T22" fmla="*/ 2 w 420"/>
                <a:gd name="T23" fmla="*/ 192 h 192"/>
                <a:gd name="T24" fmla="*/ 417 w 420"/>
                <a:gd name="T25" fmla="*/ 192 h 192"/>
                <a:gd name="T26" fmla="*/ 364 w 420"/>
                <a:gd name="T27" fmla="*/ 39 h 192"/>
                <a:gd name="T28" fmla="*/ 364 w 420"/>
                <a:gd name="T29" fmla="*/ 39 h 192"/>
                <a:gd name="T30" fmla="*/ 364 w 420"/>
                <a:gd name="T31" fmla="*/ 39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0" h="192">
                  <a:moveTo>
                    <a:pt x="364" y="39"/>
                  </a:moveTo>
                  <a:cubicBezTo>
                    <a:pt x="313" y="20"/>
                    <a:pt x="282" y="0"/>
                    <a:pt x="282" y="0"/>
                  </a:cubicBezTo>
                  <a:cubicBezTo>
                    <a:pt x="243" y="124"/>
                    <a:pt x="243" y="124"/>
                    <a:pt x="243" y="124"/>
                  </a:cubicBezTo>
                  <a:cubicBezTo>
                    <a:pt x="238" y="141"/>
                    <a:pt x="238" y="141"/>
                    <a:pt x="238" y="141"/>
                  </a:cubicBezTo>
                  <a:cubicBezTo>
                    <a:pt x="220" y="91"/>
                    <a:pt x="220" y="91"/>
                    <a:pt x="220" y="91"/>
                  </a:cubicBezTo>
                  <a:cubicBezTo>
                    <a:pt x="261" y="35"/>
                    <a:pt x="217" y="32"/>
                    <a:pt x="210" y="32"/>
                  </a:cubicBezTo>
                  <a:cubicBezTo>
                    <a:pt x="202" y="32"/>
                    <a:pt x="159" y="35"/>
                    <a:pt x="199" y="91"/>
                  </a:cubicBezTo>
                  <a:cubicBezTo>
                    <a:pt x="182" y="141"/>
                    <a:pt x="182" y="141"/>
                    <a:pt x="182" y="141"/>
                  </a:cubicBezTo>
                  <a:cubicBezTo>
                    <a:pt x="176" y="124"/>
                    <a:pt x="176" y="124"/>
                    <a:pt x="176" y="124"/>
                  </a:cubicBezTo>
                  <a:cubicBezTo>
                    <a:pt x="137" y="0"/>
                    <a:pt x="137" y="0"/>
                    <a:pt x="137" y="0"/>
                  </a:cubicBezTo>
                  <a:cubicBezTo>
                    <a:pt x="137" y="0"/>
                    <a:pt x="107" y="20"/>
                    <a:pt x="56" y="39"/>
                  </a:cubicBezTo>
                  <a:cubicBezTo>
                    <a:pt x="0" y="60"/>
                    <a:pt x="3" y="106"/>
                    <a:pt x="2" y="192"/>
                  </a:cubicBezTo>
                  <a:cubicBezTo>
                    <a:pt x="417" y="192"/>
                    <a:pt x="417" y="192"/>
                    <a:pt x="417" y="192"/>
                  </a:cubicBezTo>
                  <a:cubicBezTo>
                    <a:pt x="416" y="106"/>
                    <a:pt x="420" y="60"/>
                    <a:pt x="364" y="39"/>
                  </a:cubicBezTo>
                  <a:close/>
                  <a:moveTo>
                    <a:pt x="364" y="39"/>
                  </a:moveTo>
                  <a:cubicBezTo>
                    <a:pt x="364" y="39"/>
                    <a:pt x="364" y="39"/>
                    <a:pt x="364" y="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2" name="Freeform 63">
              <a:extLst>
                <a:ext uri="{FF2B5EF4-FFF2-40B4-BE49-F238E27FC236}">
                  <a16:creationId xmlns:a16="http://schemas.microsoft.com/office/drawing/2014/main" id="{48F9E772-8611-4B9E-88DD-A14B80057AE5}"/>
                </a:ext>
              </a:extLst>
            </p:cNvPr>
            <p:cNvSpPr>
              <a:spLocks noEditPoints="1"/>
            </p:cNvSpPr>
            <p:nvPr/>
          </p:nvSpPr>
          <p:spPr bwMode="auto">
            <a:xfrm>
              <a:off x="11277601" y="987425"/>
              <a:ext cx="219075" cy="280988"/>
            </a:xfrm>
            <a:custGeom>
              <a:avLst/>
              <a:gdLst>
                <a:gd name="T0" fmla="*/ 108 w 230"/>
                <a:gd name="T1" fmla="*/ 2 h 294"/>
                <a:gd name="T2" fmla="*/ 87 w 230"/>
                <a:gd name="T3" fmla="*/ 6 h 294"/>
                <a:gd name="T4" fmla="*/ 64 w 230"/>
                <a:gd name="T5" fmla="*/ 18 h 294"/>
                <a:gd name="T6" fmla="*/ 40 w 230"/>
                <a:gd name="T7" fmla="*/ 37 h 294"/>
                <a:gd name="T8" fmla="*/ 15 w 230"/>
                <a:gd name="T9" fmla="*/ 83 h 294"/>
                <a:gd name="T10" fmla="*/ 15 w 230"/>
                <a:gd name="T11" fmla="*/ 127 h 294"/>
                <a:gd name="T12" fmla="*/ 19 w 230"/>
                <a:gd name="T13" fmla="*/ 141 h 294"/>
                <a:gd name="T14" fmla="*/ 10 w 230"/>
                <a:gd name="T15" fmla="*/ 178 h 294"/>
                <a:gd name="T16" fmla="*/ 28 w 230"/>
                <a:gd name="T17" fmla="*/ 210 h 294"/>
                <a:gd name="T18" fmla="*/ 92 w 230"/>
                <a:gd name="T19" fmla="*/ 289 h 294"/>
                <a:gd name="T20" fmla="*/ 138 w 230"/>
                <a:gd name="T21" fmla="*/ 289 h 294"/>
                <a:gd name="T22" fmla="*/ 202 w 230"/>
                <a:gd name="T23" fmla="*/ 210 h 294"/>
                <a:gd name="T24" fmla="*/ 221 w 230"/>
                <a:gd name="T25" fmla="*/ 178 h 294"/>
                <a:gd name="T26" fmla="*/ 212 w 230"/>
                <a:gd name="T27" fmla="*/ 141 h 294"/>
                <a:gd name="T28" fmla="*/ 215 w 230"/>
                <a:gd name="T29" fmla="*/ 127 h 294"/>
                <a:gd name="T30" fmla="*/ 187 w 230"/>
                <a:gd name="T31" fmla="*/ 37 h 294"/>
                <a:gd name="T32" fmla="*/ 162 w 230"/>
                <a:gd name="T33" fmla="*/ 13 h 294"/>
                <a:gd name="T34" fmla="*/ 108 w 230"/>
                <a:gd name="T35" fmla="*/ 2 h 294"/>
                <a:gd name="T36" fmla="*/ 108 w 230"/>
                <a:gd name="T37" fmla="*/ 2 h 294"/>
                <a:gd name="T38" fmla="*/ 108 w 230"/>
                <a:gd name="T39" fmla="*/ 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0" h="294">
                  <a:moveTo>
                    <a:pt x="108" y="2"/>
                  </a:moveTo>
                  <a:cubicBezTo>
                    <a:pt x="101" y="2"/>
                    <a:pt x="94" y="4"/>
                    <a:pt x="87" y="6"/>
                  </a:cubicBezTo>
                  <a:cubicBezTo>
                    <a:pt x="79" y="9"/>
                    <a:pt x="71" y="13"/>
                    <a:pt x="64" y="18"/>
                  </a:cubicBezTo>
                  <a:cubicBezTo>
                    <a:pt x="55" y="23"/>
                    <a:pt x="47" y="30"/>
                    <a:pt x="40" y="37"/>
                  </a:cubicBezTo>
                  <a:cubicBezTo>
                    <a:pt x="29" y="49"/>
                    <a:pt x="19" y="64"/>
                    <a:pt x="15" y="83"/>
                  </a:cubicBezTo>
                  <a:cubicBezTo>
                    <a:pt x="11" y="96"/>
                    <a:pt x="12" y="111"/>
                    <a:pt x="15" y="127"/>
                  </a:cubicBezTo>
                  <a:cubicBezTo>
                    <a:pt x="16" y="131"/>
                    <a:pt x="17" y="136"/>
                    <a:pt x="19" y="141"/>
                  </a:cubicBezTo>
                  <a:cubicBezTo>
                    <a:pt x="10" y="140"/>
                    <a:pt x="0" y="145"/>
                    <a:pt x="10" y="178"/>
                  </a:cubicBezTo>
                  <a:cubicBezTo>
                    <a:pt x="17" y="202"/>
                    <a:pt x="23" y="209"/>
                    <a:pt x="28" y="210"/>
                  </a:cubicBezTo>
                  <a:cubicBezTo>
                    <a:pt x="32" y="239"/>
                    <a:pt x="55" y="276"/>
                    <a:pt x="92" y="289"/>
                  </a:cubicBezTo>
                  <a:cubicBezTo>
                    <a:pt x="107" y="294"/>
                    <a:pt x="123" y="294"/>
                    <a:pt x="138" y="289"/>
                  </a:cubicBezTo>
                  <a:cubicBezTo>
                    <a:pt x="175" y="276"/>
                    <a:pt x="198" y="239"/>
                    <a:pt x="202" y="210"/>
                  </a:cubicBezTo>
                  <a:cubicBezTo>
                    <a:pt x="207" y="209"/>
                    <a:pt x="214" y="202"/>
                    <a:pt x="221" y="178"/>
                  </a:cubicBezTo>
                  <a:cubicBezTo>
                    <a:pt x="230" y="144"/>
                    <a:pt x="220" y="140"/>
                    <a:pt x="212" y="141"/>
                  </a:cubicBezTo>
                  <a:cubicBezTo>
                    <a:pt x="213" y="136"/>
                    <a:pt x="215" y="131"/>
                    <a:pt x="215" y="127"/>
                  </a:cubicBezTo>
                  <a:cubicBezTo>
                    <a:pt x="230" y="40"/>
                    <a:pt x="187" y="37"/>
                    <a:pt x="187" y="37"/>
                  </a:cubicBezTo>
                  <a:cubicBezTo>
                    <a:pt x="187" y="37"/>
                    <a:pt x="180" y="24"/>
                    <a:pt x="162" y="13"/>
                  </a:cubicBezTo>
                  <a:cubicBezTo>
                    <a:pt x="148" y="5"/>
                    <a:pt x="131" y="0"/>
                    <a:pt x="108" y="2"/>
                  </a:cubicBezTo>
                  <a:close/>
                  <a:moveTo>
                    <a:pt x="108" y="2"/>
                  </a:moveTo>
                  <a:cubicBezTo>
                    <a:pt x="108" y="2"/>
                    <a:pt x="108" y="2"/>
                    <a:pt x="108"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3" name="Freeform 64">
              <a:extLst>
                <a:ext uri="{FF2B5EF4-FFF2-40B4-BE49-F238E27FC236}">
                  <a16:creationId xmlns:a16="http://schemas.microsoft.com/office/drawing/2014/main" id="{F2C81E2A-8362-41B1-A66C-7EF8708CAA9E}"/>
                </a:ext>
              </a:extLst>
            </p:cNvPr>
            <p:cNvSpPr>
              <a:spLocks noEditPoints="1"/>
            </p:cNvSpPr>
            <p:nvPr/>
          </p:nvSpPr>
          <p:spPr bwMode="auto">
            <a:xfrm>
              <a:off x="10379076" y="1262062"/>
              <a:ext cx="400050" cy="182563"/>
            </a:xfrm>
            <a:custGeom>
              <a:avLst/>
              <a:gdLst>
                <a:gd name="T0" fmla="*/ 364 w 420"/>
                <a:gd name="T1" fmla="*/ 39 h 192"/>
                <a:gd name="T2" fmla="*/ 283 w 420"/>
                <a:gd name="T3" fmla="*/ 0 h 192"/>
                <a:gd name="T4" fmla="*/ 244 w 420"/>
                <a:gd name="T5" fmla="*/ 124 h 192"/>
                <a:gd name="T6" fmla="*/ 239 w 420"/>
                <a:gd name="T7" fmla="*/ 141 h 192"/>
                <a:gd name="T8" fmla="*/ 221 w 420"/>
                <a:gd name="T9" fmla="*/ 91 h 192"/>
                <a:gd name="T10" fmla="*/ 210 w 420"/>
                <a:gd name="T11" fmla="*/ 32 h 192"/>
                <a:gd name="T12" fmla="*/ 200 w 420"/>
                <a:gd name="T13" fmla="*/ 91 h 192"/>
                <a:gd name="T14" fmla="*/ 182 w 420"/>
                <a:gd name="T15" fmla="*/ 141 h 192"/>
                <a:gd name="T16" fmla="*/ 177 w 420"/>
                <a:gd name="T17" fmla="*/ 124 h 192"/>
                <a:gd name="T18" fmla="*/ 138 w 420"/>
                <a:gd name="T19" fmla="*/ 0 h 192"/>
                <a:gd name="T20" fmla="*/ 56 w 420"/>
                <a:gd name="T21" fmla="*/ 39 h 192"/>
                <a:gd name="T22" fmla="*/ 3 w 420"/>
                <a:gd name="T23" fmla="*/ 192 h 192"/>
                <a:gd name="T24" fmla="*/ 418 w 420"/>
                <a:gd name="T25" fmla="*/ 192 h 192"/>
                <a:gd name="T26" fmla="*/ 364 w 420"/>
                <a:gd name="T27" fmla="*/ 39 h 192"/>
                <a:gd name="T28" fmla="*/ 364 w 420"/>
                <a:gd name="T29" fmla="*/ 39 h 192"/>
                <a:gd name="T30" fmla="*/ 364 w 420"/>
                <a:gd name="T31" fmla="*/ 39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0" h="192">
                  <a:moveTo>
                    <a:pt x="364" y="39"/>
                  </a:moveTo>
                  <a:cubicBezTo>
                    <a:pt x="313" y="20"/>
                    <a:pt x="283" y="0"/>
                    <a:pt x="283" y="0"/>
                  </a:cubicBezTo>
                  <a:cubicBezTo>
                    <a:pt x="244" y="124"/>
                    <a:pt x="244" y="124"/>
                    <a:pt x="244" y="124"/>
                  </a:cubicBezTo>
                  <a:cubicBezTo>
                    <a:pt x="239" y="141"/>
                    <a:pt x="239" y="141"/>
                    <a:pt x="239" y="141"/>
                  </a:cubicBezTo>
                  <a:cubicBezTo>
                    <a:pt x="221" y="91"/>
                    <a:pt x="221" y="91"/>
                    <a:pt x="221" y="91"/>
                  </a:cubicBezTo>
                  <a:cubicBezTo>
                    <a:pt x="261" y="35"/>
                    <a:pt x="218" y="32"/>
                    <a:pt x="210" y="32"/>
                  </a:cubicBezTo>
                  <a:cubicBezTo>
                    <a:pt x="203" y="32"/>
                    <a:pt x="159" y="35"/>
                    <a:pt x="200" y="91"/>
                  </a:cubicBezTo>
                  <a:cubicBezTo>
                    <a:pt x="182" y="141"/>
                    <a:pt x="182" y="141"/>
                    <a:pt x="182" y="141"/>
                  </a:cubicBezTo>
                  <a:cubicBezTo>
                    <a:pt x="177" y="124"/>
                    <a:pt x="177" y="124"/>
                    <a:pt x="177" y="124"/>
                  </a:cubicBezTo>
                  <a:cubicBezTo>
                    <a:pt x="138" y="0"/>
                    <a:pt x="138" y="0"/>
                    <a:pt x="138" y="0"/>
                  </a:cubicBezTo>
                  <a:cubicBezTo>
                    <a:pt x="138" y="0"/>
                    <a:pt x="107" y="20"/>
                    <a:pt x="56" y="39"/>
                  </a:cubicBezTo>
                  <a:cubicBezTo>
                    <a:pt x="0" y="60"/>
                    <a:pt x="4" y="106"/>
                    <a:pt x="3" y="192"/>
                  </a:cubicBezTo>
                  <a:cubicBezTo>
                    <a:pt x="418" y="192"/>
                    <a:pt x="418" y="192"/>
                    <a:pt x="418" y="192"/>
                  </a:cubicBezTo>
                  <a:cubicBezTo>
                    <a:pt x="417" y="106"/>
                    <a:pt x="420" y="60"/>
                    <a:pt x="364" y="39"/>
                  </a:cubicBezTo>
                  <a:close/>
                  <a:moveTo>
                    <a:pt x="364" y="39"/>
                  </a:moveTo>
                  <a:cubicBezTo>
                    <a:pt x="364" y="39"/>
                    <a:pt x="364" y="39"/>
                    <a:pt x="364" y="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4" name="Freeform 65">
              <a:extLst>
                <a:ext uri="{FF2B5EF4-FFF2-40B4-BE49-F238E27FC236}">
                  <a16:creationId xmlns:a16="http://schemas.microsoft.com/office/drawing/2014/main" id="{4E645D80-947C-43EE-93E8-168D34AB1829}"/>
                </a:ext>
              </a:extLst>
            </p:cNvPr>
            <p:cNvSpPr>
              <a:spLocks noEditPoints="1"/>
            </p:cNvSpPr>
            <p:nvPr/>
          </p:nvSpPr>
          <p:spPr bwMode="auto">
            <a:xfrm>
              <a:off x="10469563" y="987425"/>
              <a:ext cx="219075" cy="280988"/>
            </a:xfrm>
            <a:custGeom>
              <a:avLst/>
              <a:gdLst>
                <a:gd name="T0" fmla="*/ 27 w 229"/>
                <a:gd name="T1" fmla="*/ 210 h 294"/>
                <a:gd name="T2" fmla="*/ 91 w 229"/>
                <a:gd name="T3" fmla="*/ 289 h 294"/>
                <a:gd name="T4" fmla="*/ 137 w 229"/>
                <a:gd name="T5" fmla="*/ 289 h 294"/>
                <a:gd name="T6" fmla="*/ 201 w 229"/>
                <a:gd name="T7" fmla="*/ 210 h 294"/>
                <a:gd name="T8" fmla="*/ 220 w 229"/>
                <a:gd name="T9" fmla="*/ 178 h 294"/>
                <a:gd name="T10" fmla="*/ 211 w 229"/>
                <a:gd name="T11" fmla="*/ 141 h 294"/>
                <a:gd name="T12" fmla="*/ 215 w 229"/>
                <a:gd name="T13" fmla="*/ 127 h 294"/>
                <a:gd name="T14" fmla="*/ 186 w 229"/>
                <a:gd name="T15" fmla="*/ 37 h 294"/>
                <a:gd name="T16" fmla="*/ 161 w 229"/>
                <a:gd name="T17" fmla="*/ 13 h 294"/>
                <a:gd name="T18" fmla="*/ 108 w 229"/>
                <a:gd name="T19" fmla="*/ 2 h 294"/>
                <a:gd name="T20" fmla="*/ 87 w 229"/>
                <a:gd name="T21" fmla="*/ 6 h 294"/>
                <a:gd name="T22" fmla="*/ 64 w 229"/>
                <a:gd name="T23" fmla="*/ 18 h 294"/>
                <a:gd name="T24" fmla="*/ 40 w 229"/>
                <a:gd name="T25" fmla="*/ 37 h 294"/>
                <a:gd name="T26" fmla="*/ 15 w 229"/>
                <a:gd name="T27" fmla="*/ 83 h 294"/>
                <a:gd name="T28" fmla="*/ 15 w 229"/>
                <a:gd name="T29" fmla="*/ 127 h 294"/>
                <a:gd name="T30" fmla="*/ 19 w 229"/>
                <a:gd name="T31" fmla="*/ 141 h 294"/>
                <a:gd name="T32" fmla="*/ 10 w 229"/>
                <a:gd name="T33" fmla="*/ 178 h 294"/>
                <a:gd name="T34" fmla="*/ 27 w 229"/>
                <a:gd name="T35" fmla="*/ 210 h 294"/>
                <a:gd name="T36" fmla="*/ 27 w 229"/>
                <a:gd name="T37" fmla="*/ 210 h 294"/>
                <a:gd name="T38" fmla="*/ 27 w 229"/>
                <a:gd name="T39" fmla="*/ 21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9" h="294">
                  <a:moveTo>
                    <a:pt x="27" y="210"/>
                  </a:moveTo>
                  <a:cubicBezTo>
                    <a:pt x="31" y="239"/>
                    <a:pt x="54" y="276"/>
                    <a:pt x="91" y="289"/>
                  </a:cubicBezTo>
                  <a:cubicBezTo>
                    <a:pt x="106" y="294"/>
                    <a:pt x="122" y="294"/>
                    <a:pt x="137" y="289"/>
                  </a:cubicBezTo>
                  <a:cubicBezTo>
                    <a:pt x="174" y="276"/>
                    <a:pt x="197" y="239"/>
                    <a:pt x="201" y="210"/>
                  </a:cubicBezTo>
                  <a:cubicBezTo>
                    <a:pt x="206" y="209"/>
                    <a:pt x="213" y="202"/>
                    <a:pt x="220" y="178"/>
                  </a:cubicBezTo>
                  <a:cubicBezTo>
                    <a:pt x="229" y="144"/>
                    <a:pt x="219" y="140"/>
                    <a:pt x="211" y="141"/>
                  </a:cubicBezTo>
                  <a:cubicBezTo>
                    <a:pt x="212" y="136"/>
                    <a:pt x="214" y="131"/>
                    <a:pt x="215" y="127"/>
                  </a:cubicBezTo>
                  <a:cubicBezTo>
                    <a:pt x="229" y="40"/>
                    <a:pt x="186" y="37"/>
                    <a:pt x="186" y="37"/>
                  </a:cubicBezTo>
                  <a:cubicBezTo>
                    <a:pt x="186" y="37"/>
                    <a:pt x="179" y="24"/>
                    <a:pt x="161" y="13"/>
                  </a:cubicBezTo>
                  <a:cubicBezTo>
                    <a:pt x="148" y="6"/>
                    <a:pt x="131" y="0"/>
                    <a:pt x="108" y="2"/>
                  </a:cubicBezTo>
                  <a:cubicBezTo>
                    <a:pt x="101" y="2"/>
                    <a:pt x="94" y="4"/>
                    <a:pt x="87" y="6"/>
                  </a:cubicBezTo>
                  <a:cubicBezTo>
                    <a:pt x="79" y="9"/>
                    <a:pt x="71" y="13"/>
                    <a:pt x="64" y="18"/>
                  </a:cubicBezTo>
                  <a:cubicBezTo>
                    <a:pt x="55" y="23"/>
                    <a:pt x="47" y="30"/>
                    <a:pt x="40" y="37"/>
                  </a:cubicBezTo>
                  <a:cubicBezTo>
                    <a:pt x="29" y="49"/>
                    <a:pt x="19" y="64"/>
                    <a:pt x="15" y="83"/>
                  </a:cubicBezTo>
                  <a:cubicBezTo>
                    <a:pt x="11" y="96"/>
                    <a:pt x="12" y="111"/>
                    <a:pt x="15" y="127"/>
                  </a:cubicBezTo>
                  <a:cubicBezTo>
                    <a:pt x="16" y="131"/>
                    <a:pt x="17" y="136"/>
                    <a:pt x="19" y="141"/>
                  </a:cubicBezTo>
                  <a:cubicBezTo>
                    <a:pt x="10" y="140"/>
                    <a:pt x="0" y="145"/>
                    <a:pt x="10" y="178"/>
                  </a:cubicBezTo>
                  <a:cubicBezTo>
                    <a:pt x="15" y="202"/>
                    <a:pt x="22" y="209"/>
                    <a:pt x="27" y="210"/>
                  </a:cubicBezTo>
                  <a:close/>
                  <a:moveTo>
                    <a:pt x="27" y="210"/>
                  </a:moveTo>
                  <a:cubicBezTo>
                    <a:pt x="27" y="210"/>
                    <a:pt x="27" y="210"/>
                    <a:pt x="27" y="2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65" name="Group 61">
            <a:extLst>
              <a:ext uri="{FF2B5EF4-FFF2-40B4-BE49-F238E27FC236}">
                <a16:creationId xmlns:a16="http://schemas.microsoft.com/office/drawing/2014/main" id="{EC202698-E986-480C-8919-97A7EEB36A1B}"/>
              </a:ext>
            </a:extLst>
          </p:cNvPr>
          <p:cNvGrpSpPr/>
          <p:nvPr userDrawn="1"/>
        </p:nvGrpSpPr>
        <p:grpSpPr>
          <a:xfrm>
            <a:off x="9119828" y="1518839"/>
            <a:ext cx="807333" cy="681080"/>
            <a:chOff x="8404226" y="-1452563"/>
            <a:chExt cx="1492250" cy="1258888"/>
          </a:xfrm>
          <a:solidFill>
            <a:schemeClr val="bg1">
              <a:lumMod val="10000"/>
            </a:schemeClr>
          </a:solidFill>
        </p:grpSpPr>
        <p:sp>
          <p:nvSpPr>
            <p:cNvPr id="66" name="Freeform 66">
              <a:extLst>
                <a:ext uri="{FF2B5EF4-FFF2-40B4-BE49-F238E27FC236}">
                  <a16:creationId xmlns:a16="http://schemas.microsoft.com/office/drawing/2014/main" id="{1A8F6408-E82E-4EC8-8FDF-0CD7115F2D86}"/>
                </a:ext>
              </a:extLst>
            </p:cNvPr>
            <p:cNvSpPr>
              <a:spLocks noEditPoints="1"/>
            </p:cNvSpPr>
            <p:nvPr/>
          </p:nvSpPr>
          <p:spPr bwMode="auto">
            <a:xfrm>
              <a:off x="8513763" y="-642938"/>
              <a:ext cx="238125" cy="449263"/>
            </a:xfrm>
            <a:custGeom>
              <a:avLst/>
              <a:gdLst>
                <a:gd name="T0" fmla="*/ 0 w 251"/>
                <a:gd name="T1" fmla="*/ 192 h 472"/>
                <a:gd name="T2" fmla="*/ 0 w 251"/>
                <a:gd name="T3" fmla="*/ 444 h 472"/>
                <a:gd name="T4" fmla="*/ 28 w 251"/>
                <a:gd name="T5" fmla="*/ 472 h 472"/>
                <a:gd name="T6" fmla="*/ 223 w 251"/>
                <a:gd name="T7" fmla="*/ 472 h 472"/>
                <a:gd name="T8" fmla="*/ 251 w 251"/>
                <a:gd name="T9" fmla="*/ 444 h 472"/>
                <a:gd name="T10" fmla="*/ 251 w 251"/>
                <a:gd name="T11" fmla="*/ 0 h 472"/>
                <a:gd name="T12" fmla="*/ 109 w 251"/>
                <a:gd name="T13" fmla="*/ 142 h 472"/>
                <a:gd name="T14" fmla="*/ 0 w 251"/>
                <a:gd name="T15" fmla="*/ 192 h 472"/>
                <a:gd name="T16" fmla="*/ 0 w 251"/>
                <a:gd name="T17" fmla="*/ 192 h 472"/>
                <a:gd name="T18" fmla="*/ 0 w 251"/>
                <a:gd name="T19" fmla="*/ 192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472">
                  <a:moveTo>
                    <a:pt x="0" y="192"/>
                  </a:moveTo>
                  <a:cubicBezTo>
                    <a:pt x="0" y="444"/>
                    <a:pt x="0" y="444"/>
                    <a:pt x="0" y="444"/>
                  </a:cubicBezTo>
                  <a:cubicBezTo>
                    <a:pt x="0" y="459"/>
                    <a:pt x="12" y="472"/>
                    <a:pt x="28" y="472"/>
                  </a:cubicBezTo>
                  <a:cubicBezTo>
                    <a:pt x="223" y="472"/>
                    <a:pt x="223" y="472"/>
                    <a:pt x="223" y="472"/>
                  </a:cubicBezTo>
                  <a:cubicBezTo>
                    <a:pt x="238" y="472"/>
                    <a:pt x="251" y="460"/>
                    <a:pt x="251" y="444"/>
                  </a:cubicBezTo>
                  <a:cubicBezTo>
                    <a:pt x="251" y="0"/>
                    <a:pt x="251" y="0"/>
                    <a:pt x="251" y="0"/>
                  </a:cubicBezTo>
                  <a:cubicBezTo>
                    <a:pt x="109" y="142"/>
                    <a:pt x="109" y="142"/>
                    <a:pt x="109" y="142"/>
                  </a:cubicBezTo>
                  <a:cubicBezTo>
                    <a:pt x="79" y="171"/>
                    <a:pt x="41" y="189"/>
                    <a:pt x="0" y="192"/>
                  </a:cubicBezTo>
                  <a:close/>
                  <a:moveTo>
                    <a:pt x="0" y="192"/>
                  </a:moveTo>
                  <a:cubicBezTo>
                    <a:pt x="0" y="192"/>
                    <a:pt x="0" y="192"/>
                    <a:pt x="0" y="19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7" name="Freeform 67">
              <a:extLst>
                <a:ext uri="{FF2B5EF4-FFF2-40B4-BE49-F238E27FC236}">
                  <a16:creationId xmlns:a16="http://schemas.microsoft.com/office/drawing/2014/main" id="{A5C95FC3-170D-4AB2-98EE-8BC55AC82963}"/>
                </a:ext>
              </a:extLst>
            </p:cNvPr>
            <p:cNvSpPr>
              <a:spLocks noEditPoints="1"/>
            </p:cNvSpPr>
            <p:nvPr/>
          </p:nvSpPr>
          <p:spPr bwMode="auto">
            <a:xfrm>
              <a:off x="8843963" y="-646113"/>
              <a:ext cx="241300" cy="452438"/>
            </a:xfrm>
            <a:custGeom>
              <a:avLst/>
              <a:gdLst>
                <a:gd name="T0" fmla="*/ 0 w 252"/>
                <a:gd name="T1" fmla="*/ 0 h 475"/>
                <a:gd name="T2" fmla="*/ 0 w 252"/>
                <a:gd name="T3" fmla="*/ 447 h 475"/>
                <a:gd name="T4" fmla="*/ 29 w 252"/>
                <a:gd name="T5" fmla="*/ 475 h 475"/>
                <a:gd name="T6" fmla="*/ 224 w 252"/>
                <a:gd name="T7" fmla="*/ 475 h 475"/>
                <a:gd name="T8" fmla="*/ 252 w 252"/>
                <a:gd name="T9" fmla="*/ 447 h 475"/>
                <a:gd name="T10" fmla="*/ 252 w 252"/>
                <a:gd name="T11" fmla="*/ 184 h 475"/>
                <a:gd name="T12" fmla="*/ 134 w 252"/>
                <a:gd name="T13" fmla="*/ 134 h 475"/>
                <a:gd name="T14" fmla="*/ 0 w 252"/>
                <a:gd name="T15" fmla="*/ 0 h 475"/>
                <a:gd name="T16" fmla="*/ 0 w 252"/>
                <a:gd name="T17" fmla="*/ 0 h 475"/>
                <a:gd name="T18" fmla="*/ 0 w 252"/>
                <a:gd name="T19" fmla="*/ 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2" h="475">
                  <a:moveTo>
                    <a:pt x="0" y="0"/>
                  </a:moveTo>
                  <a:cubicBezTo>
                    <a:pt x="0" y="447"/>
                    <a:pt x="0" y="447"/>
                    <a:pt x="0" y="447"/>
                  </a:cubicBezTo>
                  <a:cubicBezTo>
                    <a:pt x="0" y="462"/>
                    <a:pt x="13" y="475"/>
                    <a:pt x="29" y="475"/>
                  </a:cubicBezTo>
                  <a:cubicBezTo>
                    <a:pt x="224" y="475"/>
                    <a:pt x="224" y="475"/>
                    <a:pt x="224" y="475"/>
                  </a:cubicBezTo>
                  <a:cubicBezTo>
                    <a:pt x="239" y="475"/>
                    <a:pt x="252" y="463"/>
                    <a:pt x="252" y="447"/>
                  </a:cubicBezTo>
                  <a:cubicBezTo>
                    <a:pt x="252" y="184"/>
                    <a:pt x="252" y="184"/>
                    <a:pt x="252" y="184"/>
                  </a:cubicBezTo>
                  <a:cubicBezTo>
                    <a:pt x="207" y="183"/>
                    <a:pt x="166" y="165"/>
                    <a:pt x="134" y="134"/>
                  </a:cubicBezTo>
                  <a:lnTo>
                    <a:pt x="0" y="0"/>
                  </a:lnTo>
                  <a:close/>
                  <a:moveTo>
                    <a:pt x="0" y="0"/>
                  </a:move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8" name="Freeform 68">
              <a:extLst>
                <a:ext uri="{FF2B5EF4-FFF2-40B4-BE49-F238E27FC236}">
                  <a16:creationId xmlns:a16="http://schemas.microsoft.com/office/drawing/2014/main" id="{C141A13A-75F6-45DC-9D3F-768F8B3A8E62}"/>
                </a:ext>
              </a:extLst>
            </p:cNvPr>
            <p:cNvSpPr>
              <a:spLocks noEditPoints="1"/>
            </p:cNvSpPr>
            <p:nvPr/>
          </p:nvSpPr>
          <p:spPr bwMode="auto">
            <a:xfrm>
              <a:off x="9177338" y="-731838"/>
              <a:ext cx="239713" cy="538163"/>
            </a:xfrm>
            <a:custGeom>
              <a:avLst/>
              <a:gdLst>
                <a:gd name="T0" fmla="*/ 0 w 252"/>
                <a:gd name="T1" fmla="*/ 246 h 565"/>
                <a:gd name="T2" fmla="*/ 0 w 252"/>
                <a:gd name="T3" fmla="*/ 537 h 565"/>
                <a:gd name="T4" fmla="*/ 28 w 252"/>
                <a:gd name="T5" fmla="*/ 565 h 565"/>
                <a:gd name="T6" fmla="*/ 224 w 252"/>
                <a:gd name="T7" fmla="*/ 565 h 565"/>
                <a:gd name="T8" fmla="*/ 252 w 252"/>
                <a:gd name="T9" fmla="*/ 537 h 565"/>
                <a:gd name="T10" fmla="*/ 252 w 252"/>
                <a:gd name="T11" fmla="*/ 0 h 565"/>
                <a:gd name="T12" fmla="*/ 28 w 252"/>
                <a:gd name="T13" fmla="*/ 223 h 565"/>
                <a:gd name="T14" fmla="*/ 0 w 252"/>
                <a:gd name="T15" fmla="*/ 246 h 565"/>
                <a:gd name="T16" fmla="*/ 0 w 252"/>
                <a:gd name="T17" fmla="*/ 246 h 565"/>
                <a:gd name="T18" fmla="*/ 0 w 252"/>
                <a:gd name="T19" fmla="*/ 246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2" h="565">
                  <a:moveTo>
                    <a:pt x="0" y="246"/>
                  </a:moveTo>
                  <a:cubicBezTo>
                    <a:pt x="0" y="537"/>
                    <a:pt x="0" y="537"/>
                    <a:pt x="0" y="537"/>
                  </a:cubicBezTo>
                  <a:cubicBezTo>
                    <a:pt x="0" y="552"/>
                    <a:pt x="13" y="565"/>
                    <a:pt x="28" y="565"/>
                  </a:cubicBezTo>
                  <a:cubicBezTo>
                    <a:pt x="224" y="565"/>
                    <a:pt x="224" y="565"/>
                    <a:pt x="224" y="565"/>
                  </a:cubicBezTo>
                  <a:cubicBezTo>
                    <a:pt x="239" y="565"/>
                    <a:pt x="252" y="553"/>
                    <a:pt x="252" y="537"/>
                  </a:cubicBezTo>
                  <a:cubicBezTo>
                    <a:pt x="252" y="0"/>
                    <a:pt x="252" y="0"/>
                    <a:pt x="252" y="0"/>
                  </a:cubicBezTo>
                  <a:cubicBezTo>
                    <a:pt x="28" y="223"/>
                    <a:pt x="28" y="223"/>
                    <a:pt x="28" y="223"/>
                  </a:cubicBezTo>
                  <a:cubicBezTo>
                    <a:pt x="19" y="232"/>
                    <a:pt x="10" y="239"/>
                    <a:pt x="0" y="246"/>
                  </a:cubicBezTo>
                  <a:close/>
                  <a:moveTo>
                    <a:pt x="0" y="246"/>
                  </a:moveTo>
                  <a:cubicBezTo>
                    <a:pt x="0" y="246"/>
                    <a:pt x="0" y="246"/>
                    <a:pt x="0" y="2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9" name="Freeform 69">
              <a:extLst>
                <a:ext uri="{FF2B5EF4-FFF2-40B4-BE49-F238E27FC236}">
                  <a16:creationId xmlns:a16="http://schemas.microsoft.com/office/drawing/2014/main" id="{9930DF88-86C4-4814-98B4-73916ECC3EFC}"/>
                </a:ext>
              </a:extLst>
            </p:cNvPr>
            <p:cNvSpPr>
              <a:spLocks noEditPoints="1"/>
            </p:cNvSpPr>
            <p:nvPr/>
          </p:nvSpPr>
          <p:spPr bwMode="auto">
            <a:xfrm>
              <a:off x="9509126" y="-1044575"/>
              <a:ext cx="239713" cy="850900"/>
            </a:xfrm>
            <a:custGeom>
              <a:avLst/>
              <a:gdLst>
                <a:gd name="T0" fmla="*/ 233 w 252"/>
                <a:gd name="T1" fmla="*/ 0 h 895"/>
                <a:gd name="T2" fmla="*/ 0 w 252"/>
                <a:gd name="T3" fmla="*/ 232 h 895"/>
                <a:gd name="T4" fmla="*/ 0 w 252"/>
                <a:gd name="T5" fmla="*/ 867 h 895"/>
                <a:gd name="T6" fmla="*/ 28 w 252"/>
                <a:gd name="T7" fmla="*/ 895 h 895"/>
                <a:gd name="T8" fmla="*/ 223 w 252"/>
                <a:gd name="T9" fmla="*/ 895 h 895"/>
                <a:gd name="T10" fmla="*/ 252 w 252"/>
                <a:gd name="T11" fmla="*/ 867 h 895"/>
                <a:gd name="T12" fmla="*/ 252 w 252"/>
                <a:gd name="T13" fmla="*/ 17 h 895"/>
                <a:gd name="T14" fmla="*/ 237 w 252"/>
                <a:gd name="T15" fmla="*/ 4 h 895"/>
                <a:gd name="T16" fmla="*/ 233 w 252"/>
                <a:gd name="T17" fmla="*/ 0 h 895"/>
                <a:gd name="T18" fmla="*/ 233 w 252"/>
                <a:gd name="T19" fmla="*/ 0 h 895"/>
                <a:gd name="T20" fmla="*/ 233 w 252"/>
                <a:gd name="T21" fmla="*/ 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2" h="895">
                  <a:moveTo>
                    <a:pt x="233" y="0"/>
                  </a:moveTo>
                  <a:cubicBezTo>
                    <a:pt x="0" y="232"/>
                    <a:pt x="0" y="232"/>
                    <a:pt x="0" y="232"/>
                  </a:cubicBezTo>
                  <a:cubicBezTo>
                    <a:pt x="0" y="867"/>
                    <a:pt x="0" y="867"/>
                    <a:pt x="0" y="867"/>
                  </a:cubicBezTo>
                  <a:cubicBezTo>
                    <a:pt x="0" y="882"/>
                    <a:pt x="12" y="895"/>
                    <a:pt x="28" y="895"/>
                  </a:cubicBezTo>
                  <a:cubicBezTo>
                    <a:pt x="223" y="895"/>
                    <a:pt x="223" y="895"/>
                    <a:pt x="223" y="895"/>
                  </a:cubicBezTo>
                  <a:cubicBezTo>
                    <a:pt x="239" y="895"/>
                    <a:pt x="252" y="883"/>
                    <a:pt x="252" y="867"/>
                  </a:cubicBezTo>
                  <a:cubicBezTo>
                    <a:pt x="252" y="17"/>
                    <a:pt x="252" y="17"/>
                    <a:pt x="252" y="17"/>
                  </a:cubicBezTo>
                  <a:cubicBezTo>
                    <a:pt x="245" y="12"/>
                    <a:pt x="240" y="7"/>
                    <a:pt x="237" y="4"/>
                  </a:cubicBezTo>
                  <a:lnTo>
                    <a:pt x="233" y="0"/>
                  </a:lnTo>
                  <a:close/>
                  <a:moveTo>
                    <a:pt x="233" y="0"/>
                  </a:moveTo>
                  <a:cubicBezTo>
                    <a:pt x="233" y="0"/>
                    <a:pt x="233" y="0"/>
                    <a:pt x="23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0" name="Freeform 70">
              <a:extLst>
                <a:ext uri="{FF2B5EF4-FFF2-40B4-BE49-F238E27FC236}">
                  <a16:creationId xmlns:a16="http://schemas.microsoft.com/office/drawing/2014/main" id="{7F365B86-E4AE-47FB-B285-6909F3AA2477}"/>
                </a:ext>
              </a:extLst>
            </p:cNvPr>
            <p:cNvSpPr>
              <a:spLocks noEditPoints="1"/>
            </p:cNvSpPr>
            <p:nvPr/>
          </p:nvSpPr>
          <p:spPr bwMode="auto">
            <a:xfrm>
              <a:off x="8404226" y="-1452563"/>
              <a:ext cx="1492250" cy="904875"/>
            </a:xfrm>
            <a:custGeom>
              <a:avLst/>
              <a:gdLst>
                <a:gd name="T0" fmla="*/ 1552 w 1566"/>
                <a:gd name="T1" fmla="*/ 15 h 950"/>
                <a:gd name="T2" fmla="*/ 1511 w 1566"/>
                <a:gd name="T3" fmla="*/ 0 h 950"/>
                <a:gd name="T4" fmla="*/ 1506 w 1566"/>
                <a:gd name="T5" fmla="*/ 0 h 950"/>
                <a:gd name="T6" fmla="*/ 1234 w 1566"/>
                <a:gd name="T7" fmla="*/ 13 h 950"/>
                <a:gd name="T8" fmla="*/ 1192 w 1566"/>
                <a:gd name="T9" fmla="*/ 28 h 950"/>
                <a:gd name="T10" fmla="*/ 1182 w 1566"/>
                <a:gd name="T11" fmla="*/ 42 h 950"/>
                <a:gd name="T12" fmla="*/ 1196 w 1566"/>
                <a:gd name="T13" fmla="*/ 99 h 950"/>
                <a:gd name="T14" fmla="*/ 1219 w 1566"/>
                <a:gd name="T15" fmla="*/ 122 h 950"/>
                <a:gd name="T16" fmla="*/ 1267 w 1566"/>
                <a:gd name="T17" fmla="*/ 170 h 950"/>
                <a:gd name="T18" fmla="*/ 717 w 1566"/>
                <a:gd name="T19" fmla="*/ 719 h 950"/>
                <a:gd name="T20" fmla="*/ 471 w 1566"/>
                <a:gd name="T21" fmla="*/ 473 h 950"/>
                <a:gd name="T22" fmla="*/ 415 w 1566"/>
                <a:gd name="T23" fmla="*/ 450 h 950"/>
                <a:gd name="T24" fmla="*/ 360 w 1566"/>
                <a:gd name="T25" fmla="*/ 473 h 950"/>
                <a:gd name="T26" fmla="*/ 31 w 1566"/>
                <a:gd name="T27" fmla="*/ 801 h 950"/>
                <a:gd name="T28" fmla="*/ 31 w 1566"/>
                <a:gd name="T29" fmla="*/ 912 h 950"/>
                <a:gd name="T30" fmla="*/ 46 w 1566"/>
                <a:gd name="T31" fmla="*/ 927 h 950"/>
                <a:gd name="T32" fmla="*/ 101 w 1566"/>
                <a:gd name="T33" fmla="*/ 950 h 950"/>
                <a:gd name="T34" fmla="*/ 157 w 1566"/>
                <a:gd name="T35" fmla="*/ 927 h 950"/>
                <a:gd name="T36" fmla="*/ 415 w 1566"/>
                <a:gd name="T37" fmla="*/ 668 h 950"/>
                <a:gd name="T38" fmla="*/ 662 w 1566"/>
                <a:gd name="T39" fmla="*/ 915 h 950"/>
                <a:gd name="T40" fmla="*/ 717 w 1566"/>
                <a:gd name="T41" fmla="*/ 938 h 950"/>
                <a:gd name="T42" fmla="*/ 773 w 1566"/>
                <a:gd name="T43" fmla="*/ 915 h 950"/>
                <a:gd name="T44" fmla="*/ 1393 w 1566"/>
                <a:gd name="T45" fmla="*/ 296 h 950"/>
                <a:gd name="T46" fmla="*/ 1463 w 1566"/>
                <a:gd name="T47" fmla="*/ 365 h 950"/>
                <a:gd name="T48" fmla="*/ 1500 w 1566"/>
                <a:gd name="T49" fmla="*/ 385 h 950"/>
                <a:gd name="T50" fmla="*/ 1523 w 1566"/>
                <a:gd name="T51" fmla="*/ 379 h 950"/>
                <a:gd name="T52" fmla="*/ 1536 w 1566"/>
                <a:gd name="T53" fmla="*/ 369 h 950"/>
                <a:gd name="T54" fmla="*/ 1553 w 1566"/>
                <a:gd name="T55" fmla="*/ 324 h 950"/>
                <a:gd name="T56" fmla="*/ 1561 w 1566"/>
                <a:gd name="T57" fmla="*/ 147 h 950"/>
                <a:gd name="T58" fmla="*/ 1565 w 1566"/>
                <a:gd name="T59" fmla="*/ 59 h 950"/>
                <a:gd name="T60" fmla="*/ 1552 w 1566"/>
                <a:gd name="T61" fmla="*/ 15 h 950"/>
                <a:gd name="T62" fmla="*/ 1552 w 1566"/>
                <a:gd name="T63" fmla="*/ 15 h 950"/>
                <a:gd name="T64" fmla="*/ 1552 w 1566"/>
                <a:gd name="T65" fmla="*/ 15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66" h="950">
                  <a:moveTo>
                    <a:pt x="1552" y="15"/>
                  </a:moveTo>
                  <a:cubicBezTo>
                    <a:pt x="1543" y="5"/>
                    <a:pt x="1529" y="0"/>
                    <a:pt x="1511" y="0"/>
                  </a:cubicBezTo>
                  <a:cubicBezTo>
                    <a:pt x="1506" y="0"/>
                    <a:pt x="1506" y="0"/>
                    <a:pt x="1506" y="0"/>
                  </a:cubicBezTo>
                  <a:cubicBezTo>
                    <a:pt x="1415" y="4"/>
                    <a:pt x="1324" y="9"/>
                    <a:pt x="1234" y="13"/>
                  </a:cubicBezTo>
                  <a:cubicBezTo>
                    <a:pt x="1221" y="14"/>
                    <a:pt x="1205" y="14"/>
                    <a:pt x="1192" y="28"/>
                  </a:cubicBezTo>
                  <a:cubicBezTo>
                    <a:pt x="1188" y="32"/>
                    <a:pt x="1184" y="36"/>
                    <a:pt x="1182" y="42"/>
                  </a:cubicBezTo>
                  <a:cubicBezTo>
                    <a:pt x="1168" y="71"/>
                    <a:pt x="1187" y="90"/>
                    <a:pt x="1196" y="99"/>
                  </a:cubicBezTo>
                  <a:cubicBezTo>
                    <a:pt x="1219" y="122"/>
                    <a:pt x="1219" y="122"/>
                    <a:pt x="1219" y="122"/>
                  </a:cubicBezTo>
                  <a:cubicBezTo>
                    <a:pt x="1235" y="138"/>
                    <a:pt x="1251" y="154"/>
                    <a:pt x="1267" y="170"/>
                  </a:cubicBezTo>
                  <a:cubicBezTo>
                    <a:pt x="717" y="719"/>
                    <a:pt x="717" y="719"/>
                    <a:pt x="717" y="719"/>
                  </a:cubicBezTo>
                  <a:cubicBezTo>
                    <a:pt x="471" y="473"/>
                    <a:pt x="471" y="473"/>
                    <a:pt x="471" y="473"/>
                  </a:cubicBezTo>
                  <a:cubicBezTo>
                    <a:pt x="456" y="458"/>
                    <a:pt x="436" y="450"/>
                    <a:pt x="415" y="450"/>
                  </a:cubicBezTo>
                  <a:cubicBezTo>
                    <a:pt x="394" y="450"/>
                    <a:pt x="374" y="458"/>
                    <a:pt x="360" y="473"/>
                  </a:cubicBezTo>
                  <a:cubicBezTo>
                    <a:pt x="31" y="801"/>
                    <a:pt x="31" y="801"/>
                    <a:pt x="31" y="801"/>
                  </a:cubicBezTo>
                  <a:cubicBezTo>
                    <a:pt x="0" y="832"/>
                    <a:pt x="0" y="881"/>
                    <a:pt x="31" y="912"/>
                  </a:cubicBezTo>
                  <a:cubicBezTo>
                    <a:pt x="46" y="927"/>
                    <a:pt x="46" y="927"/>
                    <a:pt x="46" y="927"/>
                  </a:cubicBezTo>
                  <a:cubicBezTo>
                    <a:pt x="60" y="941"/>
                    <a:pt x="80" y="950"/>
                    <a:pt x="101" y="950"/>
                  </a:cubicBezTo>
                  <a:cubicBezTo>
                    <a:pt x="123" y="950"/>
                    <a:pt x="142" y="941"/>
                    <a:pt x="157" y="927"/>
                  </a:cubicBezTo>
                  <a:cubicBezTo>
                    <a:pt x="415" y="668"/>
                    <a:pt x="415" y="668"/>
                    <a:pt x="415" y="668"/>
                  </a:cubicBezTo>
                  <a:cubicBezTo>
                    <a:pt x="662" y="915"/>
                    <a:pt x="662" y="915"/>
                    <a:pt x="662" y="915"/>
                  </a:cubicBezTo>
                  <a:cubicBezTo>
                    <a:pt x="676" y="930"/>
                    <a:pt x="696" y="938"/>
                    <a:pt x="717" y="938"/>
                  </a:cubicBezTo>
                  <a:cubicBezTo>
                    <a:pt x="739" y="938"/>
                    <a:pt x="758" y="930"/>
                    <a:pt x="773" y="915"/>
                  </a:cubicBezTo>
                  <a:cubicBezTo>
                    <a:pt x="1393" y="296"/>
                    <a:pt x="1393" y="296"/>
                    <a:pt x="1393" y="296"/>
                  </a:cubicBezTo>
                  <a:cubicBezTo>
                    <a:pt x="1463" y="365"/>
                    <a:pt x="1463" y="365"/>
                    <a:pt x="1463" y="365"/>
                  </a:cubicBezTo>
                  <a:cubicBezTo>
                    <a:pt x="1471" y="374"/>
                    <a:pt x="1483" y="385"/>
                    <a:pt x="1500" y="385"/>
                  </a:cubicBezTo>
                  <a:cubicBezTo>
                    <a:pt x="1508" y="385"/>
                    <a:pt x="1515" y="383"/>
                    <a:pt x="1523" y="379"/>
                  </a:cubicBezTo>
                  <a:cubicBezTo>
                    <a:pt x="1528" y="376"/>
                    <a:pt x="1532" y="373"/>
                    <a:pt x="1536" y="369"/>
                  </a:cubicBezTo>
                  <a:cubicBezTo>
                    <a:pt x="1550" y="356"/>
                    <a:pt x="1552" y="338"/>
                    <a:pt x="1553" y="324"/>
                  </a:cubicBezTo>
                  <a:cubicBezTo>
                    <a:pt x="1556" y="265"/>
                    <a:pt x="1558" y="206"/>
                    <a:pt x="1561" y="147"/>
                  </a:cubicBezTo>
                  <a:cubicBezTo>
                    <a:pt x="1565" y="59"/>
                    <a:pt x="1565" y="59"/>
                    <a:pt x="1565" y="59"/>
                  </a:cubicBezTo>
                  <a:cubicBezTo>
                    <a:pt x="1566" y="40"/>
                    <a:pt x="1562" y="26"/>
                    <a:pt x="1552" y="15"/>
                  </a:cubicBezTo>
                  <a:close/>
                  <a:moveTo>
                    <a:pt x="1552" y="15"/>
                  </a:moveTo>
                  <a:cubicBezTo>
                    <a:pt x="1552" y="15"/>
                    <a:pt x="1552" y="15"/>
                    <a:pt x="1552"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71" name="Group 67">
            <a:extLst>
              <a:ext uri="{FF2B5EF4-FFF2-40B4-BE49-F238E27FC236}">
                <a16:creationId xmlns:a16="http://schemas.microsoft.com/office/drawing/2014/main" id="{4C847542-F972-469D-BB6A-805AB70C0140}"/>
              </a:ext>
            </a:extLst>
          </p:cNvPr>
          <p:cNvGrpSpPr/>
          <p:nvPr userDrawn="1"/>
        </p:nvGrpSpPr>
        <p:grpSpPr>
          <a:xfrm>
            <a:off x="7345811" y="3009106"/>
            <a:ext cx="805616" cy="741201"/>
            <a:chOff x="10163176" y="-1509713"/>
            <a:chExt cx="1489075" cy="1370013"/>
          </a:xfrm>
          <a:solidFill>
            <a:schemeClr val="bg1">
              <a:lumMod val="10000"/>
            </a:schemeClr>
          </a:solidFill>
        </p:grpSpPr>
        <p:sp>
          <p:nvSpPr>
            <p:cNvPr id="72" name="Freeform 71">
              <a:extLst>
                <a:ext uri="{FF2B5EF4-FFF2-40B4-BE49-F238E27FC236}">
                  <a16:creationId xmlns:a16="http://schemas.microsoft.com/office/drawing/2014/main" id="{04799F25-6A95-4D5A-B2F8-49732EB67B5A}"/>
                </a:ext>
              </a:extLst>
            </p:cNvPr>
            <p:cNvSpPr>
              <a:spLocks noEditPoints="1"/>
            </p:cNvSpPr>
            <p:nvPr/>
          </p:nvSpPr>
          <p:spPr bwMode="auto">
            <a:xfrm>
              <a:off x="10242551" y="-1146175"/>
              <a:ext cx="252413" cy="1006475"/>
            </a:xfrm>
            <a:custGeom>
              <a:avLst/>
              <a:gdLst>
                <a:gd name="T0" fmla="*/ 0 w 264"/>
                <a:gd name="T1" fmla="*/ 1015 h 1057"/>
                <a:gd name="T2" fmla="*/ 42 w 264"/>
                <a:gd name="T3" fmla="*/ 1057 h 1057"/>
                <a:gd name="T4" fmla="*/ 222 w 264"/>
                <a:gd name="T5" fmla="*/ 1057 h 1057"/>
                <a:gd name="T6" fmla="*/ 264 w 264"/>
                <a:gd name="T7" fmla="*/ 1015 h 1057"/>
                <a:gd name="T8" fmla="*/ 264 w 264"/>
                <a:gd name="T9" fmla="*/ 264 h 1057"/>
                <a:gd name="T10" fmla="*/ 0 w 264"/>
                <a:gd name="T11" fmla="*/ 0 h 1057"/>
                <a:gd name="T12" fmla="*/ 0 w 264"/>
                <a:gd name="T13" fmla="*/ 1015 h 1057"/>
                <a:gd name="T14" fmla="*/ 0 w 264"/>
                <a:gd name="T15" fmla="*/ 1015 h 1057"/>
                <a:gd name="T16" fmla="*/ 0 w 264"/>
                <a:gd name="T17" fmla="*/ 1015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 h="1057">
                  <a:moveTo>
                    <a:pt x="0" y="1015"/>
                  </a:moveTo>
                  <a:cubicBezTo>
                    <a:pt x="0" y="1038"/>
                    <a:pt x="19" y="1057"/>
                    <a:pt x="42" y="1057"/>
                  </a:cubicBezTo>
                  <a:cubicBezTo>
                    <a:pt x="222" y="1057"/>
                    <a:pt x="222" y="1057"/>
                    <a:pt x="222" y="1057"/>
                  </a:cubicBezTo>
                  <a:cubicBezTo>
                    <a:pt x="245" y="1057"/>
                    <a:pt x="264" y="1038"/>
                    <a:pt x="264" y="1015"/>
                  </a:cubicBezTo>
                  <a:cubicBezTo>
                    <a:pt x="264" y="264"/>
                    <a:pt x="264" y="264"/>
                    <a:pt x="264" y="264"/>
                  </a:cubicBezTo>
                  <a:cubicBezTo>
                    <a:pt x="0" y="0"/>
                    <a:pt x="0" y="0"/>
                    <a:pt x="0" y="0"/>
                  </a:cubicBezTo>
                  <a:lnTo>
                    <a:pt x="0" y="1015"/>
                  </a:lnTo>
                  <a:close/>
                  <a:moveTo>
                    <a:pt x="0" y="1015"/>
                  </a:moveTo>
                  <a:cubicBezTo>
                    <a:pt x="0" y="1015"/>
                    <a:pt x="0" y="1015"/>
                    <a:pt x="0" y="10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3" name="Freeform 72">
              <a:extLst>
                <a:ext uri="{FF2B5EF4-FFF2-40B4-BE49-F238E27FC236}">
                  <a16:creationId xmlns:a16="http://schemas.microsoft.com/office/drawing/2014/main" id="{5D1B8EC2-B395-4964-AEE5-F4D55858A568}"/>
                </a:ext>
              </a:extLst>
            </p:cNvPr>
            <p:cNvSpPr>
              <a:spLocks noEditPoints="1"/>
            </p:cNvSpPr>
            <p:nvPr/>
          </p:nvSpPr>
          <p:spPr bwMode="auto">
            <a:xfrm>
              <a:off x="10593388" y="-796925"/>
              <a:ext cx="250825" cy="657225"/>
            </a:xfrm>
            <a:custGeom>
              <a:avLst/>
              <a:gdLst>
                <a:gd name="T0" fmla="*/ 0 w 264"/>
                <a:gd name="T1" fmla="*/ 0 h 691"/>
                <a:gd name="T2" fmla="*/ 0 w 264"/>
                <a:gd name="T3" fmla="*/ 649 h 691"/>
                <a:gd name="T4" fmla="*/ 42 w 264"/>
                <a:gd name="T5" fmla="*/ 691 h 691"/>
                <a:gd name="T6" fmla="*/ 222 w 264"/>
                <a:gd name="T7" fmla="*/ 691 h 691"/>
                <a:gd name="T8" fmla="*/ 264 w 264"/>
                <a:gd name="T9" fmla="*/ 649 h 691"/>
                <a:gd name="T10" fmla="*/ 264 w 264"/>
                <a:gd name="T11" fmla="*/ 204 h 691"/>
                <a:gd name="T12" fmla="*/ 146 w 264"/>
                <a:gd name="T13" fmla="*/ 146 h 691"/>
                <a:gd name="T14" fmla="*/ 0 w 264"/>
                <a:gd name="T15" fmla="*/ 0 h 691"/>
                <a:gd name="T16" fmla="*/ 0 w 264"/>
                <a:gd name="T17" fmla="*/ 0 h 691"/>
                <a:gd name="T18" fmla="*/ 0 w 264"/>
                <a:gd name="T19" fmla="*/ 0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691">
                  <a:moveTo>
                    <a:pt x="0" y="0"/>
                  </a:moveTo>
                  <a:cubicBezTo>
                    <a:pt x="0" y="649"/>
                    <a:pt x="0" y="649"/>
                    <a:pt x="0" y="649"/>
                  </a:cubicBezTo>
                  <a:cubicBezTo>
                    <a:pt x="0" y="672"/>
                    <a:pt x="19" y="691"/>
                    <a:pt x="42" y="691"/>
                  </a:cubicBezTo>
                  <a:cubicBezTo>
                    <a:pt x="222" y="691"/>
                    <a:pt x="222" y="691"/>
                    <a:pt x="222" y="691"/>
                  </a:cubicBezTo>
                  <a:cubicBezTo>
                    <a:pt x="245" y="691"/>
                    <a:pt x="264" y="672"/>
                    <a:pt x="264" y="649"/>
                  </a:cubicBezTo>
                  <a:cubicBezTo>
                    <a:pt x="264" y="204"/>
                    <a:pt x="264" y="204"/>
                    <a:pt x="264" y="204"/>
                  </a:cubicBezTo>
                  <a:cubicBezTo>
                    <a:pt x="219" y="199"/>
                    <a:pt x="178" y="179"/>
                    <a:pt x="146" y="146"/>
                  </a:cubicBezTo>
                  <a:lnTo>
                    <a:pt x="0" y="0"/>
                  </a:lnTo>
                  <a:close/>
                  <a:moveTo>
                    <a:pt x="0" y="0"/>
                  </a:move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4" name="Freeform 73">
              <a:extLst>
                <a:ext uri="{FF2B5EF4-FFF2-40B4-BE49-F238E27FC236}">
                  <a16:creationId xmlns:a16="http://schemas.microsoft.com/office/drawing/2014/main" id="{FE0F2673-1614-4A66-BA41-C1DC43FE6526}"/>
                </a:ext>
              </a:extLst>
            </p:cNvPr>
            <p:cNvSpPr>
              <a:spLocks noEditPoints="1"/>
            </p:cNvSpPr>
            <p:nvPr/>
          </p:nvSpPr>
          <p:spPr bwMode="auto">
            <a:xfrm>
              <a:off x="11291888" y="-441325"/>
              <a:ext cx="250825" cy="301625"/>
            </a:xfrm>
            <a:custGeom>
              <a:avLst/>
              <a:gdLst>
                <a:gd name="T0" fmla="*/ 0 w 264"/>
                <a:gd name="T1" fmla="*/ 0 h 316"/>
                <a:gd name="T2" fmla="*/ 0 w 264"/>
                <a:gd name="T3" fmla="*/ 274 h 316"/>
                <a:gd name="T4" fmla="*/ 42 w 264"/>
                <a:gd name="T5" fmla="*/ 316 h 316"/>
                <a:gd name="T6" fmla="*/ 221 w 264"/>
                <a:gd name="T7" fmla="*/ 316 h 316"/>
                <a:gd name="T8" fmla="*/ 264 w 264"/>
                <a:gd name="T9" fmla="*/ 274 h 316"/>
                <a:gd name="T10" fmla="*/ 264 w 264"/>
                <a:gd name="T11" fmla="*/ 13 h 316"/>
                <a:gd name="T12" fmla="*/ 24 w 264"/>
                <a:gd name="T13" fmla="*/ 2 h 316"/>
                <a:gd name="T14" fmla="*/ 0 w 264"/>
                <a:gd name="T15" fmla="*/ 0 h 316"/>
                <a:gd name="T16" fmla="*/ 0 w 264"/>
                <a:gd name="T17" fmla="*/ 0 h 316"/>
                <a:gd name="T18" fmla="*/ 0 w 264"/>
                <a:gd name="T19"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316">
                  <a:moveTo>
                    <a:pt x="0" y="0"/>
                  </a:moveTo>
                  <a:cubicBezTo>
                    <a:pt x="0" y="274"/>
                    <a:pt x="0" y="274"/>
                    <a:pt x="0" y="274"/>
                  </a:cubicBezTo>
                  <a:cubicBezTo>
                    <a:pt x="0" y="297"/>
                    <a:pt x="19" y="316"/>
                    <a:pt x="42" y="316"/>
                  </a:cubicBezTo>
                  <a:cubicBezTo>
                    <a:pt x="221" y="316"/>
                    <a:pt x="221" y="316"/>
                    <a:pt x="221" y="316"/>
                  </a:cubicBezTo>
                  <a:cubicBezTo>
                    <a:pt x="245" y="316"/>
                    <a:pt x="264" y="297"/>
                    <a:pt x="264" y="274"/>
                  </a:cubicBezTo>
                  <a:cubicBezTo>
                    <a:pt x="264" y="13"/>
                    <a:pt x="264" y="13"/>
                    <a:pt x="264" y="13"/>
                  </a:cubicBezTo>
                  <a:cubicBezTo>
                    <a:pt x="184" y="9"/>
                    <a:pt x="104" y="6"/>
                    <a:pt x="24" y="2"/>
                  </a:cubicBezTo>
                  <a:cubicBezTo>
                    <a:pt x="18" y="2"/>
                    <a:pt x="10" y="1"/>
                    <a:pt x="0" y="0"/>
                  </a:cubicBezTo>
                  <a:close/>
                  <a:moveTo>
                    <a:pt x="0" y="0"/>
                  </a:move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5" name="Freeform 74">
              <a:extLst>
                <a:ext uri="{FF2B5EF4-FFF2-40B4-BE49-F238E27FC236}">
                  <a16:creationId xmlns:a16="http://schemas.microsoft.com/office/drawing/2014/main" id="{051C3E78-9A6E-45CF-B45F-5BEA7DC3E4E0}"/>
                </a:ext>
              </a:extLst>
            </p:cNvPr>
            <p:cNvSpPr>
              <a:spLocks noEditPoints="1"/>
            </p:cNvSpPr>
            <p:nvPr/>
          </p:nvSpPr>
          <p:spPr bwMode="auto">
            <a:xfrm>
              <a:off x="10942638" y="-776288"/>
              <a:ext cx="250825" cy="636588"/>
            </a:xfrm>
            <a:custGeom>
              <a:avLst/>
              <a:gdLst>
                <a:gd name="T0" fmla="*/ 260 w 264"/>
                <a:gd name="T1" fmla="*/ 68 h 668"/>
                <a:gd name="T2" fmla="*/ 191 w 264"/>
                <a:gd name="T3" fmla="*/ 0 h 668"/>
                <a:gd name="T4" fmla="*/ 67 w 264"/>
                <a:gd name="T5" fmla="*/ 123 h 668"/>
                <a:gd name="T6" fmla="*/ 0 w 264"/>
                <a:gd name="T7" fmla="*/ 168 h 668"/>
                <a:gd name="T8" fmla="*/ 0 w 264"/>
                <a:gd name="T9" fmla="*/ 626 h 668"/>
                <a:gd name="T10" fmla="*/ 42 w 264"/>
                <a:gd name="T11" fmla="*/ 668 h 668"/>
                <a:gd name="T12" fmla="*/ 221 w 264"/>
                <a:gd name="T13" fmla="*/ 668 h 668"/>
                <a:gd name="T14" fmla="*/ 264 w 264"/>
                <a:gd name="T15" fmla="*/ 626 h 668"/>
                <a:gd name="T16" fmla="*/ 264 w 264"/>
                <a:gd name="T17" fmla="*/ 300 h 668"/>
                <a:gd name="T18" fmla="*/ 231 w 264"/>
                <a:gd name="T19" fmla="*/ 253 h 668"/>
                <a:gd name="T20" fmla="*/ 260 w 264"/>
                <a:gd name="T21" fmla="*/ 68 h 668"/>
                <a:gd name="T22" fmla="*/ 260 w 264"/>
                <a:gd name="T23" fmla="*/ 68 h 668"/>
                <a:gd name="T24" fmla="*/ 260 w 264"/>
                <a:gd name="T25" fmla="*/ 68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4" h="668">
                  <a:moveTo>
                    <a:pt x="260" y="68"/>
                  </a:moveTo>
                  <a:cubicBezTo>
                    <a:pt x="191" y="0"/>
                    <a:pt x="191" y="0"/>
                    <a:pt x="191" y="0"/>
                  </a:cubicBezTo>
                  <a:cubicBezTo>
                    <a:pt x="67" y="123"/>
                    <a:pt x="67" y="123"/>
                    <a:pt x="67" y="123"/>
                  </a:cubicBezTo>
                  <a:cubicBezTo>
                    <a:pt x="48" y="143"/>
                    <a:pt x="25" y="158"/>
                    <a:pt x="0" y="168"/>
                  </a:cubicBezTo>
                  <a:cubicBezTo>
                    <a:pt x="0" y="626"/>
                    <a:pt x="0" y="626"/>
                    <a:pt x="0" y="626"/>
                  </a:cubicBezTo>
                  <a:cubicBezTo>
                    <a:pt x="0" y="649"/>
                    <a:pt x="19" y="668"/>
                    <a:pt x="42" y="668"/>
                  </a:cubicBezTo>
                  <a:cubicBezTo>
                    <a:pt x="221" y="668"/>
                    <a:pt x="221" y="668"/>
                    <a:pt x="221" y="668"/>
                  </a:cubicBezTo>
                  <a:cubicBezTo>
                    <a:pt x="245" y="668"/>
                    <a:pt x="264" y="649"/>
                    <a:pt x="264" y="626"/>
                  </a:cubicBezTo>
                  <a:cubicBezTo>
                    <a:pt x="264" y="300"/>
                    <a:pt x="264" y="300"/>
                    <a:pt x="264" y="300"/>
                  </a:cubicBezTo>
                  <a:cubicBezTo>
                    <a:pt x="251" y="287"/>
                    <a:pt x="240" y="271"/>
                    <a:pt x="231" y="253"/>
                  </a:cubicBezTo>
                  <a:cubicBezTo>
                    <a:pt x="218" y="222"/>
                    <a:pt x="193" y="145"/>
                    <a:pt x="260" y="68"/>
                  </a:cubicBezTo>
                  <a:close/>
                  <a:moveTo>
                    <a:pt x="260" y="68"/>
                  </a:moveTo>
                  <a:cubicBezTo>
                    <a:pt x="260" y="68"/>
                    <a:pt x="260" y="68"/>
                    <a:pt x="260"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6" name="Freeform 75">
              <a:extLst>
                <a:ext uri="{FF2B5EF4-FFF2-40B4-BE49-F238E27FC236}">
                  <a16:creationId xmlns:a16="http://schemas.microsoft.com/office/drawing/2014/main" id="{FAE773C9-1FF9-4EC2-B1B3-A7D27F43694D}"/>
                </a:ext>
              </a:extLst>
            </p:cNvPr>
            <p:cNvSpPr>
              <a:spLocks noEditPoints="1"/>
            </p:cNvSpPr>
            <p:nvPr/>
          </p:nvSpPr>
          <p:spPr bwMode="auto">
            <a:xfrm>
              <a:off x="10163176" y="-1509713"/>
              <a:ext cx="1489075" cy="968375"/>
            </a:xfrm>
            <a:custGeom>
              <a:avLst/>
              <a:gdLst>
                <a:gd name="T0" fmla="*/ 1563 w 1564"/>
                <a:gd name="T1" fmla="*/ 955 h 1016"/>
                <a:gd name="T2" fmla="*/ 1559 w 1564"/>
                <a:gd name="T3" fmla="*/ 862 h 1016"/>
                <a:gd name="T4" fmla="*/ 1550 w 1564"/>
                <a:gd name="T5" fmla="*/ 676 h 1016"/>
                <a:gd name="T6" fmla="*/ 1532 w 1564"/>
                <a:gd name="T7" fmla="*/ 628 h 1016"/>
                <a:gd name="T8" fmla="*/ 1518 w 1564"/>
                <a:gd name="T9" fmla="*/ 618 h 1016"/>
                <a:gd name="T10" fmla="*/ 1494 w 1564"/>
                <a:gd name="T11" fmla="*/ 611 h 1016"/>
                <a:gd name="T12" fmla="*/ 1455 w 1564"/>
                <a:gd name="T13" fmla="*/ 632 h 1016"/>
                <a:gd name="T14" fmla="*/ 1386 w 1564"/>
                <a:gd name="T15" fmla="*/ 701 h 1016"/>
                <a:gd name="T16" fmla="*/ 1381 w 1564"/>
                <a:gd name="T17" fmla="*/ 706 h 1016"/>
                <a:gd name="T18" fmla="*/ 1068 w 1564"/>
                <a:gd name="T19" fmla="*/ 392 h 1016"/>
                <a:gd name="T20" fmla="*/ 1009 w 1564"/>
                <a:gd name="T21" fmla="*/ 367 h 1016"/>
                <a:gd name="T22" fmla="*/ 951 w 1564"/>
                <a:gd name="T23" fmla="*/ 392 h 1016"/>
                <a:gd name="T24" fmla="*/ 741 w 1564"/>
                <a:gd name="T25" fmla="*/ 601 h 1016"/>
                <a:gd name="T26" fmla="*/ 165 w 1564"/>
                <a:gd name="T27" fmla="*/ 25 h 1016"/>
                <a:gd name="T28" fmla="*/ 106 w 1564"/>
                <a:gd name="T29" fmla="*/ 0 h 1016"/>
                <a:gd name="T30" fmla="*/ 48 w 1564"/>
                <a:gd name="T31" fmla="*/ 25 h 1016"/>
                <a:gd name="T32" fmla="*/ 32 w 1564"/>
                <a:gd name="T33" fmla="*/ 40 h 1016"/>
                <a:gd name="T34" fmla="*/ 32 w 1564"/>
                <a:gd name="T35" fmla="*/ 157 h 1016"/>
                <a:gd name="T36" fmla="*/ 683 w 1564"/>
                <a:gd name="T37" fmla="*/ 808 h 1016"/>
                <a:gd name="T38" fmla="*/ 741 w 1564"/>
                <a:gd name="T39" fmla="*/ 832 h 1016"/>
                <a:gd name="T40" fmla="*/ 799 w 1564"/>
                <a:gd name="T41" fmla="*/ 808 h 1016"/>
                <a:gd name="T42" fmla="*/ 1009 w 1564"/>
                <a:gd name="T43" fmla="*/ 598 h 1016"/>
                <a:gd name="T44" fmla="*/ 1249 w 1564"/>
                <a:gd name="T45" fmla="*/ 838 h 1016"/>
                <a:gd name="T46" fmla="*/ 1199 w 1564"/>
                <a:gd name="T47" fmla="*/ 888 h 1016"/>
                <a:gd name="T48" fmla="*/ 1175 w 1564"/>
                <a:gd name="T49" fmla="*/ 912 h 1016"/>
                <a:gd name="T50" fmla="*/ 1160 w 1564"/>
                <a:gd name="T51" fmla="*/ 972 h 1016"/>
                <a:gd name="T52" fmla="*/ 1170 w 1564"/>
                <a:gd name="T53" fmla="*/ 987 h 1016"/>
                <a:gd name="T54" fmla="*/ 1214 w 1564"/>
                <a:gd name="T55" fmla="*/ 1003 h 1016"/>
                <a:gd name="T56" fmla="*/ 1501 w 1564"/>
                <a:gd name="T57" fmla="*/ 1016 h 1016"/>
                <a:gd name="T58" fmla="*/ 1506 w 1564"/>
                <a:gd name="T59" fmla="*/ 1016 h 1016"/>
                <a:gd name="T60" fmla="*/ 1549 w 1564"/>
                <a:gd name="T61" fmla="*/ 1000 h 1016"/>
                <a:gd name="T62" fmla="*/ 1563 w 1564"/>
                <a:gd name="T63" fmla="*/ 955 h 1016"/>
                <a:gd name="T64" fmla="*/ 1563 w 1564"/>
                <a:gd name="T65" fmla="*/ 955 h 1016"/>
                <a:gd name="T66" fmla="*/ 1563 w 1564"/>
                <a:gd name="T67" fmla="*/ 955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64" h="1016">
                  <a:moveTo>
                    <a:pt x="1563" y="955"/>
                  </a:moveTo>
                  <a:cubicBezTo>
                    <a:pt x="1559" y="862"/>
                    <a:pt x="1559" y="862"/>
                    <a:pt x="1559" y="862"/>
                  </a:cubicBezTo>
                  <a:cubicBezTo>
                    <a:pt x="1556" y="800"/>
                    <a:pt x="1553" y="738"/>
                    <a:pt x="1550" y="676"/>
                  </a:cubicBezTo>
                  <a:cubicBezTo>
                    <a:pt x="1549" y="661"/>
                    <a:pt x="1547" y="643"/>
                    <a:pt x="1532" y="628"/>
                  </a:cubicBezTo>
                  <a:cubicBezTo>
                    <a:pt x="1528" y="625"/>
                    <a:pt x="1524" y="621"/>
                    <a:pt x="1518" y="618"/>
                  </a:cubicBezTo>
                  <a:cubicBezTo>
                    <a:pt x="1510" y="613"/>
                    <a:pt x="1502" y="611"/>
                    <a:pt x="1494" y="611"/>
                  </a:cubicBezTo>
                  <a:cubicBezTo>
                    <a:pt x="1476" y="611"/>
                    <a:pt x="1464" y="624"/>
                    <a:pt x="1455" y="632"/>
                  </a:cubicBezTo>
                  <a:cubicBezTo>
                    <a:pt x="1386" y="701"/>
                    <a:pt x="1386" y="701"/>
                    <a:pt x="1386" y="701"/>
                  </a:cubicBezTo>
                  <a:cubicBezTo>
                    <a:pt x="1385" y="703"/>
                    <a:pt x="1383" y="704"/>
                    <a:pt x="1381" y="706"/>
                  </a:cubicBezTo>
                  <a:cubicBezTo>
                    <a:pt x="1068" y="392"/>
                    <a:pt x="1068" y="392"/>
                    <a:pt x="1068" y="392"/>
                  </a:cubicBezTo>
                  <a:cubicBezTo>
                    <a:pt x="1052" y="376"/>
                    <a:pt x="1031" y="367"/>
                    <a:pt x="1009" y="367"/>
                  </a:cubicBezTo>
                  <a:cubicBezTo>
                    <a:pt x="988" y="367"/>
                    <a:pt x="966" y="376"/>
                    <a:pt x="951" y="392"/>
                  </a:cubicBezTo>
                  <a:cubicBezTo>
                    <a:pt x="741" y="601"/>
                    <a:pt x="741" y="601"/>
                    <a:pt x="741" y="601"/>
                  </a:cubicBezTo>
                  <a:cubicBezTo>
                    <a:pt x="165" y="25"/>
                    <a:pt x="165" y="25"/>
                    <a:pt x="165" y="25"/>
                  </a:cubicBezTo>
                  <a:cubicBezTo>
                    <a:pt x="149" y="9"/>
                    <a:pt x="128" y="0"/>
                    <a:pt x="106" y="0"/>
                  </a:cubicBezTo>
                  <a:cubicBezTo>
                    <a:pt x="84" y="0"/>
                    <a:pt x="63" y="9"/>
                    <a:pt x="48" y="25"/>
                  </a:cubicBezTo>
                  <a:cubicBezTo>
                    <a:pt x="32" y="40"/>
                    <a:pt x="32" y="40"/>
                    <a:pt x="32" y="40"/>
                  </a:cubicBezTo>
                  <a:cubicBezTo>
                    <a:pt x="0" y="73"/>
                    <a:pt x="0" y="125"/>
                    <a:pt x="32" y="157"/>
                  </a:cubicBezTo>
                  <a:cubicBezTo>
                    <a:pt x="683" y="808"/>
                    <a:pt x="683" y="808"/>
                    <a:pt x="683" y="808"/>
                  </a:cubicBezTo>
                  <a:cubicBezTo>
                    <a:pt x="698" y="823"/>
                    <a:pt x="719" y="832"/>
                    <a:pt x="741" y="832"/>
                  </a:cubicBezTo>
                  <a:cubicBezTo>
                    <a:pt x="763" y="832"/>
                    <a:pt x="784" y="823"/>
                    <a:pt x="799" y="808"/>
                  </a:cubicBezTo>
                  <a:cubicBezTo>
                    <a:pt x="1009" y="598"/>
                    <a:pt x="1009" y="598"/>
                    <a:pt x="1009" y="598"/>
                  </a:cubicBezTo>
                  <a:cubicBezTo>
                    <a:pt x="1249" y="838"/>
                    <a:pt x="1249" y="838"/>
                    <a:pt x="1249" y="838"/>
                  </a:cubicBezTo>
                  <a:cubicBezTo>
                    <a:pt x="1232" y="855"/>
                    <a:pt x="1215" y="871"/>
                    <a:pt x="1199" y="888"/>
                  </a:cubicBezTo>
                  <a:cubicBezTo>
                    <a:pt x="1175" y="912"/>
                    <a:pt x="1175" y="912"/>
                    <a:pt x="1175" y="912"/>
                  </a:cubicBezTo>
                  <a:cubicBezTo>
                    <a:pt x="1165" y="922"/>
                    <a:pt x="1145" y="942"/>
                    <a:pt x="1160" y="972"/>
                  </a:cubicBezTo>
                  <a:cubicBezTo>
                    <a:pt x="1163" y="978"/>
                    <a:pt x="1166" y="983"/>
                    <a:pt x="1170" y="987"/>
                  </a:cubicBezTo>
                  <a:cubicBezTo>
                    <a:pt x="1184" y="1001"/>
                    <a:pt x="1202" y="1002"/>
                    <a:pt x="1214" y="1003"/>
                  </a:cubicBezTo>
                  <a:cubicBezTo>
                    <a:pt x="1309" y="1007"/>
                    <a:pt x="1405" y="1011"/>
                    <a:pt x="1501" y="1016"/>
                  </a:cubicBezTo>
                  <a:cubicBezTo>
                    <a:pt x="1506" y="1016"/>
                    <a:pt x="1506" y="1016"/>
                    <a:pt x="1506" y="1016"/>
                  </a:cubicBezTo>
                  <a:cubicBezTo>
                    <a:pt x="1525" y="1016"/>
                    <a:pt x="1540" y="1011"/>
                    <a:pt x="1549" y="1000"/>
                  </a:cubicBezTo>
                  <a:cubicBezTo>
                    <a:pt x="1560" y="990"/>
                    <a:pt x="1564" y="975"/>
                    <a:pt x="1563" y="955"/>
                  </a:cubicBezTo>
                  <a:close/>
                  <a:moveTo>
                    <a:pt x="1563" y="955"/>
                  </a:moveTo>
                  <a:cubicBezTo>
                    <a:pt x="1563" y="955"/>
                    <a:pt x="1563" y="955"/>
                    <a:pt x="1563" y="9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77" name="Group 73">
            <a:extLst>
              <a:ext uri="{FF2B5EF4-FFF2-40B4-BE49-F238E27FC236}">
                <a16:creationId xmlns:a16="http://schemas.microsoft.com/office/drawing/2014/main" id="{0B0E7881-DE3F-4EC8-BB91-2C810B76644F}"/>
              </a:ext>
            </a:extLst>
          </p:cNvPr>
          <p:cNvGrpSpPr/>
          <p:nvPr userDrawn="1"/>
        </p:nvGrpSpPr>
        <p:grpSpPr>
          <a:xfrm>
            <a:off x="9108233" y="4595565"/>
            <a:ext cx="830523" cy="829664"/>
            <a:chOff x="12017376" y="-1597026"/>
            <a:chExt cx="1535113" cy="1533525"/>
          </a:xfrm>
          <a:solidFill>
            <a:schemeClr val="bg1">
              <a:lumMod val="10000"/>
            </a:schemeClr>
          </a:solidFill>
        </p:grpSpPr>
        <p:sp>
          <p:nvSpPr>
            <p:cNvPr id="78" name="Freeform 76">
              <a:extLst>
                <a:ext uri="{FF2B5EF4-FFF2-40B4-BE49-F238E27FC236}">
                  <a16:creationId xmlns:a16="http://schemas.microsoft.com/office/drawing/2014/main" id="{73FF4D1D-0C45-47DA-B344-81924745C350}"/>
                </a:ext>
              </a:extLst>
            </p:cNvPr>
            <p:cNvSpPr>
              <a:spLocks noEditPoints="1"/>
            </p:cNvSpPr>
            <p:nvPr/>
          </p:nvSpPr>
          <p:spPr bwMode="auto">
            <a:xfrm>
              <a:off x="12017376" y="-1597026"/>
              <a:ext cx="1535113" cy="1533525"/>
            </a:xfrm>
            <a:custGeom>
              <a:avLst/>
              <a:gdLst>
                <a:gd name="T0" fmla="*/ 1564 w 1612"/>
                <a:gd name="T1" fmla="*/ 1389 h 1611"/>
                <a:gd name="T2" fmla="*/ 1243 w 1612"/>
                <a:gd name="T3" fmla="*/ 1069 h 1611"/>
                <a:gd name="T4" fmla="*/ 1220 w 1612"/>
                <a:gd name="T5" fmla="*/ 1092 h 1611"/>
                <a:gd name="T6" fmla="*/ 1185 w 1612"/>
                <a:gd name="T7" fmla="*/ 1056 h 1611"/>
                <a:gd name="T8" fmla="*/ 1125 w 1612"/>
                <a:gd name="T9" fmla="*/ 243 h 1611"/>
                <a:gd name="T10" fmla="*/ 243 w 1612"/>
                <a:gd name="T11" fmla="*/ 243 h 1611"/>
                <a:gd name="T12" fmla="*/ 243 w 1612"/>
                <a:gd name="T13" fmla="*/ 1125 h 1611"/>
                <a:gd name="T14" fmla="*/ 1057 w 1612"/>
                <a:gd name="T15" fmla="*/ 1184 h 1611"/>
                <a:gd name="T16" fmla="*/ 1092 w 1612"/>
                <a:gd name="T17" fmla="*/ 1220 h 1611"/>
                <a:gd name="T18" fmla="*/ 1069 w 1612"/>
                <a:gd name="T19" fmla="*/ 1243 h 1611"/>
                <a:gd name="T20" fmla="*/ 1390 w 1612"/>
                <a:gd name="T21" fmla="*/ 1563 h 1611"/>
                <a:gd name="T22" fmla="*/ 1564 w 1612"/>
                <a:gd name="T23" fmla="*/ 1563 h 1611"/>
                <a:gd name="T24" fmla="*/ 1564 w 1612"/>
                <a:gd name="T25" fmla="*/ 1389 h 1611"/>
                <a:gd name="T26" fmla="*/ 990 w 1612"/>
                <a:gd name="T27" fmla="*/ 989 h 1611"/>
                <a:gd name="T28" fmla="*/ 379 w 1612"/>
                <a:gd name="T29" fmla="*/ 989 h 1611"/>
                <a:gd name="T30" fmla="*/ 379 w 1612"/>
                <a:gd name="T31" fmla="*/ 379 h 1611"/>
                <a:gd name="T32" fmla="*/ 990 w 1612"/>
                <a:gd name="T33" fmla="*/ 379 h 1611"/>
                <a:gd name="T34" fmla="*/ 990 w 1612"/>
                <a:gd name="T35" fmla="*/ 989 h 1611"/>
                <a:gd name="T36" fmla="*/ 990 w 1612"/>
                <a:gd name="T37" fmla="*/ 989 h 1611"/>
                <a:gd name="T38" fmla="*/ 990 w 1612"/>
                <a:gd name="T39" fmla="*/ 989 h 1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2" h="1611">
                  <a:moveTo>
                    <a:pt x="1564" y="1389"/>
                  </a:moveTo>
                  <a:cubicBezTo>
                    <a:pt x="1243" y="1069"/>
                    <a:pt x="1243" y="1069"/>
                    <a:pt x="1243" y="1069"/>
                  </a:cubicBezTo>
                  <a:cubicBezTo>
                    <a:pt x="1220" y="1092"/>
                    <a:pt x="1220" y="1092"/>
                    <a:pt x="1220" y="1092"/>
                  </a:cubicBezTo>
                  <a:cubicBezTo>
                    <a:pt x="1185" y="1056"/>
                    <a:pt x="1185" y="1056"/>
                    <a:pt x="1185" y="1056"/>
                  </a:cubicBezTo>
                  <a:cubicBezTo>
                    <a:pt x="1367" y="812"/>
                    <a:pt x="1347" y="465"/>
                    <a:pt x="1125" y="243"/>
                  </a:cubicBezTo>
                  <a:cubicBezTo>
                    <a:pt x="882" y="0"/>
                    <a:pt x="487" y="0"/>
                    <a:pt x="243" y="243"/>
                  </a:cubicBezTo>
                  <a:cubicBezTo>
                    <a:pt x="0" y="487"/>
                    <a:pt x="0" y="882"/>
                    <a:pt x="243" y="1125"/>
                  </a:cubicBezTo>
                  <a:cubicBezTo>
                    <a:pt x="465" y="1347"/>
                    <a:pt x="812" y="1366"/>
                    <a:pt x="1057" y="1184"/>
                  </a:cubicBezTo>
                  <a:cubicBezTo>
                    <a:pt x="1092" y="1220"/>
                    <a:pt x="1092" y="1220"/>
                    <a:pt x="1092" y="1220"/>
                  </a:cubicBezTo>
                  <a:cubicBezTo>
                    <a:pt x="1069" y="1243"/>
                    <a:pt x="1069" y="1243"/>
                    <a:pt x="1069" y="1243"/>
                  </a:cubicBezTo>
                  <a:cubicBezTo>
                    <a:pt x="1390" y="1563"/>
                    <a:pt x="1390" y="1563"/>
                    <a:pt x="1390" y="1563"/>
                  </a:cubicBezTo>
                  <a:cubicBezTo>
                    <a:pt x="1438" y="1611"/>
                    <a:pt x="1516" y="1611"/>
                    <a:pt x="1564" y="1563"/>
                  </a:cubicBezTo>
                  <a:cubicBezTo>
                    <a:pt x="1612" y="1516"/>
                    <a:pt x="1612" y="1438"/>
                    <a:pt x="1564" y="1389"/>
                  </a:cubicBezTo>
                  <a:close/>
                  <a:moveTo>
                    <a:pt x="990" y="989"/>
                  </a:moveTo>
                  <a:cubicBezTo>
                    <a:pt x="821" y="1158"/>
                    <a:pt x="547" y="1158"/>
                    <a:pt x="379" y="989"/>
                  </a:cubicBezTo>
                  <a:cubicBezTo>
                    <a:pt x="210" y="821"/>
                    <a:pt x="210" y="547"/>
                    <a:pt x="379" y="379"/>
                  </a:cubicBezTo>
                  <a:cubicBezTo>
                    <a:pt x="547" y="210"/>
                    <a:pt x="821" y="210"/>
                    <a:pt x="990" y="379"/>
                  </a:cubicBezTo>
                  <a:cubicBezTo>
                    <a:pt x="1158" y="547"/>
                    <a:pt x="1158" y="821"/>
                    <a:pt x="990" y="989"/>
                  </a:cubicBezTo>
                  <a:close/>
                  <a:moveTo>
                    <a:pt x="990" y="989"/>
                  </a:moveTo>
                  <a:cubicBezTo>
                    <a:pt x="990" y="989"/>
                    <a:pt x="990" y="989"/>
                    <a:pt x="990" y="9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9" name="Freeform 77">
              <a:extLst>
                <a:ext uri="{FF2B5EF4-FFF2-40B4-BE49-F238E27FC236}">
                  <a16:creationId xmlns:a16="http://schemas.microsoft.com/office/drawing/2014/main" id="{8AD06B0A-7AB9-48FD-9806-52148C4770B0}"/>
                </a:ext>
              </a:extLst>
            </p:cNvPr>
            <p:cNvSpPr>
              <a:spLocks noEditPoints="1"/>
            </p:cNvSpPr>
            <p:nvPr/>
          </p:nvSpPr>
          <p:spPr bwMode="auto">
            <a:xfrm>
              <a:off x="12511088" y="-1257300"/>
              <a:ext cx="312738" cy="400050"/>
            </a:xfrm>
            <a:custGeom>
              <a:avLst/>
              <a:gdLst>
                <a:gd name="T0" fmla="*/ 40 w 328"/>
                <a:gd name="T1" fmla="*/ 298 h 419"/>
                <a:gd name="T2" fmla="*/ 131 w 328"/>
                <a:gd name="T3" fmla="*/ 411 h 419"/>
                <a:gd name="T4" fmla="*/ 197 w 328"/>
                <a:gd name="T5" fmla="*/ 411 h 419"/>
                <a:gd name="T6" fmla="*/ 288 w 328"/>
                <a:gd name="T7" fmla="*/ 299 h 419"/>
                <a:gd name="T8" fmla="*/ 314 w 328"/>
                <a:gd name="T9" fmla="*/ 254 h 419"/>
                <a:gd name="T10" fmla="*/ 301 w 328"/>
                <a:gd name="T11" fmla="*/ 200 h 419"/>
                <a:gd name="T12" fmla="*/ 307 w 328"/>
                <a:gd name="T13" fmla="*/ 181 h 419"/>
                <a:gd name="T14" fmla="*/ 266 w 328"/>
                <a:gd name="T15" fmla="*/ 53 h 419"/>
                <a:gd name="T16" fmla="*/ 230 w 328"/>
                <a:gd name="T17" fmla="*/ 19 h 419"/>
                <a:gd name="T18" fmla="*/ 155 w 328"/>
                <a:gd name="T19" fmla="*/ 3 h 419"/>
                <a:gd name="T20" fmla="*/ 125 w 328"/>
                <a:gd name="T21" fmla="*/ 9 h 419"/>
                <a:gd name="T22" fmla="*/ 92 w 328"/>
                <a:gd name="T23" fmla="*/ 26 h 419"/>
                <a:gd name="T24" fmla="*/ 58 w 328"/>
                <a:gd name="T25" fmla="*/ 54 h 419"/>
                <a:gd name="T26" fmla="*/ 21 w 328"/>
                <a:gd name="T27" fmla="*/ 118 h 419"/>
                <a:gd name="T28" fmla="*/ 22 w 328"/>
                <a:gd name="T29" fmla="*/ 181 h 419"/>
                <a:gd name="T30" fmla="*/ 27 w 328"/>
                <a:gd name="T31" fmla="*/ 200 h 419"/>
                <a:gd name="T32" fmla="*/ 14 w 328"/>
                <a:gd name="T33" fmla="*/ 254 h 419"/>
                <a:gd name="T34" fmla="*/ 40 w 328"/>
                <a:gd name="T35" fmla="*/ 298 h 419"/>
                <a:gd name="T36" fmla="*/ 40 w 328"/>
                <a:gd name="T37" fmla="*/ 298 h 419"/>
                <a:gd name="T38" fmla="*/ 40 w 328"/>
                <a:gd name="T39" fmla="*/ 29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8" h="419">
                  <a:moveTo>
                    <a:pt x="40" y="298"/>
                  </a:moveTo>
                  <a:cubicBezTo>
                    <a:pt x="46" y="340"/>
                    <a:pt x="78" y="392"/>
                    <a:pt x="131" y="411"/>
                  </a:cubicBezTo>
                  <a:cubicBezTo>
                    <a:pt x="152" y="419"/>
                    <a:pt x="176" y="419"/>
                    <a:pt x="197" y="411"/>
                  </a:cubicBezTo>
                  <a:cubicBezTo>
                    <a:pt x="249" y="392"/>
                    <a:pt x="282" y="340"/>
                    <a:pt x="288" y="299"/>
                  </a:cubicBezTo>
                  <a:cubicBezTo>
                    <a:pt x="295" y="298"/>
                    <a:pt x="304" y="288"/>
                    <a:pt x="314" y="254"/>
                  </a:cubicBezTo>
                  <a:cubicBezTo>
                    <a:pt x="328" y="206"/>
                    <a:pt x="313" y="199"/>
                    <a:pt x="301" y="200"/>
                  </a:cubicBezTo>
                  <a:cubicBezTo>
                    <a:pt x="304" y="193"/>
                    <a:pt x="306" y="187"/>
                    <a:pt x="307" y="181"/>
                  </a:cubicBezTo>
                  <a:cubicBezTo>
                    <a:pt x="327" y="57"/>
                    <a:pt x="266" y="53"/>
                    <a:pt x="266" y="53"/>
                  </a:cubicBezTo>
                  <a:cubicBezTo>
                    <a:pt x="266" y="53"/>
                    <a:pt x="256" y="34"/>
                    <a:pt x="230" y="19"/>
                  </a:cubicBezTo>
                  <a:cubicBezTo>
                    <a:pt x="212" y="8"/>
                    <a:pt x="187" y="0"/>
                    <a:pt x="155" y="3"/>
                  </a:cubicBezTo>
                  <a:cubicBezTo>
                    <a:pt x="144" y="4"/>
                    <a:pt x="134" y="6"/>
                    <a:pt x="125" y="9"/>
                  </a:cubicBezTo>
                  <a:cubicBezTo>
                    <a:pt x="113" y="13"/>
                    <a:pt x="102" y="19"/>
                    <a:pt x="92" y="26"/>
                  </a:cubicBezTo>
                  <a:cubicBezTo>
                    <a:pt x="80" y="33"/>
                    <a:pt x="68" y="43"/>
                    <a:pt x="58" y="54"/>
                  </a:cubicBezTo>
                  <a:cubicBezTo>
                    <a:pt x="42" y="70"/>
                    <a:pt x="27" y="91"/>
                    <a:pt x="21" y="118"/>
                  </a:cubicBezTo>
                  <a:cubicBezTo>
                    <a:pt x="16" y="138"/>
                    <a:pt x="17" y="158"/>
                    <a:pt x="22" y="181"/>
                  </a:cubicBezTo>
                  <a:cubicBezTo>
                    <a:pt x="23" y="187"/>
                    <a:pt x="25" y="194"/>
                    <a:pt x="27" y="200"/>
                  </a:cubicBezTo>
                  <a:cubicBezTo>
                    <a:pt x="15" y="199"/>
                    <a:pt x="0" y="206"/>
                    <a:pt x="14" y="254"/>
                  </a:cubicBezTo>
                  <a:cubicBezTo>
                    <a:pt x="24" y="288"/>
                    <a:pt x="33" y="298"/>
                    <a:pt x="40" y="298"/>
                  </a:cubicBezTo>
                  <a:close/>
                  <a:moveTo>
                    <a:pt x="40" y="298"/>
                  </a:moveTo>
                  <a:cubicBezTo>
                    <a:pt x="40" y="298"/>
                    <a:pt x="40" y="298"/>
                    <a:pt x="40" y="29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0" name="Freeform 78">
              <a:extLst>
                <a:ext uri="{FF2B5EF4-FFF2-40B4-BE49-F238E27FC236}">
                  <a16:creationId xmlns:a16="http://schemas.microsoft.com/office/drawing/2014/main" id="{35D1E918-E3F5-4CFA-8583-7F0C7F6258C7}"/>
                </a:ext>
              </a:extLst>
            </p:cNvPr>
            <p:cNvSpPr>
              <a:spLocks noEditPoints="1"/>
            </p:cNvSpPr>
            <p:nvPr/>
          </p:nvSpPr>
          <p:spPr bwMode="auto">
            <a:xfrm>
              <a:off x="12396788" y="-866775"/>
              <a:ext cx="544513" cy="292100"/>
            </a:xfrm>
            <a:custGeom>
              <a:avLst/>
              <a:gdLst>
                <a:gd name="T0" fmla="*/ 506 w 572"/>
                <a:gd name="T1" fmla="*/ 56 h 306"/>
                <a:gd name="T2" fmla="*/ 390 w 572"/>
                <a:gd name="T3" fmla="*/ 0 h 306"/>
                <a:gd name="T4" fmla="*/ 334 w 572"/>
                <a:gd name="T5" fmla="*/ 176 h 306"/>
                <a:gd name="T6" fmla="*/ 327 w 572"/>
                <a:gd name="T7" fmla="*/ 200 h 306"/>
                <a:gd name="T8" fmla="*/ 302 w 572"/>
                <a:gd name="T9" fmla="*/ 129 h 306"/>
                <a:gd name="T10" fmla="*/ 287 w 572"/>
                <a:gd name="T11" fmla="*/ 45 h 306"/>
                <a:gd name="T12" fmla="*/ 285 w 572"/>
                <a:gd name="T13" fmla="*/ 45 h 306"/>
                <a:gd name="T14" fmla="*/ 270 w 572"/>
                <a:gd name="T15" fmla="*/ 129 h 306"/>
                <a:gd name="T16" fmla="*/ 245 w 572"/>
                <a:gd name="T17" fmla="*/ 200 h 306"/>
                <a:gd name="T18" fmla="*/ 238 w 572"/>
                <a:gd name="T19" fmla="*/ 176 h 306"/>
                <a:gd name="T20" fmla="*/ 182 w 572"/>
                <a:gd name="T21" fmla="*/ 0 h 306"/>
                <a:gd name="T22" fmla="*/ 67 w 572"/>
                <a:gd name="T23" fmla="*/ 56 h 306"/>
                <a:gd name="T24" fmla="*/ 0 w 572"/>
                <a:gd name="T25" fmla="*/ 127 h 306"/>
                <a:gd name="T26" fmla="*/ 34 w 572"/>
                <a:gd name="T27" fmla="*/ 167 h 306"/>
                <a:gd name="T28" fmla="*/ 537 w 572"/>
                <a:gd name="T29" fmla="*/ 167 h 306"/>
                <a:gd name="T30" fmla="*/ 572 w 572"/>
                <a:gd name="T31" fmla="*/ 127 h 306"/>
                <a:gd name="T32" fmla="*/ 506 w 572"/>
                <a:gd name="T33" fmla="*/ 56 h 306"/>
                <a:gd name="T34" fmla="*/ 506 w 572"/>
                <a:gd name="T35" fmla="*/ 56 h 306"/>
                <a:gd name="T36" fmla="*/ 506 w 572"/>
                <a:gd name="T37" fmla="*/ 5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2" h="306">
                  <a:moveTo>
                    <a:pt x="506" y="56"/>
                  </a:moveTo>
                  <a:cubicBezTo>
                    <a:pt x="433" y="28"/>
                    <a:pt x="390" y="0"/>
                    <a:pt x="390" y="0"/>
                  </a:cubicBezTo>
                  <a:cubicBezTo>
                    <a:pt x="334" y="176"/>
                    <a:pt x="334" y="176"/>
                    <a:pt x="334" y="176"/>
                  </a:cubicBezTo>
                  <a:cubicBezTo>
                    <a:pt x="327" y="200"/>
                    <a:pt x="327" y="200"/>
                    <a:pt x="327" y="200"/>
                  </a:cubicBezTo>
                  <a:cubicBezTo>
                    <a:pt x="302" y="129"/>
                    <a:pt x="302" y="129"/>
                    <a:pt x="302" y="129"/>
                  </a:cubicBezTo>
                  <a:cubicBezTo>
                    <a:pt x="359" y="49"/>
                    <a:pt x="297" y="45"/>
                    <a:pt x="287" y="45"/>
                  </a:cubicBezTo>
                  <a:cubicBezTo>
                    <a:pt x="285" y="45"/>
                    <a:pt x="285" y="45"/>
                    <a:pt x="285" y="45"/>
                  </a:cubicBezTo>
                  <a:cubicBezTo>
                    <a:pt x="275" y="45"/>
                    <a:pt x="213" y="49"/>
                    <a:pt x="270" y="129"/>
                  </a:cubicBezTo>
                  <a:cubicBezTo>
                    <a:pt x="245" y="200"/>
                    <a:pt x="245" y="200"/>
                    <a:pt x="245" y="200"/>
                  </a:cubicBezTo>
                  <a:cubicBezTo>
                    <a:pt x="238" y="176"/>
                    <a:pt x="238" y="176"/>
                    <a:pt x="238" y="176"/>
                  </a:cubicBezTo>
                  <a:cubicBezTo>
                    <a:pt x="182" y="0"/>
                    <a:pt x="182" y="0"/>
                    <a:pt x="182" y="0"/>
                  </a:cubicBezTo>
                  <a:cubicBezTo>
                    <a:pt x="182" y="0"/>
                    <a:pt x="139" y="28"/>
                    <a:pt x="67" y="56"/>
                  </a:cubicBezTo>
                  <a:cubicBezTo>
                    <a:pt x="28" y="70"/>
                    <a:pt x="9" y="93"/>
                    <a:pt x="0" y="127"/>
                  </a:cubicBezTo>
                  <a:cubicBezTo>
                    <a:pt x="10" y="141"/>
                    <a:pt x="21" y="155"/>
                    <a:pt x="34" y="167"/>
                  </a:cubicBezTo>
                  <a:cubicBezTo>
                    <a:pt x="173" y="306"/>
                    <a:pt x="398" y="306"/>
                    <a:pt x="537" y="167"/>
                  </a:cubicBezTo>
                  <a:cubicBezTo>
                    <a:pt x="550" y="154"/>
                    <a:pt x="561" y="141"/>
                    <a:pt x="572" y="127"/>
                  </a:cubicBezTo>
                  <a:cubicBezTo>
                    <a:pt x="563" y="93"/>
                    <a:pt x="544" y="70"/>
                    <a:pt x="506" y="56"/>
                  </a:cubicBezTo>
                  <a:close/>
                  <a:moveTo>
                    <a:pt x="506" y="56"/>
                  </a:moveTo>
                  <a:cubicBezTo>
                    <a:pt x="506" y="56"/>
                    <a:pt x="506" y="56"/>
                    <a:pt x="506" y="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81" name="Group 77">
            <a:extLst>
              <a:ext uri="{FF2B5EF4-FFF2-40B4-BE49-F238E27FC236}">
                <a16:creationId xmlns:a16="http://schemas.microsoft.com/office/drawing/2014/main" id="{B4422A9B-4813-45A2-B57D-952438EE4F8B}"/>
              </a:ext>
            </a:extLst>
          </p:cNvPr>
          <p:cNvGrpSpPr/>
          <p:nvPr userDrawn="1"/>
        </p:nvGrpSpPr>
        <p:grpSpPr>
          <a:xfrm>
            <a:off x="7346241" y="1618038"/>
            <a:ext cx="804757" cy="482682"/>
            <a:chOff x="8513763" y="333375"/>
            <a:chExt cx="1487488" cy="892175"/>
          </a:xfrm>
          <a:solidFill>
            <a:schemeClr val="bg1">
              <a:lumMod val="10000"/>
            </a:schemeClr>
          </a:solidFill>
        </p:grpSpPr>
        <p:sp>
          <p:nvSpPr>
            <p:cNvPr id="82" name="Freeform 79">
              <a:extLst>
                <a:ext uri="{FF2B5EF4-FFF2-40B4-BE49-F238E27FC236}">
                  <a16:creationId xmlns:a16="http://schemas.microsoft.com/office/drawing/2014/main" id="{C1AA3232-101E-4BA5-9DFE-332F277EC421}"/>
                </a:ext>
              </a:extLst>
            </p:cNvPr>
            <p:cNvSpPr>
              <a:spLocks noEditPoints="1"/>
            </p:cNvSpPr>
            <p:nvPr/>
          </p:nvSpPr>
          <p:spPr bwMode="auto">
            <a:xfrm>
              <a:off x="9061451" y="333375"/>
              <a:ext cx="392113" cy="438150"/>
            </a:xfrm>
            <a:custGeom>
              <a:avLst/>
              <a:gdLst>
                <a:gd name="T0" fmla="*/ 205 w 412"/>
                <a:gd name="T1" fmla="*/ 460 h 460"/>
                <a:gd name="T2" fmla="*/ 207 w 412"/>
                <a:gd name="T3" fmla="*/ 460 h 460"/>
                <a:gd name="T4" fmla="*/ 383 w 412"/>
                <a:gd name="T5" fmla="*/ 183 h 460"/>
                <a:gd name="T6" fmla="*/ 206 w 412"/>
                <a:gd name="T7" fmla="*/ 3 h 460"/>
                <a:gd name="T8" fmla="*/ 29 w 412"/>
                <a:gd name="T9" fmla="*/ 183 h 460"/>
                <a:gd name="T10" fmla="*/ 205 w 412"/>
                <a:gd name="T11" fmla="*/ 460 h 460"/>
                <a:gd name="T12" fmla="*/ 205 w 412"/>
                <a:gd name="T13" fmla="*/ 460 h 460"/>
                <a:gd name="T14" fmla="*/ 205 w 412"/>
                <a:gd name="T15" fmla="*/ 460 h 4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2" h="460">
                  <a:moveTo>
                    <a:pt x="205" y="460"/>
                  </a:moveTo>
                  <a:cubicBezTo>
                    <a:pt x="207" y="460"/>
                    <a:pt x="207" y="460"/>
                    <a:pt x="207" y="460"/>
                  </a:cubicBezTo>
                  <a:cubicBezTo>
                    <a:pt x="412" y="457"/>
                    <a:pt x="383" y="183"/>
                    <a:pt x="383" y="183"/>
                  </a:cubicBezTo>
                  <a:cubicBezTo>
                    <a:pt x="374" y="0"/>
                    <a:pt x="221" y="2"/>
                    <a:pt x="206" y="3"/>
                  </a:cubicBezTo>
                  <a:cubicBezTo>
                    <a:pt x="191" y="2"/>
                    <a:pt x="38" y="0"/>
                    <a:pt x="29" y="183"/>
                  </a:cubicBezTo>
                  <a:cubicBezTo>
                    <a:pt x="29" y="184"/>
                    <a:pt x="0" y="458"/>
                    <a:pt x="205" y="460"/>
                  </a:cubicBezTo>
                  <a:close/>
                  <a:moveTo>
                    <a:pt x="205" y="460"/>
                  </a:moveTo>
                  <a:cubicBezTo>
                    <a:pt x="205" y="460"/>
                    <a:pt x="205" y="460"/>
                    <a:pt x="205" y="46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3" name="Freeform 80">
              <a:extLst>
                <a:ext uri="{FF2B5EF4-FFF2-40B4-BE49-F238E27FC236}">
                  <a16:creationId xmlns:a16="http://schemas.microsoft.com/office/drawing/2014/main" id="{86728978-BB6F-4746-BACE-6C2BBB998E63}"/>
                </a:ext>
              </a:extLst>
            </p:cNvPr>
            <p:cNvSpPr>
              <a:spLocks noEditPoints="1"/>
            </p:cNvSpPr>
            <p:nvPr/>
          </p:nvSpPr>
          <p:spPr bwMode="auto">
            <a:xfrm>
              <a:off x="9555163" y="508000"/>
              <a:ext cx="315913" cy="352425"/>
            </a:xfrm>
            <a:custGeom>
              <a:avLst/>
              <a:gdLst>
                <a:gd name="T0" fmla="*/ 165 w 331"/>
                <a:gd name="T1" fmla="*/ 369 h 369"/>
                <a:gd name="T2" fmla="*/ 167 w 331"/>
                <a:gd name="T3" fmla="*/ 369 h 369"/>
                <a:gd name="T4" fmla="*/ 308 w 331"/>
                <a:gd name="T5" fmla="*/ 147 h 369"/>
                <a:gd name="T6" fmla="*/ 166 w 331"/>
                <a:gd name="T7" fmla="*/ 1 h 369"/>
                <a:gd name="T8" fmla="*/ 24 w 331"/>
                <a:gd name="T9" fmla="*/ 147 h 369"/>
                <a:gd name="T10" fmla="*/ 165 w 331"/>
                <a:gd name="T11" fmla="*/ 369 h 369"/>
                <a:gd name="T12" fmla="*/ 165 w 331"/>
                <a:gd name="T13" fmla="*/ 369 h 369"/>
                <a:gd name="T14" fmla="*/ 165 w 331"/>
                <a:gd name="T15" fmla="*/ 369 h 3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1" h="369">
                  <a:moveTo>
                    <a:pt x="165" y="369"/>
                  </a:moveTo>
                  <a:cubicBezTo>
                    <a:pt x="167" y="369"/>
                    <a:pt x="167" y="369"/>
                    <a:pt x="167" y="369"/>
                  </a:cubicBezTo>
                  <a:cubicBezTo>
                    <a:pt x="331" y="367"/>
                    <a:pt x="308" y="147"/>
                    <a:pt x="308" y="147"/>
                  </a:cubicBezTo>
                  <a:cubicBezTo>
                    <a:pt x="301" y="0"/>
                    <a:pt x="178" y="1"/>
                    <a:pt x="166" y="1"/>
                  </a:cubicBezTo>
                  <a:cubicBezTo>
                    <a:pt x="154" y="1"/>
                    <a:pt x="30" y="0"/>
                    <a:pt x="24" y="147"/>
                  </a:cubicBezTo>
                  <a:cubicBezTo>
                    <a:pt x="24" y="147"/>
                    <a:pt x="0" y="367"/>
                    <a:pt x="165" y="369"/>
                  </a:cubicBezTo>
                  <a:close/>
                  <a:moveTo>
                    <a:pt x="165" y="369"/>
                  </a:moveTo>
                  <a:cubicBezTo>
                    <a:pt x="165" y="369"/>
                    <a:pt x="165" y="369"/>
                    <a:pt x="165" y="3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4" name="Freeform 81">
              <a:extLst>
                <a:ext uri="{FF2B5EF4-FFF2-40B4-BE49-F238E27FC236}">
                  <a16:creationId xmlns:a16="http://schemas.microsoft.com/office/drawing/2014/main" id="{EF44D2A1-EB09-4575-AAF3-AB371F7B8CFD}"/>
                </a:ext>
              </a:extLst>
            </p:cNvPr>
            <p:cNvSpPr>
              <a:spLocks noEditPoints="1"/>
            </p:cNvSpPr>
            <p:nvPr/>
          </p:nvSpPr>
          <p:spPr bwMode="auto">
            <a:xfrm>
              <a:off x="8513763" y="814387"/>
              <a:ext cx="1487488" cy="411163"/>
            </a:xfrm>
            <a:custGeom>
              <a:avLst/>
              <a:gdLst>
                <a:gd name="T0" fmla="*/ 1562 w 1562"/>
                <a:gd name="T1" fmla="*/ 271 h 431"/>
                <a:gd name="T2" fmla="*/ 1503 w 1562"/>
                <a:gd name="T3" fmla="*/ 161 h 431"/>
                <a:gd name="T4" fmla="*/ 1367 w 1562"/>
                <a:gd name="T5" fmla="*/ 85 h 431"/>
                <a:gd name="T6" fmla="*/ 1310 w 1562"/>
                <a:gd name="T7" fmla="*/ 267 h 431"/>
                <a:gd name="T8" fmla="*/ 1276 w 1562"/>
                <a:gd name="T9" fmla="*/ 171 h 431"/>
                <a:gd name="T10" fmla="*/ 1261 w 1562"/>
                <a:gd name="T11" fmla="*/ 85 h 431"/>
                <a:gd name="T12" fmla="*/ 1260 w 1562"/>
                <a:gd name="T13" fmla="*/ 85 h 431"/>
                <a:gd name="T14" fmla="*/ 1245 w 1562"/>
                <a:gd name="T15" fmla="*/ 171 h 431"/>
                <a:gd name="T16" fmla="*/ 1212 w 1562"/>
                <a:gd name="T17" fmla="*/ 266 h 431"/>
                <a:gd name="T18" fmla="*/ 1154 w 1562"/>
                <a:gd name="T19" fmla="*/ 85 h 431"/>
                <a:gd name="T20" fmla="*/ 1105 w 1562"/>
                <a:gd name="T21" fmla="*/ 110 h 431"/>
                <a:gd name="T22" fmla="*/ 1083 w 1562"/>
                <a:gd name="T23" fmla="*/ 94 h 431"/>
                <a:gd name="T24" fmla="*/ 914 w 1562"/>
                <a:gd name="T25" fmla="*/ 1 h 431"/>
                <a:gd name="T26" fmla="*/ 842 w 1562"/>
                <a:gd name="T27" fmla="*/ 226 h 431"/>
                <a:gd name="T28" fmla="*/ 801 w 1562"/>
                <a:gd name="T29" fmla="*/ 107 h 431"/>
                <a:gd name="T30" fmla="*/ 782 w 1562"/>
                <a:gd name="T31" fmla="*/ 0 h 431"/>
                <a:gd name="T32" fmla="*/ 781 w 1562"/>
                <a:gd name="T33" fmla="*/ 0 h 431"/>
                <a:gd name="T34" fmla="*/ 762 w 1562"/>
                <a:gd name="T35" fmla="*/ 107 h 431"/>
                <a:gd name="T36" fmla="*/ 720 w 1562"/>
                <a:gd name="T37" fmla="*/ 226 h 431"/>
                <a:gd name="T38" fmla="*/ 649 w 1562"/>
                <a:gd name="T39" fmla="*/ 1 h 431"/>
                <a:gd name="T40" fmla="*/ 480 w 1562"/>
                <a:gd name="T41" fmla="*/ 94 h 431"/>
                <a:gd name="T42" fmla="*/ 457 w 1562"/>
                <a:gd name="T43" fmla="*/ 111 h 431"/>
                <a:gd name="T44" fmla="*/ 407 w 1562"/>
                <a:gd name="T45" fmla="*/ 85 h 431"/>
                <a:gd name="T46" fmla="*/ 350 w 1562"/>
                <a:gd name="T47" fmla="*/ 266 h 431"/>
                <a:gd name="T48" fmla="*/ 317 w 1562"/>
                <a:gd name="T49" fmla="*/ 171 h 431"/>
                <a:gd name="T50" fmla="*/ 301 w 1562"/>
                <a:gd name="T51" fmla="*/ 85 h 431"/>
                <a:gd name="T52" fmla="*/ 301 w 1562"/>
                <a:gd name="T53" fmla="*/ 85 h 431"/>
                <a:gd name="T54" fmla="*/ 285 w 1562"/>
                <a:gd name="T55" fmla="*/ 171 h 431"/>
                <a:gd name="T56" fmla="*/ 252 w 1562"/>
                <a:gd name="T57" fmla="*/ 266 h 431"/>
                <a:gd name="T58" fmla="*/ 195 w 1562"/>
                <a:gd name="T59" fmla="*/ 85 h 431"/>
                <a:gd name="T60" fmla="*/ 58 w 1562"/>
                <a:gd name="T61" fmla="*/ 160 h 431"/>
                <a:gd name="T62" fmla="*/ 0 w 1562"/>
                <a:gd name="T63" fmla="*/ 271 h 431"/>
                <a:gd name="T64" fmla="*/ 0 w 1562"/>
                <a:gd name="T65" fmla="*/ 431 h 431"/>
                <a:gd name="T66" fmla="*/ 1562 w 1562"/>
                <a:gd name="T67" fmla="*/ 431 h 431"/>
                <a:gd name="T68" fmla="*/ 1562 w 1562"/>
                <a:gd name="T69" fmla="*/ 271 h 431"/>
                <a:gd name="T70" fmla="*/ 1562 w 1562"/>
                <a:gd name="T71" fmla="*/ 271 h 431"/>
                <a:gd name="T72" fmla="*/ 1562 w 1562"/>
                <a:gd name="T73" fmla="*/ 27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62" h="431">
                  <a:moveTo>
                    <a:pt x="1562" y="271"/>
                  </a:moveTo>
                  <a:cubicBezTo>
                    <a:pt x="1561" y="224"/>
                    <a:pt x="1552" y="191"/>
                    <a:pt x="1503" y="161"/>
                  </a:cubicBezTo>
                  <a:cubicBezTo>
                    <a:pt x="1439" y="120"/>
                    <a:pt x="1367" y="85"/>
                    <a:pt x="1367" y="85"/>
                  </a:cubicBezTo>
                  <a:cubicBezTo>
                    <a:pt x="1310" y="267"/>
                    <a:pt x="1310" y="267"/>
                    <a:pt x="1310" y="267"/>
                  </a:cubicBezTo>
                  <a:cubicBezTo>
                    <a:pt x="1276" y="171"/>
                    <a:pt x="1276" y="171"/>
                    <a:pt x="1276" y="171"/>
                  </a:cubicBezTo>
                  <a:cubicBezTo>
                    <a:pt x="1335" y="90"/>
                    <a:pt x="1272" y="85"/>
                    <a:pt x="1261" y="85"/>
                  </a:cubicBezTo>
                  <a:cubicBezTo>
                    <a:pt x="1260" y="85"/>
                    <a:pt x="1260" y="85"/>
                    <a:pt x="1260" y="85"/>
                  </a:cubicBezTo>
                  <a:cubicBezTo>
                    <a:pt x="1249" y="85"/>
                    <a:pt x="1186" y="90"/>
                    <a:pt x="1245" y="171"/>
                  </a:cubicBezTo>
                  <a:cubicBezTo>
                    <a:pt x="1212" y="266"/>
                    <a:pt x="1212" y="266"/>
                    <a:pt x="1212" y="266"/>
                  </a:cubicBezTo>
                  <a:cubicBezTo>
                    <a:pt x="1154" y="85"/>
                    <a:pt x="1154" y="85"/>
                    <a:pt x="1154" y="85"/>
                  </a:cubicBezTo>
                  <a:cubicBezTo>
                    <a:pt x="1154" y="85"/>
                    <a:pt x="1134" y="95"/>
                    <a:pt x="1105" y="110"/>
                  </a:cubicBezTo>
                  <a:cubicBezTo>
                    <a:pt x="1098" y="105"/>
                    <a:pt x="1091" y="99"/>
                    <a:pt x="1083" y="94"/>
                  </a:cubicBezTo>
                  <a:cubicBezTo>
                    <a:pt x="1003" y="44"/>
                    <a:pt x="914" y="1"/>
                    <a:pt x="914" y="1"/>
                  </a:cubicBezTo>
                  <a:cubicBezTo>
                    <a:pt x="842" y="226"/>
                    <a:pt x="842" y="226"/>
                    <a:pt x="842" y="226"/>
                  </a:cubicBezTo>
                  <a:cubicBezTo>
                    <a:pt x="801" y="107"/>
                    <a:pt x="801" y="107"/>
                    <a:pt x="801" y="107"/>
                  </a:cubicBezTo>
                  <a:cubicBezTo>
                    <a:pt x="874" y="6"/>
                    <a:pt x="796" y="1"/>
                    <a:pt x="782" y="0"/>
                  </a:cubicBezTo>
                  <a:cubicBezTo>
                    <a:pt x="781" y="0"/>
                    <a:pt x="781" y="0"/>
                    <a:pt x="781" y="0"/>
                  </a:cubicBezTo>
                  <a:cubicBezTo>
                    <a:pt x="767" y="0"/>
                    <a:pt x="689" y="5"/>
                    <a:pt x="762" y="107"/>
                  </a:cubicBezTo>
                  <a:cubicBezTo>
                    <a:pt x="720" y="226"/>
                    <a:pt x="720" y="226"/>
                    <a:pt x="720" y="226"/>
                  </a:cubicBezTo>
                  <a:cubicBezTo>
                    <a:pt x="649" y="1"/>
                    <a:pt x="649" y="1"/>
                    <a:pt x="649" y="1"/>
                  </a:cubicBezTo>
                  <a:cubicBezTo>
                    <a:pt x="649" y="1"/>
                    <a:pt x="560" y="44"/>
                    <a:pt x="480" y="94"/>
                  </a:cubicBezTo>
                  <a:cubicBezTo>
                    <a:pt x="471" y="100"/>
                    <a:pt x="464" y="105"/>
                    <a:pt x="457" y="111"/>
                  </a:cubicBezTo>
                  <a:cubicBezTo>
                    <a:pt x="428" y="95"/>
                    <a:pt x="407" y="85"/>
                    <a:pt x="407" y="85"/>
                  </a:cubicBezTo>
                  <a:cubicBezTo>
                    <a:pt x="350" y="266"/>
                    <a:pt x="350" y="266"/>
                    <a:pt x="350" y="266"/>
                  </a:cubicBezTo>
                  <a:cubicBezTo>
                    <a:pt x="317" y="171"/>
                    <a:pt x="317" y="171"/>
                    <a:pt x="317" y="171"/>
                  </a:cubicBezTo>
                  <a:cubicBezTo>
                    <a:pt x="375" y="90"/>
                    <a:pt x="313" y="85"/>
                    <a:pt x="301" y="85"/>
                  </a:cubicBezTo>
                  <a:cubicBezTo>
                    <a:pt x="301" y="85"/>
                    <a:pt x="301" y="85"/>
                    <a:pt x="301" y="85"/>
                  </a:cubicBezTo>
                  <a:cubicBezTo>
                    <a:pt x="290" y="85"/>
                    <a:pt x="227" y="90"/>
                    <a:pt x="285" y="171"/>
                  </a:cubicBezTo>
                  <a:cubicBezTo>
                    <a:pt x="252" y="266"/>
                    <a:pt x="252" y="266"/>
                    <a:pt x="252" y="266"/>
                  </a:cubicBezTo>
                  <a:cubicBezTo>
                    <a:pt x="195" y="85"/>
                    <a:pt x="195" y="85"/>
                    <a:pt x="195" y="85"/>
                  </a:cubicBezTo>
                  <a:cubicBezTo>
                    <a:pt x="195" y="85"/>
                    <a:pt x="123" y="120"/>
                    <a:pt x="58" y="160"/>
                  </a:cubicBezTo>
                  <a:cubicBezTo>
                    <a:pt x="10" y="191"/>
                    <a:pt x="1" y="224"/>
                    <a:pt x="0" y="271"/>
                  </a:cubicBezTo>
                  <a:cubicBezTo>
                    <a:pt x="0" y="431"/>
                    <a:pt x="0" y="431"/>
                    <a:pt x="0" y="431"/>
                  </a:cubicBezTo>
                  <a:cubicBezTo>
                    <a:pt x="1562" y="431"/>
                    <a:pt x="1562" y="431"/>
                    <a:pt x="1562" y="431"/>
                  </a:cubicBezTo>
                  <a:lnTo>
                    <a:pt x="1562" y="271"/>
                  </a:lnTo>
                  <a:close/>
                  <a:moveTo>
                    <a:pt x="1562" y="271"/>
                  </a:moveTo>
                  <a:cubicBezTo>
                    <a:pt x="1562" y="271"/>
                    <a:pt x="1562" y="271"/>
                    <a:pt x="1562" y="27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5" name="Freeform 82">
              <a:extLst>
                <a:ext uri="{FF2B5EF4-FFF2-40B4-BE49-F238E27FC236}">
                  <a16:creationId xmlns:a16="http://schemas.microsoft.com/office/drawing/2014/main" id="{196F777F-1127-4E90-A810-74E28E7B3031}"/>
                </a:ext>
              </a:extLst>
            </p:cNvPr>
            <p:cNvSpPr>
              <a:spLocks noEditPoints="1"/>
            </p:cNvSpPr>
            <p:nvPr/>
          </p:nvSpPr>
          <p:spPr bwMode="auto">
            <a:xfrm>
              <a:off x="8640763" y="508000"/>
              <a:ext cx="315913" cy="352425"/>
            </a:xfrm>
            <a:custGeom>
              <a:avLst/>
              <a:gdLst>
                <a:gd name="T0" fmla="*/ 165 w 332"/>
                <a:gd name="T1" fmla="*/ 369 h 369"/>
                <a:gd name="T2" fmla="*/ 167 w 332"/>
                <a:gd name="T3" fmla="*/ 369 h 369"/>
                <a:gd name="T4" fmla="*/ 308 w 332"/>
                <a:gd name="T5" fmla="*/ 147 h 369"/>
                <a:gd name="T6" fmla="*/ 166 w 332"/>
                <a:gd name="T7" fmla="*/ 1 h 369"/>
                <a:gd name="T8" fmla="*/ 24 w 332"/>
                <a:gd name="T9" fmla="*/ 147 h 369"/>
                <a:gd name="T10" fmla="*/ 165 w 332"/>
                <a:gd name="T11" fmla="*/ 369 h 369"/>
                <a:gd name="T12" fmla="*/ 165 w 332"/>
                <a:gd name="T13" fmla="*/ 369 h 369"/>
                <a:gd name="T14" fmla="*/ 165 w 332"/>
                <a:gd name="T15" fmla="*/ 369 h 3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2" h="369">
                  <a:moveTo>
                    <a:pt x="165" y="369"/>
                  </a:moveTo>
                  <a:cubicBezTo>
                    <a:pt x="167" y="369"/>
                    <a:pt x="167" y="369"/>
                    <a:pt x="167" y="369"/>
                  </a:cubicBezTo>
                  <a:cubicBezTo>
                    <a:pt x="332" y="367"/>
                    <a:pt x="308" y="147"/>
                    <a:pt x="308" y="147"/>
                  </a:cubicBezTo>
                  <a:cubicBezTo>
                    <a:pt x="301" y="0"/>
                    <a:pt x="178" y="1"/>
                    <a:pt x="166" y="1"/>
                  </a:cubicBezTo>
                  <a:cubicBezTo>
                    <a:pt x="154" y="1"/>
                    <a:pt x="31" y="0"/>
                    <a:pt x="24" y="147"/>
                  </a:cubicBezTo>
                  <a:cubicBezTo>
                    <a:pt x="24" y="147"/>
                    <a:pt x="0" y="367"/>
                    <a:pt x="165" y="369"/>
                  </a:cubicBezTo>
                  <a:close/>
                  <a:moveTo>
                    <a:pt x="165" y="369"/>
                  </a:moveTo>
                  <a:cubicBezTo>
                    <a:pt x="165" y="369"/>
                    <a:pt x="165" y="369"/>
                    <a:pt x="165" y="3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19992219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tistik Säulendiagramm">
    <p:spTree>
      <p:nvGrpSpPr>
        <p:cNvPr id="1" name=""/>
        <p:cNvGrpSpPr/>
        <p:nvPr/>
      </p:nvGrpSpPr>
      <p:grpSpPr>
        <a:xfrm>
          <a:off x="0" y="0"/>
          <a:ext cx="0" cy="0"/>
          <a:chOff x="0" y="0"/>
          <a:chExt cx="0" cy="0"/>
        </a:xfrm>
      </p:grpSpPr>
      <p:graphicFrame>
        <p:nvGraphicFramePr>
          <p:cNvPr id="8" name="Chart 3">
            <a:extLst>
              <a:ext uri="{FF2B5EF4-FFF2-40B4-BE49-F238E27FC236}">
                <a16:creationId xmlns:a16="http://schemas.microsoft.com/office/drawing/2014/main" id="{3D3C45B6-7604-4AD4-A627-49178945669E}"/>
              </a:ext>
            </a:extLst>
          </p:cNvPr>
          <p:cNvGraphicFramePr/>
          <p:nvPr userDrawn="1">
            <p:extLst>
              <p:ext uri="{D42A27DB-BD31-4B8C-83A1-F6EECF244321}">
                <p14:modId xmlns:p14="http://schemas.microsoft.com/office/powerpoint/2010/main" val="988702322"/>
              </p:ext>
            </p:extLst>
          </p:nvPr>
        </p:nvGraphicFramePr>
        <p:xfrm>
          <a:off x="580572" y="2307772"/>
          <a:ext cx="5457371" cy="40482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4">
            <a:extLst>
              <a:ext uri="{FF2B5EF4-FFF2-40B4-BE49-F238E27FC236}">
                <a16:creationId xmlns:a16="http://schemas.microsoft.com/office/drawing/2014/main" id="{9AC4379E-B051-4D5C-8EA9-5B194240BFD4}"/>
              </a:ext>
            </a:extLst>
          </p:cNvPr>
          <p:cNvGraphicFramePr/>
          <p:nvPr userDrawn="1">
            <p:extLst>
              <p:ext uri="{D42A27DB-BD31-4B8C-83A1-F6EECF244321}">
                <p14:modId xmlns:p14="http://schemas.microsoft.com/office/powerpoint/2010/main" val="1625406074"/>
              </p:ext>
            </p:extLst>
          </p:nvPr>
        </p:nvGraphicFramePr>
        <p:xfrm>
          <a:off x="6277429" y="2307771"/>
          <a:ext cx="5457371" cy="4048274"/>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5">
            <a:extLst>
              <a:ext uri="{FF2B5EF4-FFF2-40B4-BE49-F238E27FC236}">
                <a16:creationId xmlns:a16="http://schemas.microsoft.com/office/drawing/2014/main" id="{4AF66D30-6B7C-42D1-A50F-1F8DBBEE916E}"/>
              </a:ext>
            </a:extLst>
          </p:cNvPr>
          <p:cNvGrpSpPr/>
          <p:nvPr userDrawn="1"/>
        </p:nvGrpSpPr>
        <p:grpSpPr>
          <a:xfrm>
            <a:off x="3719284" y="365696"/>
            <a:ext cx="4775202" cy="1357000"/>
            <a:chOff x="5950343" y="2519646"/>
            <a:chExt cx="4775202" cy="1357000"/>
          </a:xfrm>
        </p:grpSpPr>
        <p:grpSp>
          <p:nvGrpSpPr>
            <p:cNvPr id="11" name="Group 6">
              <a:extLst>
                <a:ext uri="{FF2B5EF4-FFF2-40B4-BE49-F238E27FC236}">
                  <a16:creationId xmlns:a16="http://schemas.microsoft.com/office/drawing/2014/main" id="{64C6EFBC-5300-4136-966C-8E035C6989A8}"/>
                </a:ext>
              </a:extLst>
            </p:cNvPr>
            <p:cNvGrpSpPr/>
            <p:nvPr/>
          </p:nvGrpSpPr>
          <p:grpSpPr>
            <a:xfrm>
              <a:off x="5950343" y="2519646"/>
              <a:ext cx="4775202" cy="1075060"/>
              <a:chOff x="5967942" y="2642129"/>
              <a:chExt cx="4775202" cy="1075060"/>
            </a:xfrm>
          </p:grpSpPr>
          <p:sp>
            <p:nvSpPr>
              <p:cNvPr id="13" name="TextBox 8">
                <a:extLst>
                  <a:ext uri="{FF2B5EF4-FFF2-40B4-BE49-F238E27FC236}">
                    <a16:creationId xmlns:a16="http://schemas.microsoft.com/office/drawing/2014/main" id="{0DD05975-5665-4F11-A6DD-48478B566AA9}"/>
                  </a:ext>
                </a:extLst>
              </p:cNvPr>
              <p:cNvSpPr txBox="1"/>
              <p:nvPr/>
            </p:nvSpPr>
            <p:spPr>
              <a:xfrm>
                <a:off x="5967942" y="2945992"/>
                <a:ext cx="4775202" cy="584775"/>
              </a:xfrm>
              <a:prstGeom prst="rect">
                <a:avLst/>
              </a:prstGeom>
              <a:noFill/>
            </p:spPr>
            <p:txBody>
              <a:bodyPr wrap="square" rtlCol="0">
                <a:spAutoFit/>
              </a:bodyPr>
              <a:lstStyle/>
              <a:p>
                <a:pPr algn="ctr"/>
                <a:r>
                  <a:rPr lang="en-US" sz="3200" b="1">
                    <a:solidFill>
                      <a:schemeClr val="accent1"/>
                    </a:solidFill>
                    <a:latin typeface="+mj-lt"/>
                  </a:rPr>
                  <a:t>GREAT CHART</a:t>
                </a:r>
              </a:p>
            </p:txBody>
          </p:sp>
          <p:sp>
            <p:nvSpPr>
              <p:cNvPr id="14" name="TextBox 9">
                <a:extLst>
                  <a:ext uri="{FF2B5EF4-FFF2-40B4-BE49-F238E27FC236}">
                    <a16:creationId xmlns:a16="http://schemas.microsoft.com/office/drawing/2014/main" id="{950F70E6-7897-467D-B5F4-1CFA8627EE17}"/>
                  </a:ext>
                </a:extLst>
              </p:cNvPr>
              <p:cNvSpPr txBox="1"/>
              <p:nvPr/>
            </p:nvSpPr>
            <p:spPr>
              <a:xfrm>
                <a:off x="7000315" y="3463273"/>
                <a:ext cx="2710455" cy="253916"/>
              </a:xfrm>
              <a:prstGeom prst="rect">
                <a:avLst/>
              </a:prstGeom>
              <a:noFill/>
            </p:spPr>
            <p:txBody>
              <a:bodyPr wrap="square" rtlCol="0">
                <a:spAutoFit/>
              </a:bodyPr>
              <a:lstStyle/>
              <a:p>
                <a:pPr algn="ctr"/>
                <a:r>
                  <a:rPr lang="en-US" sz="1050" b="1" spc="300">
                    <a:solidFill>
                      <a:schemeClr val="tx1">
                        <a:lumMod val="25000"/>
                        <a:lumOff val="75000"/>
                      </a:schemeClr>
                    </a:solidFill>
                    <a:latin typeface="+mj-lt"/>
                  </a:rPr>
                  <a:t>Place your text here</a:t>
                </a:r>
              </a:p>
            </p:txBody>
          </p:sp>
          <p:sp>
            <p:nvSpPr>
              <p:cNvPr id="15" name="TextBox 10">
                <a:extLst>
                  <a:ext uri="{FF2B5EF4-FFF2-40B4-BE49-F238E27FC236}">
                    <a16:creationId xmlns:a16="http://schemas.microsoft.com/office/drawing/2014/main" id="{657949AC-48DC-4AC3-8000-312E2CF26FE3}"/>
                  </a:ext>
                </a:extLst>
              </p:cNvPr>
              <p:cNvSpPr txBox="1"/>
              <p:nvPr/>
            </p:nvSpPr>
            <p:spPr>
              <a:xfrm>
                <a:off x="7000315" y="2642129"/>
                <a:ext cx="2710455" cy="461665"/>
              </a:xfrm>
              <a:prstGeom prst="rect">
                <a:avLst/>
              </a:prstGeom>
              <a:noFill/>
            </p:spPr>
            <p:txBody>
              <a:bodyPr wrap="square" rtlCol="0">
                <a:spAutoFit/>
              </a:bodyPr>
              <a:lstStyle/>
              <a:p>
                <a:pPr algn="ctr"/>
                <a:r>
                  <a:rPr lang="en-US" sz="2400" b="1">
                    <a:latin typeface="+mj-lt"/>
                  </a:rPr>
                  <a:t>About Our </a:t>
                </a:r>
              </a:p>
            </p:txBody>
          </p:sp>
        </p:grpSp>
        <p:cxnSp>
          <p:nvCxnSpPr>
            <p:cNvPr id="12" name="Straight Connector 7">
              <a:extLst>
                <a:ext uri="{FF2B5EF4-FFF2-40B4-BE49-F238E27FC236}">
                  <a16:creationId xmlns:a16="http://schemas.microsoft.com/office/drawing/2014/main" id="{851143C2-4674-4F47-8EF3-DDBCB6105D6D}"/>
                </a:ext>
              </a:extLst>
            </p:cNvPr>
            <p:cNvCxnSpPr/>
            <p:nvPr/>
          </p:nvCxnSpPr>
          <p:spPr>
            <a:xfrm>
              <a:off x="8109343" y="3875124"/>
              <a:ext cx="457200" cy="152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6" name="Kreuz 15">
            <a:extLst>
              <a:ext uri="{FF2B5EF4-FFF2-40B4-BE49-F238E27FC236}">
                <a16:creationId xmlns:a16="http://schemas.microsoft.com/office/drawing/2014/main" id="{1B12ECF1-3595-43CE-957E-1D6A3A012A95}"/>
              </a:ext>
            </a:extLst>
          </p:cNvPr>
          <p:cNvSpPr/>
          <p:nvPr userDrawn="1"/>
        </p:nvSpPr>
        <p:spPr>
          <a:xfrm rot="2700000">
            <a:off x="3770055" y="921627"/>
            <a:ext cx="5014747" cy="5014747"/>
          </a:xfrm>
          <a:prstGeom prst="plus">
            <a:avLst>
              <a:gd name="adj" fmla="val 471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81822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tistik Balkendiagramm">
    <p:spTree>
      <p:nvGrpSpPr>
        <p:cNvPr id="1" name=""/>
        <p:cNvGrpSpPr/>
        <p:nvPr/>
      </p:nvGrpSpPr>
      <p:grpSpPr>
        <a:xfrm>
          <a:off x="0" y="0"/>
          <a:ext cx="0" cy="0"/>
          <a:chOff x="0" y="0"/>
          <a:chExt cx="0" cy="0"/>
        </a:xfrm>
      </p:grpSpPr>
      <p:graphicFrame>
        <p:nvGraphicFramePr>
          <p:cNvPr id="8" name="Chart 6">
            <a:extLst>
              <a:ext uri="{FF2B5EF4-FFF2-40B4-BE49-F238E27FC236}">
                <a16:creationId xmlns:a16="http://schemas.microsoft.com/office/drawing/2014/main" id="{126A8FAA-F2DD-4E1E-B6AB-5990B94ABBFB}"/>
              </a:ext>
            </a:extLst>
          </p:cNvPr>
          <p:cNvGraphicFramePr/>
          <p:nvPr userDrawn="1">
            <p:extLst>
              <p:ext uri="{D42A27DB-BD31-4B8C-83A1-F6EECF244321}">
                <p14:modId xmlns:p14="http://schemas.microsoft.com/office/powerpoint/2010/main" val="2711077458"/>
              </p:ext>
            </p:extLst>
          </p:nvPr>
        </p:nvGraphicFramePr>
        <p:xfrm>
          <a:off x="5050970" y="812311"/>
          <a:ext cx="6545943" cy="5418667"/>
        </p:xfrm>
        <a:graphic>
          <a:graphicData uri="http://schemas.openxmlformats.org/drawingml/2006/chart">
            <c:chart xmlns:c="http://schemas.openxmlformats.org/drawingml/2006/chart" xmlns:r="http://schemas.openxmlformats.org/officeDocument/2006/relationships" r:id="rId2"/>
          </a:graphicData>
        </a:graphic>
      </p:graphicFrame>
      <p:grpSp>
        <p:nvGrpSpPr>
          <p:cNvPr id="9" name="Group 8">
            <a:extLst>
              <a:ext uri="{FF2B5EF4-FFF2-40B4-BE49-F238E27FC236}">
                <a16:creationId xmlns:a16="http://schemas.microsoft.com/office/drawing/2014/main" id="{7D6EADEF-AD17-41CA-ABBF-6A64EA6B555F}"/>
              </a:ext>
            </a:extLst>
          </p:cNvPr>
          <p:cNvGrpSpPr/>
          <p:nvPr userDrawn="1"/>
        </p:nvGrpSpPr>
        <p:grpSpPr>
          <a:xfrm>
            <a:off x="667086" y="1785922"/>
            <a:ext cx="3333453" cy="1357000"/>
            <a:chOff x="6982715" y="2519646"/>
            <a:chExt cx="3150544" cy="1357000"/>
          </a:xfrm>
        </p:grpSpPr>
        <p:grpSp>
          <p:nvGrpSpPr>
            <p:cNvPr id="10" name="Group 10">
              <a:extLst>
                <a:ext uri="{FF2B5EF4-FFF2-40B4-BE49-F238E27FC236}">
                  <a16:creationId xmlns:a16="http://schemas.microsoft.com/office/drawing/2014/main" id="{A0D755B0-23F0-44E2-8A9D-B3B51858BDE3}"/>
                </a:ext>
              </a:extLst>
            </p:cNvPr>
            <p:cNvGrpSpPr/>
            <p:nvPr/>
          </p:nvGrpSpPr>
          <p:grpSpPr>
            <a:xfrm>
              <a:off x="6982715" y="2519646"/>
              <a:ext cx="3150544" cy="1075060"/>
              <a:chOff x="7000314" y="2642129"/>
              <a:chExt cx="3150544" cy="1075060"/>
            </a:xfrm>
          </p:grpSpPr>
          <p:sp>
            <p:nvSpPr>
              <p:cNvPr id="12" name="TextBox 12">
                <a:extLst>
                  <a:ext uri="{FF2B5EF4-FFF2-40B4-BE49-F238E27FC236}">
                    <a16:creationId xmlns:a16="http://schemas.microsoft.com/office/drawing/2014/main" id="{6A3FCC64-0B2A-432A-8FD3-D6EACBBD2830}"/>
                  </a:ext>
                </a:extLst>
              </p:cNvPr>
              <p:cNvSpPr txBox="1"/>
              <p:nvPr/>
            </p:nvSpPr>
            <p:spPr>
              <a:xfrm>
                <a:off x="7000314" y="2945992"/>
                <a:ext cx="3150544" cy="584775"/>
              </a:xfrm>
              <a:prstGeom prst="rect">
                <a:avLst/>
              </a:prstGeom>
              <a:noFill/>
            </p:spPr>
            <p:txBody>
              <a:bodyPr wrap="square" rtlCol="0">
                <a:spAutoFit/>
              </a:bodyPr>
              <a:lstStyle/>
              <a:p>
                <a:r>
                  <a:rPr lang="en-US" sz="3200" b="1">
                    <a:solidFill>
                      <a:schemeClr val="accent1"/>
                    </a:solidFill>
                    <a:latin typeface="+mj-lt"/>
                  </a:rPr>
                  <a:t>GREAT CHART</a:t>
                </a:r>
              </a:p>
            </p:txBody>
          </p:sp>
          <p:sp>
            <p:nvSpPr>
              <p:cNvPr id="13" name="TextBox 13">
                <a:extLst>
                  <a:ext uri="{FF2B5EF4-FFF2-40B4-BE49-F238E27FC236}">
                    <a16:creationId xmlns:a16="http://schemas.microsoft.com/office/drawing/2014/main" id="{3E981764-DC06-4EA1-9546-395197F83ABA}"/>
                  </a:ext>
                </a:extLst>
              </p:cNvPr>
              <p:cNvSpPr txBox="1"/>
              <p:nvPr/>
            </p:nvSpPr>
            <p:spPr>
              <a:xfrm>
                <a:off x="7000315" y="3463273"/>
                <a:ext cx="2710455" cy="253916"/>
              </a:xfrm>
              <a:prstGeom prst="rect">
                <a:avLst/>
              </a:prstGeom>
              <a:noFill/>
            </p:spPr>
            <p:txBody>
              <a:bodyPr wrap="square" rtlCol="0">
                <a:spAutoFit/>
              </a:bodyPr>
              <a:lstStyle/>
              <a:p>
                <a:r>
                  <a:rPr lang="en-US" sz="1050" b="1" spc="300">
                    <a:solidFill>
                      <a:schemeClr val="tx1">
                        <a:lumMod val="25000"/>
                        <a:lumOff val="75000"/>
                      </a:schemeClr>
                    </a:solidFill>
                    <a:latin typeface="+mj-lt"/>
                  </a:rPr>
                  <a:t>Place your text here</a:t>
                </a:r>
              </a:p>
            </p:txBody>
          </p:sp>
          <p:sp>
            <p:nvSpPr>
              <p:cNvPr id="14" name="TextBox 14">
                <a:extLst>
                  <a:ext uri="{FF2B5EF4-FFF2-40B4-BE49-F238E27FC236}">
                    <a16:creationId xmlns:a16="http://schemas.microsoft.com/office/drawing/2014/main" id="{B76AA4E2-A952-4DAD-8CC2-E57810CB033D}"/>
                  </a:ext>
                </a:extLst>
              </p:cNvPr>
              <p:cNvSpPr txBox="1"/>
              <p:nvPr/>
            </p:nvSpPr>
            <p:spPr>
              <a:xfrm>
                <a:off x="7000315" y="2642129"/>
                <a:ext cx="2710455" cy="461665"/>
              </a:xfrm>
              <a:prstGeom prst="rect">
                <a:avLst/>
              </a:prstGeom>
              <a:noFill/>
            </p:spPr>
            <p:txBody>
              <a:bodyPr wrap="square" rtlCol="0">
                <a:spAutoFit/>
              </a:bodyPr>
              <a:lstStyle/>
              <a:p>
                <a:r>
                  <a:rPr lang="en-US" sz="2400" b="1">
                    <a:latin typeface="+mj-lt"/>
                  </a:rPr>
                  <a:t>About Our </a:t>
                </a:r>
              </a:p>
            </p:txBody>
          </p:sp>
        </p:grpSp>
        <p:cxnSp>
          <p:nvCxnSpPr>
            <p:cNvPr id="11" name="Straight Connector 11">
              <a:extLst>
                <a:ext uri="{FF2B5EF4-FFF2-40B4-BE49-F238E27FC236}">
                  <a16:creationId xmlns:a16="http://schemas.microsoft.com/office/drawing/2014/main" id="{A4085F2E-FF72-4119-A854-8ED8911352B0}"/>
                </a:ext>
              </a:extLst>
            </p:cNvPr>
            <p:cNvCxnSpPr/>
            <p:nvPr/>
          </p:nvCxnSpPr>
          <p:spPr>
            <a:xfrm>
              <a:off x="7066537" y="3875124"/>
              <a:ext cx="457200" cy="152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5" name="TextBox 9">
            <a:extLst>
              <a:ext uri="{FF2B5EF4-FFF2-40B4-BE49-F238E27FC236}">
                <a16:creationId xmlns:a16="http://schemas.microsoft.com/office/drawing/2014/main" id="{138C89BA-9D27-48AB-A4F8-A42E098C8514}"/>
              </a:ext>
            </a:extLst>
          </p:cNvPr>
          <p:cNvSpPr txBox="1"/>
          <p:nvPr userDrawn="1"/>
        </p:nvSpPr>
        <p:spPr>
          <a:xfrm>
            <a:off x="667087" y="3423340"/>
            <a:ext cx="3918244" cy="1615827"/>
          </a:xfrm>
          <a:prstGeom prst="rect">
            <a:avLst/>
          </a:prstGeom>
          <a:noFill/>
        </p:spPr>
        <p:txBody>
          <a:bodyPr wrap="square" rtlCol="0">
            <a:spAutoFit/>
          </a:bodyPr>
          <a:lstStyle/>
          <a:p>
            <a:pPr>
              <a:lnSpc>
                <a:spcPct val="150000"/>
              </a:lnSpc>
            </a:pPr>
            <a:r>
              <a:rPr lang="en-US" sz="1100"/>
              <a:t>Lorem ipsum dolor sit amet, consectetur adipiscing elsa. Aliqu am congue magna et nibh elementum, sitq amet auctor ant arcu pretium. Duis sit amet nisl id sem tempor lobortis. lass Cura bitur dignissim laoreet doloar euras ultricies. Pellen tesqa ue vitae mag na leo. Vivamus at porta massa, congue magna non porttitora tellus.</a:t>
            </a:r>
            <a:endParaRPr lang="en-US" sz="1100">
              <a:solidFill>
                <a:sysClr val="windowText" lastClr="000000"/>
              </a:solidFill>
            </a:endParaRPr>
          </a:p>
        </p:txBody>
      </p:sp>
      <p:sp>
        <p:nvSpPr>
          <p:cNvPr id="16" name="Kreuz 15">
            <a:extLst>
              <a:ext uri="{FF2B5EF4-FFF2-40B4-BE49-F238E27FC236}">
                <a16:creationId xmlns:a16="http://schemas.microsoft.com/office/drawing/2014/main" id="{9E3D6514-278B-4A81-90F0-8E83943F1252}"/>
              </a:ext>
            </a:extLst>
          </p:cNvPr>
          <p:cNvSpPr/>
          <p:nvPr userDrawn="1"/>
        </p:nvSpPr>
        <p:spPr>
          <a:xfrm rot="2700000">
            <a:off x="3770055" y="921627"/>
            <a:ext cx="5014747" cy="5014747"/>
          </a:xfrm>
          <a:prstGeom prst="plus">
            <a:avLst>
              <a:gd name="adj" fmla="val 471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70657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Über das Unternehmen">
    <p:spTree>
      <p:nvGrpSpPr>
        <p:cNvPr id="1" name=""/>
        <p:cNvGrpSpPr/>
        <p:nvPr/>
      </p:nvGrpSpPr>
      <p:grpSpPr>
        <a:xfrm>
          <a:off x="0" y="0"/>
          <a:ext cx="0" cy="0"/>
          <a:chOff x="0" y="0"/>
          <a:chExt cx="0" cy="0"/>
        </a:xfrm>
      </p:grpSpPr>
      <p:pic>
        <p:nvPicPr>
          <p:cNvPr id="43" name="Grafik 42" descr="Ein Bild, das Baum, draußen, Straße, Gras enthält.&#10;&#10;Automatisch generierte Beschreibung">
            <a:extLst>
              <a:ext uri="{FF2B5EF4-FFF2-40B4-BE49-F238E27FC236}">
                <a16:creationId xmlns:a16="http://schemas.microsoft.com/office/drawing/2014/main" id="{661ABAD5-A23B-4AA8-8A90-9AAE5FA40D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202844" cy="6857999"/>
          </a:xfrm>
          <a:prstGeom prst="rect">
            <a:avLst/>
          </a:prstGeom>
        </p:spPr>
      </p:pic>
      <p:sp>
        <p:nvSpPr>
          <p:cNvPr id="44" name="Rechteck 43">
            <a:extLst>
              <a:ext uri="{FF2B5EF4-FFF2-40B4-BE49-F238E27FC236}">
                <a16:creationId xmlns:a16="http://schemas.microsoft.com/office/drawing/2014/main" id="{1D956E79-2AEC-4936-9621-D9B0D865EF81}"/>
              </a:ext>
            </a:extLst>
          </p:cNvPr>
          <p:cNvSpPr/>
          <p:nvPr userDrawn="1"/>
        </p:nvSpPr>
        <p:spPr>
          <a:xfrm>
            <a:off x="4878593" y="0"/>
            <a:ext cx="7324251"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reeform 2">
            <a:extLst>
              <a:ext uri="{FF2B5EF4-FFF2-40B4-BE49-F238E27FC236}">
                <a16:creationId xmlns:a16="http://schemas.microsoft.com/office/drawing/2014/main" id="{E44A4D96-D989-4D08-AC71-6017AF6723D3}"/>
              </a:ext>
            </a:extLst>
          </p:cNvPr>
          <p:cNvSpPr/>
          <p:nvPr userDrawn="1"/>
        </p:nvSpPr>
        <p:spPr>
          <a:xfrm>
            <a:off x="0" y="0"/>
            <a:ext cx="5776373" cy="6858000"/>
          </a:xfrm>
          <a:custGeom>
            <a:avLst/>
            <a:gdLst>
              <a:gd name="connsiteX0" fmla="*/ 0 w 5776373"/>
              <a:gd name="connsiteY0" fmla="*/ 0 h 6858000"/>
              <a:gd name="connsiteX1" fmla="*/ 5196114 w 5776373"/>
              <a:gd name="connsiteY1" fmla="*/ 0 h 6858000"/>
              <a:gd name="connsiteX2" fmla="*/ 5196114 w 5776373"/>
              <a:gd name="connsiteY2" fmla="*/ 3028184 h 6858000"/>
              <a:gd name="connsiteX3" fmla="*/ 5776373 w 5776373"/>
              <a:gd name="connsiteY3" fmla="*/ 3517517 h 6858000"/>
              <a:gd name="connsiteX4" fmla="*/ 5196114 w 5776373"/>
              <a:gd name="connsiteY4" fmla="*/ 4006849 h 6858000"/>
              <a:gd name="connsiteX5" fmla="*/ 5196114 w 5776373"/>
              <a:gd name="connsiteY5" fmla="*/ 6858000 h 6858000"/>
              <a:gd name="connsiteX6" fmla="*/ 0 w 57763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6373" h="6858000">
                <a:moveTo>
                  <a:pt x="0" y="0"/>
                </a:moveTo>
                <a:lnTo>
                  <a:pt x="5196114" y="0"/>
                </a:lnTo>
                <a:lnTo>
                  <a:pt x="5196114" y="3028184"/>
                </a:lnTo>
                <a:lnTo>
                  <a:pt x="5776373" y="3517517"/>
                </a:lnTo>
                <a:lnTo>
                  <a:pt x="5196114" y="4006849"/>
                </a:lnTo>
                <a:lnTo>
                  <a:pt x="5196114" y="6858000"/>
                </a:lnTo>
                <a:lnTo>
                  <a:pt x="0" y="6858000"/>
                </a:lnTo>
                <a:close/>
              </a:path>
            </a:pathLst>
          </a:custGeom>
          <a:solidFill>
            <a:schemeClr val="tx1"/>
          </a:solidFill>
          <a:ln>
            <a:noFill/>
          </a:ln>
          <a:effectLst>
            <a:outerShdw blurRad="50800" dist="38100" algn="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4">
            <a:extLst>
              <a:ext uri="{FF2B5EF4-FFF2-40B4-BE49-F238E27FC236}">
                <a16:creationId xmlns:a16="http://schemas.microsoft.com/office/drawing/2014/main" id="{109DB394-3573-4C53-B53F-7CE34A64E636}"/>
              </a:ext>
            </a:extLst>
          </p:cNvPr>
          <p:cNvGrpSpPr/>
          <p:nvPr/>
        </p:nvGrpSpPr>
        <p:grpSpPr>
          <a:xfrm>
            <a:off x="636269" y="1132041"/>
            <a:ext cx="3480251" cy="1190473"/>
            <a:chOff x="7000315" y="2642132"/>
            <a:chExt cx="3480251" cy="1190473"/>
          </a:xfrm>
        </p:grpSpPr>
        <p:sp>
          <p:nvSpPr>
            <p:cNvPr id="11" name="TextBox 6">
              <a:extLst>
                <a:ext uri="{FF2B5EF4-FFF2-40B4-BE49-F238E27FC236}">
                  <a16:creationId xmlns:a16="http://schemas.microsoft.com/office/drawing/2014/main" id="{5D56D147-D496-4A1C-B850-FF5F09105E9F}"/>
                </a:ext>
              </a:extLst>
            </p:cNvPr>
            <p:cNvSpPr txBox="1"/>
            <p:nvPr/>
          </p:nvSpPr>
          <p:spPr>
            <a:xfrm>
              <a:off x="7000315" y="2945992"/>
              <a:ext cx="3480251" cy="584775"/>
            </a:xfrm>
            <a:prstGeom prst="rect">
              <a:avLst/>
            </a:prstGeom>
            <a:noFill/>
          </p:spPr>
          <p:txBody>
            <a:bodyPr wrap="square" rtlCol="0">
              <a:spAutoFit/>
            </a:bodyPr>
            <a:lstStyle/>
            <a:p>
              <a:r>
                <a:rPr lang="en-US" sz="3200" b="1">
                  <a:solidFill>
                    <a:schemeClr val="accent2"/>
                  </a:solidFill>
                  <a:latin typeface="Arial Nova" panose="020B0504020202020204" pitchFamily="34" charset="0"/>
                </a:rPr>
                <a:t>UNTERNEHMEN</a:t>
              </a:r>
            </a:p>
          </p:txBody>
        </p:sp>
        <p:sp>
          <p:nvSpPr>
            <p:cNvPr id="12" name="TextBox 7">
              <a:extLst>
                <a:ext uri="{FF2B5EF4-FFF2-40B4-BE49-F238E27FC236}">
                  <a16:creationId xmlns:a16="http://schemas.microsoft.com/office/drawing/2014/main" id="{BE40450C-BA8D-40D4-AE5F-0153FFE1BC71}"/>
                </a:ext>
              </a:extLst>
            </p:cNvPr>
            <p:cNvSpPr txBox="1"/>
            <p:nvPr/>
          </p:nvSpPr>
          <p:spPr>
            <a:xfrm>
              <a:off x="7000315" y="3463273"/>
              <a:ext cx="2710455" cy="369332"/>
            </a:xfrm>
            <a:prstGeom prst="rect">
              <a:avLst/>
            </a:prstGeom>
            <a:noFill/>
          </p:spPr>
          <p:txBody>
            <a:bodyPr wrap="square" rtlCol="0">
              <a:spAutoFit/>
            </a:bodyPr>
            <a:lstStyle/>
            <a:p>
              <a:r>
                <a:rPr lang="en-US" sz="1800" b="1" spc="300">
                  <a:solidFill>
                    <a:schemeClr val="bg1">
                      <a:lumMod val="90000"/>
                    </a:schemeClr>
                  </a:solidFill>
                  <a:latin typeface="Arial Nova" panose="020B0504020202020204" pitchFamily="34" charset="0"/>
                </a:rPr>
                <a:t>Seidl &amp; Partner</a:t>
              </a:r>
            </a:p>
          </p:txBody>
        </p:sp>
        <p:sp>
          <p:nvSpPr>
            <p:cNvPr id="13" name="TextBox 8">
              <a:extLst>
                <a:ext uri="{FF2B5EF4-FFF2-40B4-BE49-F238E27FC236}">
                  <a16:creationId xmlns:a16="http://schemas.microsoft.com/office/drawing/2014/main" id="{1537F729-5EC4-4AE0-A90F-8C6BE3AE990E}"/>
                </a:ext>
              </a:extLst>
            </p:cNvPr>
            <p:cNvSpPr txBox="1"/>
            <p:nvPr/>
          </p:nvSpPr>
          <p:spPr>
            <a:xfrm>
              <a:off x="7012025" y="2642132"/>
              <a:ext cx="2710455" cy="369332"/>
            </a:xfrm>
            <a:prstGeom prst="rect">
              <a:avLst/>
            </a:prstGeom>
            <a:noFill/>
          </p:spPr>
          <p:txBody>
            <a:bodyPr wrap="square" rtlCol="0">
              <a:spAutoFit/>
            </a:bodyPr>
            <a:lstStyle/>
            <a:p>
              <a:r>
                <a:rPr lang="en-US" sz="1800" b="1" kern="1200" spc="300" err="1">
                  <a:solidFill>
                    <a:schemeClr val="bg1">
                      <a:lumMod val="90000"/>
                    </a:schemeClr>
                  </a:solidFill>
                  <a:latin typeface="Arial Nova" panose="020B0504020202020204" pitchFamily="34" charset="0"/>
                  <a:ea typeface="+mn-ea"/>
                  <a:cs typeface="+mn-cs"/>
                </a:rPr>
                <a:t>Über</a:t>
              </a:r>
              <a:r>
                <a:rPr lang="en-US" sz="1800" b="1" kern="1200" spc="300">
                  <a:solidFill>
                    <a:schemeClr val="bg1">
                      <a:lumMod val="90000"/>
                    </a:schemeClr>
                  </a:solidFill>
                  <a:latin typeface="Arial Nova" panose="020B0504020202020204" pitchFamily="34" charset="0"/>
                  <a:ea typeface="+mn-ea"/>
                  <a:cs typeface="+mn-cs"/>
                </a:rPr>
                <a:t> </a:t>
              </a:r>
              <a:r>
                <a:rPr lang="en-US" sz="1800" b="1" kern="1200" spc="300" err="1">
                  <a:solidFill>
                    <a:schemeClr val="bg1">
                      <a:lumMod val="90000"/>
                    </a:schemeClr>
                  </a:solidFill>
                  <a:latin typeface="Arial Nova" panose="020B0504020202020204" pitchFamily="34" charset="0"/>
                  <a:ea typeface="+mn-ea"/>
                  <a:cs typeface="+mn-cs"/>
                </a:rPr>
                <a:t>unser</a:t>
              </a:r>
              <a:endParaRPr lang="en-US" sz="1800" b="1" kern="1200" spc="300">
                <a:solidFill>
                  <a:schemeClr val="bg1">
                    <a:lumMod val="90000"/>
                  </a:schemeClr>
                </a:solidFill>
                <a:latin typeface="Arial Nova" panose="020B0504020202020204" pitchFamily="34" charset="0"/>
                <a:ea typeface="+mn-ea"/>
                <a:cs typeface="+mn-cs"/>
              </a:endParaRPr>
            </a:p>
          </p:txBody>
        </p:sp>
      </p:grpSp>
      <p:cxnSp>
        <p:nvCxnSpPr>
          <p:cNvPr id="10" name="Straight Connector 5">
            <a:extLst>
              <a:ext uri="{FF2B5EF4-FFF2-40B4-BE49-F238E27FC236}">
                <a16:creationId xmlns:a16="http://schemas.microsoft.com/office/drawing/2014/main" id="{47EA0155-9836-49C1-8CB2-BEEE1F9B2F61}"/>
              </a:ext>
            </a:extLst>
          </p:cNvPr>
          <p:cNvCxnSpPr/>
          <p:nvPr/>
        </p:nvCxnSpPr>
        <p:spPr>
          <a:xfrm>
            <a:off x="720090" y="2487516"/>
            <a:ext cx="457200" cy="1522"/>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Box 9">
            <a:extLst>
              <a:ext uri="{FF2B5EF4-FFF2-40B4-BE49-F238E27FC236}">
                <a16:creationId xmlns:a16="http://schemas.microsoft.com/office/drawing/2014/main" id="{62A5EC9C-C79A-46BE-B239-EAB217DBA42F}"/>
              </a:ext>
            </a:extLst>
          </p:cNvPr>
          <p:cNvSpPr txBox="1"/>
          <p:nvPr userDrawn="1"/>
        </p:nvSpPr>
        <p:spPr>
          <a:xfrm>
            <a:off x="636269" y="2769456"/>
            <a:ext cx="3923574" cy="1638910"/>
          </a:xfrm>
          <a:prstGeom prst="rect">
            <a:avLst/>
          </a:prstGeom>
          <a:noFill/>
        </p:spPr>
        <p:txBody>
          <a:bodyPr wrap="square" rtlCol="0">
            <a:spAutoFit/>
          </a:bodyPr>
          <a:lstStyle/>
          <a:p>
            <a:pPr>
              <a:lnSpc>
                <a:spcPct val="150000"/>
              </a:lnSpc>
            </a:pPr>
            <a:r>
              <a:rPr lang="en-US" sz="1400" dirty="0" err="1">
                <a:solidFill>
                  <a:schemeClr val="bg1"/>
                </a:solidFill>
                <a:latin typeface="Arial Nova" panose="020B0504020202020204" pitchFamily="34" charset="0"/>
              </a:rPr>
              <a:t>Planung</a:t>
            </a:r>
            <a:r>
              <a:rPr lang="en-US" sz="1400" dirty="0">
                <a:solidFill>
                  <a:schemeClr val="bg1"/>
                </a:solidFill>
                <a:latin typeface="Arial Nova" panose="020B0504020202020204" pitchFamily="34" charset="0"/>
              </a:rPr>
              <a:t> &amp; Vermessung </a:t>
            </a:r>
            <a:r>
              <a:rPr lang="en-US" sz="1400" dirty="0" err="1">
                <a:solidFill>
                  <a:schemeClr val="bg1"/>
                </a:solidFill>
                <a:latin typeface="Arial Nova" panose="020B0504020202020204" pitchFamily="34" charset="0"/>
              </a:rPr>
              <a:t>seit</a:t>
            </a:r>
            <a:r>
              <a:rPr lang="en-US" sz="1400" dirty="0">
                <a:solidFill>
                  <a:schemeClr val="bg1"/>
                </a:solidFill>
                <a:latin typeface="Arial Nova" panose="020B0504020202020204" pitchFamily="34" charset="0"/>
              </a:rPr>
              <a:t> 1992</a:t>
            </a:r>
          </a:p>
          <a:p>
            <a:pPr>
              <a:lnSpc>
                <a:spcPct val="150000"/>
              </a:lnSpc>
            </a:pPr>
            <a:r>
              <a:rPr lang="en-US" sz="1400" dirty="0" err="1">
                <a:solidFill>
                  <a:schemeClr val="bg1"/>
                </a:solidFill>
                <a:latin typeface="Arial Nova" panose="020B0504020202020204" pitchFamily="34" charset="0"/>
              </a:rPr>
              <a:t>Kontinuierliche</a:t>
            </a:r>
            <a:r>
              <a:rPr lang="en-US" sz="1400" dirty="0">
                <a:solidFill>
                  <a:schemeClr val="bg1"/>
                </a:solidFill>
                <a:latin typeface="Arial Nova" panose="020B0504020202020204" pitchFamily="34" charset="0"/>
              </a:rPr>
              <a:t> </a:t>
            </a:r>
            <a:r>
              <a:rPr lang="en-US" sz="1400" dirty="0" err="1">
                <a:solidFill>
                  <a:schemeClr val="bg1"/>
                </a:solidFill>
                <a:latin typeface="Arial Nova" panose="020B0504020202020204" pitchFamily="34" charset="0"/>
              </a:rPr>
              <a:t>Leistungsentwicklung</a:t>
            </a:r>
            <a:endParaRPr lang="en-US" sz="1400" dirty="0">
              <a:solidFill>
                <a:schemeClr val="bg1"/>
              </a:solidFill>
              <a:latin typeface="Arial Nova" panose="020B0504020202020204" pitchFamily="34" charset="0"/>
            </a:endParaRPr>
          </a:p>
          <a:p>
            <a:pPr>
              <a:lnSpc>
                <a:spcPct val="150000"/>
              </a:lnSpc>
            </a:pPr>
            <a:r>
              <a:rPr lang="en-US" sz="1400" dirty="0" err="1">
                <a:solidFill>
                  <a:schemeClr val="bg1"/>
                </a:solidFill>
                <a:latin typeface="Arial Nova" panose="020B0504020202020204" pitchFamily="34" charset="0"/>
              </a:rPr>
              <a:t>Neueste</a:t>
            </a:r>
            <a:r>
              <a:rPr lang="en-US" sz="1400" dirty="0">
                <a:solidFill>
                  <a:schemeClr val="bg1"/>
                </a:solidFill>
                <a:latin typeface="Arial Nova" panose="020B0504020202020204" pitchFamily="34" charset="0"/>
              </a:rPr>
              <a:t> </a:t>
            </a:r>
            <a:r>
              <a:rPr lang="en-US" sz="1400" dirty="0" err="1">
                <a:solidFill>
                  <a:schemeClr val="bg1"/>
                </a:solidFill>
                <a:latin typeface="Arial Nova" panose="020B0504020202020204" pitchFamily="34" charset="0"/>
              </a:rPr>
              <a:t>Technologien</a:t>
            </a:r>
            <a:endParaRPr lang="en-US" sz="1400" dirty="0">
              <a:solidFill>
                <a:schemeClr val="bg1"/>
              </a:solidFill>
              <a:latin typeface="Arial Nova" panose="020B0504020202020204" pitchFamily="34" charset="0"/>
            </a:endParaRPr>
          </a:p>
          <a:p>
            <a:pPr>
              <a:lnSpc>
                <a:spcPct val="150000"/>
              </a:lnSpc>
            </a:pPr>
            <a:r>
              <a:rPr lang="en-US" sz="1400" dirty="0">
                <a:solidFill>
                  <a:schemeClr val="bg1"/>
                </a:solidFill>
                <a:latin typeface="Arial Nova" panose="020B0504020202020204" pitchFamily="34" charset="0"/>
              </a:rPr>
              <a:t>21-köpfiges</a:t>
            </a:r>
            <a:r>
              <a:rPr lang="en-US" sz="1400" baseline="0" dirty="0">
                <a:solidFill>
                  <a:schemeClr val="bg1"/>
                </a:solidFill>
                <a:latin typeface="Arial Nova" panose="020B0504020202020204" pitchFamily="34" charset="0"/>
              </a:rPr>
              <a:t> Team</a:t>
            </a:r>
            <a:endParaRPr lang="en-US" sz="1400" dirty="0">
              <a:solidFill>
                <a:schemeClr val="bg1"/>
              </a:solidFill>
              <a:latin typeface="Arial Nova" panose="020B0504020202020204" pitchFamily="34" charset="0"/>
            </a:endParaRPr>
          </a:p>
          <a:p>
            <a:pPr>
              <a:lnSpc>
                <a:spcPct val="150000"/>
              </a:lnSpc>
            </a:pPr>
            <a:endParaRPr lang="en-US" sz="1100" dirty="0">
              <a:solidFill>
                <a:schemeClr val="bg1"/>
              </a:solidFill>
              <a:latin typeface="Arial Nova" panose="020B0504020202020204" pitchFamily="34" charset="0"/>
            </a:endParaRPr>
          </a:p>
        </p:txBody>
      </p:sp>
      <p:grpSp>
        <p:nvGrpSpPr>
          <p:cNvPr id="15" name="Group 10">
            <a:extLst>
              <a:ext uri="{FF2B5EF4-FFF2-40B4-BE49-F238E27FC236}">
                <a16:creationId xmlns:a16="http://schemas.microsoft.com/office/drawing/2014/main" id="{A8BB3536-3145-4644-B963-E175D2CD346C}"/>
              </a:ext>
            </a:extLst>
          </p:cNvPr>
          <p:cNvGrpSpPr/>
          <p:nvPr userDrawn="1"/>
        </p:nvGrpSpPr>
        <p:grpSpPr>
          <a:xfrm>
            <a:off x="720090" y="4926033"/>
            <a:ext cx="3828641" cy="246221"/>
            <a:chOff x="4483925" y="4119058"/>
            <a:chExt cx="3157847" cy="297065"/>
          </a:xfrm>
        </p:grpSpPr>
        <p:sp>
          <p:nvSpPr>
            <p:cNvPr id="16" name="Rounded Rectangle 11">
              <a:extLst>
                <a:ext uri="{FF2B5EF4-FFF2-40B4-BE49-F238E27FC236}">
                  <a16:creationId xmlns:a16="http://schemas.microsoft.com/office/drawing/2014/main" id="{DC36BAB7-7503-410D-A59A-51A48D11252C}"/>
                </a:ext>
              </a:extLst>
            </p:cNvPr>
            <p:cNvSpPr/>
            <p:nvPr/>
          </p:nvSpPr>
          <p:spPr>
            <a:xfrm>
              <a:off x="4483925" y="4136029"/>
              <a:ext cx="3157847" cy="26311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100">
                <a:solidFill>
                  <a:srgbClr val="FFFFFF"/>
                </a:solidFill>
                <a:latin typeface="Arial Nova" panose="020B0504020202020204" pitchFamily="34" charset="0"/>
                <a:ea typeface="Questrial" panose="020B0706030804020204" pitchFamily="34" charset="0"/>
                <a:cs typeface="Questrial" panose="020B0706030804020204" pitchFamily="34" charset="0"/>
              </a:endParaRPr>
            </a:p>
          </p:txBody>
        </p:sp>
        <p:sp>
          <p:nvSpPr>
            <p:cNvPr id="17" name="Rounded Rectangle 12">
              <a:extLst>
                <a:ext uri="{FF2B5EF4-FFF2-40B4-BE49-F238E27FC236}">
                  <a16:creationId xmlns:a16="http://schemas.microsoft.com/office/drawing/2014/main" id="{02C3E297-732C-43F0-A3F4-6D8D4211A0E2}"/>
                </a:ext>
              </a:extLst>
            </p:cNvPr>
            <p:cNvSpPr/>
            <p:nvPr/>
          </p:nvSpPr>
          <p:spPr>
            <a:xfrm>
              <a:off x="4483926" y="4136029"/>
              <a:ext cx="3157846" cy="28009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000" b="1">
                  <a:solidFill>
                    <a:srgbClr val="FFFFFF"/>
                  </a:solidFill>
                  <a:latin typeface="Arial Nova" panose="020B0504020202020204" pitchFamily="34" charset="0"/>
                  <a:ea typeface="Questrial" panose="020B0706030804020204" pitchFamily="34" charset="0"/>
                  <a:cs typeface="Montserrat" panose="02000000000000000000" pitchFamily="2" charset="0"/>
                </a:rPr>
                <a:t>100 %</a:t>
              </a:r>
            </a:p>
          </p:txBody>
        </p:sp>
        <p:sp>
          <p:nvSpPr>
            <p:cNvPr id="18" name="Rectangle 13">
              <a:extLst>
                <a:ext uri="{FF2B5EF4-FFF2-40B4-BE49-F238E27FC236}">
                  <a16:creationId xmlns:a16="http://schemas.microsoft.com/office/drawing/2014/main" id="{4D15DDE5-AE52-4B17-8766-FDBEF37A951B}"/>
                </a:ext>
              </a:extLst>
            </p:cNvPr>
            <p:cNvSpPr/>
            <p:nvPr/>
          </p:nvSpPr>
          <p:spPr>
            <a:xfrm>
              <a:off x="4518552" y="4119058"/>
              <a:ext cx="613742" cy="297065"/>
            </a:xfrm>
            <a:prstGeom prst="rect">
              <a:avLst/>
            </a:prstGeom>
            <a:ln>
              <a:noFill/>
            </a:ln>
          </p:spPr>
          <p:txBody>
            <a:bodyPr wrap="none" lIns="91440" tIns="45720" rIns="91440" bIns="45720" anchor="ctr">
              <a:spAutoFit/>
            </a:bodyPr>
            <a:lstStyle/>
            <a:p>
              <a:r>
                <a:rPr lang="en-US" sz="1000" b="1" err="1">
                  <a:solidFill>
                    <a:schemeClr val="bg1"/>
                  </a:solidFill>
                  <a:latin typeface="Arial Nova" panose="020B0504020202020204" pitchFamily="34" charset="0"/>
                </a:rPr>
                <a:t>Innovativ</a:t>
              </a:r>
              <a:endParaRPr lang="en-US" sz="1000" b="1">
                <a:solidFill>
                  <a:schemeClr val="bg1"/>
                </a:solidFill>
                <a:latin typeface="Arial Nova" panose="020B0504020202020204" pitchFamily="34" charset="0"/>
                <a:ea typeface="Questrial" panose="020B0706030804020204" pitchFamily="34" charset="0"/>
                <a:cs typeface="Montserrat" panose="02000000000000000000" pitchFamily="2" charset="0"/>
              </a:endParaRPr>
            </a:p>
          </p:txBody>
        </p:sp>
      </p:grpSp>
      <p:grpSp>
        <p:nvGrpSpPr>
          <p:cNvPr id="19" name="Group 14">
            <a:extLst>
              <a:ext uri="{FF2B5EF4-FFF2-40B4-BE49-F238E27FC236}">
                <a16:creationId xmlns:a16="http://schemas.microsoft.com/office/drawing/2014/main" id="{0DF95AD4-C885-48C6-8F84-4ACCC4A8CCC4}"/>
              </a:ext>
            </a:extLst>
          </p:cNvPr>
          <p:cNvGrpSpPr/>
          <p:nvPr userDrawn="1"/>
        </p:nvGrpSpPr>
        <p:grpSpPr>
          <a:xfrm>
            <a:off x="720090" y="5493812"/>
            <a:ext cx="3828641" cy="246221"/>
            <a:chOff x="4483925" y="4119058"/>
            <a:chExt cx="3157847" cy="297065"/>
          </a:xfrm>
        </p:grpSpPr>
        <p:sp>
          <p:nvSpPr>
            <p:cNvPr id="20" name="Rounded Rectangle 15">
              <a:extLst>
                <a:ext uri="{FF2B5EF4-FFF2-40B4-BE49-F238E27FC236}">
                  <a16:creationId xmlns:a16="http://schemas.microsoft.com/office/drawing/2014/main" id="{EA5E8C57-4D69-455B-8353-8D0B9591AE18}"/>
                </a:ext>
              </a:extLst>
            </p:cNvPr>
            <p:cNvSpPr/>
            <p:nvPr/>
          </p:nvSpPr>
          <p:spPr>
            <a:xfrm>
              <a:off x="4483925" y="4136029"/>
              <a:ext cx="3157847" cy="26311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100">
                <a:solidFill>
                  <a:srgbClr val="FFFFFF"/>
                </a:solidFill>
                <a:latin typeface="Arial Nova" panose="020B0504020202020204" pitchFamily="34" charset="0"/>
                <a:ea typeface="Questrial" panose="020B0706030804020204" pitchFamily="34" charset="0"/>
                <a:cs typeface="Questrial" panose="020B0706030804020204" pitchFamily="34" charset="0"/>
              </a:endParaRPr>
            </a:p>
          </p:txBody>
        </p:sp>
        <p:sp>
          <p:nvSpPr>
            <p:cNvPr id="21" name="Rounded Rectangle 16">
              <a:extLst>
                <a:ext uri="{FF2B5EF4-FFF2-40B4-BE49-F238E27FC236}">
                  <a16:creationId xmlns:a16="http://schemas.microsoft.com/office/drawing/2014/main" id="{981557F7-71B5-441A-8809-C98DD23CA91D}"/>
                </a:ext>
              </a:extLst>
            </p:cNvPr>
            <p:cNvSpPr/>
            <p:nvPr/>
          </p:nvSpPr>
          <p:spPr>
            <a:xfrm>
              <a:off x="4483926" y="4136029"/>
              <a:ext cx="3157845" cy="26311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000" b="1">
                  <a:solidFill>
                    <a:srgbClr val="FFFFFF"/>
                  </a:solidFill>
                  <a:latin typeface="Arial Nova" panose="020B0504020202020204" pitchFamily="34" charset="0"/>
                  <a:ea typeface="Questrial" panose="020B0706030804020204" pitchFamily="34" charset="0"/>
                  <a:cs typeface="Montserrat" panose="02000000000000000000" pitchFamily="2" charset="0"/>
                </a:rPr>
                <a:t>100 %</a:t>
              </a:r>
            </a:p>
          </p:txBody>
        </p:sp>
        <p:sp>
          <p:nvSpPr>
            <p:cNvPr id="22" name="Rectangle 17">
              <a:extLst>
                <a:ext uri="{FF2B5EF4-FFF2-40B4-BE49-F238E27FC236}">
                  <a16:creationId xmlns:a16="http://schemas.microsoft.com/office/drawing/2014/main" id="{21C6B456-D981-4BC4-A8B4-529272CA6326}"/>
                </a:ext>
              </a:extLst>
            </p:cNvPr>
            <p:cNvSpPr/>
            <p:nvPr/>
          </p:nvSpPr>
          <p:spPr>
            <a:xfrm>
              <a:off x="4518552" y="4119058"/>
              <a:ext cx="731413" cy="297065"/>
            </a:xfrm>
            <a:prstGeom prst="rect">
              <a:avLst/>
            </a:prstGeom>
            <a:ln>
              <a:noFill/>
            </a:ln>
          </p:spPr>
          <p:txBody>
            <a:bodyPr wrap="none" lIns="91440" tIns="45720" rIns="91440" bIns="45720" anchor="ctr">
              <a:spAutoFit/>
            </a:bodyPr>
            <a:lstStyle/>
            <a:p>
              <a:r>
                <a:rPr lang="en-US" sz="1000" b="1" err="1">
                  <a:solidFill>
                    <a:schemeClr val="bg1"/>
                  </a:solidFill>
                  <a:latin typeface="Arial Nova" panose="020B0504020202020204" pitchFamily="34" charset="0"/>
                </a:rPr>
                <a:t>Hochwertig</a:t>
              </a:r>
              <a:endParaRPr lang="en-US" sz="1000" b="1">
                <a:solidFill>
                  <a:schemeClr val="bg1"/>
                </a:solidFill>
                <a:latin typeface="Arial Nova" panose="020B0504020202020204" pitchFamily="34" charset="0"/>
                <a:ea typeface="Questrial" panose="020B0706030804020204" pitchFamily="34" charset="0"/>
                <a:cs typeface="Montserrat" panose="02000000000000000000" pitchFamily="2" charset="0"/>
              </a:endParaRPr>
            </a:p>
          </p:txBody>
        </p:sp>
      </p:grpSp>
      <p:sp>
        <p:nvSpPr>
          <p:cNvPr id="25" name="Rounded Rectangle 2">
            <a:extLst>
              <a:ext uri="{FF2B5EF4-FFF2-40B4-BE49-F238E27FC236}">
                <a16:creationId xmlns:a16="http://schemas.microsoft.com/office/drawing/2014/main" id="{66781B28-7F7C-4437-B080-60F4CBC665E3}"/>
              </a:ext>
            </a:extLst>
          </p:cNvPr>
          <p:cNvSpPr/>
          <p:nvPr userDrawn="1"/>
        </p:nvSpPr>
        <p:spPr>
          <a:xfrm rot="2700000">
            <a:off x="6565649" y="1382474"/>
            <a:ext cx="1649246" cy="1649246"/>
          </a:xfrm>
          <a:prstGeom prst="roundRect">
            <a:avLst/>
          </a:prstGeom>
          <a:solidFill>
            <a:schemeClr val="tx1"/>
          </a:solidFill>
          <a:ln>
            <a:noFill/>
          </a:ln>
          <a:effectLst>
            <a:outerShdw blurRad="63500" sx="102000" sy="102000" algn="ctr"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
            <a:extLst>
              <a:ext uri="{FF2B5EF4-FFF2-40B4-BE49-F238E27FC236}">
                <a16:creationId xmlns:a16="http://schemas.microsoft.com/office/drawing/2014/main" id="{5EAA5476-B2AD-4E89-B9EA-5773EC132A5E}"/>
              </a:ext>
            </a:extLst>
          </p:cNvPr>
          <p:cNvSpPr/>
          <p:nvPr userDrawn="1"/>
        </p:nvSpPr>
        <p:spPr>
          <a:xfrm rot="2700000">
            <a:off x="6565651" y="4004760"/>
            <a:ext cx="1649246" cy="1649246"/>
          </a:xfrm>
          <a:prstGeom prst="roundRect">
            <a:avLst/>
          </a:prstGeom>
          <a:solidFill>
            <a:schemeClr val="tx1"/>
          </a:solidFill>
          <a:ln>
            <a:noFill/>
          </a:ln>
          <a:effectLst>
            <a:outerShdw blurRad="63500" sx="102000" sy="102000" algn="ctr"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
            <a:extLst>
              <a:ext uri="{FF2B5EF4-FFF2-40B4-BE49-F238E27FC236}">
                <a16:creationId xmlns:a16="http://schemas.microsoft.com/office/drawing/2014/main" id="{76095DE1-C177-4AEE-8F9E-26865669530C}"/>
              </a:ext>
            </a:extLst>
          </p:cNvPr>
          <p:cNvSpPr/>
          <p:nvPr userDrawn="1"/>
        </p:nvSpPr>
        <p:spPr>
          <a:xfrm rot="2700000">
            <a:off x="9205784" y="1382475"/>
            <a:ext cx="1649246" cy="1649246"/>
          </a:xfrm>
          <a:prstGeom prst="roundRect">
            <a:avLst/>
          </a:prstGeom>
          <a:solidFill>
            <a:schemeClr val="tx1"/>
          </a:solidFill>
          <a:ln>
            <a:noFill/>
          </a:ln>
          <a:effectLst>
            <a:outerShdw blurRad="63500" sx="102000" sy="102000" algn="ctr"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
            <a:extLst>
              <a:ext uri="{FF2B5EF4-FFF2-40B4-BE49-F238E27FC236}">
                <a16:creationId xmlns:a16="http://schemas.microsoft.com/office/drawing/2014/main" id="{FDC2403C-8EC4-432D-8814-B17265207E08}"/>
              </a:ext>
            </a:extLst>
          </p:cNvPr>
          <p:cNvSpPr/>
          <p:nvPr userDrawn="1"/>
        </p:nvSpPr>
        <p:spPr>
          <a:xfrm rot="2700000">
            <a:off x="9205785" y="4004760"/>
            <a:ext cx="1649246" cy="1649246"/>
          </a:xfrm>
          <a:prstGeom prst="roundRect">
            <a:avLst/>
          </a:prstGeom>
          <a:solidFill>
            <a:schemeClr val="tx1"/>
          </a:solidFill>
          <a:ln>
            <a:noFill/>
          </a:ln>
          <a:effectLst>
            <a:outerShdw blurRad="63500" sx="102000" sy="102000" algn="ctr"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fik 34" descr="Ein Bild, das Text, dunkel, Gewehr enthält.&#10;&#10;Automatisch generierte Beschreibung">
            <a:extLst>
              <a:ext uri="{FF2B5EF4-FFF2-40B4-BE49-F238E27FC236}">
                <a16:creationId xmlns:a16="http://schemas.microsoft.com/office/drawing/2014/main" id="{343BF2E6-9610-44CA-9A53-418EA971AF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7571" y="1379828"/>
            <a:ext cx="1789416" cy="1789416"/>
          </a:xfrm>
          <a:prstGeom prst="rect">
            <a:avLst/>
          </a:prstGeom>
        </p:spPr>
      </p:pic>
      <p:pic>
        <p:nvPicPr>
          <p:cNvPr id="37" name="Grafik 36">
            <a:extLst>
              <a:ext uri="{FF2B5EF4-FFF2-40B4-BE49-F238E27FC236}">
                <a16:creationId xmlns:a16="http://schemas.microsoft.com/office/drawing/2014/main" id="{20230553-089A-4A27-A286-A2C267E438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210096" y="1386786"/>
            <a:ext cx="1640621" cy="1640621"/>
          </a:xfrm>
          <a:prstGeom prst="rect">
            <a:avLst/>
          </a:prstGeom>
        </p:spPr>
      </p:pic>
      <p:pic>
        <p:nvPicPr>
          <p:cNvPr id="39" name="Grafik 38">
            <a:extLst>
              <a:ext uri="{FF2B5EF4-FFF2-40B4-BE49-F238E27FC236}">
                <a16:creationId xmlns:a16="http://schemas.microsoft.com/office/drawing/2014/main" id="{D6BE5EC3-4C8C-408C-B78D-9DE02DFC0DF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69961" y="3976297"/>
            <a:ext cx="1640621" cy="1640621"/>
          </a:xfrm>
          <a:prstGeom prst="rect">
            <a:avLst/>
          </a:prstGeom>
        </p:spPr>
      </p:pic>
      <p:pic>
        <p:nvPicPr>
          <p:cNvPr id="41" name="Grafik 40">
            <a:extLst>
              <a:ext uri="{FF2B5EF4-FFF2-40B4-BE49-F238E27FC236}">
                <a16:creationId xmlns:a16="http://schemas.microsoft.com/office/drawing/2014/main" id="{B0B98664-9312-4C76-843A-399F4EE1676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143367" y="3909568"/>
            <a:ext cx="1774078" cy="1774078"/>
          </a:xfrm>
          <a:prstGeom prst="rect">
            <a:avLst/>
          </a:prstGeom>
        </p:spPr>
      </p:pic>
      <p:pic>
        <p:nvPicPr>
          <p:cNvPr id="33" name="Grafik 32">
            <a:extLst>
              <a:ext uri="{FF2B5EF4-FFF2-40B4-BE49-F238E27FC236}">
                <a16:creationId xmlns:a16="http://schemas.microsoft.com/office/drawing/2014/main" id="{6501F04D-4C8D-431E-8F2F-DDAE387E9F5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7535" y="128098"/>
            <a:ext cx="329205" cy="519688"/>
          </a:xfrm>
          <a:prstGeom prst="rect">
            <a:avLst/>
          </a:prstGeom>
        </p:spPr>
      </p:pic>
    </p:spTree>
    <p:extLst>
      <p:ext uri="{BB962C8B-B14F-4D97-AF65-F5344CB8AC3E}">
        <p14:creationId xmlns:p14="http://schemas.microsoft.com/office/powerpoint/2010/main" val="305641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05" userDrawn="1">
          <p15:clr>
            <a:srgbClr val="FBAE40"/>
          </p15:clr>
        </p15:guide>
        <p15:guide id="2" pos="549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istik Liniendiagramm">
    <p:spTree>
      <p:nvGrpSpPr>
        <p:cNvPr id="1" name=""/>
        <p:cNvGrpSpPr/>
        <p:nvPr/>
      </p:nvGrpSpPr>
      <p:grpSpPr>
        <a:xfrm>
          <a:off x="0" y="0"/>
          <a:ext cx="0" cy="0"/>
          <a:chOff x="0" y="0"/>
          <a:chExt cx="0" cy="0"/>
        </a:xfrm>
      </p:grpSpPr>
      <p:graphicFrame>
        <p:nvGraphicFramePr>
          <p:cNvPr id="7" name="Chart 3">
            <a:extLst>
              <a:ext uri="{FF2B5EF4-FFF2-40B4-BE49-F238E27FC236}">
                <a16:creationId xmlns:a16="http://schemas.microsoft.com/office/drawing/2014/main" id="{D2818AA2-FC50-4FCB-8922-14F46CB34F56}"/>
              </a:ext>
            </a:extLst>
          </p:cNvPr>
          <p:cNvGraphicFramePr/>
          <p:nvPr userDrawn="1">
            <p:extLst>
              <p:ext uri="{D42A27DB-BD31-4B8C-83A1-F6EECF244321}">
                <p14:modId xmlns:p14="http://schemas.microsoft.com/office/powerpoint/2010/main" val="1584675124"/>
              </p:ext>
            </p:extLst>
          </p:nvPr>
        </p:nvGraphicFramePr>
        <p:xfrm>
          <a:off x="528472" y="1187753"/>
          <a:ext cx="6664326" cy="4442884"/>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oup 5">
            <a:extLst>
              <a:ext uri="{FF2B5EF4-FFF2-40B4-BE49-F238E27FC236}">
                <a16:creationId xmlns:a16="http://schemas.microsoft.com/office/drawing/2014/main" id="{126127F2-88AB-4D2E-98BA-CAFC11FAC8D5}"/>
              </a:ext>
            </a:extLst>
          </p:cNvPr>
          <p:cNvGrpSpPr/>
          <p:nvPr userDrawn="1"/>
        </p:nvGrpSpPr>
        <p:grpSpPr>
          <a:xfrm>
            <a:off x="7658436" y="1785922"/>
            <a:ext cx="3333453" cy="1357000"/>
            <a:chOff x="6982715" y="2519646"/>
            <a:chExt cx="3150544" cy="1357000"/>
          </a:xfrm>
        </p:grpSpPr>
        <p:grpSp>
          <p:nvGrpSpPr>
            <p:cNvPr id="9" name="Group 7">
              <a:extLst>
                <a:ext uri="{FF2B5EF4-FFF2-40B4-BE49-F238E27FC236}">
                  <a16:creationId xmlns:a16="http://schemas.microsoft.com/office/drawing/2014/main" id="{00158125-ED64-4543-B4EF-C6A54E7E6494}"/>
                </a:ext>
              </a:extLst>
            </p:cNvPr>
            <p:cNvGrpSpPr/>
            <p:nvPr/>
          </p:nvGrpSpPr>
          <p:grpSpPr>
            <a:xfrm>
              <a:off x="6982715" y="2519646"/>
              <a:ext cx="3150544" cy="1075060"/>
              <a:chOff x="7000314" y="2642129"/>
              <a:chExt cx="3150544" cy="1075060"/>
            </a:xfrm>
          </p:grpSpPr>
          <p:sp>
            <p:nvSpPr>
              <p:cNvPr id="11" name="TextBox 9">
                <a:extLst>
                  <a:ext uri="{FF2B5EF4-FFF2-40B4-BE49-F238E27FC236}">
                    <a16:creationId xmlns:a16="http://schemas.microsoft.com/office/drawing/2014/main" id="{AEF27D3C-5014-4B5D-9277-9A26B6C47AE1}"/>
                  </a:ext>
                </a:extLst>
              </p:cNvPr>
              <p:cNvSpPr txBox="1"/>
              <p:nvPr/>
            </p:nvSpPr>
            <p:spPr>
              <a:xfrm>
                <a:off x="7000314" y="2945992"/>
                <a:ext cx="3150544" cy="584775"/>
              </a:xfrm>
              <a:prstGeom prst="rect">
                <a:avLst/>
              </a:prstGeom>
              <a:noFill/>
            </p:spPr>
            <p:txBody>
              <a:bodyPr wrap="square" rtlCol="0">
                <a:spAutoFit/>
              </a:bodyPr>
              <a:lstStyle/>
              <a:p>
                <a:r>
                  <a:rPr lang="en-US" sz="3200" b="1">
                    <a:solidFill>
                      <a:schemeClr val="accent1"/>
                    </a:solidFill>
                    <a:latin typeface="+mj-lt"/>
                  </a:rPr>
                  <a:t>GREAT CHART</a:t>
                </a:r>
              </a:p>
            </p:txBody>
          </p:sp>
          <p:sp>
            <p:nvSpPr>
              <p:cNvPr id="12" name="TextBox 10">
                <a:extLst>
                  <a:ext uri="{FF2B5EF4-FFF2-40B4-BE49-F238E27FC236}">
                    <a16:creationId xmlns:a16="http://schemas.microsoft.com/office/drawing/2014/main" id="{A111DC01-E398-43D1-8395-8D3018E781B9}"/>
                  </a:ext>
                </a:extLst>
              </p:cNvPr>
              <p:cNvSpPr txBox="1"/>
              <p:nvPr/>
            </p:nvSpPr>
            <p:spPr>
              <a:xfrm>
                <a:off x="7000315" y="3463273"/>
                <a:ext cx="2710455" cy="253916"/>
              </a:xfrm>
              <a:prstGeom prst="rect">
                <a:avLst/>
              </a:prstGeom>
              <a:noFill/>
            </p:spPr>
            <p:txBody>
              <a:bodyPr wrap="square" rtlCol="0">
                <a:spAutoFit/>
              </a:bodyPr>
              <a:lstStyle/>
              <a:p>
                <a:r>
                  <a:rPr lang="en-US" sz="1050" b="1" spc="300">
                    <a:solidFill>
                      <a:schemeClr val="tx1">
                        <a:lumMod val="25000"/>
                        <a:lumOff val="75000"/>
                      </a:schemeClr>
                    </a:solidFill>
                    <a:latin typeface="+mj-lt"/>
                  </a:rPr>
                  <a:t>Place your text here</a:t>
                </a:r>
              </a:p>
            </p:txBody>
          </p:sp>
          <p:sp>
            <p:nvSpPr>
              <p:cNvPr id="13" name="TextBox 11">
                <a:extLst>
                  <a:ext uri="{FF2B5EF4-FFF2-40B4-BE49-F238E27FC236}">
                    <a16:creationId xmlns:a16="http://schemas.microsoft.com/office/drawing/2014/main" id="{29BE2AEA-F867-4B53-B374-09272D488145}"/>
                  </a:ext>
                </a:extLst>
              </p:cNvPr>
              <p:cNvSpPr txBox="1"/>
              <p:nvPr/>
            </p:nvSpPr>
            <p:spPr>
              <a:xfrm>
                <a:off x="7000315" y="2642129"/>
                <a:ext cx="2710455" cy="461665"/>
              </a:xfrm>
              <a:prstGeom prst="rect">
                <a:avLst/>
              </a:prstGeom>
              <a:noFill/>
            </p:spPr>
            <p:txBody>
              <a:bodyPr wrap="square" rtlCol="0">
                <a:spAutoFit/>
              </a:bodyPr>
              <a:lstStyle/>
              <a:p>
                <a:r>
                  <a:rPr lang="en-US" sz="2400" b="1">
                    <a:latin typeface="+mj-lt"/>
                  </a:rPr>
                  <a:t>About Our </a:t>
                </a:r>
              </a:p>
            </p:txBody>
          </p:sp>
        </p:grpSp>
        <p:cxnSp>
          <p:nvCxnSpPr>
            <p:cNvPr id="10" name="Straight Connector 8">
              <a:extLst>
                <a:ext uri="{FF2B5EF4-FFF2-40B4-BE49-F238E27FC236}">
                  <a16:creationId xmlns:a16="http://schemas.microsoft.com/office/drawing/2014/main" id="{C6510BD9-30B1-4784-9C3D-96E905633551}"/>
                </a:ext>
              </a:extLst>
            </p:cNvPr>
            <p:cNvCxnSpPr/>
            <p:nvPr/>
          </p:nvCxnSpPr>
          <p:spPr>
            <a:xfrm>
              <a:off x="7066537" y="3875124"/>
              <a:ext cx="457200" cy="152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4" name="TextBox 6">
            <a:extLst>
              <a:ext uri="{FF2B5EF4-FFF2-40B4-BE49-F238E27FC236}">
                <a16:creationId xmlns:a16="http://schemas.microsoft.com/office/drawing/2014/main" id="{3D35F6B0-91A8-4E95-836C-4A29B2775E81}"/>
              </a:ext>
            </a:extLst>
          </p:cNvPr>
          <p:cNvSpPr txBox="1"/>
          <p:nvPr userDrawn="1"/>
        </p:nvSpPr>
        <p:spPr>
          <a:xfrm>
            <a:off x="7658437" y="3423340"/>
            <a:ext cx="3918244" cy="1615827"/>
          </a:xfrm>
          <a:prstGeom prst="rect">
            <a:avLst/>
          </a:prstGeom>
          <a:noFill/>
        </p:spPr>
        <p:txBody>
          <a:bodyPr wrap="square" rtlCol="0">
            <a:spAutoFit/>
          </a:bodyPr>
          <a:lstStyle/>
          <a:p>
            <a:pPr>
              <a:lnSpc>
                <a:spcPct val="150000"/>
              </a:lnSpc>
            </a:pPr>
            <a:r>
              <a:rPr lang="en-US" sz="1100"/>
              <a:t>Lorem ipsum dolor sit amet, consectetur adipiscing elsa. Aliqu am congue magna et nibh elementum, sitq amet auctor ant arcu pretium. Duis sit amet nisl id sem tempor lobortis. lass Cura bitur dignissim laoreet doloar euras ultricies. Pellen tesqa ue vitae mag na leo. Vivamus at porta massa, congue magna non porttitora tellus.</a:t>
            </a:r>
            <a:endParaRPr lang="en-US" sz="1100">
              <a:solidFill>
                <a:sysClr val="windowText" lastClr="000000"/>
              </a:solidFill>
            </a:endParaRPr>
          </a:p>
        </p:txBody>
      </p:sp>
      <p:sp>
        <p:nvSpPr>
          <p:cNvPr id="15" name="Kreuz 14">
            <a:extLst>
              <a:ext uri="{FF2B5EF4-FFF2-40B4-BE49-F238E27FC236}">
                <a16:creationId xmlns:a16="http://schemas.microsoft.com/office/drawing/2014/main" id="{CF8A31EE-52F2-41D2-B7D1-49218A71629A}"/>
              </a:ext>
            </a:extLst>
          </p:cNvPr>
          <p:cNvSpPr/>
          <p:nvPr userDrawn="1"/>
        </p:nvSpPr>
        <p:spPr>
          <a:xfrm rot="2700000">
            <a:off x="3770055" y="921627"/>
            <a:ext cx="5014747" cy="5014747"/>
          </a:xfrm>
          <a:prstGeom prst="plus">
            <a:avLst>
              <a:gd name="adj" fmla="val 471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7490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istik Kreisdiagramm">
    <p:spTree>
      <p:nvGrpSpPr>
        <p:cNvPr id="1" name=""/>
        <p:cNvGrpSpPr/>
        <p:nvPr/>
      </p:nvGrpSpPr>
      <p:grpSpPr>
        <a:xfrm>
          <a:off x="0" y="0"/>
          <a:ext cx="0" cy="0"/>
          <a:chOff x="0" y="0"/>
          <a:chExt cx="0" cy="0"/>
        </a:xfrm>
      </p:grpSpPr>
      <p:grpSp>
        <p:nvGrpSpPr>
          <p:cNvPr id="7" name="Group 11">
            <a:extLst>
              <a:ext uri="{FF2B5EF4-FFF2-40B4-BE49-F238E27FC236}">
                <a16:creationId xmlns:a16="http://schemas.microsoft.com/office/drawing/2014/main" id="{A9EEF2E7-86EA-4F4A-A6FC-D7D6AFE7818A}"/>
              </a:ext>
            </a:extLst>
          </p:cNvPr>
          <p:cNvGrpSpPr/>
          <p:nvPr userDrawn="1"/>
        </p:nvGrpSpPr>
        <p:grpSpPr>
          <a:xfrm>
            <a:off x="3722913" y="449887"/>
            <a:ext cx="4775202" cy="1357000"/>
            <a:chOff x="5950343" y="2519646"/>
            <a:chExt cx="4775202" cy="1357000"/>
          </a:xfrm>
        </p:grpSpPr>
        <p:grpSp>
          <p:nvGrpSpPr>
            <p:cNvPr id="8" name="Group 12">
              <a:extLst>
                <a:ext uri="{FF2B5EF4-FFF2-40B4-BE49-F238E27FC236}">
                  <a16:creationId xmlns:a16="http://schemas.microsoft.com/office/drawing/2014/main" id="{2921D318-E501-4F53-9E63-1F6053F13AD1}"/>
                </a:ext>
              </a:extLst>
            </p:cNvPr>
            <p:cNvGrpSpPr/>
            <p:nvPr/>
          </p:nvGrpSpPr>
          <p:grpSpPr>
            <a:xfrm>
              <a:off x="5950343" y="2519646"/>
              <a:ext cx="4775202" cy="1075060"/>
              <a:chOff x="5967942" y="2642129"/>
              <a:chExt cx="4775202" cy="1075060"/>
            </a:xfrm>
          </p:grpSpPr>
          <p:sp>
            <p:nvSpPr>
              <p:cNvPr id="10" name="TextBox 14">
                <a:extLst>
                  <a:ext uri="{FF2B5EF4-FFF2-40B4-BE49-F238E27FC236}">
                    <a16:creationId xmlns:a16="http://schemas.microsoft.com/office/drawing/2014/main" id="{B8A27881-B6D7-43FD-88F3-2F9B2B00DB6D}"/>
                  </a:ext>
                </a:extLst>
              </p:cNvPr>
              <p:cNvSpPr txBox="1"/>
              <p:nvPr/>
            </p:nvSpPr>
            <p:spPr>
              <a:xfrm>
                <a:off x="5967942" y="2945992"/>
                <a:ext cx="4775202" cy="584775"/>
              </a:xfrm>
              <a:prstGeom prst="rect">
                <a:avLst/>
              </a:prstGeom>
              <a:noFill/>
            </p:spPr>
            <p:txBody>
              <a:bodyPr wrap="square" rtlCol="0">
                <a:spAutoFit/>
              </a:bodyPr>
              <a:lstStyle/>
              <a:p>
                <a:pPr algn="ctr"/>
                <a:r>
                  <a:rPr lang="en-US" sz="3200" b="1">
                    <a:solidFill>
                      <a:schemeClr val="accent1"/>
                    </a:solidFill>
                    <a:latin typeface="+mj-lt"/>
                  </a:rPr>
                  <a:t>GREAT CHART</a:t>
                </a:r>
              </a:p>
            </p:txBody>
          </p:sp>
          <p:sp>
            <p:nvSpPr>
              <p:cNvPr id="11" name="TextBox 15">
                <a:extLst>
                  <a:ext uri="{FF2B5EF4-FFF2-40B4-BE49-F238E27FC236}">
                    <a16:creationId xmlns:a16="http://schemas.microsoft.com/office/drawing/2014/main" id="{61886618-64BC-4BFB-BB6B-B7DC6D35F4AB}"/>
                  </a:ext>
                </a:extLst>
              </p:cNvPr>
              <p:cNvSpPr txBox="1"/>
              <p:nvPr/>
            </p:nvSpPr>
            <p:spPr>
              <a:xfrm>
                <a:off x="7000315" y="3463273"/>
                <a:ext cx="2710455" cy="253916"/>
              </a:xfrm>
              <a:prstGeom prst="rect">
                <a:avLst/>
              </a:prstGeom>
              <a:noFill/>
            </p:spPr>
            <p:txBody>
              <a:bodyPr wrap="square" rtlCol="0">
                <a:spAutoFit/>
              </a:bodyPr>
              <a:lstStyle/>
              <a:p>
                <a:pPr algn="ctr"/>
                <a:r>
                  <a:rPr lang="en-US" sz="1050" b="1" spc="300">
                    <a:solidFill>
                      <a:schemeClr val="tx1">
                        <a:lumMod val="25000"/>
                        <a:lumOff val="75000"/>
                      </a:schemeClr>
                    </a:solidFill>
                    <a:latin typeface="+mj-lt"/>
                  </a:rPr>
                  <a:t>Place your text here</a:t>
                </a:r>
              </a:p>
            </p:txBody>
          </p:sp>
          <p:sp>
            <p:nvSpPr>
              <p:cNvPr id="12" name="TextBox 16">
                <a:extLst>
                  <a:ext uri="{FF2B5EF4-FFF2-40B4-BE49-F238E27FC236}">
                    <a16:creationId xmlns:a16="http://schemas.microsoft.com/office/drawing/2014/main" id="{9014060B-723D-4071-80AA-4C087A08145A}"/>
                  </a:ext>
                </a:extLst>
              </p:cNvPr>
              <p:cNvSpPr txBox="1"/>
              <p:nvPr/>
            </p:nvSpPr>
            <p:spPr>
              <a:xfrm>
                <a:off x="7000315" y="2642129"/>
                <a:ext cx="2710455" cy="461665"/>
              </a:xfrm>
              <a:prstGeom prst="rect">
                <a:avLst/>
              </a:prstGeom>
              <a:noFill/>
            </p:spPr>
            <p:txBody>
              <a:bodyPr wrap="square" rtlCol="0">
                <a:spAutoFit/>
              </a:bodyPr>
              <a:lstStyle/>
              <a:p>
                <a:pPr algn="ctr"/>
                <a:r>
                  <a:rPr lang="en-US" sz="2400" b="1">
                    <a:latin typeface="+mj-lt"/>
                  </a:rPr>
                  <a:t>About Our </a:t>
                </a:r>
              </a:p>
            </p:txBody>
          </p:sp>
        </p:grpSp>
        <p:cxnSp>
          <p:nvCxnSpPr>
            <p:cNvPr id="9" name="Straight Connector 13">
              <a:extLst>
                <a:ext uri="{FF2B5EF4-FFF2-40B4-BE49-F238E27FC236}">
                  <a16:creationId xmlns:a16="http://schemas.microsoft.com/office/drawing/2014/main" id="{440B2163-CC30-474F-88B9-59105BCA244F}"/>
                </a:ext>
              </a:extLst>
            </p:cNvPr>
            <p:cNvCxnSpPr/>
            <p:nvPr/>
          </p:nvCxnSpPr>
          <p:spPr>
            <a:xfrm>
              <a:off x="8109343" y="3875124"/>
              <a:ext cx="457200" cy="152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3" name="Group 117">
            <a:extLst>
              <a:ext uri="{FF2B5EF4-FFF2-40B4-BE49-F238E27FC236}">
                <a16:creationId xmlns:a16="http://schemas.microsoft.com/office/drawing/2014/main" id="{CE3C2006-7669-4EF0-B3B2-E0141D967A98}"/>
              </a:ext>
            </a:extLst>
          </p:cNvPr>
          <p:cNvGrpSpPr/>
          <p:nvPr userDrawn="1"/>
        </p:nvGrpSpPr>
        <p:grpSpPr>
          <a:xfrm>
            <a:off x="8392170" y="2311646"/>
            <a:ext cx="3049802" cy="995466"/>
            <a:chOff x="8392170" y="2311646"/>
            <a:chExt cx="3049802" cy="995466"/>
          </a:xfrm>
        </p:grpSpPr>
        <p:grpSp>
          <p:nvGrpSpPr>
            <p:cNvPr id="14" name="Group 71">
              <a:extLst>
                <a:ext uri="{FF2B5EF4-FFF2-40B4-BE49-F238E27FC236}">
                  <a16:creationId xmlns:a16="http://schemas.microsoft.com/office/drawing/2014/main" id="{7A045304-94E9-4F7D-9A48-4DD75C92F42E}"/>
                </a:ext>
              </a:extLst>
            </p:cNvPr>
            <p:cNvGrpSpPr/>
            <p:nvPr/>
          </p:nvGrpSpPr>
          <p:grpSpPr>
            <a:xfrm flipH="1">
              <a:off x="8392170" y="2448488"/>
              <a:ext cx="721783" cy="721783"/>
              <a:chOff x="1704596" y="2527628"/>
              <a:chExt cx="909830" cy="909830"/>
            </a:xfrm>
          </p:grpSpPr>
          <p:sp>
            <p:nvSpPr>
              <p:cNvPr id="18" name="Rounded Rectangle 75">
                <a:extLst>
                  <a:ext uri="{FF2B5EF4-FFF2-40B4-BE49-F238E27FC236}">
                    <a16:creationId xmlns:a16="http://schemas.microsoft.com/office/drawing/2014/main" id="{26BE68C6-69A1-4769-9A09-BC565D1CB307}"/>
                  </a:ext>
                </a:extLst>
              </p:cNvPr>
              <p:cNvSpPr/>
              <p:nvPr/>
            </p:nvSpPr>
            <p:spPr>
              <a:xfrm rot="2700000">
                <a:off x="1704596" y="2527628"/>
                <a:ext cx="909830" cy="90983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76">
                <a:extLst>
                  <a:ext uri="{FF2B5EF4-FFF2-40B4-BE49-F238E27FC236}">
                    <a16:creationId xmlns:a16="http://schemas.microsoft.com/office/drawing/2014/main" id="{FABFD629-FE4B-4B49-BDA4-C844FBD58073}"/>
                  </a:ext>
                </a:extLst>
              </p:cNvPr>
              <p:cNvGrpSpPr/>
              <p:nvPr/>
            </p:nvGrpSpPr>
            <p:grpSpPr>
              <a:xfrm>
                <a:off x="1944623" y="2750192"/>
                <a:ext cx="463756" cy="471236"/>
                <a:chOff x="-3814763" y="4870451"/>
                <a:chExt cx="1476375" cy="1500187"/>
              </a:xfrm>
              <a:solidFill>
                <a:schemeClr val="bg1"/>
              </a:solidFill>
            </p:grpSpPr>
            <p:sp>
              <p:nvSpPr>
                <p:cNvPr id="20" name="Freeform 77">
                  <a:extLst>
                    <a:ext uri="{FF2B5EF4-FFF2-40B4-BE49-F238E27FC236}">
                      <a16:creationId xmlns:a16="http://schemas.microsoft.com/office/drawing/2014/main" id="{92B71F23-1DE7-4655-B695-540EEB2C0246}"/>
                    </a:ext>
                  </a:extLst>
                </p:cNvPr>
                <p:cNvSpPr>
                  <a:spLocks/>
                </p:cNvSpPr>
                <p:nvPr/>
              </p:nvSpPr>
              <p:spPr bwMode="auto">
                <a:xfrm>
                  <a:off x="-3810001" y="4870451"/>
                  <a:ext cx="739775" cy="741363"/>
                </a:xfrm>
                <a:custGeom>
                  <a:avLst/>
                  <a:gdLst>
                    <a:gd name="T0" fmla="*/ 381 w 778"/>
                    <a:gd name="T1" fmla="*/ 662 h 778"/>
                    <a:gd name="T2" fmla="*/ 497 w 778"/>
                    <a:gd name="T3" fmla="*/ 701 h 778"/>
                    <a:gd name="T4" fmla="*/ 574 w 778"/>
                    <a:gd name="T5" fmla="*/ 778 h 778"/>
                    <a:gd name="T6" fmla="*/ 646 w 778"/>
                    <a:gd name="T7" fmla="*/ 705 h 778"/>
                    <a:gd name="T8" fmla="*/ 541 w 778"/>
                    <a:gd name="T9" fmla="*/ 601 h 778"/>
                    <a:gd name="T10" fmla="*/ 541 w 778"/>
                    <a:gd name="T11" fmla="*/ 542 h 778"/>
                    <a:gd name="T12" fmla="*/ 601 w 778"/>
                    <a:gd name="T13" fmla="*/ 542 h 778"/>
                    <a:gd name="T14" fmla="*/ 705 w 778"/>
                    <a:gd name="T15" fmla="*/ 647 h 778"/>
                    <a:gd name="T16" fmla="*/ 778 w 778"/>
                    <a:gd name="T17" fmla="*/ 574 h 778"/>
                    <a:gd name="T18" fmla="*/ 701 w 778"/>
                    <a:gd name="T19" fmla="*/ 497 h 778"/>
                    <a:gd name="T20" fmla="*/ 662 w 778"/>
                    <a:gd name="T21" fmla="*/ 381 h 778"/>
                    <a:gd name="T22" fmla="*/ 569 w 778"/>
                    <a:gd name="T23" fmla="*/ 107 h 778"/>
                    <a:gd name="T24" fmla="*/ 289 w 778"/>
                    <a:gd name="T25" fmla="*/ 15 h 778"/>
                    <a:gd name="T26" fmla="*/ 279 w 778"/>
                    <a:gd name="T27" fmla="*/ 48 h 778"/>
                    <a:gd name="T28" fmla="*/ 377 w 778"/>
                    <a:gd name="T29" fmla="*/ 147 h 778"/>
                    <a:gd name="T30" fmla="*/ 377 w 778"/>
                    <a:gd name="T31" fmla="*/ 317 h 778"/>
                    <a:gd name="T32" fmla="*/ 317 w 778"/>
                    <a:gd name="T33" fmla="*/ 377 h 778"/>
                    <a:gd name="T34" fmla="*/ 147 w 778"/>
                    <a:gd name="T35" fmla="*/ 377 h 778"/>
                    <a:gd name="T36" fmla="*/ 48 w 778"/>
                    <a:gd name="T37" fmla="*/ 279 h 778"/>
                    <a:gd name="T38" fmla="*/ 15 w 778"/>
                    <a:gd name="T39" fmla="*/ 289 h 778"/>
                    <a:gd name="T40" fmla="*/ 107 w 778"/>
                    <a:gd name="T41" fmla="*/ 569 h 778"/>
                    <a:gd name="T42" fmla="*/ 381 w 778"/>
                    <a:gd name="T43" fmla="*/ 662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8" h="778">
                      <a:moveTo>
                        <a:pt x="381" y="662"/>
                      </a:moveTo>
                      <a:cubicBezTo>
                        <a:pt x="424" y="656"/>
                        <a:pt x="466" y="671"/>
                        <a:pt x="497" y="701"/>
                      </a:cubicBezTo>
                      <a:cubicBezTo>
                        <a:pt x="574" y="778"/>
                        <a:pt x="574" y="778"/>
                        <a:pt x="574" y="778"/>
                      </a:cubicBezTo>
                      <a:cubicBezTo>
                        <a:pt x="646" y="705"/>
                        <a:pt x="646" y="705"/>
                        <a:pt x="646" y="705"/>
                      </a:cubicBezTo>
                      <a:cubicBezTo>
                        <a:pt x="541" y="601"/>
                        <a:pt x="541" y="601"/>
                        <a:pt x="541" y="601"/>
                      </a:cubicBezTo>
                      <a:cubicBezTo>
                        <a:pt x="525" y="584"/>
                        <a:pt x="525" y="558"/>
                        <a:pt x="541" y="542"/>
                      </a:cubicBezTo>
                      <a:cubicBezTo>
                        <a:pt x="558" y="525"/>
                        <a:pt x="584" y="525"/>
                        <a:pt x="601" y="542"/>
                      </a:cubicBezTo>
                      <a:cubicBezTo>
                        <a:pt x="705" y="647"/>
                        <a:pt x="705" y="647"/>
                        <a:pt x="705" y="647"/>
                      </a:cubicBezTo>
                      <a:cubicBezTo>
                        <a:pt x="778" y="574"/>
                        <a:pt x="778" y="574"/>
                        <a:pt x="778" y="574"/>
                      </a:cubicBezTo>
                      <a:cubicBezTo>
                        <a:pt x="701" y="497"/>
                        <a:pt x="701" y="497"/>
                        <a:pt x="701" y="497"/>
                      </a:cubicBezTo>
                      <a:cubicBezTo>
                        <a:pt x="671" y="467"/>
                        <a:pt x="656" y="424"/>
                        <a:pt x="662" y="381"/>
                      </a:cubicBezTo>
                      <a:cubicBezTo>
                        <a:pt x="674" y="284"/>
                        <a:pt x="643" y="182"/>
                        <a:pt x="569" y="107"/>
                      </a:cubicBezTo>
                      <a:cubicBezTo>
                        <a:pt x="493" y="31"/>
                        <a:pt x="388" y="0"/>
                        <a:pt x="289" y="15"/>
                      </a:cubicBezTo>
                      <a:cubicBezTo>
                        <a:pt x="274" y="17"/>
                        <a:pt x="267" y="37"/>
                        <a:pt x="279" y="48"/>
                      </a:cubicBezTo>
                      <a:cubicBezTo>
                        <a:pt x="377" y="147"/>
                        <a:pt x="377" y="147"/>
                        <a:pt x="377" y="147"/>
                      </a:cubicBezTo>
                      <a:cubicBezTo>
                        <a:pt x="424" y="194"/>
                        <a:pt x="424" y="270"/>
                        <a:pt x="377" y="317"/>
                      </a:cubicBezTo>
                      <a:cubicBezTo>
                        <a:pt x="317" y="377"/>
                        <a:pt x="317" y="377"/>
                        <a:pt x="317" y="377"/>
                      </a:cubicBezTo>
                      <a:cubicBezTo>
                        <a:pt x="270" y="424"/>
                        <a:pt x="193" y="424"/>
                        <a:pt x="147" y="377"/>
                      </a:cubicBezTo>
                      <a:cubicBezTo>
                        <a:pt x="48" y="279"/>
                        <a:pt x="48" y="279"/>
                        <a:pt x="48" y="279"/>
                      </a:cubicBezTo>
                      <a:cubicBezTo>
                        <a:pt x="36" y="267"/>
                        <a:pt x="17" y="274"/>
                        <a:pt x="15" y="289"/>
                      </a:cubicBezTo>
                      <a:cubicBezTo>
                        <a:pt x="0" y="388"/>
                        <a:pt x="31" y="493"/>
                        <a:pt x="107" y="569"/>
                      </a:cubicBezTo>
                      <a:cubicBezTo>
                        <a:pt x="182" y="643"/>
                        <a:pt x="283" y="674"/>
                        <a:pt x="381" y="6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 name="Freeform 78">
                  <a:extLst>
                    <a:ext uri="{FF2B5EF4-FFF2-40B4-BE49-F238E27FC236}">
                      <a16:creationId xmlns:a16="http://schemas.microsoft.com/office/drawing/2014/main" id="{99CC9257-2A2B-484B-B938-DFEBB5E5382B}"/>
                    </a:ext>
                  </a:extLst>
                </p:cNvPr>
                <p:cNvSpPr>
                  <a:spLocks/>
                </p:cNvSpPr>
                <p:nvPr/>
              </p:nvSpPr>
              <p:spPr bwMode="auto">
                <a:xfrm>
                  <a:off x="-3057525" y="5624513"/>
                  <a:ext cx="671513" cy="671513"/>
                </a:xfrm>
                <a:custGeom>
                  <a:avLst/>
                  <a:gdLst>
                    <a:gd name="T0" fmla="*/ 205 w 705"/>
                    <a:gd name="T1" fmla="*/ 0 h 704"/>
                    <a:gd name="T2" fmla="*/ 132 w 705"/>
                    <a:gd name="T3" fmla="*/ 72 h 704"/>
                    <a:gd name="T4" fmla="*/ 563 w 705"/>
                    <a:gd name="T5" fmla="*/ 504 h 704"/>
                    <a:gd name="T6" fmla="*/ 563 w 705"/>
                    <a:gd name="T7" fmla="*/ 563 h 704"/>
                    <a:gd name="T8" fmla="*/ 504 w 705"/>
                    <a:gd name="T9" fmla="*/ 563 h 704"/>
                    <a:gd name="T10" fmla="*/ 73 w 705"/>
                    <a:gd name="T11" fmla="*/ 131 h 704"/>
                    <a:gd name="T12" fmla="*/ 0 w 705"/>
                    <a:gd name="T13" fmla="*/ 204 h 704"/>
                    <a:gd name="T14" fmla="*/ 445 w 705"/>
                    <a:gd name="T15" fmla="*/ 648 h 704"/>
                    <a:gd name="T16" fmla="*/ 649 w 705"/>
                    <a:gd name="T17" fmla="*/ 648 h 704"/>
                    <a:gd name="T18" fmla="*/ 649 w 705"/>
                    <a:gd name="T19" fmla="*/ 444 h 704"/>
                    <a:gd name="T20" fmla="*/ 205 w 705"/>
                    <a:gd name="T2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5" h="704">
                      <a:moveTo>
                        <a:pt x="205" y="0"/>
                      </a:moveTo>
                      <a:cubicBezTo>
                        <a:pt x="132" y="72"/>
                        <a:pt x="132" y="72"/>
                        <a:pt x="132" y="72"/>
                      </a:cubicBezTo>
                      <a:cubicBezTo>
                        <a:pt x="563" y="504"/>
                        <a:pt x="563" y="504"/>
                        <a:pt x="563" y="504"/>
                      </a:cubicBezTo>
                      <a:cubicBezTo>
                        <a:pt x="580" y="520"/>
                        <a:pt x="580" y="546"/>
                        <a:pt x="563" y="563"/>
                      </a:cubicBezTo>
                      <a:cubicBezTo>
                        <a:pt x="547" y="579"/>
                        <a:pt x="521" y="579"/>
                        <a:pt x="504" y="563"/>
                      </a:cubicBezTo>
                      <a:cubicBezTo>
                        <a:pt x="73" y="131"/>
                        <a:pt x="73" y="131"/>
                        <a:pt x="73" y="131"/>
                      </a:cubicBezTo>
                      <a:cubicBezTo>
                        <a:pt x="0" y="204"/>
                        <a:pt x="0" y="204"/>
                        <a:pt x="0" y="204"/>
                      </a:cubicBezTo>
                      <a:cubicBezTo>
                        <a:pt x="445" y="648"/>
                        <a:pt x="445" y="648"/>
                        <a:pt x="445" y="648"/>
                      </a:cubicBezTo>
                      <a:cubicBezTo>
                        <a:pt x="501" y="704"/>
                        <a:pt x="592" y="704"/>
                        <a:pt x="649" y="648"/>
                      </a:cubicBezTo>
                      <a:cubicBezTo>
                        <a:pt x="705" y="592"/>
                        <a:pt x="705" y="500"/>
                        <a:pt x="649" y="444"/>
                      </a:cubicBezTo>
                      <a:lnTo>
                        <a:pt x="2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 name="Freeform 79">
                  <a:extLst>
                    <a:ext uri="{FF2B5EF4-FFF2-40B4-BE49-F238E27FC236}">
                      <a16:creationId xmlns:a16="http://schemas.microsoft.com/office/drawing/2014/main" id="{CDA19443-B252-4482-8897-88C4FED0BD2A}"/>
                    </a:ext>
                  </a:extLst>
                </p:cNvPr>
                <p:cNvSpPr>
                  <a:spLocks/>
                </p:cNvSpPr>
                <p:nvPr/>
              </p:nvSpPr>
              <p:spPr bwMode="auto">
                <a:xfrm>
                  <a:off x="-3814763" y="4894263"/>
                  <a:ext cx="1476375" cy="1476375"/>
                </a:xfrm>
                <a:custGeom>
                  <a:avLst/>
                  <a:gdLst>
                    <a:gd name="T0" fmla="*/ 1166 w 1550"/>
                    <a:gd name="T1" fmla="*/ 479 h 1550"/>
                    <a:gd name="T2" fmla="*/ 1358 w 1550"/>
                    <a:gd name="T3" fmla="*/ 479 h 1550"/>
                    <a:gd name="T4" fmla="*/ 1550 w 1550"/>
                    <a:gd name="T5" fmla="*/ 96 h 1550"/>
                    <a:gd name="T6" fmla="*/ 1454 w 1550"/>
                    <a:gd name="T7" fmla="*/ 0 h 1550"/>
                    <a:gd name="T8" fmla="*/ 1071 w 1550"/>
                    <a:gd name="T9" fmla="*/ 191 h 1550"/>
                    <a:gd name="T10" fmla="*/ 1071 w 1550"/>
                    <a:gd name="T11" fmla="*/ 383 h 1550"/>
                    <a:gd name="T12" fmla="*/ 550 w 1550"/>
                    <a:gd name="T13" fmla="*/ 903 h 1550"/>
                    <a:gd name="T14" fmla="*/ 456 w 1550"/>
                    <a:gd name="T15" fmla="*/ 809 h 1550"/>
                    <a:gd name="T16" fmla="*/ 78 w 1550"/>
                    <a:gd name="T17" fmla="*/ 1187 h 1550"/>
                    <a:gd name="T18" fmla="*/ 78 w 1550"/>
                    <a:gd name="T19" fmla="*/ 1471 h 1550"/>
                    <a:gd name="T20" fmla="*/ 363 w 1550"/>
                    <a:gd name="T21" fmla="*/ 1471 h 1550"/>
                    <a:gd name="T22" fmla="*/ 741 w 1550"/>
                    <a:gd name="T23" fmla="*/ 1094 h 1550"/>
                    <a:gd name="T24" fmla="*/ 645 w 1550"/>
                    <a:gd name="T25" fmla="*/ 998 h 1550"/>
                    <a:gd name="T26" fmla="*/ 1166 w 1550"/>
                    <a:gd name="T27" fmla="*/ 479 h 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0" h="1550">
                      <a:moveTo>
                        <a:pt x="1166" y="479"/>
                      </a:moveTo>
                      <a:cubicBezTo>
                        <a:pt x="1358" y="479"/>
                        <a:pt x="1358" y="479"/>
                        <a:pt x="1358" y="479"/>
                      </a:cubicBezTo>
                      <a:cubicBezTo>
                        <a:pt x="1550" y="96"/>
                        <a:pt x="1550" y="96"/>
                        <a:pt x="1550" y="96"/>
                      </a:cubicBezTo>
                      <a:cubicBezTo>
                        <a:pt x="1454" y="0"/>
                        <a:pt x="1454" y="0"/>
                        <a:pt x="1454" y="0"/>
                      </a:cubicBezTo>
                      <a:cubicBezTo>
                        <a:pt x="1071" y="191"/>
                        <a:pt x="1071" y="191"/>
                        <a:pt x="1071" y="191"/>
                      </a:cubicBezTo>
                      <a:cubicBezTo>
                        <a:pt x="1071" y="383"/>
                        <a:pt x="1071" y="383"/>
                        <a:pt x="1071" y="383"/>
                      </a:cubicBezTo>
                      <a:cubicBezTo>
                        <a:pt x="550" y="903"/>
                        <a:pt x="550" y="903"/>
                        <a:pt x="550" y="903"/>
                      </a:cubicBezTo>
                      <a:cubicBezTo>
                        <a:pt x="456" y="809"/>
                        <a:pt x="456" y="809"/>
                        <a:pt x="456" y="809"/>
                      </a:cubicBezTo>
                      <a:cubicBezTo>
                        <a:pt x="78" y="1187"/>
                        <a:pt x="78" y="1187"/>
                        <a:pt x="78" y="1187"/>
                      </a:cubicBezTo>
                      <a:cubicBezTo>
                        <a:pt x="0" y="1265"/>
                        <a:pt x="0" y="1393"/>
                        <a:pt x="78" y="1471"/>
                      </a:cubicBezTo>
                      <a:cubicBezTo>
                        <a:pt x="157" y="1550"/>
                        <a:pt x="284" y="1550"/>
                        <a:pt x="363" y="1471"/>
                      </a:cubicBezTo>
                      <a:cubicBezTo>
                        <a:pt x="741" y="1094"/>
                        <a:pt x="741" y="1094"/>
                        <a:pt x="741" y="1094"/>
                      </a:cubicBezTo>
                      <a:cubicBezTo>
                        <a:pt x="645" y="998"/>
                        <a:pt x="645" y="998"/>
                        <a:pt x="645" y="998"/>
                      </a:cubicBezTo>
                      <a:lnTo>
                        <a:pt x="1166" y="4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15" name="Group 72">
              <a:extLst>
                <a:ext uri="{FF2B5EF4-FFF2-40B4-BE49-F238E27FC236}">
                  <a16:creationId xmlns:a16="http://schemas.microsoft.com/office/drawing/2014/main" id="{01D1D083-3675-48B8-B20E-471B435D8816}"/>
                </a:ext>
              </a:extLst>
            </p:cNvPr>
            <p:cNvGrpSpPr/>
            <p:nvPr/>
          </p:nvGrpSpPr>
          <p:grpSpPr>
            <a:xfrm flipH="1">
              <a:off x="9373715" y="2311646"/>
              <a:ext cx="2068257" cy="995466"/>
              <a:chOff x="7575651" y="4544467"/>
              <a:chExt cx="1831272" cy="995466"/>
            </a:xfrm>
          </p:grpSpPr>
          <p:sp>
            <p:nvSpPr>
              <p:cNvPr id="16" name="TextBox 73">
                <a:extLst>
                  <a:ext uri="{FF2B5EF4-FFF2-40B4-BE49-F238E27FC236}">
                    <a16:creationId xmlns:a16="http://schemas.microsoft.com/office/drawing/2014/main" id="{9331FA90-5944-43D6-9DF1-12A271856FCE}"/>
                  </a:ext>
                </a:extLst>
              </p:cNvPr>
              <p:cNvSpPr txBox="1"/>
              <p:nvPr/>
            </p:nvSpPr>
            <p:spPr>
              <a:xfrm>
                <a:off x="7578453" y="4966827"/>
                <a:ext cx="1828470" cy="573106"/>
              </a:xfrm>
              <a:prstGeom prst="rect">
                <a:avLst/>
              </a:prstGeom>
              <a:noFill/>
            </p:spPr>
            <p:txBody>
              <a:bodyPr wrap="square" rtlCol="0">
                <a:spAutoFit/>
              </a:bodyPr>
              <a:lstStyle/>
              <a:p>
                <a:pPr>
                  <a:lnSpc>
                    <a:spcPct val="150000"/>
                  </a:lnSpc>
                </a:pPr>
                <a:r>
                  <a:rPr lang="en-US" sz="1100"/>
                  <a:t>Lorem ipsum dolor sit amet, consectetur adipis cing elit.</a:t>
                </a:r>
              </a:p>
            </p:txBody>
          </p:sp>
          <p:sp>
            <p:nvSpPr>
              <p:cNvPr id="17" name="TextBox 74">
                <a:extLst>
                  <a:ext uri="{FF2B5EF4-FFF2-40B4-BE49-F238E27FC236}">
                    <a16:creationId xmlns:a16="http://schemas.microsoft.com/office/drawing/2014/main" id="{F2FFABFB-2310-4020-AA29-C62268EB18F9}"/>
                  </a:ext>
                </a:extLst>
              </p:cNvPr>
              <p:cNvSpPr txBox="1"/>
              <p:nvPr/>
            </p:nvSpPr>
            <p:spPr>
              <a:xfrm>
                <a:off x="7575651" y="4544467"/>
                <a:ext cx="1831271" cy="461665"/>
              </a:xfrm>
              <a:prstGeom prst="rect">
                <a:avLst/>
              </a:prstGeom>
              <a:noFill/>
            </p:spPr>
            <p:txBody>
              <a:bodyPr wrap="square" rtlCol="0">
                <a:spAutoFit/>
              </a:bodyPr>
              <a:lstStyle/>
              <a:p>
                <a:pPr>
                  <a:lnSpc>
                    <a:spcPct val="150000"/>
                  </a:lnSpc>
                </a:pPr>
                <a:r>
                  <a:rPr lang="en-US" sz="1600" b="1"/>
                  <a:t>Lorem ipsum</a:t>
                </a:r>
              </a:p>
            </p:txBody>
          </p:sp>
        </p:grpSp>
      </p:grpSp>
      <p:grpSp>
        <p:nvGrpSpPr>
          <p:cNvPr id="23" name="Group 114">
            <a:extLst>
              <a:ext uri="{FF2B5EF4-FFF2-40B4-BE49-F238E27FC236}">
                <a16:creationId xmlns:a16="http://schemas.microsoft.com/office/drawing/2014/main" id="{493DA0EA-919D-4FB0-BDCB-B5029F68EB29}"/>
              </a:ext>
            </a:extLst>
          </p:cNvPr>
          <p:cNvGrpSpPr/>
          <p:nvPr userDrawn="1"/>
        </p:nvGrpSpPr>
        <p:grpSpPr>
          <a:xfrm>
            <a:off x="629569" y="2311646"/>
            <a:ext cx="3049802" cy="1022524"/>
            <a:chOff x="629569" y="2311646"/>
            <a:chExt cx="3049802" cy="1022524"/>
          </a:xfrm>
        </p:grpSpPr>
        <p:sp>
          <p:nvSpPr>
            <p:cNvPr id="24" name="Rounded Rectangle 18">
              <a:extLst>
                <a:ext uri="{FF2B5EF4-FFF2-40B4-BE49-F238E27FC236}">
                  <a16:creationId xmlns:a16="http://schemas.microsoft.com/office/drawing/2014/main" id="{0DDD4C31-4C44-45C9-90A6-39792D501389}"/>
                </a:ext>
              </a:extLst>
            </p:cNvPr>
            <p:cNvSpPr/>
            <p:nvPr/>
          </p:nvSpPr>
          <p:spPr>
            <a:xfrm rot="2700000">
              <a:off x="2957588" y="2448488"/>
              <a:ext cx="721783" cy="721783"/>
            </a:xfrm>
            <a:prstGeom prst="round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3">
              <a:extLst>
                <a:ext uri="{FF2B5EF4-FFF2-40B4-BE49-F238E27FC236}">
                  <a16:creationId xmlns:a16="http://schemas.microsoft.com/office/drawing/2014/main" id="{8755DFAE-FA3D-4062-8604-22B25724BFF8}"/>
                </a:ext>
              </a:extLst>
            </p:cNvPr>
            <p:cNvGrpSpPr/>
            <p:nvPr/>
          </p:nvGrpSpPr>
          <p:grpSpPr>
            <a:xfrm>
              <a:off x="629569" y="2311646"/>
              <a:ext cx="2068257" cy="1022524"/>
              <a:chOff x="7575651" y="4544467"/>
              <a:chExt cx="1831272" cy="1022524"/>
            </a:xfrm>
          </p:grpSpPr>
          <p:sp>
            <p:nvSpPr>
              <p:cNvPr id="27" name="TextBox 24">
                <a:extLst>
                  <a:ext uri="{FF2B5EF4-FFF2-40B4-BE49-F238E27FC236}">
                    <a16:creationId xmlns:a16="http://schemas.microsoft.com/office/drawing/2014/main" id="{300245B2-528C-4241-9F8B-F44021EE373A}"/>
                  </a:ext>
                </a:extLst>
              </p:cNvPr>
              <p:cNvSpPr txBox="1"/>
              <p:nvPr/>
            </p:nvSpPr>
            <p:spPr>
              <a:xfrm>
                <a:off x="7578453" y="4966827"/>
                <a:ext cx="1828470" cy="600164"/>
              </a:xfrm>
              <a:prstGeom prst="rect">
                <a:avLst/>
              </a:prstGeom>
              <a:noFill/>
            </p:spPr>
            <p:txBody>
              <a:bodyPr wrap="square" rtlCol="0">
                <a:spAutoFit/>
              </a:bodyPr>
              <a:lstStyle/>
              <a:p>
                <a:pPr algn="r">
                  <a:lnSpc>
                    <a:spcPct val="150000"/>
                  </a:lnSpc>
                </a:pPr>
                <a:r>
                  <a:rPr lang="en-US" sz="1100"/>
                  <a:t>Lorem ipsum dolor sit amet, consectetur adipis cing elit.</a:t>
                </a:r>
              </a:p>
            </p:txBody>
          </p:sp>
          <p:sp>
            <p:nvSpPr>
              <p:cNvPr id="28" name="TextBox 25">
                <a:extLst>
                  <a:ext uri="{FF2B5EF4-FFF2-40B4-BE49-F238E27FC236}">
                    <a16:creationId xmlns:a16="http://schemas.microsoft.com/office/drawing/2014/main" id="{CE739952-AC3B-446A-AA6A-49B6DA17E8F2}"/>
                  </a:ext>
                </a:extLst>
              </p:cNvPr>
              <p:cNvSpPr txBox="1"/>
              <p:nvPr/>
            </p:nvSpPr>
            <p:spPr>
              <a:xfrm>
                <a:off x="7575651" y="4544467"/>
                <a:ext cx="1831271" cy="461665"/>
              </a:xfrm>
              <a:prstGeom prst="rect">
                <a:avLst/>
              </a:prstGeom>
              <a:noFill/>
            </p:spPr>
            <p:txBody>
              <a:bodyPr wrap="square" rtlCol="0">
                <a:spAutoFit/>
              </a:bodyPr>
              <a:lstStyle/>
              <a:p>
                <a:pPr algn="r">
                  <a:lnSpc>
                    <a:spcPct val="150000"/>
                  </a:lnSpc>
                </a:pPr>
                <a:r>
                  <a:rPr lang="en-US" sz="1600" b="1"/>
                  <a:t>Lorem ipsum</a:t>
                </a:r>
              </a:p>
            </p:txBody>
          </p:sp>
        </p:grpSp>
        <p:sp>
          <p:nvSpPr>
            <p:cNvPr id="26" name="Freeform 72">
              <a:extLst>
                <a:ext uri="{FF2B5EF4-FFF2-40B4-BE49-F238E27FC236}">
                  <a16:creationId xmlns:a16="http://schemas.microsoft.com/office/drawing/2014/main" id="{36E2C35F-4006-4F60-BB73-DDA1D14D73BD}"/>
                </a:ext>
              </a:extLst>
            </p:cNvPr>
            <p:cNvSpPr>
              <a:spLocks noEditPoints="1"/>
            </p:cNvSpPr>
            <p:nvPr/>
          </p:nvSpPr>
          <p:spPr bwMode="auto">
            <a:xfrm>
              <a:off x="3144033" y="2625052"/>
              <a:ext cx="360363" cy="360363"/>
            </a:xfrm>
            <a:custGeom>
              <a:avLst/>
              <a:gdLst>
                <a:gd name="T0" fmla="*/ 96 w 96"/>
                <a:gd name="T1" fmla="*/ 55 h 96"/>
                <a:gd name="T2" fmla="*/ 94 w 96"/>
                <a:gd name="T3" fmla="*/ 58 h 96"/>
                <a:gd name="T4" fmla="*/ 82 w 96"/>
                <a:gd name="T5" fmla="*/ 59 h 96"/>
                <a:gd name="T6" fmla="*/ 80 w 96"/>
                <a:gd name="T7" fmla="*/ 65 h 96"/>
                <a:gd name="T8" fmla="*/ 86 w 96"/>
                <a:gd name="T9" fmla="*/ 74 h 96"/>
                <a:gd name="T10" fmla="*/ 87 w 96"/>
                <a:gd name="T11" fmla="*/ 75 h 96"/>
                <a:gd name="T12" fmla="*/ 87 w 96"/>
                <a:gd name="T13" fmla="*/ 77 h 96"/>
                <a:gd name="T14" fmla="*/ 74 w 96"/>
                <a:gd name="T15" fmla="*/ 88 h 96"/>
                <a:gd name="T16" fmla="*/ 73 w 96"/>
                <a:gd name="T17" fmla="*/ 87 h 96"/>
                <a:gd name="T18" fmla="*/ 64 w 96"/>
                <a:gd name="T19" fmla="*/ 81 h 96"/>
                <a:gd name="T20" fmla="*/ 59 w 96"/>
                <a:gd name="T21" fmla="*/ 83 h 96"/>
                <a:gd name="T22" fmla="*/ 57 w 96"/>
                <a:gd name="T23" fmla="*/ 95 h 96"/>
                <a:gd name="T24" fmla="*/ 54 w 96"/>
                <a:gd name="T25" fmla="*/ 96 h 96"/>
                <a:gd name="T26" fmla="*/ 41 w 96"/>
                <a:gd name="T27" fmla="*/ 96 h 96"/>
                <a:gd name="T28" fmla="*/ 38 w 96"/>
                <a:gd name="T29" fmla="*/ 94 h 96"/>
                <a:gd name="T30" fmla="*/ 37 w 96"/>
                <a:gd name="T31" fmla="*/ 83 h 96"/>
                <a:gd name="T32" fmla="*/ 31 w 96"/>
                <a:gd name="T33" fmla="*/ 81 h 96"/>
                <a:gd name="T34" fmla="*/ 22 w 96"/>
                <a:gd name="T35" fmla="*/ 87 h 96"/>
                <a:gd name="T36" fmla="*/ 21 w 96"/>
                <a:gd name="T37" fmla="*/ 88 h 96"/>
                <a:gd name="T38" fmla="*/ 19 w 96"/>
                <a:gd name="T39" fmla="*/ 87 h 96"/>
                <a:gd name="T40" fmla="*/ 9 w 96"/>
                <a:gd name="T41" fmla="*/ 77 h 96"/>
                <a:gd name="T42" fmla="*/ 8 w 96"/>
                <a:gd name="T43" fmla="*/ 75 h 96"/>
                <a:gd name="T44" fmla="*/ 9 w 96"/>
                <a:gd name="T45" fmla="*/ 74 h 96"/>
                <a:gd name="T46" fmla="*/ 15 w 96"/>
                <a:gd name="T47" fmla="*/ 65 h 96"/>
                <a:gd name="T48" fmla="*/ 13 w 96"/>
                <a:gd name="T49" fmla="*/ 59 h 96"/>
                <a:gd name="T50" fmla="*/ 1 w 96"/>
                <a:gd name="T51" fmla="*/ 57 h 96"/>
                <a:gd name="T52" fmla="*/ 0 w 96"/>
                <a:gd name="T53" fmla="*/ 55 h 96"/>
                <a:gd name="T54" fmla="*/ 0 w 96"/>
                <a:gd name="T55" fmla="*/ 41 h 96"/>
                <a:gd name="T56" fmla="*/ 1 w 96"/>
                <a:gd name="T57" fmla="*/ 39 h 96"/>
                <a:gd name="T58" fmla="*/ 13 w 96"/>
                <a:gd name="T59" fmla="*/ 37 h 96"/>
                <a:gd name="T60" fmla="*/ 15 w 96"/>
                <a:gd name="T61" fmla="*/ 32 h 96"/>
                <a:gd name="T62" fmla="*/ 9 w 96"/>
                <a:gd name="T63" fmla="*/ 23 h 96"/>
                <a:gd name="T64" fmla="*/ 8 w 96"/>
                <a:gd name="T65" fmla="*/ 22 h 96"/>
                <a:gd name="T66" fmla="*/ 9 w 96"/>
                <a:gd name="T67" fmla="*/ 20 h 96"/>
                <a:gd name="T68" fmla="*/ 21 w 96"/>
                <a:gd name="T69" fmla="*/ 9 h 96"/>
                <a:gd name="T70" fmla="*/ 22 w 96"/>
                <a:gd name="T71" fmla="*/ 10 h 96"/>
                <a:gd name="T72" fmla="*/ 31 w 96"/>
                <a:gd name="T73" fmla="*/ 16 h 96"/>
                <a:gd name="T74" fmla="*/ 37 w 96"/>
                <a:gd name="T75" fmla="*/ 14 h 96"/>
                <a:gd name="T76" fmla="*/ 38 w 96"/>
                <a:gd name="T77" fmla="*/ 2 h 96"/>
                <a:gd name="T78" fmla="*/ 41 w 96"/>
                <a:gd name="T79" fmla="*/ 0 h 96"/>
                <a:gd name="T80" fmla="*/ 54 w 96"/>
                <a:gd name="T81" fmla="*/ 0 h 96"/>
                <a:gd name="T82" fmla="*/ 57 w 96"/>
                <a:gd name="T83" fmla="*/ 2 h 96"/>
                <a:gd name="T84" fmla="*/ 58 w 96"/>
                <a:gd name="T85" fmla="*/ 14 h 96"/>
                <a:gd name="T86" fmla="*/ 64 w 96"/>
                <a:gd name="T87" fmla="*/ 16 h 96"/>
                <a:gd name="T88" fmla="*/ 73 w 96"/>
                <a:gd name="T89" fmla="*/ 9 h 96"/>
                <a:gd name="T90" fmla="*/ 74 w 96"/>
                <a:gd name="T91" fmla="*/ 9 h 96"/>
                <a:gd name="T92" fmla="*/ 76 w 96"/>
                <a:gd name="T93" fmla="*/ 10 h 96"/>
                <a:gd name="T94" fmla="*/ 86 w 96"/>
                <a:gd name="T95" fmla="*/ 20 h 96"/>
                <a:gd name="T96" fmla="*/ 87 w 96"/>
                <a:gd name="T97" fmla="*/ 22 h 96"/>
                <a:gd name="T98" fmla="*/ 86 w 96"/>
                <a:gd name="T99" fmla="*/ 23 h 96"/>
                <a:gd name="T100" fmla="*/ 80 w 96"/>
                <a:gd name="T101" fmla="*/ 31 h 96"/>
                <a:gd name="T102" fmla="*/ 82 w 96"/>
                <a:gd name="T103" fmla="*/ 38 h 96"/>
                <a:gd name="T104" fmla="*/ 94 w 96"/>
                <a:gd name="T105" fmla="*/ 39 h 96"/>
                <a:gd name="T106" fmla="*/ 96 w 96"/>
                <a:gd name="T107" fmla="*/ 42 h 96"/>
                <a:gd name="T108" fmla="*/ 96 w 96"/>
                <a:gd name="T109" fmla="*/ 55 h 96"/>
                <a:gd name="T110" fmla="*/ 48 w 96"/>
                <a:gd name="T111" fmla="*/ 32 h 96"/>
                <a:gd name="T112" fmla="*/ 32 w 96"/>
                <a:gd name="T113" fmla="*/ 48 h 96"/>
                <a:gd name="T114" fmla="*/ 48 w 96"/>
                <a:gd name="T115" fmla="*/ 64 h 96"/>
                <a:gd name="T116" fmla="*/ 64 w 96"/>
                <a:gd name="T117" fmla="*/ 48 h 96"/>
                <a:gd name="T118" fmla="*/ 48 w 96"/>
                <a:gd name="T119" fmla="*/ 3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96">
                  <a:moveTo>
                    <a:pt x="96" y="55"/>
                  </a:moveTo>
                  <a:cubicBezTo>
                    <a:pt x="96" y="56"/>
                    <a:pt x="95" y="58"/>
                    <a:pt x="94" y="58"/>
                  </a:cubicBezTo>
                  <a:cubicBezTo>
                    <a:pt x="82" y="59"/>
                    <a:pt x="82" y="59"/>
                    <a:pt x="82" y="59"/>
                  </a:cubicBezTo>
                  <a:cubicBezTo>
                    <a:pt x="82" y="61"/>
                    <a:pt x="81" y="63"/>
                    <a:pt x="80" y="65"/>
                  </a:cubicBezTo>
                  <a:cubicBezTo>
                    <a:pt x="82" y="68"/>
                    <a:pt x="84" y="71"/>
                    <a:pt x="86" y="74"/>
                  </a:cubicBezTo>
                  <a:cubicBezTo>
                    <a:pt x="87" y="74"/>
                    <a:pt x="87" y="75"/>
                    <a:pt x="87" y="75"/>
                  </a:cubicBezTo>
                  <a:cubicBezTo>
                    <a:pt x="87" y="76"/>
                    <a:pt x="87" y="76"/>
                    <a:pt x="87" y="77"/>
                  </a:cubicBezTo>
                  <a:cubicBezTo>
                    <a:pt x="85" y="79"/>
                    <a:pt x="77" y="88"/>
                    <a:pt x="74" y="88"/>
                  </a:cubicBezTo>
                  <a:cubicBezTo>
                    <a:pt x="74" y="88"/>
                    <a:pt x="73" y="88"/>
                    <a:pt x="73" y="87"/>
                  </a:cubicBezTo>
                  <a:cubicBezTo>
                    <a:pt x="64" y="81"/>
                    <a:pt x="64" y="81"/>
                    <a:pt x="64" y="81"/>
                  </a:cubicBezTo>
                  <a:cubicBezTo>
                    <a:pt x="62" y="82"/>
                    <a:pt x="60" y="82"/>
                    <a:pt x="59" y="83"/>
                  </a:cubicBezTo>
                  <a:cubicBezTo>
                    <a:pt x="58" y="87"/>
                    <a:pt x="58" y="91"/>
                    <a:pt x="57" y="95"/>
                  </a:cubicBezTo>
                  <a:cubicBezTo>
                    <a:pt x="56" y="96"/>
                    <a:pt x="56" y="96"/>
                    <a:pt x="54" y="96"/>
                  </a:cubicBezTo>
                  <a:cubicBezTo>
                    <a:pt x="41" y="96"/>
                    <a:pt x="41" y="96"/>
                    <a:pt x="41" y="96"/>
                  </a:cubicBezTo>
                  <a:cubicBezTo>
                    <a:pt x="40" y="96"/>
                    <a:pt x="39" y="96"/>
                    <a:pt x="38" y="94"/>
                  </a:cubicBezTo>
                  <a:cubicBezTo>
                    <a:pt x="37" y="83"/>
                    <a:pt x="37" y="83"/>
                    <a:pt x="37" y="83"/>
                  </a:cubicBezTo>
                  <a:cubicBezTo>
                    <a:pt x="35" y="82"/>
                    <a:pt x="33" y="82"/>
                    <a:pt x="31" y="81"/>
                  </a:cubicBezTo>
                  <a:cubicBezTo>
                    <a:pt x="22" y="87"/>
                    <a:pt x="22" y="87"/>
                    <a:pt x="22" y="87"/>
                  </a:cubicBezTo>
                  <a:cubicBezTo>
                    <a:pt x="22" y="88"/>
                    <a:pt x="21" y="88"/>
                    <a:pt x="21" y="88"/>
                  </a:cubicBezTo>
                  <a:cubicBezTo>
                    <a:pt x="20" y="88"/>
                    <a:pt x="20" y="88"/>
                    <a:pt x="19" y="87"/>
                  </a:cubicBezTo>
                  <a:cubicBezTo>
                    <a:pt x="16" y="84"/>
                    <a:pt x="11" y="80"/>
                    <a:pt x="9" y="77"/>
                  </a:cubicBezTo>
                  <a:cubicBezTo>
                    <a:pt x="8" y="76"/>
                    <a:pt x="8" y="76"/>
                    <a:pt x="8" y="75"/>
                  </a:cubicBezTo>
                  <a:cubicBezTo>
                    <a:pt x="8" y="75"/>
                    <a:pt x="9" y="74"/>
                    <a:pt x="9" y="74"/>
                  </a:cubicBezTo>
                  <a:cubicBezTo>
                    <a:pt x="11" y="71"/>
                    <a:pt x="13" y="68"/>
                    <a:pt x="15" y="65"/>
                  </a:cubicBezTo>
                  <a:cubicBezTo>
                    <a:pt x="14" y="63"/>
                    <a:pt x="13" y="61"/>
                    <a:pt x="13" y="59"/>
                  </a:cubicBezTo>
                  <a:cubicBezTo>
                    <a:pt x="1" y="57"/>
                    <a:pt x="1" y="57"/>
                    <a:pt x="1" y="57"/>
                  </a:cubicBezTo>
                  <a:cubicBezTo>
                    <a:pt x="0" y="57"/>
                    <a:pt x="0" y="56"/>
                    <a:pt x="0" y="55"/>
                  </a:cubicBezTo>
                  <a:cubicBezTo>
                    <a:pt x="0" y="41"/>
                    <a:pt x="0" y="41"/>
                    <a:pt x="0" y="41"/>
                  </a:cubicBezTo>
                  <a:cubicBezTo>
                    <a:pt x="0" y="40"/>
                    <a:pt x="0" y="39"/>
                    <a:pt x="1" y="39"/>
                  </a:cubicBezTo>
                  <a:cubicBezTo>
                    <a:pt x="13" y="37"/>
                    <a:pt x="13" y="37"/>
                    <a:pt x="13" y="37"/>
                  </a:cubicBezTo>
                  <a:cubicBezTo>
                    <a:pt x="14" y="35"/>
                    <a:pt x="14" y="33"/>
                    <a:pt x="15" y="32"/>
                  </a:cubicBezTo>
                  <a:cubicBezTo>
                    <a:pt x="13" y="29"/>
                    <a:pt x="11" y="26"/>
                    <a:pt x="9" y="23"/>
                  </a:cubicBezTo>
                  <a:cubicBezTo>
                    <a:pt x="8" y="23"/>
                    <a:pt x="8" y="22"/>
                    <a:pt x="8" y="22"/>
                  </a:cubicBezTo>
                  <a:cubicBezTo>
                    <a:pt x="8" y="21"/>
                    <a:pt x="8" y="21"/>
                    <a:pt x="9" y="20"/>
                  </a:cubicBezTo>
                  <a:cubicBezTo>
                    <a:pt x="10" y="18"/>
                    <a:pt x="19" y="9"/>
                    <a:pt x="21" y="9"/>
                  </a:cubicBezTo>
                  <a:cubicBezTo>
                    <a:pt x="21" y="9"/>
                    <a:pt x="22" y="9"/>
                    <a:pt x="22" y="10"/>
                  </a:cubicBezTo>
                  <a:cubicBezTo>
                    <a:pt x="31" y="16"/>
                    <a:pt x="31" y="16"/>
                    <a:pt x="31" y="16"/>
                  </a:cubicBezTo>
                  <a:cubicBezTo>
                    <a:pt x="33" y="15"/>
                    <a:pt x="35" y="14"/>
                    <a:pt x="37" y="14"/>
                  </a:cubicBezTo>
                  <a:cubicBezTo>
                    <a:pt x="37" y="10"/>
                    <a:pt x="37" y="6"/>
                    <a:pt x="38" y="2"/>
                  </a:cubicBezTo>
                  <a:cubicBezTo>
                    <a:pt x="39" y="1"/>
                    <a:pt x="40" y="0"/>
                    <a:pt x="41" y="0"/>
                  </a:cubicBezTo>
                  <a:cubicBezTo>
                    <a:pt x="54" y="0"/>
                    <a:pt x="54" y="0"/>
                    <a:pt x="54" y="0"/>
                  </a:cubicBezTo>
                  <a:cubicBezTo>
                    <a:pt x="56" y="0"/>
                    <a:pt x="57" y="1"/>
                    <a:pt x="57" y="2"/>
                  </a:cubicBezTo>
                  <a:cubicBezTo>
                    <a:pt x="58" y="14"/>
                    <a:pt x="58" y="14"/>
                    <a:pt x="58" y="14"/>
                  </a:cubicBezTo>
                  <a:cubicBezTo>
                    <a:pt x="60" y="14"/>
                    <a:pt x="62" y="15"/>
                    <a:pt x="64" y="16"/>
                  </a:cubicBezTo>
                  <a:cubicBezTo>
                    <a:pt x="73" y="9"/>
                    <a:pt x="73" y="9"/>
                    <a:pt x="73" y="9"/>
                  </a:cubicBezTo>
                  <a:cubicBezTo>
                    <a:pt x="73" y="9"/>
                    <a:pt x="74" y="9"/>
                    <a:pt x="74" y="9"/>
                  </a:cubicBezTo>
                  <a:cubicBezTo>
                    <a:pt x="75" y="9"/>
                    <a:pt x="76" y="9"/>
                    <a:pt x="76" y="10"/>
                  </a:cubicBezTo>
                  <a:cubicBezTo>
                    <a:pt x="79" y="13"/>
                    <a:pt x="84" y="16"/>
                    <a:pt x="86" y="20"/>
                  </a:cubicBezTo>
                  <a:cubicBezTo>
                    <a:pt x="87" y="21"/>
                    <a:pt x="87" y="21"/>
                    <a:pt x="87" y="22"/>
                  </a:cubicBezTo>
                  <a:cubicBezTo>
                    <a:pt x="87" y="22"/>
                    <a:pt x="87" y="23"/>
                    <a:pt x="86" y="23"/>
                  </a:cubicBezTo>
                  <a:cubicBezTo>
                    <a:pt x="84" y="26"/>
                    <a:pt x="82" y="29"/>
                    <a:pt x="80" y="31"/>
                  </a:cubicBezTo>
                  <a:cubicBezTo>
                    <a:pt x="81" y="33"/>
                    <a:pt x="82" y="36"/>
                    <a:pt x="82" y="38"/>
                  </a:cubicBezTo>
                  <a:cubicBezTo>
                    <a:pt x="94" y="39"/>
                    <a:pt x="94" y="39"/>
                    <a:pt x="94" y="39"/>
                  </a:cubicBezTo>
                  <a:cubicBezTo>
                    <a:pt x="95" y="40"/>
                    <a:pt x="96" y="41"/>
                    <a:pt x="96" y="42"/>
                  </a:cubicBezTo>
                  <a:lnTo>
                    <a:pt x="96" y="55"/>
                  </a:lnTo>
                  <a:close/>
                  <a:moveTo>
                    <a:pt x="48" y="32"/>
                  </a:moveTo>
                  <a:cubicBezTo>
                    <a:pt x="39" y="32"/>
                    <a:pt x="32" y="40"/>
                    <a:pt x="32" y="48"/>
                  </a:cubicBezTo>
                  <a:cubicBezTo>
                    <a:pt x="32" y="57"/>
                    <a:pt x="39" y="64"/>
                    <a:pt x="48" y="64"/>
                  </a:cubicBezTo>
                  <a:cubicBezTo>
                    <a:pt x="56" y="64"/>
                    <a:pt x="64" y="57"/>
                    <a:pt x="64" y="48"/>
                  </a:cubicBezTo>
                  <a:cubicBezTo>
                    <a:pt x="64" y="40"/>
                    <a:pt x="56" y="32"/>
                    <a:pt x="48" y="3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9" name="Group 115">
            <a:extLst>
              <a:ext uri="{FF2B5EF4-FFF2-40B4-BE49-F238E27FC236}">
                <a16:creationId xmlns:a16="http://schemas.microsoft.com/office/drawing/2014/main" id="{8E9E6B4B-7A94-4FAB-8EF5-27FD2F3D89D3}"/>
              </a:ext>
            </a:extLst>
          </p:cNvPr>
          <p:cNvGrpSpPr/>
          <p:nvPr userDrawn="1"/>
        </p:nvGrpSpPr>
        <p:grpSpPr>
          <a:xfrm>
            <a:off x="673111" y="4737362"/>
            <a:ext cx="3049802" cy="1022524"/>
            <a:chOff x="673111" y="4737362"/>
            <a:chExt cx="3049802" cy="1022524"/>
          </a:xfrm>
        </p:grpSpPr>
        <p:sp>
          <p:nvSpPr>
            <p:cNvPr id="30" name="Rounded Rectangle 65">
              <a:extLst>
                <a:ext uri="{FF2B5EF4-FFF2-40B4-BE49-F238E27FC236}">
                  <a16:creationId xmlns:a16="http://schemas.microsoft.com/office/drawing/2014/main" id="{E2192EA0-3D7C-4B71-A03A-C73FA15E7E42}"/>
                </a:ext>
              </a:extLst>
            </p:cNvPr>
            <p:cNvSpPr/>
            <p:nvPr/>
          </p:nvSpPr>
          <p:spPr>
            <a:xfrm rot="2700000">
              <a:off x="3001130" y="4874204"/>
              <a:ext cx="721783" cy="721783"/>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62">
              <a:extLst>
                <a:ext uri="{FF2B5EF4-FFF2-40B4-BE49-F238E27FC236}">
                  <a16:creationId xmlns:a16="http://schemas.microsoft.com/office/drawing/2014/main" id="{91AD4C10-12D5-42D2-8F23-F0FDFA142646}"/>
                </a:ext>
              </a:extLst>
            </p:cNvPr>
            <p:cNvGrpSpPr/>
            <p:nvPr/>
          </p:nvGrpSpPr>
          <p:grpSpPr>
            <a:xfrm>
              <a:off x="673111" y="4737362"/>
              <a:ext cx="2068257" cy="1022524"/>
              <a:chOff x="7575651" y="4544467"/>
              <a:chExt cx="1831272" cy="1022524"/>
            </a:xfrm>
          </p:grpSpPr>
          <p:sp>
            <p:nvSpPr>
              <p:cNvPr id="33" name="TextBox 63">
                <a:extLst>
                  <a:ext uri="{FF2B5EF4-FFF2-40B4-BE49-F238E27FC236}">
                    <a16:creationId xmlns:a16="http://schemas.microsoft.com/office/drawing/2014/main" id="{B455D816-0B20-475E-976F-40418F39C560}"/>
                  </a:ext>
                </a:extLst>
              </p:cNvPr>
              <p:cNvSpPr txBox="1"/>
              <p:nvPr/>
            </p:nvSpPr>
            <p:spPr>
              <a:xfrm>
                <a:off x="7578453" y="4966827"/>
                <a:ext cx="1828470" cy="600164"/>
              </a:xfrm>
              <a:prstGeom prst="rect">
                <a:avLst/>
              </a:prstGeom>
              <a:noFill/>
            </p:spPr>
            <p:txBody>
              <a:bodyPr wrap="square" rtlCol="0">
                <a:spAutoFit/>
              </a:bodyPr>
              <a:lstStyle/>
              <a:p>
                <a:pPr algn="r">
                  <a:lnSpc>
                    <a:spcPct val="150000"/>
                  </a:lnSpc>
                </a:pPr>
                <a:r>
                  <a:rPr lang="en-US" sz="1100"/>
                  <a:t>Lorem ipsum dolor sit amet, consectetur adipis cing elit.</a:t>
                </a:r>
              </a:p>
            </p:txBody>
          </p:sp>
          <p:sp>
            <p:nvSpPr>
              <p:cNvPr id="34" name="TextBox 64">
                <a:extLst>
                  <a:ext uri="{FF2B5EF4-FFF2-40B4-BE49-F238E27FC236}">
                    <a16:creationId xmlns:a16="http://schemas.microsoft.com/office/drawing/2014/main" id="{E0A5CF19-2A1A-4DD6-B2A2-633AD83D19FE}"/>
                  </a:ext>
                </a:extLst>
              </p:cNvPr>
              <p:cNvSpPr txBox="1"/>
              <p:nvPr/>
            </p:nvSpPr>
            <p:spPr>
              <a:xfrm>
                <a:off x="7575651" y="4544467"/>
                <a:ext cx="1831271" cy="461665"/>
              </a:xfrm>
              <a:prstGeom prst="rect">
                <a:avLst/>
              </a:prstGeom>
              <a:noFill/>
            </p:spPr>
            <p:txBody>
              <a:bodyPr wrap="square" rtlCol="0">
                <a:spAutoFit/>
              </a:bodyPr>
              <a:lstStyle/>
              <a:p>
                <a:pPr algn="r">
                  <a:lnSpc>
                    <a:spcPct val="150000"/>
                  </a:lnSpc>
                </a:pPr>
                <a:r>
                  <a:rPr lang="en-US" sz="1600" b="1"/>
                  <a:t>Lorem ipsum</a:t>
                </a:r>
              </a:p>
            </p:txBody>
          </p:sp>
        </p:grpSp>
        <p:sp>
          <p:nvSpPr>
            <p:cNvPr id="32" name="Freeform 154">
              <a:extLst>
                <a:ext uri="{FF2B5EF4-FFF2-40B4-BE49-F238E27FC236}">
                  <a16:creationId xmlns:a16="http://schemas.microsoft.com/office/drawing/2014/main" id="{ABD94758-7EB4-4E1D-BD27-327C70643B5E}"/>
                </a:ext>
              </a:extLst>
            </p:cNvPr>
            <p:cNvSpPr>
              <a:spLocks noEditPoints="1"/>
            </p:cNvSpPr>
            <p:nvPr/>
          </p:nvSpPr>
          <p:spPr bwMode="auto">
            <a:xfrm>
              <a:off x="3183541" y="5032176"/>
              <a:ext cx="382588" cy="382588"/>
            </a:xfrm>
            <a:custGeom>
              <a:avLst/>
              <a:gdLst>
                <a:gd name="T0" fmla="*/ 20 w 102"/>
                <a:gd name="T1" fmla="*/ 100 h 102"/>
                <a:gd name="T2" fmla="*/ 15 w 102"/>
                <a:gd name="T3" fmla="*/ 102 h 102"/>
                <a:gd name="T4" fmla="*/ 9 w 102"/>
                <a:gd name="T5" fmla="*/ 100 h 102"/>
                <a:gd name="T6" fmla="*/ 2 w 102"/>
                <a:gd name="T7" fmla="*/ 93 h 102"/>
                <a:gd name="T8" fmla="*/ 0 w 102"/>
                <a:gd name="T9" fmla="*/ 88 h 102"/>
                <a:gd name="T10" fmla="*/ 2 w 102"/>
                <a:gd name="T11" fmla="*/ 82 h 102"/>
                <a:gd name="T12" fmla="*/ 45 w 102"/>
                <a:gd name="T13" fmla="*/ 39 h 102"/>
                <a:gd name="T14" fmla="*/ 63 w 102"/>
                <a:gd name="T15" fmla="*/ 57 h 102"/>
                <a:gd name="T16" fmla="*/ 20 w 102"/>
                <a:gd name="T17" fmla="*/ 100 h 102"/>
                <a:gd name="T18" fmla="*/ 19 w 102"/>
                <a:gd name="T19" fmla="*/ 80 h 102"/>
                <a:gd name="T20" fmla="*/ 15 w 102"/>
                <a:gd name="T21" fmla="*/ 84 h 102"/>
                <a:gd name="T22" fmla="*/ 19 w 102"/>
                <a:gd name="T23" fmla="*/ 88 h 102"/>
                <a:gd name="T24" fmla="*/ 23 w 102"/>
                <a:gd name="T25" fmla="*/ 84 h 102"/>
                <a:gd name="T26" fmla="*/ 19 w 102"/>
                <a:gd name="T27" fmla="*/ 80 h 102"/>
                <a:gd name="T28" fmla="*/ 101 w 102"/>
                <a:gd name="T29" fmla="*/ 37 h 102"/>
                <a:gd name="T30" fmla="*/ 75 w 102"/>
                <a:gd name="T31" fmla="*/ 56 h 102"/>
                <a:gd name="T32" fmla="*/ 47 w 102"/>
                <a:gd name="T33" fmla="*/ 28 h 102"/>
                <a:gd name="T34" fmla="*/ 75 w 102"/>
                <a:gd name="T35" fmla="*/ 0 h 102"/>
                <a:gd name="T36" fmla="*/ 89 w 102"/>
                <a:gd name="T37" fmla="*/ 4 h 102"/>
                <a:gd name="T38" fmla="*/ 90 w 102"/>
                <a:gd name="T39" fmla="*/ 5 h 102"/>
                <a:gd name="T40" fmla="*/ 89 w 102"/>
                <a:gd name="T41" fmla="*/ 7 h 102"/>
                <a:gd name="T42" fmla="*/ 71 w 102"/>
                <a:gd name="T43" fmla="*/ 18 h 102"/>
                <a:gd name="T44" fmla="*/ 71 w 102"/>
                <a:gd name="T45" fmla="*/ 32 h 102"/>
                <a:gd name="T46" fmla="*/ 83 w 102"/>
                <a:gd name="T47" fmla="*/ 38 h 102"/>
                <a:gd name="T48" fmla="*/ 100 w 102"/>
                <a:gd name="T49" fmla="*/ 28 h 102"/>
                <a:gd name="T50" fmla="*/ 102 w 102"/>
                <a:gd name="T51" fmla="*/ 30 h 102"/>
                <a:gd name="T52" fmla="*/ 101 w 102"/>
                <a:gd name="T53" fmla="*/ 3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02">
                  <a:moveTo>
                    <a:pt x="20" y="100"/>
                  </a:moveTo>
                  <a:cubicBezTo>
                    <a:pt x="19" y="101"/>
                    <a:pt x="17" y="102"/>
                    <a:pt x="15" y="102"/>
                  </a:cubicBezTo>
                  <a:cubicBezTo>
                    <a:pt x="12" y="102"/>
                    <a:pt x="10" y="101"/>
                    <a:pt x="9" y="100"/>
                  </a:cubicBezTo>
                  <a:cubicBezTo>
                    <a:pt x="2" y="93"/>
                    <a:pt x="2" y="93"/>
                    <a:pt x="2" y="93"/>
                  </a:cubicBezTo>
                  <a:cubicBezTo>
                    <a:pt x="1" y="92"/>
                    <a:pt x="0" y="90"/>
                    <a:pt x="0" y="88"/>
                  </a:cubicBezTo>
                  <a:cubicBezTo>
                    <a:pt x="0" y="85"/>
                    <a:pt x="1" y="83"/>
                    <a:pt x="2" y="82"/>
                  </a:cubicBezTo>
                  <a:cubicBezTo>
                    <a:pt x="45" y="39"/>
                    <a:pt x="45" y="39"/>
                    <a:pt x="45" y="39"/>
                  </a:cubicBezTo>
                  <a:cubicBezTo>
                    <a:pt x="48" y="48"/>
                    <a:pt x="55" y="54"/>
                    <a:pt x="63" y="57"/>
                  </a:cubicBezTo>
                  <a:lnTo>
                    <a:pt x="20" y="100"/>
                  </a:lnTo>
                  <a:close/>
                  <a:moveTo>
                    <a:pt x="19" y="80"/>
                  </a:moveTo>
                  <a:cubicBezTo>
                    <a:pt x="16" y="80"/>
                    <a:pt x="15" y="81"/>
                    <a:pt x="15" y="84"/>
                  </a:cubicBezTo>
                  <a:cubicBezTo>
                    <a:pt x="15" y="86"/>
                    <a:pt x="16" y="88"/>
                    <a:pt x="19" y="88"/>
                  </a:cubicBezTo>
                  <a:cubicBezTo>
                    <a:pt x="21" y="88"/>
                    <a:pt x="23" y="86"/>
                    <a:pt x="23" y="84"/>
                  </a:cubicBezTo>
                  <a:cubicBezTo>
                    <a:pt x="23" y="81"/>
                    <a:pt x="21" y="80"/>
                    <a:pt x="19" y="80"/>
                  </a:cubicBezTo>
                  <a:close/>
                  <a:moveTo>
                    <a:pt x="101" y="37"/>
                  </a:moveTo>
                  <a:cubicBezTo>
                    <a:pt x="97" y="48"/>
                    <a:pt x="86" y="56"/>
                    <a:pt x="75" y="56"/>
                  </a:cubicBezTo>
                  <a:cubicBezTo>
                    <a:pt x="59" y="56"/>
                    <a:pt x="47" y="43"/>
                    <a:pt x="47" y="28"/>
                  </a:cubicBezTo>
                  <a:cubicBezTo>
                    <a:pt x="47" y="12"/>
                    <a:pt x="59" y="0"/>
                    <a:pt x="75" y="0"/>
                  </a:cubicBezTo>
                  <a:cubicBezTo>
                    <a:pt x="79" y="0"/>
                    <a:pt x="85" y="1"/>
                    <a:pt x="89" y="4"/>
                  </a:cubicBezTo>
                  <a:cubicBezTo>
                    <a:pt x="89" y="4"/>
                    <a:pt x="90" y="5"/>
                    <a:pt x="90" y="5"/>
                  </a:cubicBezTo>
                  <a:cubicBezTo>
                    <a:pt x="90" y="6"/>
                    <a:pt x="89" y="7"/>
                    <a:pt x="89" y="7"/>
                  </a:cubicBezTo>
                  <a:cubicBezTo>
                    <a:pt x="71" y="18"/>
                    <a:pt x="71" y="18"/>
                    <a:pt x="71" y="18"/>
                  </a:cubicBezTo>
                  <a:cubicBezTo>
                    <a:pt x="71" y="32"/>
                    <a:pt x="71" y="32"/>
                    <a:pt x="71" y="32"/>
                  </a:cubicBezTo>
                  <a:cubicBezTo>
                    <a:pt x="83" y="38"/>
                    <a:pt x="83" y="38"/>
                    <a:pt x="83" y="38"/>
                  </a:cubicBezTo>
                  <a:cubicBezTo>
                    <a:pt x="85" y="37"/>
                    <a:pt x="99" y="28"/>
                    <a:pt x="100" y="28"/>
                  </a:cubicBezTo>
                  <a:cubicBezTo>
                    <a:pt x="102" y="28"/>
                    <a:pt x="102" y="29"/>
                    <a:pt x="102" y="30"/>
                  </a:cubicBezTo>
                  <a:cubicBezTo>
                    <a:pt x="102" y="32"/>
                    <a:pt x="102" y="35"/>
                    <a:pt x="101" y="3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5" name="Group 116">
            <a:extLst>
              <a:ext uri="{FF2B5EF4-FFF2-40B4-BE49-F238E27FC236}">
                <a16:creationId xmlns:a16="http://schemas.microsoft.com/office/drawing/2014/main" id="{DDE89939-9F00-4179-97F5-6FE0098C9A2F}"/>
              </a:ext>
            </a:extLst>
          </p:cNvPr>
          <p:cNvGrpSpPr/>
          <p:nvPr userDrawn="1"/>
        </p:nvGrpSpPr>
        <p:grpSpPr>
          <a:xfrm>
            <a:off x="8435712" y="4737362"/>
            <a:ext cx="3049802" cy="995466"/>
            <a:chOff x="8435712" y="4737362"/>
            <a:chExt cx="3049802" cy="995466"/>
          </a:xfrm>
        </p:grpSpPr>
        <p:sp>
          <p:nvSpPr>
            <p:cNvPr id="36" name="Rounded Rectangle 85">
              <a:extLst>
                <a:ext uri="{FF2B5EF4-FFF2-40B4-BE49-F238E27FC236}">
                  <a16:creationId xmlns:a16="http://schemas.microsoft.com/office/drawing/2014/main" id="{58EA5E9A-B83F-43F7-87E9-12C589F52D47}"/>
                </a:ext>
              </a:extLst>
            </p:cNvPr>
            <p:cNvSpPr/>
            <p:nvPr/>
          </p:nvSpPr>
          <p:spPr>
            <a:xfrm rot="18900000" flipH="1">
              <a:off x="8435712" y="4874204"/>
              <a:ext cx="721783" cy="7217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82">
              <a:extLst>
                <a:ext uri="{FF2B5EF4-FFF2-40B4-BE49-F238E27FC236}">
                  <a16:creationId xmlns:a16="http://schemas.microsoft.com/office/drawing/2014/main" id="{A3978D32-41C4-4768-9E9E-1C9FBC2E478E}"/>
                </a:ext>
              </a:extLst>
            </p:cNvPr>
            <p:cNvGrpSpPr/>
            <p:nvPr/>
          </p:nvGrpSpPr>
          <p:grpSpPr>
            <a:xfrm flipH="1">
              <a:off x="9417257" y="4737362"/>
              <a:ext cx="2068257" cy="995466"/>
              <a:chOff x="7575651" y="4544467"/>
              <a:chExt cx="1831272" cy="995466"/>
            </a:xfrm>
          </p:grpSpPr>
          <p:sp>
            <p:nvSpPr>
              <p:cNvPr id="55" name="TextBox 83">
                <a:extLst>
                  <a:ext uri="{FF2B5EF4-FFF2-40B4-BE49-F238E27FC236}">
                    <a16:creationId xmlns:a16="http://schemas.microsoft.com/office/drawing/2014/main" id="{6707A3A6-6278-45CE-8B86-02384C8E8996}"/>
                  </a:ext>
                </a:extLst>
              </p:cNvPr>
              <p:cNvSpPr txBox="1"/>
              <p:nvPr/>
            </p:nvSpPr>
            <p:spPr>
              <a:xfrm>
                <a:off x="7578453" y="4966827"/>
                <a:ext cx="1828470" cy="573106"/>
              </a:xfrm>
              <a:prstGeom prst="rect">
                <a:avLst/>
              </a:prstGeom>
              <a:noFill/>
            </p:spPr>
            <p:txBody>
              <a:bodyPr wrap="square" rtlCol="0">
                <a:spAutoFit/>
              </a:bodyPr>
              <a:lstStyle/>
              <a:p>
                <a:pPr>
                  <a:lnSpc>
                    <a:spcPct val="150000"/>
                  </a:lnSpc>
                </a:pPr>
                <a:r>
                  <a:rPr lang="en-US" sz="1100"/>
                  <a:t>Lorem ipsum dolor sit amet, consectetur adipis cing elit.</a:t>
                </a:r>
              </a:p>
            </p:txBody>
          </p:sp>
          <p:sp>
            <p:nvSpPr>
              <p:cNvPr id="56" name="TextBox 84">
                <a:extLst>
                  <a:ext uri="{FF2B5EF4-FFF2-40B4-BE49-F238E27FC236}">
                    <a16:creationId xmlns:a16="http://schemas.microsoft.com/office/drawing/2014/main" id="{FE983EDA-3340-463F-9F34-FDCFC0FFBB0B}"/>
                  </a:ext>
                </a:extLst>
              </p:cNvPr>
              <p:cNvSpPr txBox="1"/>
              <p:nvPr/>
            </p:nvSpPr>
            <p:spPr>
              <a:xfrm>
                <a:off x="7575651" y="4544467"/>
                <a:ext cx="1831271" cy="461665"/>
              </a:xfrm>
              <a:prstGeom prst="rect">
                <a:avLst/>
              </a:prstGeom>
              <a:noFill/>
            </p:spPr>
            <p:txBody>
              <a:bodyPr wrap="square" rtlCol="0">
                <a:spAutoFit/>
              </a:bodyPr>
              <a:lstStyle/>
              <a:p>
                <a:pPr>
                  <a:lnSpc>
                    <a:spcPct val="150000"/>
                  </a:lnSpc>
                </a:pPr>
                <a:r>
                  <a:rPr lang="en-US" sz="1600" b="1"/>
                  <a:t>Lorem ipsum</a:t>
                </a:r>
              </a:p>
            </p:txBody>
          </p:sp>
        </p:grpSp>
        <p:grpSp>
          <p:nvGrpSpPr>
            <p:cNvPr id="38" name="Group 92">
              <a:extLst>
                <a:ext uri="{FF2B5EF4-FFF2-40B4-BE49-F238E27FC236}">
                  <a16:creationId xmlns:a16="http://schemas.microsoft.com/office/drawing/2014/main" id="{B8DCDC8A-3739-4E95-A5A4-5A4952F4819A}"/>
                </a:ext>
              </a:extLst>
            </p:cNvPr>
            <p:cNvGrpSpPr/>
            <p:nvPr/>
          </p:nvGrpSpPr>
          <p:grpSpPr>
            <a:xfrm>
              <a:off x="8555630" y="5065938"/>
              <a:ext cx="444126" cy="338314"/>
              <a:chOff x="1938338" y="685800"/>
              <a:chExt cx="1485900" cy="1131888"/>
            </a:xfrm>
            <a:solidFill>
              <a:schemeClr val="bg1"/>
            </a:solidFill>
          </p:grpSpPr>
          <p:sp>
            <p:nvSpPr>
              <p:cNvPr id="39" name="Freeform 38">
                <a:extLst>
                  <a:ext uri="{FF2B5EF4-FFF2-40B4-BE49-F238E27FC236}">
                    <a16:creationId xmlns:a16="http://schemas.microsoft.com/office/drawing/2014/main" id="{52DD62A5-EC96-4B66-9A68-A77E7B6F3996}"/>
                  </a:ext>
                </a:extLst>
              </p:cNvPr>
              <p:cNvSpPr>
                <a:spLocks noEditPoints="1"/>
              </p:cNvSpPr>
              <p:nvPr/>
            </p:nvSpPr>
            <p:spPr bwMode="auto">
              <a:xfrm>
                <a:off x="2441575" y="685800"/>
                <a:ext cx="982663" cy="1131888"/>
              </a:xfrm>
              <a:custGeom>
                <a:avLst/>
                <a:gdLst>
                  <a:gd name="T0" fmla="*/ 942 w 1033"/>
                  <a:gd name="T1" fmla="*/ 354 h 1188"/>
                  <a:gd name="T2" fmla="*/ 982 w 1033"/>
                  <a:gd name="T3" fmla="*/ 354 h 1188"/>
                  <a:gd name="T4" fmla="*/ 1022 w 1033"/>
                  <a:gd name="T5" fmla="*/ 314 h 1188"/>
                  <a:gd name="T6" fmla="*/ 1022 w 1033"/>
                  <a:gd name="T7" fmla="*/ 274 h 1188"/>
                  <a:gd name="T8" fmla="*/ 932 w 1033"/>
                  <a:gd name="T9" fmla="*/ 184 h 1188"/>
                  <a:gd name="T10" fmla="*/ 892 w 1033"/>
                  <a:gd name="T11" fmla="*/ 184 h 1188"/>
                  <a:gd name="T12" fmla="*/ 852 w 1033"/>
                  <a:gd name="T13" fmla="*/ 224 h 1188"/>
                  <a:gd name="T14" fmla="*/ 852 w 1033"/>
                  <a:gd name="T15" fmla="*/ 264 h 1188"/>
                  <a:gd name="T16" fmla="*/ 856 w 1033"/>
                  <a:gd name="T17" fmla="*/ 267 h 1188"/>
                  <a:gd name="T18" fmla="*/ 827 w 1033"/>
                  <a:gd name="T19" fmla="*/ 296 h 1188"/>
                  <a:gd name="T20" fmla="*/ 576 w 1033"/>
                  <a:gd name="T21" fmla="*/ 191 h 1188"/>
                  <a:gd name="T22" fmla="*/ 576 w 1033"/>
                  <a:gd name="T23" fmla="*/ 140 h 1188"/>
                  <a:gd name="T24" fmla="*/ 607 w 1033"/>
                  <a:gd name="T25" fmla="*/ 140 h 1188"/>
                  <a:gd name="T26" fmla="*/ 635 w 1033"/>
                  <a:gd name="T27" fmla="*/ 112 h 1188"/>
                  <a:gd name="T28" fmla="*/ 635 w 1033"/>
                  <a:gd name="T29" fmla="*/ 28 h 1188"/>
                  <a:gd name="T30" fmla="*/ 607 w 1033"/>
                  <a:gd name="T31" fmla="*/ 0 h 1188"/>
                  <a:gd name="T32" fmla="*/ 427 w 1033"/>
                  <a:gd name="T33" fmla="*/ 0 h 1188"/>
                  <a:gd name="T34" fmla="*/ 399 w 1033"/>
                  <a:gd name="T35" fmla="*/ 28 h 1188"/>
                  <a:gd name="T36" fmla="*/ 399 w 1033"/>
                  <a:gd name="T37" fmla="*/ 112 h 1188"/>
                  <a:gd name="T38" fmla="*/ 427 w 1033"/>
                  <a:gd name="T39" fmla="*/ 140 h 1188"/>
                  <a:gd name="T40" fmla="*/ 458 w 1033"/>
                  <a:gd name="T41" fmla="*/ 140 h 1188"/>
                  <a:gd name="T42" fmla="*/ 458 w 1033"/>
                  <a:gd name="T43" fmla="*/ 191 h 1188"/>
                  <a:gd name="T44" fmla="*/ 207 w 1033"/>
                  <a:gd name="T45" fmla="*/ 296 h 1188"/>
                  <a:gd name="T46" fmla="*/ 178 w 1033"/>
                  <a:gd name="T47" fmla="*/ 267 h 1188"/>
                  <a:gd name="T48" fmla="*/ 182 w 1033"/>
                  <a:gd name="T49" fmla="*/ 264 h 1188"/>
                  <a:gd name="T50" fmla="*/ 182 w 1033"/>
                  <a:gd name="T51" fmla="*/ 224 h 1188"/>
                  <a:gd name="T52" fmla="*/ 142 w 1033"/>
                  <a:gd name="T53" fmla="*/ 184 h 1188"/>
                  <a:gd name="T54" fmla="*/ 102 w 1033"/>
                  <a:gd name="T55" fmla="*/ 184 h 1188"/>
                  <a:gd name="T56" fmla="*/ 12 w 1033"/>
                  <a:gd name="T57" fmla="*/ 274 h 1188"/>
                  <a:gd name="T58" fmla="*/ 12 w 1033"/>
                  <a:gd name="T59" fmla="*/ 314 h 1188"/>
                  <a:gd name="T60" fmla="*/ 52 w 1033"/>
                  <a:gd name="T61" fmla="*/ 354 h 1188"/>
                  <a:gd name="T62" fmla="*/ 92 w 1033"/>
                  <a:gd name="T63" fmla="*/ 354 h 1188"/>
                  <a:gd name="T64" fmla="*/ 96 w 1033"/>
                  <a:gd name="T65" fmla="*/ 350 h 1188"/>
                  <a:gd name="T66" fmla="*/ 124 w 1033"/>
                  <a:gd name="T67" fmla="*/ 378 h 1188"/>
                  <a:gd name="T68" fmla="*/ 16 w 1033"/>
                  <a:gd name="T69" fmla="*/ 688 h 1188"/>
                  <a:gd name="T70" fmla="*/ 517 w 1033"/>
                  <a:gd name="T71" fmla="*/ 1188 h 1188"/>
                  <a:gd name="T72" fmla="*/ 1017 w 1033"/>
                  <a:gd name="T73" fmla="*/ 688 h 1188"/>
                  <a:gd name="T74" fmla="*/ 910 w 1033"/>
                  <a:gd name="T75" fmla="*/ 378 h 1188"/>
                  <a:gd name="T76" fmla="*/ 938 w 1033"/>
                  <a:gd name="T77" fmla="*/ 350 h 1188"/>
                  <a:gd name="T78" fmla="*/ 942 w 1033"/>
                  <a:gd name="T79" fmla="*/ 354 h 1188"/>
                  <a:gd name="T80" fmla="*/ 517 w 1033"/>
                  <a:gd name="T81" fmla="*/ 1072 h 1188"/>
                  <a:gd name="T82" fmla="*/ 133 w 1033"/>
                  <a:gd name="T83" fmla="*/ 688 h 1188"/>
                  <a:gd name="T84" fmla="*/ 517 w 1033"/>
                  <a:gd name="T85" fmla="*/ 304 h 1188"/>
                  <a:gd name="T86" fmla="*/ 901 w 1033"/>
                  <a:gd name="T87" fmla="*/ 688 h 1188"/>
                  <a:gd name="T88" fmla="*/ 517 w 1033"/>
                  <a:gd name="T89" fmla="*/ 1072 h 1188"/>
                  <a:gd name="T90" fmla="*/ 517 w 1033"/>
                  <a:gd name="T91" fmla="*/ 1072 h 1188"/>
                  <a:gd name="T92" fmla="*/ 517 w 1033"/>
                  <a:gd name="T93" fmla="*/ 1072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3" h="1188">
                    <a:moveTo>
                      <a:pt x="942" y="354"/>
                    </a:moveTo>
                    <a:cubicBezTo>
                      <a:pt x="953" y="365"/>
                      <a:pt x="971" y="365"/>
                      <a:pt x="982" y="354"/>
                    </a:cubicBezTo>
                    <a:cubicBezTo>
                      <a:pt x="1022" y="314"/>
                      <a:pt x="1022" y="314"/>
                      <a:pt x="1022" y="314"/>
                    </a:cubicBezTo>
                    <a:cubicBezTo>
                      <a:pt x="1033" y="303"/>
                      <a:pt x="1033" y="285"/>
                      <a:pt x="1022" y="274"/>
                    </a:cubicBezTo>
                    <a:cubicBezTo>
                      <a:pt x="932" y="184"/>
                      <a:pt x="932" y="184"/>
                      <a:pt x="932" y="184"/>
                    </a:cubicBezTo>
                    <a:cubicBezTo>
                      <a:pt x="920" y="172"/>
                      <a:pt x="903" y="172"/>
                      <a:pt x="892" y="184"/>
                    </a:cubicBezTo>
                    <a:cubicBezTo>
                      <a:pt x="852" y="224"/>
                      <a:pt x="852" y="224"/>
                      <a:pt x="852" y="224"/>
                    </a:cubicBezTo>
                    <a:cubicBezTo>
                      <a:pt x="840" y="235"/>
                      <a:pt x="840" y="253"/>
                      <a:pt x="852" y="264"/>
                    </a:cubicBezTo>
                    <a:cubicBezTo>
                      <a:pt x="856" y="267"/>
                      <a:pt x="856" y="267"/>
                      <a:pt x="856" y="267"/>
                    </a:cubicBezTo>
                    <a:cubicBezTo>
                      <a:pt x="827" y="296"/>
                      <a:pt x="827" y="296"/>
                      <a:pt x="827" y="296"/>
                    </a:cubicBezTo>
                    <a:cubicBezTo>
                      <a:pt x="756" y="239"/>
                      <a:pt x="670" y="202"/>
                      <a:pt x="576" y="191"/>
                    </a:cubicBezTo>
                    <a:cubicBezTo>
                      <a:pt x="576" y="140"/>
                      <a:pt x="576" y="140"/>
                      <a:pt x="576" y="140"/>
                    </a:cubicBezTo>
                    <a:cubicBezTo>
                      <a:pt x="607" y="140"/>
                      <a:pt x="607" y="140"/>
                      <a:pt x="607" y="140"/>
                    </a:cubicBezTo>
                    <a:cubicBezTo>
                      <a:pt x="623" y="140"/>
                      <a:pt x="635" y="127"/>
                      <a:pt x="635" y="112"/>
                    </a:cubicBezTo>
                    <a:cubicBezTo>
                      <a:pt x="635" y="28"/>
                      <a:pt x="635" y="28"/>
                      <a:pt x="635" y="28"/>
                    </a:cubicBezTo>
                    <a:cubicBezTo>
                      <a:pt x="635" y="13"/>
                      <a:pt x="622" y="0"/>
                      <a:pt x="607" y="0"/>
                    </a:cubicBezTo>
                    <a:cubicBezTo>
                      <a:pt x="427" y="0"/>
                      <a:pt x="427" y="0"/>
                      <a:pt x="427" y="0"/>
                    </a:cubicBezTo>
                    <a:cubicBezTo>
                      <a:pt x="411" y="0"/>
                      <a:pt x="399" y="13"/>
                      <a:pt x="399" y="28"/>
                    </a:cubicBezTo>
                    <a:cubicBezTo>
                      <a:pt x="399" y="112"/>
                      <a:pt x="399" y="112"/>
                      <a:pt x="399" y="112"/>
                    </a:cubicBezTo>
                    <a:cubicBezTo>
                      <a:pt x="399" y="127"/>
                      <a:pt x="412" y="140"/>
                      <a:pt x="427" y="140"/>
                    </a:cubicBezTo>
                    <a:cubicBezTo>
                      <a:pt x="458" y="140"/>
                      <a:pt x="458" y="140"/>
                      <a:pt x="458" y="140"/>
                    </a:cubicBezTo>
                    <a:cubicBezTo>
                      <a:pt x="458" y="191"/>
                      <a:pt x="458" y="191"/>
                      <a:pt x="458" y="191"/>
                    </a:cubicBezTo>
                    <a:cubicBezTo>
                      <a:pt x="364" y="202"/>
                      <a:pt x="277" y="240"/>
                      <a:pt x="207" y="296"/>
                    </a:cubicBezTo>
                    <a:cubicBezTo>
                      <a:pt x="178" y="267"/>
                      <a:pt x="178" y="267"/>
                      <a:pt x="178" y="267"/>
                    </a:cubicBezTo>
                    <a:cubicBezTo>
                      <a:pt x="182" y="264"/>
                      <a:pt x="182" y="264"/>
                      <a:pt x="182" y="264"/>
                    </a:cubicBezTo>
                    <a:cubicBezTo>
                      <a:pt x="193" y="252"/>
                      <a:pt x="193" y="234"/>
                      <a:pt x="182" y="224"/>
                    </a:cubicBezTo>
                    <a:cubicBezTo>
                      <a:pt x="142" y="184"/>
                      <a:pt x="142" y="184"/>
                      <a:pt x="142" y="184"/>
                    </a:cubicBezTo>
                    <a:cubicBezTo>
                      <a:pt x="131" y="172"/>
                      <a:pt x="113" y="172"/>
                      <a:pt x="102" y="184"/>
                    </a:cubicBezTo>
                    <a:cubicBezTo>
                      <a:pt x="12" y="274"/>
                      <a:pt x="12" y="274"/>
                      <a:pt x="12" y="274"/>
                    </a:cubicBezTo>
                    <a:cubicBezTo>
                      <a:pt x="0" y="285"/>
                      <a:pt x="0" y="303"/>
                      <a:pt x="12" y="314"/>
                    </a:cubicBezTo>
                    <a:cubicBezTo>
                      <a:pt x="52" y="354"/>
                      <a:pt x="52" y="354"/>
                      <a:pt x="52" y="354"/>
                    </a:cubicBezTo>
                    <a:cubicBezTo>
                      <a:pt x="63" y="365"/>
                      <a:pt x="81" y="365"/>
                      <a:pt x="92" y="354"/>
                    </a:cubicBezTo>
                    <a:cubicBezTo>
                      <a:pt x="96" y="350"/>
                      <a:pt x="96" y="350"/>
                      <a:pt x="96" y="350"/>
                    </a:cubicBezTo>
                    <a:cubicBezTo>
                      <a:pt x="124" y="378"/>
                      <a:pt x="124" y="378"/>
                      <a:pt x="124" y="378"/>
                    </a:cubicBezTo>
                    <a:cubicBezTo>
                      <a:pt x="56" y="464"/>
                      <a:pt x="16" y="571"/>
                      <a:pt x="16" y="688"/>
                    </a:cubicBezTo>
                    <a:cubicBezTo>
                      <a:pt x="16" y="963"/>
                      <a:pt x="241" y="1188"/>
                      <a:pt x="517" y="1188"/>
                    </a:cubicBezTo>
                    <a:cubicBezTo>
                      <a:pt x="793" y="1188"/>
                      <a:pt x="1017" y="963"/>
                      <a:pt x="1017" y="688"/>
                    </a:cubicBezTo>
                    <a:cubicBezTo>
                      <a:pt x="1017" y="571"/>
                      <a:pt x="977" y="464"/>
                      <a:pt x="910" y="378"/>
                    </a:cubicBezTo>
                    <a:cubicBezTo>
                      <a:pt x="938" y="350"/>
                      <a:pt x="938" y="350"/>
                      <a:pt x="938" y="350"/>
                    </a:cubicBezTo>
                    <a:lnTo>
                      <a:pt x="942" y="354"/>
                    </a:lnTo>
                    <a:close/>
                    <a:moveTo>
                      <a:pt x="517" y="1072"/>
                    </a:moveTo>
                    <a:cubicBezTo>
                      <a:pt x="305" y="1072"/>
                      <a:pt x="133" y="900"/>
                      <a:pt x="133" y="688"/>
                    </a:cubicBezTo>
                    <a:cubicBezTo>
                      <a:pt x="133" y="476"/>
                      <a:pt x="305" y="304"/>
                      <a:pt x="517" y="304"/>
                    </a:cubicBezTo>
                    <a:cubicBezTo>
                      <a:pt x="729" y="304"/>
                      <a:pt x="901" y="476"/>
                      <a:pt x="901" y="688"/>
                    </a:cubicBezTo>
                    <a:cubicBezTo>
                      <a:pt x="901" y="900"/>
                      <a:pt x="729" y="1072"/>
                      <a:pt x="517" y="1072"/>
                    </a:cubicBezTo>
                    <a:close/>
                    <a:moveTo>
                      <a:pt x="517" y="1072"/>
                    </a:moveTo>
                    <a:cubicBezTo>
                      <a:pt x="517" y="1072"/>
                      <a:pt x="517" y="1072"/>
                      <a:pt x="517" y="10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0" name="Freeform 39">
                <a:extLst>
                  <a:ext uri="{FF2B5EF4-FFF2-40B4-BE49-F238E27FC236}">
                    <a16:creationId xmlns:a16="http://schemas.microsoft.com/office/drawing/2014/main" id="{89706576-0806-4A91-80F9-5FEB0BB9674E}"/>
                  </a:ext>
                </a:extLst>
              </p:cNvPr>
              <p:cNvSpPr>
                <a:spLocks noEditPoints="1"/>
              </p:cNvSpPr>
              <p:nvPr/>
            </p:nvSpPr>
            <p:spPr bwMode="auto">
              <a:xfrm>
                <a:off x="2084388" y="1468438"/>
                <a:ext cx="317500" cy="93663"/>
              </a:xfrm>
              <a:custGeom>
                <a:avLst/>
                <a:gdLst>
                  <a:gd name="T0" fmla="*/ 50 w 334"/>
                  <a:gd name="T1" fmla="*/ 0 h 99"/>
                  <a:gd name="T2" fmla="*/ 0 w 334"/>
                  <a:gd name="T3" fmla="*/ 50 h 99"/>
                  <a:gd name="T4" fmla="*/ 50 w 334"/>
                  <a:gd name="T5" fmla="*/ 99 h 99"/>
                  <a:gd name="T6" fmla="*/ 319 w 334"/>
                  <a:gd name="T7" fmla="*/ 99 h 99"/>
                  <a:gd name="T8" fmla="*/ 334 w 334"/>
                  <a:gd name="T9" fmla="*/ 97 h 99"/>
                  <a:gd name="T10" fmla="*/ 303 w 334"/>
                  <a:gd name="T11" fmla="*/ 0 h 99"/>
                  <a:gd name="T12" fmla="*/ 50 w 334"/>
                  <a:gd name="T13" fmla="*/ 0 h 99"/>
                  <a:gd name="T14" fmla="*/ 50 w 334"/>
                  <a:gd name="T15" fmla="*/ 0 h 99"/>
                  <a:gd name="T16" fmla="*/ 50 w 334"/>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99">
                    <a:moveTo>
                      <a:pt x="50" y="0"/>
                    </a:moveTo>
                    <a:cubicBezTo>
                      <a:pt x="23" y="0"/>
                      <a:pt x="0" y="22"/>
                      <a:pt x="0" y="50"/>
                    </a:cubicBezTo>
                    <a:cubicBezTo>
                      <a:pt x="0" y="77"/>
                      <a:pt x="23" y="99"/>
                      <a:pt x="50" y="99"/>
                    </a:cubicBezTo>
                    <a:cubicBezTo>
                      <a:pt x="319" y="99"/>
                      <a:pt x="319" y="99"/>
                      <a:pt x="319" y="99"/>
                    </a:cubicBezTo>
                    <a:cubicBezTo>
                      <a:pt x="325" y="99"/>
                      <a:pt x="329" y="98"/>
                      <a:pt x="334" y="97"/>
                    </a:cubicBezTo>
                    <a:cubicBezTo>
                      <a:pt x="321" y="66"/>
                      <a:pt x="311" y="33"/>
                      <a:pt x="303" y="0"/>
                    </a:cubicBezTo>
                    <a:cubicBezTo>
                      <a:pt x="50" y="0"/>
                      <a:pt x="50" y="0"/>
                      <a:pt x="50" y="0"/>
                    </a:cubicBezTo>
                    <a:close/>
                    <a:moveTo>
                      <a:pt x="50" y="0"/>
                    </a:moveTo>
                    <a:cubicBezTo>
                      <a:pt x="50" y="0"/>
                      <a:pt x="50" y="0"/>
                      <a:pt x="5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1" name="Freeform 40">
                <a:extLst>
                  <a:ext uri="{FF2B5EF4-FFF2-40B4-BE49-F238E27FC236}">
                    <a16:creationId xmlns:a16="http://schemas.microsoft.com/office/drawing/2014/main" id="{10FE5AE1-543B-4CBF-96E8-61B2B8551EC2}"/>
                  </a:ext>
                </a:extLst>
              </p:cNvPr>
              <p:cNvSpPr>
                <a:spLocks noEditPoints="1"/>
              </p:cNvSpPr>
              <p:nvPr/>
            </p:nvSpPr>
            <p:spPr bwMode="auto">
              <a:xfrm>
                <a:off x="1938338" y="1119188"/>
                <a:ext cx="463550" cy="93663"/>
              </a:xfrm>
              <a:custGeom>
                <a:avLst/>
                <a:gdLst>
                  <a:gd name="T0" fmla="*/ 487 w 487"/>
                  <a:gd name="T1" fmla="*/ 3 h 99"/>
                  <a:gd name="T2" fmla="*/ 472 w 487"/>
                  <a:gd name="T3" fmla="*/ 0 h 99"/>
                  <a:gd name="T4" fmla="*/ 49 w 487"/>
                  <a:gd name="T5" fmla="*/ 0 h 99"/>
                  <a:gd name="T6" fmla="*/ 0 w 487"/>
                  <a:gd name="T7" fmla="*/ 50 h 99"/>
                  <a:gd name="T8" fmla="*/ 49 w 487"/>
                  <a:gd name="T9" fmla="*/ 99 h 99"/>
                  <a:gd name="T10" fmla="*/ 456 w 487"/>
                  <a:gd name="T11" fmla="*/ 99 h 99"/>
                  <a:gd name="T12" fmla="*/ 487 w 487"/>
                  <a:gd name="T13" fmla="*/ 3 h 99"/>
                  <a:gd name="T14" fmla="*/ 487 w 487"/>
                  <a:gd name="T15" fmla="*/ 3 h 99"/>
                  <a:gd name="T16" fmla="*/ 487 w 487"/>
                  <a:gd name="T17" fmla="*/ 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7" h="99">
                    <a:moveTo>
                      <a:pt x="487" y="3"/>
                    </a:moveTo>
                    <a:cubicBezTo>
                      <a:pt x="482" y="2"/>
                      <a:pt x="477" y="0"/>
                      <a:pt x="472" y="0"/>
                    </a:cubicBezTo>
                    <a:cubicBezTo>
                      <a:pt x="49" y="0"/>
                      <a:pt x="49" y="0"/>
                      <a:pt x="49" y="0"/>
                    </a:cubicBezTo>
                    <a:cubicBezTo>
                      <a:pt x="22" y="0"/>
                      <a:pt x="0" y="23"/>
                      <a:pt x="0" y="50"/>
                    </a:cubicBezTo>
                    <a:cubicBezTo>
                      <a:pt x="0" y="77"/>
                      <a:pt x="22" y="99"/>
                      <a:pt x="49" y="99"/>
                    </a:cubicBezTo>
                    <a:cubicBezTo>
                      <a:pt x="456" y="99"/>
                      <a:pt x="456" y="99"/>
                      <a:pt x="456" y="99"/>
                    </a:cubicBezTo>
                    <a:cubicBezTo>
                      <a:pt x="464" y="67"/>
                      <a:pt x="474" y="34"/>
                      <a:pt x="487" y="3"/>
                    </a:cubicBezTo>
                    <a:close/>
                    <a:moveTo>
                      <a:pt x="487" y="3"/>
                    </a:moveTo>
                    <a:cubicBezTo>
                      <a:pt x="487" y="3"/>
                      <a:pt x="487" y="3"/>
                      <a:pt x="48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2" name="Freeform 41">
                <a:extLst>
                  <a:ext uri="{FF2B5EF4-FFF2-40B4-BE49-F238E27FC236}">
                    <a16:creationId xmlns:a16="http://schemas.microsoft.com/office/drawing/2014/main" id="{41D73359-7617-4C90-B30B-908889F0E4B9}"/>
                  </a:ext>
                </a:extLst>
              </p:cNvPr>
              <p:cNvSpPr>
                <a:spLocks noEditPoints="1"/>
              </p:cNvSpPr>
              <p:nvPr/>
            </p:nvSpPr>
            <p:spPr bwMode="auto">
              <a:xfrm>
                <a:off x="2003425" y="1293813"/>
                <a:ext cx="357188" cy="95250"/>
              </a:xfrm>
              <a:custGeom>
                <a:avLst/>
                <a:gdLst>
                  <a:gd name="T0" fmla="*/ 372 w 375"/>
                  <a:gd name="T1" fmla="*/ 49 h 99"/>
                  <a:gd name="T2" fmla="*/ 375 w 375"/>
                  <a:gd name="T3" fmla="*/ 0 h 99"/>
                  <a:gd name="T4" fmla="*/ 50 w 375"/>
                  <a:gd name="T5" fmla="*/ 0 h 99"/>
                  <a:gd name="T6" fmla="*/ 0 w 375"/>
                  <a:gd name="T7" fmla="*/ 49 h 99"/>
                  <a:gd name="T8" fmla="*/ 50 w 375"/>
                  <a:gd name="T9" fmla="*/ 99 h 99"/>
                  <a:gd name="T10" fmla="*/ 374 w 375"/>
                  <a:gd name="T11" fmla="*/ 99 h 99"/>
                  <a:gd name="T12" fmla="*/ 372 w 375"/>
                  <a:gd name="T13" fmla="*/ 49 h 99"/>
                  <a:gd name="T14" fmla="*/ 372 w 375"/>
                  <a:gd name="T15" fmla="*/ 49 h 99"/>
                  <a:gd name="T16" fmla="*/ 372 w 375"/>
                  <a:gd name="T17" fmla="*/ 4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5" h="99">
                    <a:moveTo>
                      <a:pt x="372" y="49"/>
                    </a:moveTo>
                    <a:cubicBezTo>
                      <a:pt x="372" y="32"/>
                      <a:pt x="373" y="16"/>
                      <a:pt x="375" y="0"/>
                    </a:cubicBezTo>
                    <a:cubicBezTo>
                      <a:pt x="50" y="0"/>
                      <a:pt x="50" y="0"/>
                      <a:pt x="50" y="0"/>
                    </a:cubicBezTo>
                    <a:cubicBezTo>
                      <a:pt x="22" y="0"/>
                      <a:pt x="0" y="22"/>
                      <a:pt x="0" y="49"/>
                    </a:cubicBezTo>
                    <a:cubicBezTo>
                      <a:pt x="0" y="76"/>
                      <a:pt x="22" y="99"/>
                      <a:pt x="50" y="99"/>
                    </a:cubicBezTo>
                    <a:cubicBezTo>
                      <a:pt x="374" y="99"/>
                      <a:pt x="374" y="99"/>
                      <a:pt x="374" y="99"/>
                    </a:cubicBezTo>
                    <a:cubicBezTo>
                      <a:pt x="373" y="83"/>
                      <a:pt x="372" y="66"/>
                      <a:pt x="372" y="49"/>
                    </a:cubicBezTo>
                    <a:close/>
                    <a:moveTo>
                      <a:pt x="372" y="49"/>
                    </a:moveTo>
                    <a:cubicBezTo>
                      <a:pt x="372" y="49"/>
                      <a:pt x="372" y="49"/>
                      <a:pt x="372" y="4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42">
                <a:extLst>
                  <a:ext uri="{FF2B5EF4-FFF2-40B4-BE49-F238E27FC236}">
                    <a16:creationId xmlns:a16="http://schemas.microsoft.com/office/drawing/2014/main" id="{BFC14CCD-12D7-41F6-83C1-4CC525315F09}"/>
                  </a:ext>
                </a:extLst>
              </p:cNvPr>
              <p:cNvSpPr>
                <a:spLocks noEditPoints="1"/>
              </p:cNvSpPr>
              <p:nvPr/>
            </p:nvSpPr>
            <p:spPr bwMode="auto">
              <a:xfrm>
                <a:off x="2849563" y="1185863"/>
                <a:ext cx="322263" cy="238125"/>
              </a:xfrm>
              <a:custGeom>
                <a:avLst/>
                <a:gdLst>
                  <a:gd name="T0" fmla="*/ 330 w 338"/>
                  <a:gd name="T1" fmla="*/ 19 h 249"/>
                  <a:gd name="T2" fmla="*/ 290 w 338"/>
                  <a:gd name="T3" fmla="*/ 7 h 249"/>
                  <a:gd name="T4" fmla="*/ 116 w 338"/>
                  <a:gd name="T5" fmla="*/ 92 h 249"/>
                  <a:gd name="T6" fmla="*/ 49 w 338"/>
                  <a:gd name="T7" fmla="*/ 97 h 249"/>
                  <a:gd name="T8" fmla="*/ 22 w 338"/>
                  <a:gd name="T9" fmla="*/ 201 h 249"/>
                  <a:gd name="T10" fmla="*/ 126 w 338"/>
                  <a:gd name="T11" fmla="*/ 228 h 249"/>
                  <a:gd name="T12" fmla="*/ 163 w 338"/>
                  <a:gd name="T13" fmla="*/ 171 h 249"/>
                  <a:gd name="T14" fmla="*/ 321 w 338"/>
                  <a:gd name="T15" fmla="*/ 60 h 249"/>
                  <a:gd name="T16" fmla="*/ 330 w 338"/>
                  <a:gd name="T17" fmla="*/ 19 h 249"/>
                  <a:gd name="T18" fmla="*/ 120 w 338"/>
                  <a:gd name="T19" fmla="*/ 170 h 249"/>
                  <a:gd name="T20" fmla="*/ 79 w 338"/>
                  <a:gd name="T21" fmla="*/ 194 h 249"/>
                  <a:gd name="T22" fmla="*/ 55 w 338"/>
                  <a:gd name="T23" fmla="*/ 154 h 249"/>
                  <a:gd name="T24" fmla="*/ 96 w 338"/>
                  <a:gd name="T25" fmla="*/ 130 h 249"/>
                  <a:gd name="T26" fmla="*/ 120 w 338"/>
                  <a:gd name="T27" fmla="*/ 170 h 249"/>
                  <a:gd name="T28" fmla="*/ 120 w 338"/>
                  <a:gd name="T29" fmla="*/ 170 h 249"/>
                  <a:gd name="T30" fmla="*/ 120 w 338"/>
                  <a:gd name="T31" fmla="*/ 17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8" h="249">
                    <a:moveTo>
                      <a:pt x="330" y="19"/>
                    </a:moveTo>
                    <a:cubicBezTo>
                      <a:pt x="321" y="5"/>
                      <a:pt x="304" y="0"/>
                      <a:pt x="290" y="7"/>
                    </a:cubicBezTo>
                    <a:cubicBezTo>
                      <a:pt x="116" y="92"/>
                      <a:pt x="116" y="92"/>
                      <a:pt x="116" y="92"/>
                    </a:cubicBezTo>
                    <a:cubicBezTo>
                      <a:pt x="95" y="83"/>
                      <a:pt x="70" y="84"/>
                      <a:pt x="49" y="97"/>
                    </a:cubicBezTo>
                    <a:cubicBezTo>
                      <a:pt x="12" y="118"/>
                      <a:pt x="0" y="165"/>
                      <a:pt x="22" y="201"/>
                    </a:cubicBezTo>
                    <a:cubicBezTo>
                      <a:pt x="43" y="237"/>
                      <a:pt x="90" y="249"/>
                      <a:pt x="126" y="228"/>
                    </a:cubicBezTo>
                    <a:cubicBezTo>
                      <a:pt x="147" y="215"/>
                      <a:pt x="160" y="194"/>
                      <a:pt x="163" y="171"/>
                    </a:cubicBezTo>
                    <a:cubicBezTo>
                      <a:pt x="321" y="60"/>
                      <a:pt x="321" y="60"/>
                      <a:pt x="321" y="60"/>
                    </a:cubicBezTo>
                    <a:cubicBezTo>
                      <a:pt x="334" y="51"/>
                      <a:pt x="338" y="33"/>
                      <a:pt x="330" y="19"/>
                    </a:cubicBezTo>
                    <a:close/>
                    <a:moveTo>
                      <a:pt x="120" y="170"/>
                    </a:moveTo>
                    <a:cubicBezTo>
                      <a:pt x="115" y="188"/>
                      <a:pt x="97" y="199"/>
                      <a:pt x="79" y="194"/>
                    </a:cubicBezTo>
                    <a:cubicBezTo>
                      <a:pt x="61" y="189"/>
                      <a:pt x="51" y="171"/>
                      <a:pt x="55" y="154"/>
                    </a:cubicBezTo>
                    <a:cubicBezTo>
                      <a:pt x="60" y="136"/>
                      <a:pt x="78" y="125"/>
                      <a:pt x="96" y="130"/>
                    </a:cubicBezTo>
                    <a:cubicBezTo>
                      <a:pt x="114" y="134"/>
                      <a:pt x="124" y="153"/>
                      <a:pt x="120" y="170"/>
                    </a:cubicBezTo>
                    <a:close/>
                    <a:moveTo>
                      <a:pt x="120" y="170"/>
                    </a:moveTo>
                    <a:cubicBezTo>
                      <a:pt x="120" y="170"/>
                      <a:pt x="120" y="170"/>
                      <a:pt x="120"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43">
                <a:extLst>
                  <a:ext uri="{FF2B5EF4-FFF2-40B4-BE49-F238E27FC236}">
                    <a16:creationId xmlns:a16="http://schemas.microsoft.com/office/drawing/2014/main" id="{7C4BCAF2-FD6D-4E74-9BA2-2F2463F406A1}"/>
                  </a:ext>
                </a:extLst>
              </p:cNvPr>
              <p:cNvSpPr>
                <a:spLocks noEditPoints="1"/>
              </p:cNvSpPr>
              <p:nvPr/>
            </p:nvSpPr>
            <p:spPr bwMode="auto">
              <a:xfrm>
                <a:off x="3019425" y="1098550"/>
                <a:ext cx="65088" cy="68263"/>
              </a:xfrm>
              <a:custGeom>
                <a:avLst/>
                <a:gdLst>
                  <a:gd name="T0" fmla="*/ 17 w 68"/>
                  <a:gd name="T1" fmla="*/ 63 h 72"/>
                  <a:gd name="T2" fmla="*/ 60 w 68"/>
                  <a:gd name="T3" fmla="*/ 51 h 72"/>
                  <a:gd name="T4" fmla="*/ 48 w 68"/>
                  <a:gd name="T5" fmla="*/ 9 h 72"/>
                  <a:gd name="T6" fmla="*/ 5 w 68"/>
                  <a:gd name="T7" fmla="*/ 21 h 72"/>
                  <a:gd name="T8" fmla="*/ 6 w 68"/>
                  <a:gd name="T9" fmla="*/ 52 h 72"/>
                  <a:gd name="T10" fmla="*/ 17 w 68"/>
                  <a:gd name="T11" fmla="*/ 63 h 72"/>
                  <a:gd name="T12" fmla="*/ 17 w 68"/>
                  <a:gd name="T13" fmla="*/ 63 h 72"/>
                  <a:gd name="T14" fmla="*/ 17 w 68"/>
                  <a:gd name="T15" fmla="*/ 63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72">
                    <a:moveTo>
                      <a:pt x="17" y="63"/>
                    </a:moveTo>
                    <a:cubicBezTo>
                      <a:pt x="32" y="72"/>
                      <a:pt x="51" y="66"/>
                      <a:pt x="60" y="51"/>
                    </a:cubicBezTo>
                    <a:cubicBezTo>
                      <a:pt x="68" y="36"/>
                      <a:pt x="63" y="17"/>
                      <a:pt x="48" y="9"/>
                    </a:cubicBezTo>
                    <a:cubicBezTo>
                      <a:pt x="33" y="0"/>
                      <a:pt x="14" y="6"/>
                      <a:pt x="5" y="21"/>
                    </a:cubicBezTo>
                    <a:cubicBezTo>
                      <a:pt x="0" y="31"/>
                      <a:pt x="0" y="43"/>
                      <a:pt x="6" y="52"/>
                    </a:cubicBezTo>
                    <a:cubicBezTo>
                      <a:pt x="8" y="56"/>
                      <a:pt x="12" y="60"/>
                      <a:pt x="17" y="63"/>
                    </a:cubicBezTo>
                    <a:close/>
                    <a:moveTo>
                      <a:pt x="17" y="63"/>
                    </a:moveTo>
                    <a:cubicBezTo>
                      <a:pt x="17" y="63"/>
                      <a:pt x="17" y="63"/>
                      <a:pt x="17"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5" name="Freeform 44">
                <a:extLst>
                  <a:ext uri="{FF2B5EF4-FFF2-40B4-BE49-F238E27FC236}">
                    <a16:creationId xmlns:a16="http://schemas.microsoft.com/office/drawing/2014/main" id="{BE3CEA10-521E-451C-A6B1-8B7CFB307876}"/>
                  </a:ext>
                </a:extLst>
              </p:cNvPr>
              <p:cNvSpPr>
                <a:spLocks noEditPoints="1"/>
              </p:cNvSpPr>
              <p:nvPr/>
            </p:nvSpPr>
            <p:spPr bwMode="auto">
              <a:xfrm>
                <a:off x="2901950" y="1071563"/>
                <a:ext cx="58738" cy="60325"/>
              </a:xfrm>
              <a:custGeom>
                <a:avLst/>
                <a:gdLst>
                  <a:gd name="T0" fmla="*/ 31 w 62"/>
                  <a:gd name="T1" fmla="*/ 62 h 63"/>
                  <a:gd name="T2" fmla="*/ 62 w 62"/>
                  <a:gd name="T3" fmla="*/ 31 h 63"/>
                  <a:gd name="T4" fmla="*/ 31 w 62"/>
                  <a:gd name="T5" fmla="*/ 0 h 63"/>
                  <a:gd name="T6" fmla="*/ 0 w 62"/>
                  <a:gd name="T7" fmla="*/ 31 h 63"/>
                  <a:gd name="T8" fmla="*/ 4 w 62"/>
                  <a:gd name="T9" fmla="*/ 47 h 63"/>
                  <a:gd name="T10" fmla="*/ 31 w 62"/>
                  <a:gd name="T11" fmla="*/ 62 h 63"/>
                  <a:gd name="T12" fmla="*/ 31 w 62"/>
                  <a:gd name="T13" fmla="*/ 62 h 63"/>
                  <a:gd name="T14" fmla="*/ 31 w 62"/>
                  <a:gd name="T15" fmla="*/ 62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63">
                    <a:moveTo>
                      <a:pt x="31" y="62"/>
                    </a:moveTo>
                    <a:cubicBezTo>
                      <a:pt x="48" y="62"/>
                      <a:pt x="62" y="48"/>
                      <a:pt x="62" y="31"/>
                    </a:cubicBezTo>
                    <a:cubicBezTo>
                      <a:pt x="62" y="14"/>
                      <a:pt x="48" y="0"/>
                      <a:pt x="31" y="0"/>
                    </a:cubicBezTo>
                    <a:cubicBezTo>
                      <a:pt x="13" y="0"/>
                      <a:pt x="0" y="14"/>
                      <a:pt x="0" y="31"/>
                    </a:cubicBezTo>
                    <a:cubicBezTo>
                      <a:pt x="0" y="37"/>
                      <a:pt x="1" y="43"/>
                      <a:pt x="4" y="47"/>
                    </a:cubicBezTo>
                    <a:cubicBezTo>
                      <a:pt x="9" y="56"/>
                      <a:pt x="20" y="63"/>
                      <a:pt x="31" y="62"/>
                    </a:cubicBezTo>
                    <a:close/>
                    <a:moveTo>
                      <a:pt x="31" y="62"/>
                    </a:moveTo>
                    <a:cubicBezTo>
                      <a:pt x="31" y="62"/>
                      <a:pt x="31" y="62"/>
                      <a:pt x="31" y="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6" name="Freeform 45">
                <a:extLst>
                  <a:ext uri="{FF2B5EF4-FFF2-40B4-BE49-F238E27FC236}">
                    <a16:creationId xmlns:a16="http://schemas.microsoft.com/office/drawing/2014/main" id="{CA289417-CF3C-4A4A-A3DC-A057B11D71E2}"/>
                  </a:ext>
                </a:extLst>
              </p:cNvPr>
              <p:cNvSpPr>
                <a:spLocks noEditPoints="1"/>
              </p:cNvSpPr>
              <p:nvPr/>
            </p:nvSpPr>
            <p:spPr bwMode="auto">
              <a:xfrm>
                <a:off x="2905125" y="1550988"/>
                <a:ext cx="60325" cy="58738"/>
              </a:xfrm>
              <a:custGeom>
                <a:avLst/>
                <a:gdLst>
                  <a:gd name="T0" fmla="*/ 31 w 63"/>
                  <a:gd name="T1" fmla="*/ 0 h 63"/>
                  <a:gd name="T2" fmla="*/ 0 w 63"/>
                  <a:gd name="T3" fmla="*/ 32 h 63"/>
                  <a:gd name="T4" fmla="*/ 4 w 63"/>
                  <a:gd name="T5" fmla="*/ 47 h 63"/>
                  <a:gd name="T6" fmla="*/ 32 w 63"/>
                  <a:gd name="T7" fmla="*/ 63 h 63"/>
                  <a:gd name="T8" fmla="*/ 62 w 63"/>
                  <a:gd name="T9" fmla="*/ 31 h 63"/>
                  <a:gd name="T10" fmla="*/ 31 w 63"/>
                  <a:gd name="T11" fmla="*/ 0 h 63"/>
                  <a:gd name="T12" fmla="*/ 31 w 63"/>
                  <a:gd name="T13" fmla="*/ 0 h 63"/>
                  <a:gd name="T14" fmla="*/ 31 w 63"/>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3">
                    <a:moveTo>
                      <a:pt x="31" y="0"/>
                    </a:moveTo>
                    <a:cubicBezTo>
                      <a:pt x="14" y="0"/>
                      <a:pt x="0" y="15"/>
                      <a:pt x="0" y="32"/>
                    </a:cubicBezTo>
                    <a:cubicBezTo>
                      <a:pt x="0" y="38"/>
                      <a:pt x="2" y="43"/>
                      <a:pt x="4" y="47"/>
                    </a:cubicBezTo>
                    <a:cubicBezTo>
                      <a:pt x="10" y="56"/>
                      <a:pt x="20" y="63"/>
                      <a:pt x="32" y="63"/>
                    </a:cubicBezTo>
                    <a:cubicBezTo>
                      <a:pt x="49" y="62"/>
                      <a:pt x="63" y="48"/>
                      <a:pt x="62" y="31"/>
                    </a:cubicBezTo>
                    <a:cubicBezTo>
                      <a:pt x="63" y="14"/>
                      <a:pt x="48" y="0"/>
                      <a:pt x="31" y="0"/>
                    </a:cubicBezTo>
                    <a:close/>
                    <a:moveTo>
                      <a:pt x="31" y="0"/>
                    </a:moveTo>
                    <a:cubicBezTo>
                      <a:pt x="31" y="0"/>
                      <a:pt x="31" y="0"/>
                      <a:pt x="3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7" name="Freeform 46">
                <a:extLst>
                  <a:ext uri="{FF2B5EF4-FFF2-40B4-BE49-F238E27FC236}">
                    <a16:creationId xmlns:a16="http://schemas.microsoft.com/office/drawing/2014/main" id="{3E783FD2-E123-44D1-B5DF-A4E1D83F9FB1}"/>
                  </a:ext>
                </a:extLst>
              </p:cNvPr>
              <p:cNvSpPr>
                <a:spLocks noEditPoints="1"/>
              </p:cNvSpPr>
              <p:nvPr/>
            </p:nvSpPr>
            <p:spPr bwMode="auto">
              <a:xfrm>
                <a:off x="3021013" y="1512888"/>
                <a:ext cx="68263" cy="68263"/>
              </a:xfrm>
              <a:custGeom>
                <a:avLst/>
                <a:gdLst>
                  <a:gd name="T0" fmla="*/ 20 w 71"/>
                  <a:gd name="T1" fmla="*/ 9 h 71"/>
                  <a:gd name="T2" fmla="*/ 9 w 71"/>
                  <a:gd name="T3" fmla="*/ 51 h 71"/>
                  <a:gd name="T4" fmla="*/ 52 w 71"/>
                  <a:gd name="T5" fmla="*/ 62 h 71"/>
                  <a:gd name="T6" fmla="*/ 63 w 71"/>
                  <a:gd name="T7" fmla="*/ 20 h 71"/>
                  <a:gd name="T8" fmla="*/ 20 w 71"/>
                  <a:gd name="T9" fmla="*/ 9 h 71"/>
                  <a:gd name="T10" fmla="*/ 20 w 71"/>
                  <a:gd name="T11" fmla="*/ 9 h 71"/>
                  <a:gd name="T12" fmla="*/ 20 w 71"/>
                  <a:gd name="T13" fmla="*/ 9 h 71"/>
                </a:gdLst>
                <a:ahLst/>
                <a:cxnLst>
                  <a:cxn ang="0">
                    <a:pos x="T0" y="T1"/>
                  </a:cxn>
                  <a:cxn ang="0">
                    <a:pos x="T2" y="T3"/>
                  </a:cxn>
                  <a:cxn ang="0">
                    <a:pos x="T4" y="T5"/>
                  </a:cxn>
                  <a:cxn ang="0">
                    <a:pos x="T6" y="T7"/>
                  </a:cxn>
                  <a:cxn ang="0">
                    <a:pos x="T8" y="T9"/>
                  </a:cxn>
                  <a:cxn ang="0">
                    <a:pos x="T10" y="T11"/>
                  </a:cxn>
                  <a:cxn ang="0">
                    <a:pos x="T12" y="T13"/>
                  </a:cxn>
                </a:cxnLst>
                <a:rect l="0" t="0" r="r" b="b"/>
                <a:pathLst>
                  <a:path w="71" h="71">
                    <a:moveTo>
                      <a:pt x="20" y="9"/>
                    </a:moveTo>
                    <a:cubicBezTo>
                      <a:pt x="5" y="17"/>
                      <a:pt x="0" y="37"/>
                      <a:pt x="9" y="51"/>
                    </a:cubicBezTo>
                    <a:cubicBezTo>
                      <a:pt x="17" y="66"/>
                      <a:pt x="37" y="71"/>
                      <a:pt x="52" y="62"/>
                    </a:cubicBezTo>
                    <a:cubicBezTo>
                      <a:pt x="66" y="54"/>
                      <a:pt x="71" y="34"/>
                      <a:pt x="63" y="20"/>
                    </a:cubicBezTo>
                    <a:cubicBezTo>
                      <a:pt x="54" y="5"/>
                      <a:pt x="34" y="0"/>
                      <a:pt x="20" y="9"/>
                    </a:cubicBezTo>
                    <a:close/>
                    <a:moveTo>
                      <a:pt x="20" y="9"/>
                    </a:moveTo>
                    <a:cubicBezTo>
                      <a:pt x="20" y="9"/>
                      <a:pt x="20" y="9"/>
                      <a:pt x="2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8" name="Freeform 47">
                <a:extLst>
                  <a:ext uri="{FF2B5EF4-FFF2-40B4-BE49-F238E27FC236}">
                    <a16:creationId xmlns:a16="http://schemas.microsoft.com/office/drawing/2014/main" id="{603F5252-662F-4F54-9240-F11C41E9A9C0}"/>
                  </a:ext>
                </a:extLst>
              </p:cNvPr>
              <p:cNvSpPr>
                <a:spLocks noEditPoints="1"/>
              </p:cNvSpPr>
              <p:nvPr/>
            </p:nvSpPr>
            <p:spPr bwMode="auto">
              <a:xfrm>
                <a:off x="3109913" y="1425575"/>
                <a:ext cx="65088" cy="68263"/>
              </a:xfrm>
              <a:custGeom>
                <a:avLst/>
                <a:gdLst>
                  <a:gd name="T0" fmla="*/ 48 w 68"/>
                  <a:gd name="T1" fmla="*/ 8 h 71"/>
                  <a:gd name="T2" fmla="*/ 5 w 68"/>
                  <a:gd name="T3" fmla="*/ 20 h 71"/>
                  <a:gd name="T4" fmla="*/ 6 w 68"/>
                  <a:gd name="T5" fmla="*/ 51 h 71"/>
                  <a:gd name="T6" fmla="*/ 17 w 68"/>
                  <a:gd name="T7" fmla="*/ 62 h 71"/>
                  <a:gd name="T8" fmla="*/ 60 w 68"/>
                  <a:gd name="T9" fmla="*/ 50 h 71"/>
                  <a:gd name="T10" fmla="*/ 48 w 68"/>
                  <a:gd name="T11" fmla="*/ 8 h 71"/>
                  <a:gd name="T12" fmla="*/ 48 w 68"/>
                  <a:gd name="T13" fmla="*/ 8 h 71"/>
                  <a:gd name="T14" fmla="*/ 48 w 68"/>
                  <a:gd name="T15" fmla="*/ 8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71">
                    <a:moveTo>
                      <a:pt x="48" y="8"/>
                    </a:moveTo>
                    <a:cubicBezTo>
                      <a:pt x="33" y="0"/>
                      <a:pt x="14" y="5"/>
                      <a:pt x="5" y="20"/>
                    </a:cubicBezTo>
                    <a:cubicBezTo>
                      <a:pt x="0" y="30"/>
                      <a:pt x="0" y="42"/>
                      <a:pt x="6" y="51"/>
                    </a:cubicBezTo>
                    <a:cubicBezTo>
                      <a:pt x="8" y="56"/>
                      <a:pt x="12" y="60"/>
                      <a:pt x="17" y="62"/>
                    </a:cubicBezTo>
                    <a:cubicBezTo>
                      <a:pt x="32" y="71"/>
                      <a:pt x="51" y="66"/>
                      <a:pt x="60" y="50"/>
                    </a:cubicBezTo>
                    <a:cubicBezTo>
                      <a:pt x="68" y="35"/>
                      <a:pt x="63" y="16"/>
                      <a:pt x="48" y="8"/>
                    </a:cubicBezTo>
                    <a:close/>
                    <a:moveTo>
                      <a:pt x="48" y="8"/>
                    </a:moveTo>
                    <a:cubicBezTo>
                      <a:pt x="48" y="8"/>
                      <a:pt x="48" y="8"/>
                      <a:pt x="48"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9" name="Freeform 48">
                <a:extLst>
                  <a:ext uri="{FF2B5EF4-FFF2-40B4-BE49-F238E27FC236}">
                    <a16:creationId xmlns:a16="http://schemas.microsoft.com/office/drawing/2014/main" id="{32884C21-A605-45FE-94EF-F9C67BC95C64}"/>
                  </a:ext>
                </a:extLst>
              </p:cNvPr>
              <p:cNvSpPr>
                <a:spLocks noEditPoints="1"/>
              </p:cNvSpPr>
              <p:nvPr/>
            </p:nvSpPr>
            <p:spPr bwMode="auto">
              <a:xfrm>
                <a:off x="2663825" y="1314450"/>
                <a:ext cx="60325" cy="60325"/>
              </a:xfrm>
              <a:custGeom>
                <a:avLst/>
                <a:gdLst>
                  <a:gd name="T0" fmla="*/ 63 w 63"/>
                  <a:gd name="T1" fmla="*/ 31 h 63"/>
                  <a:gd name="T2" fmla="*/ 31 w 63"/>
                  <a:gd name="T3" fmla="*/ 0 h 63"/>
                  <a:gd name="T4" fmla="*/ 0 w 63"/>
                  <a:gd name="T5" fmla="*/ 31 h 63"/>
                  <a:gd name="T6" fmla="*/ 5 w 63"/>
                  <a:gd name="T7" fmla="*/ 47 h 63"/>
                  <a:gd name="T8" fmla="*/ 32 w 63"/>
                  <a:gd name="T9" fmla="*/ 62 h 63"/>
                  <a:gd name="T10" fmla="*/ 63 w 63"/>
                  <a:gd name="T11" fmla="*/ 31 h 63"/>
                  <a:gd name="T12" fmla="*/ 63 w 63"/>
                  <a:gd name="T13" fmla="*/ 31 h 63"/>
                  <a:gd name="T14" fmla="*/ 63 w 63"/>
                  <a:gd name="T15" fmla="*/ 31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3">
                    <a:moveTo>
                      <a:pt x="63" y="31"/>
                    </a:moveTo>
                    <a:cubicBezTo>
                      <a:pt x="63" y="14"/>
                      <a:pt x="48" y="0"/>
                      <a:pt x="31" y="0"/>
                    </a:cubicBezTo>
                    <a:cubicBezTo>
                      <a:pt x="14" y="0"/>
                      <a:pt x="0" y="14"/>
                      <a:pt x="0" y="31"/>
                    </a:cubicBezTo>
                    <a:cubicBezTo>
                      <a:pt x="0" y="37"/>
                      <a:pt x="2" y="42"/>
                      <a:pt x="5" y="47"/>
                    </a:cubicBezTo>
                    <a:cubicBezTo>
                      <a:pt x="10" y="56"/>
                      <a:pt x="20" y="63"/>
                      <a:pt x="32" y="62"/>
                    </a:cubicBezTo>
                    <a:cubicBezTo>
                      <a:pt x="49" y="62"/>
                      <a:pt x="63" y="48"/>
                      <a:pt x="63" y="31"/>
                    </a:cubicBezTo>
                    <a:close/>
                    <a:moveTo>
                      <a:pt x="63" y="31"/>
                    </a:moveTo>
                    <a:cubicBezTo>
                      <a:pt x="63" y="31"/>
                      <a:pt x="63" y="31"/>
                      <a:pt x="63"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0" name="Freeform 49">
                <a:extLst>
                  <a:ext uri="{FF2B5EF4-FFF2-40B4-BE49-F238E27FC236}">
                    <a16:creationId xmlns:a16="http://schemas.microsoft.com/office/drawing/2014/main" id="{3D09A448-B2C8-4077-91E4-0DABFEDEDE99}"/>
                  </a:ext>
                </a:extLst>
              </p:cNvPr>
              <p:cNvSpPr>
                <a:spLocks noEditPoints="1"/>
              </p:cNvSpPr>
              <p:nvPr/>
            </p:nvSpPr>
            <p:spPr bwMode="auto">
              <a:xfrm>
                <a:off x="2693988" y="1428750"/>
                <a:ext cx="66675" cy="68263"/>
              </a:xfrm>
              <a:custGeom>
                <a:avLst/>
                <a:gdLst>
                  <a:gd name="T0" fmla="*/ 20 w 71"/>
                  <a:gd name="T1" fmla="*/ 9 h 72"/>
                  <a:gd name="T2" fmla="*/ 9 w 71"/>
                  <a:gd name="T3" fmla="*/ 52 h 72"/>
                  <a:gd name="T4" fmla="*/ 52 w 71"/>
                  <a:gd name="T5" fmla="*/ 63 h 72"/>
                  <a:gd name="T6" fmla="*/ 63 w 71"/>
                  <a:gd name="T7" fmla="*/ 20 h 72"/>
                  <a:gd name="T8" fmla="*/ 20 w 71"/>
                  <a:gd name="T9" fmla="*/ 9 h 72"/>
                  <a:gd name="T10" fmla="*/ 20 w 71"/>
                  <a:gd name="T11" fmla="*/ 9 h 72"/>
                  <a:gd name="T12" fmla="*/ 20 w 71"/>
                  <a:gd name="T13" fmla="*/ 9 h 72"/>
                </a:gdLst>
                <a:ahLst/>
                <a:cxnLst>
                  <a:cxn ang="0">
                    <a:pos x="T0" y="T1"/>
                  </a:cxn>
                  <a:cxn ang="0">
                    <a:pos x="T2" y="T3"/>
                  </a:cxn>
                  <a:cxn ang="0">
                    <a:pos x="T4" y="T5"/>
                  </a:cxn>
                  <a:cxn ang="0">
                    <a:pos x="T6" y="T7"/>
                  </a:cxn>
                  <a:cxn ang="0">
                    <a:pos x="T8" y="T9"/>
                  </a:cxn>
                  <a:cxn ang="0">
                    <a:pos x="T10" y="T11"/>
                  </a:cxn>
                  <a:cxn ang="0">
                    <a:pos x="T12" y="T13"/>
                  </a:cxn>
                </a:cxnLst>
                <a:rect l="0" t="0" r="r" b="b"/>
                <a:pathLst>
                  <a:path w="71" h="72">
                    <a:moveTo>
                      <a:pt x="20" y="9"/>
                    </a:moveTo>
                    <a:cubicBezTo>
                      <a:pt x="5" y="18"/>
                      <a:pt x="0" y="37"/>
                      <a:pt x="9" y="52"/>
                    </a:cubicBezTo>
                    <a:cubicBezTo>
                      <a:pt x="18" y="67"/>
                      <a:pt x="37" y="72"/>
                      <a:pt x="52" y="63"/>
                    </a:cubicBezTo>
                    <a:cubicBezTo>
                      <a:pt x="67" y="54"/>
                      <a:pt x="71" y="35"/>
                      <a:pt x="63" y="20"/>
                    </a:cubicBezTo>
                    <a:cubicBezTo>
                      <a:pt x="54" y="6"/>
                      <a:pt x="35" y="0"/>
                      <a:pt x="20" y="9"/>
                    </a:cubicBezTo>
                    <a:close/>
                    <a:moveTo>
                      <a:pt x="20" y="9"/>
                    </a:moveTo>
                    <a:cubicBezTo>
                      <a:pt x="20" y="9"/>
                      <a:pt x="20" y="9"/>
                      <a:pt x="2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1" name="Freeform 50">
                <a:extLst>
                  <a:ext uri="{FF2B5EF4-FFF2-40B4-BE49-F238E27FC236}">
                    <a16:creationId xmlns:a16="http://schemas.microsoft.com/office/drawing/2014/main" id="{9E2109DF-4848-4DBA-86C4-F5E9BB49512A}"/>
                  </a:ext>
                </a:extLst>
              </p:cNvPr>
              <p:cNvSpPr>
                <a:spLocks noEditPoints="1"/>
              </p:cNvSpPr>
              <p:nvPr/>
            </p:nvSpPr>
            <p:spPr bwMode="auto">
              <a:xfrm>
                <a:off x="3141663" y="1309688"/>
                <a:ext cx="61913" cy="58738"/>
              </a:xfrm>
              <a:custGeom>
                <a:avLst/>
                <a:gdLst>
                  <a:gd name="T0" fmla="*/ 1 w 64"/>
                  <a:gd name="T1" fmla="*/ 31 h 62"/>
                  <a:gd name="T2" fmla="*/ 5 w 64"/>
                  <a:gd name="T3" fmla="*/ 47 h 62"/>
                  <a:gd name="T4" fmla="*/ 32 w 64"/>
                  <a:gd name="T5" fmla="*/ 62 h 62"/>
                  <a:gd name="T6" fmla="*/ 64 w 64"/>
                  <a:gd name="T7" fmla="*/ 31 h 62"/>
                  <a:gd name="T8" fmla="*/ 32 w 64"/>
                  <a:gd name="T9" fmla="*/ 0 h 62"/>
                  <a:gd name="T10" fmla="*/ 1 w 64"/>
                  <a:gd name="T11" fmla="*/ 31 h 62"/>
                  <a:gd name="T12" fmla="*/ 1 w 64"/>
                  <a:gd name="T13" fmla="*/ 31 h 62"/>
                  <a:gd name="T14" fmla="*/ 1 w 64"/>
                  <a:gd name="T15" fmla="*/ 3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62">
                    <a:moveTo>
                      <a:pt x="1" y="31"/>
                    </a:moveTo>
                    <a:cubicBezTo>
                      <a:pt x="1" y="37"/>
                      <a:pt x="2" y="42"/>
                      <a:pt x="5" y="47"/>
                    </a:cubicBezTo>
                    <a:cubicBezTo>
                      <a:pt x="11" y="56"/>
                      <a:pt x="21" y="62"/>
                      <a:pt x="32" y="62"/>
                    </a:cubicBezTo>
                    <a:cubicBezTo>
                      <a:pt x="50" y="62"/>
                      <a:pt x="64" y="48"/>
                      <a:pt x="64" y="31"/>
                    </a:cubicBezTo>
                    <a:cubicBezTo>
                      <a:pt x="64" y="14"/>
                      <a:pt x="49" y="0"/>
                      <a:pt x="32" y="0"/>
                    </a:cubicBezTo>
                    <a:cubicBezTo>
                      <a:pt x="15" y="0"/>
                      <a:pt x="0" y="14"/>
                      <a:pt x="1" y="31"/>
                    </a:cubicBezTo>
                    <a:close/>
                    <a:moveTo>
                      <a:pt x="1" y="31"/>
                    </a:moveTo>
                    <a:cubicBezTo>
                      <a:pt x="1" y="31"/>
                      <a:pt x="1" y="31"/>
                      <a:pt x="1"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2" name="Freeform 51">
                <a:extLst>
                  <a:ext uri="{FF2B5EF4-FFF2-40B4-BE49-F238E27FC236}">
                    <a16:creationId xmlns:a16="http://schemas.microsoft.com/office/drawing/2014/main" id="{F486C68C-C0C8-4773-AB47-2CD0F7B273C5}"/>
                  </a:ext>
                </a:extLst>
              </p:cNvPr>
              <p:cNvSpPr>
                <a:spLocks noEditPoints="1"/>
              </p:cNvSpPr>
              <p:nvPr/>
            </p:nvSpPr>
            <p:spPr bwMode="auto">
              <a:xfrm>
                <a:off x="2693988" y="1190625"/>
                <a:ext cx="65088" cy="66675"/>
              </a:xfrm>
              <a:custGeom>
                <a:avLst/>
                <a:gdLst>
                  <a:gd name="T0" fmla="*/ 18 w 69"/>
                  <a:gd name="T1" fmla="*/ 63 h 71"/>
                  <a:gd name="T2" fmla="*/ 60 w 69"/>
                  <a:gd name="T3" fmla="*/ 51 h 71"/>
                  <a:gd name="T4" fmla="*/ 48 w 69"/>
                  <a:gd name="T5" fmla="*/ 8 h 71"/>
                  <a:gd name="T6" fmla="*/ 6 w 69"/>
                  <a:gd name="T7" fmla="*/ 20 h 71"/>
                  <a:gd name="T8" fmla="*/ 6 w 69"/>
                  <a:gd name="T9" fmla="*/ 51 h 71"/>
                  <a:gd name="T10" fmla="*/ 18 w 69"/>
                  <a:gd name="T11" fmla="*/ 63 h 71"/>
                  <a:gd name="T12" fmla="*/ 18 w 69"/>
                  <a:gd name="T13" fmla="*/ 63 h 71"/>
                  <a:gd name="T14" fmla="*/ 18 w 69"/>
                  <a:gd name="T15" fmla="*/ 63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1">
                    <a:moveTo>
                      <a:pt x="18" y="63"/>
                    </a:moveTo>
                    <a:cubicBezTo>
                      <a:pt x="33" y="71"/>
                      <a:pt x="52" y="66"/>
                      <a:pt x="60" y="51"/>
                    </a:cubicBezTo>
                    <a:cubicBezTo>
                      <a:pt x="69" y="36"/>
                      <a:pt x="63" y="17"/>
                      <a:pt x="48" y="8"/>
                    </a:cubicBezTo>
                    <a:cubicBezTo>
                      <a:pt x="33" y="0"/>
                      <a:pt x="14" y="5"/>
                      <a:pt x="6" y="20"/>
                    </a:cubicBezTo>
                    <a:cubicBezTo>
                      <a:pt x="0" y="30"/>
                      <a:pt x="0" y="42"/>
                      <a:pt x="6" y="51"/>
                    </a:cubicBezTo>
                    <a:cubicBezTo>
                      <a:pt x="9" y="56"/>
                      <a:pt x="13" y="60"/>
                      <a:pt x="18" y="63"/>
                    </a:cubicBezTo>
                    <a:close/>
                    <a:moveTo>
                      <a:pt x="18" y="63"/>
                    </a:moveTo>
                    <a:cubicBezTo>
                      <a:pt x="18" y="63"/>
                      <a:pt x="18" y="63"/>
                      <a:pt x="18"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3" name="Freeform 52">
                <a:extLst>
                  <a:ext uri="{FF2B5EF4-FFF2-40B4-BE49-F238E27FC236}">
                    <a16:creationId xmlns:a16="http://schemas.microsoft.com/office/drawing/2014/main" id="{356BBD32-867C-4748-BBDF-86E5F8A64078}"/>
                  </a:ext>
                </a:extLst>
              </p:cNvPr>
              <p:cNvSpPr>
                <a:spLocks noEditPoints="1"/>
              </p:cNvSpPr>
              <p:nvPr/>
            </p:nvSpPr>
            <p:spPr bwMode="auto">
              <a:xfrm>
                <a:off x="2776538" y="1100138"/>
                <a:ext cx="69850" cy="69850"/>
              </a:xfrm>
              <a:custGeom>
                <a:avLst/>
                <a:gdLst>
                  <a:gd name="T0" fmla="*/ 52 w 72"/>
                  <a:gd name="T1" fmla="*/ 63 h 72"/>
                  <a:gd name="T2" fmla="*/ 52 w 72"/>
                  <a:gd name="T3" fmla="*/ 63 h 72"/>
                  <a:gd name="T4" fmla="*/ 52 w 72"/>
                  <a:gd name="T5" fmla="*/ 63 h 72"/>
                  <a:gd name="T6" fmla="*/ 53 w 72"/>
                  <a:gd name="T7" fmla="*/ 63 h 72"/>
                  <a:gd name="T8" fmla="*/ 63 w 72"/>
                  <a:gd name="T9" fmla="*/ 20 h 72"/>
                  <a:gd name="T10" fmla="*/ 21 w 72"/>
                  <a:gd name="T11" fmla="*/ 9 h 72"/>
                  <a:gd name="T12" fmla="*/ 20 w 72"/>
                  <a:gd name="T13" fmla="*/ 9 h 72"/>
                  <a:gd name="T14" fmla="*/ 20 w 72"/>
                  <a:gd name="T15" fmla="*/ 10 h 72"/>
                  <a:gd name="T16" fmla="*/ 9 w 72"/>
                  <a:gd name="T17" fmla="*/ 52 h 72"/>
                  <a:gd name="T18" fmla="*/ 52 w 72"/>
                  <a:gd name="T19" fmla="*/ 63 h 72"/>
                  <a:gd name="T20" fmla="*/ 52 w 72"/>
                  <a:gd name="T21" fmla="*/ 63 h 72"/>
                  <a:gd name="T22" fmla="*/ 52 w 72"/>
                  <a:gd name="T23"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72">
                    <a:moveTo>
                      <a:pt x="52" y="63"/>
                    </a:moveTo>
                    <a:cubicBezTo>
                      <a:pt x="52" y="63"/>
                      <a:pt x="52" y="63"/>
                      <a:pt x="52" y="63"/>
                    </a:cubicBezTo>
                    <a:cubicBezTo>
                      <a:pt x="52" y="63"/>
                      <a:pt x="52" y="63"/>
                      <a:pt x="52" y="63"/>
                    </a:cubicBezTo>
                    <a:cubicBezTo>
                      <a:pt x="53" y="63"/>
                      <a:pt x="53" y="63"/>
                      <a:pt x="53" y="63"/>
                    </a:cubicBezTo>
                    <a:cubicBezTo>
                      <a:pt x="67" y="54"/>
                      <a:pt x="72" y="35"/>
                      <a:pt x="63" y="20"/>
                    </a:cubicBezTo>
                    <a:cubicBezTo>
                      <a:pt x="55" y="5"/>
                      <a:pt x="36" y="0"/>
                      <a:pt x="21" y="9"/>
                    </a:cubicBezTo>
                    <a:cubicBezTo>
                      <a:pt x="21" y="9"/>
                      <a:pt x="20" y="9"/>
                      <a:pt x="20" y="9"/>
                    </a:cubicBezTo>
                    <a:cubicBezTo>
                      <a:pt x="20" y="9"/>
                      <a:pt x="20" y="10"/>
                      <a:pt x="20" y="10"/>
                    </a:cubicBezTo>
                    <a:cubicBezTo>
                      <a:pt x="5" y="18"/>
                      <a:pt x="0" y="38"/>
                      <a:pt x="9" y="52"/>
                    </a:cubicBezTo>
                    <a:cubicBezTo>
                      <a:pt x="18" y="67"/>
                      <a:pt x="37" y="72"/>
                      <a:pt x="52" y="63"/>
                    </a:cubicBezTo>
                    <a:close/>
                    <a:moveTo>
                      <a:pt x="52" y="63"/>
                    </a:moveTo>
                    <a:cubicBezTo>
                      <a:pt x="52" y="63"/>
                      <a:pt x="52" y="63"/>
                      <a:pt x="52"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4" name="Freeform 53">
                <a:extLst>
                  <a:ext uri="{FF2B5EF4-FFF2-40B4-BE49-F238E27FC236}">
                    <a16:creationId xmlns:a16="http://schemas.microsoft.com/office/drawing/2014/main" id="{1382C309-7A51-441C-A5EC-21C8FE122923}"/>
                  </a:ext>
                </a:extLst>
              </p:cNvPr>
              <p:cNvSpPr>
                <a:spLocks noEditPoints="1"/>
              </p:cNvSpPr>
              <p:nvPr/>
            </p:nvSpPr>
            <p:spPr bwMode="auto">
              <a:xfrm>
                <a:off x="2784475" y="1514475"/>
                <a:ext cx="65088" cy="69850"/>
              </a:xfrm>
              <a:custGeom>
                <a:avLst/>
                <a:gdLst>
                  <a:gd name="T0" fmla="*/ 49 w 69"/>
                  <a:gd name="T1" fmla="*/ 9 h 72"/>
                  <a:gd name="T2" fmla="*/ 6 w 69"/>
                  <a:gd name="T3" fmla="*/ 21 h 72"/>
                  <a:gd name="T4" fmla="*/ 7 w 69"/>
                  <a:gd name="T5" fmla="*/ 52 h 72"/>
                  <a:gd name="T6" fmla="*/ 18 w 69"/>
                  <a:gd name="T7" fmla="*/ 64 h 72"/>
                  <a:gd name="T8" fmla="*/ 61 w 69"/>
                  <a:gd name="T9" fmla="*/ 52 h 72"/>
                  <a:gd name="T10" fmla="*/ 49 w 69"/>
                  <a:gd name="T11" fmla="*/ 9 h 72"/>
                  <a:gd name="T12" fmla="*/ 49 w 69"/>
                  <a:gd name="T13" fmla="*/ 9 h 72"/>
                  <a:gd name="T14" fmla="*/ 49 w 69"/>
                  <a:gd name="T15" fmla="*/ 9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2">
                    <a:moveTo>
                      <a:pt x="49" y="9"/>
                    </a:moveTo>
                    <a:cubicBezTo>
                      <a:pt x="34" y="0"/>
                      <a:pt x="15" y="6"/>
                      <a:pt x="6" y="21"/>
                    </a:cubicBezTo>
                    <a:cubicBezTo>
                      <a:pt x="0" y="31"/>
                      <a:pt x="1" y="43"/>
                      <a:pt x="7" y="52"/>
                    </a:cubicBezTo>
                    <a:cubicBezTo>
                      <a:pt x="9" y="57"/>
                      <a:pt x="13" y="61"/>
                      <a:pt x="18" y="64"/>
                    </a:cubicBezTo>
                    <a:cubicBezTo>
                      <a:pt x="33" y="72"/>
                      <a:pt x="52" y="67"/>
                      <a:pt x="61" y="52"/>
                    </a:cubicBezTo>
                    <a:cubicBezTo>
                      <a:pt x="69" y="36"/>
                      <a:pt x="64" y="18"/>
                      <a:pt x="49" y="9"/>
                    </a:cubicBezTo>
                    <a:close/>
                    <a:moveTo>
                      <a:pt x="49" y="9"/>
                    </a:moveTo>
                    <a:cubicBezTo>
                      <a:pt x="49" y="9"/>
                      <a:pt x="49" y="9"/>
                      <a:pt x="49"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57" name="Group 113">
            <a:extLst>
              <a:ext uri="{FF2B5EF4-FFF2-40B4-BE49-F238E27FC236}">
                <a16:creationId xmlns:a16="http://schemas.microsoft.com/office/drawing/2014/main" id="{4B63705C-0B91-48A7-A898-2B14AC078179}"/>
              </a:ext>
            </a:extLst>
          </p:cNvPr>
          <p:cNvGrpSpPr/>
          <p:nvPr userDrawn="1"/>
        </p:nvGrpSpPr>
        <p:grpSpPr>
          <a:xfrm>
            <a:off x="3211798" y="2311646"/>
            <a:ext cx="5797432" cy="3864954"/>
            <a:chOff x="3211798" y="2311646"/>
            <a:chExt cx="5797432" cy="3864954"/>
          </a:xfrm>
        </p:grpSpPr>
        <p:sp>
          <p:nvSpPr>
            <p:cNvPr id="58" name="Oval 4">
              <a:extLst>
                <a:ext uri="{FF2B5EF4-FFF2-40B4-BE49-F238E27FC236}">
                  <a16:creationId xmlns:a16="http://schemas.microsoft.com/office/drawing/2014/main" id="{BD263E77-5EF4-4936-868D-87B87A10BC60}"/>
                </a:ext>
              </a:extLst>
            </p:cNvPr>
            <p:cNvSpPr/>
            <p:nvPr/>
          </p:nvSpPr>
          <p:spPr>
            <a:xfrm>
              <a:off x="4549410" y="2683019"/>
              <a:ext cx="3122208" cy="3122208"/>
            </a:xfrm>
            <a:prstGeom prst="ellipse">
              <a:avLst/>
            </a:prstGeom>
            <a:noFill/>
            <a:ln w="193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9" name="Group 112">
              <a:extLst>
                <a:ext uri="{FF2B5EF4-FFF2-40B4-BE49-F238E27FC236}">
                  <a16:creationId xmlns:a16="http://schemas.microsoft.com/office/drawing/2014/main" id="{950912E0-125A-4C57-8E57-0C15833233C3}"/>
                </a:ext>
              </a:extLst>
            </p:cNvPr>
            <p:cNvGrpSpPr/>
            <p:nvPr/>
          </p:nvGrpSpPr>
          <p:grpSpPr>
            <a:xfrm>
              <a:off x="3211798" y="2311646"/>
              <a:ext cx="5797432" cy="3864954"/>
              <a:chOff x="3211798" y="2311646"/>
              <a:chExt cx="5797432" cy="3864954"/>
            </a:xfrm>
          </p:grpSpPr>
          <p:graphicFrame>
            <p:nvGraphicFramePr>
              <p:cNvPr id="60" name="Chart 3">
                <a:extLst>
                  <a:ext uri="{FF2B5EF4-FFF2-40B4-BE49-F238E27FC236}">
                    <a16:creationId xmlns:a16="http://schemas.microsoft.com/office/drawing/2014/main" id="{3FACB1A6-FA85-4AB8-A533-4AC09CBA575F}"/>
                  </a:ext>
                </a:extLst>
              </p:cNvPr>
              <p:cNvGraphicFramePr/>
              <p:nvPr>
                <p:extLst>
                  <p:ext uri="{D42A27DB-BD31-4B8C-83A1-F6EECF244321}">
                    <p14:modId xmlns:p14="http://schemas.microsoft.com/office/powerpoint/2010/main" val="1536042709"/>
                  </p:ext>
                </p:extLst>
              </p:nvPr>
            </p:nvGraphicFramePr>
            <p:xfrm>
              <a:off x="3211798" y="2311646"/>
              <a:ext cx="5797432" cy="3864954"/>
            </p:xfrm>
            <a:graphic>
              <a:graphicData uri="http://schemas.openxmlformats.org/drawingml/2006/chart">
                <c:chart xmlns:c="http://schemas.openxmlformats.org/drawingml/2006/chart" xmlns:r="http://schemas.openxmlformats.org/officeDocument/2006/relationships" r:id="rId2"/>
              </a:graphicData>
            </a:graphic>
          </p:graphicFrame>
          <p:grpSp>
            <p:nvGrpSpPr>
              <p:cNvPr id="61" name="Group 109">
                <a:extLst>
                  <a:ext uri="{FF2B5EF4-FFF2-40B4-BE49-F238E27FC236}">
                    <a16:creationId xmlns:a16="http://schemas.microsoft.com/office/drawing/2014/main" id="{1C563650-655E-46B7-8BAF-B448DA460475}"/>
                  </a:ext>
                </a:extLst>
              </p:cNvPr>
              <p:cNvGrpSpPr/>
              <p:nvPr/>
            </p:nvGrpSpPr>
            <p:grpSpPr>
              <a:xfrm>
                <a:off x="5658417" y="3623973"/>
                <a:ext cx="904192" cy="1240299"/>
                <a:chOff x="12206288" y="28575"/>
                <a:chExt cx="1089025" cy="1493838"/>
              </a:xfrm>
              <a:solidFill>
                <a:schemeClr val="accent1">
                  <a:lumMod val="40000"/>
                  <a:lumOff val="60000"/>
                </a:schemeClr>
              </a:solidFill>
            </p:grpSpPr>
            <p:sp>
              <p:nvSpPr>
                <p:cNvPr id="62" name="Freeform 57">
                  <a:extLst>
                    <a:ext uri="{FF2B5EF4-FFF2-40B4-BE49-F238E27FC236}">
                      <a16:creationId xmlns:a16="http://schemas.microsoft.com/office/drawing/2014/main" id="{93AD520E-DEB5-4CCA-9309-DA56F790864D}"/>
                    </a:ext>
                  </a:extLst>
                </p:cNvPr>
                <p:cNvSpPr>
                  <a:spLocks noEditPoints="1"/>
                </p:cNvSpPr>
                <p:nvPr/>
              </p:nvSpPr>
              <p:spPr bwMode="auto">
                <a:xfrm>
                  <a:off x="12206288" y="28575"/>
                  <a:ext cx="1089025" cy="973138"/>
                </a:xfrm>
                <a:custGeom>
                  <a:avLst/>
                  <a:gdLst>
                    <a:gd name="T0" fmla="*/ 1095 w 1144"/>
                    <a:gd name="T1" fmla="*/ 486 h 1022"/>
                    <a:gd name="T2" fmla="*/ 1023 w 1144"/>
                    <a:gd name="T3" fmla="*/ 486 h 1022"/>
                    <a:gd name="T4" fmla="*/ 952 w 1144"/>
                    <a:gd name="T5" fmla="*/ 313 h 1022"/>
                    <a:gd name="T6" fmla="*/ 1003 w 1144"/>
                    <a:gd name="T7" fmla="*/ 262 h 1022"/>
                    <a:gd name="T8" fmla="*/ 1003 w 1144"/>
                    <a:gd name="T9" fmla="*/ 194 h 1022"/>
                    <a:gd name="T10" fmla="*/ 950 w 1144"/>
                    <a:gd name="T11" fmla="*/ 141 h 1022"/>
                    <a:gd name="T12" fmla="*/ 881 w 1144"/>
                    <a:gd name="T13" fmla="*/ 141 h 1022"/>
                    <a:gd name="T14" fmla="*/ 831 w 1144"/>
                    <a:gd name="T15" fmla="*/ 191 h 1022"/>
                    <a:gd name="T16" fmla="*/ 657 w 1144"/>
                    <a:gd name="T17" fmla="*/ 119 h 1022"/>
                    <a:gd name="T18" fmla="*/ 657 w 1144"/>
                    <a:gd name="T19" fmla="*/ 48 h 1022"/>
                    <a:gd name="T20" fmla="*/ 609 w 1144"/>
                    <a:gd name="T21" fmla="*/ 0 h 1022"/>
                    <a:gd name="T22" fmla="*/ 534 w 1144"/>
                    <a:gd name="T23" fmla="*/ 0 h 1022"/>
                    <a:gd name="T24" fmla="*/ 486 w 1144"/>
                    <a:gd name="T25" fmla="*/ 48 h 1022"/>
                    <a:gd name="T26" fmla="*/ 486 w 1144"/>
                    <a:gd name="T27" fmla="*/ 119 h 1022"/>
                    <a:gd name="T28" fmla="*/ 312 w 1144"/>
                    <a:gd name="T29" fmla="*/ 191 h 1022"/>
                    <a:gd name="T30" fmla="*/ 262 w 1144"/>
                    <a:gd name="T31" fmla="*/ 141 h 1022"/>
                    <a:gd name="T32" fmla="*/ 194 w 1144"/>
                    <a:gd name="T33" fmla="*/ 141 h 1022"/>
                    <a:gd name="T34" fmla="*/ 141 w 1144"/>
                    <a:gd name="T35" fmla="*/ 194 h 1022"/>
                    <a:gd name="T36" fmla="*/ 141 w 1144"/>
                    <a:gd name="T37" fmla="*/ 262 h 1022"/>
                    <a:gd name="T38" fmla="*/ 191 w 1144"/>
                    <a:gd name="T39" fmla="*/ 313 h 1022"/>
                    <a:gd name="T40" fmla="*/ 120 w 1144"/>
                    <a:gd name="T41" fmla="*/ 486 h 1022"/>
                    <a:gd name="T42" fmla="*/ 48 w 1144"/>
                    <a:gd name="T43" fmla="*/ 486 h 1022"/>
                    <a:gd name="T44" fmla="*/ 0 w 1144"/>
                    <a:gd name="T45" fmla="*/ 535 h 1022"/>
                    <a:gd name="T46" fmla="*/ 0 w 1144"/>
                    <a:gd name="T47" fmla="*/ 609 h 1022"/>
                    <a:gd name="T48" fmla="*/ 48 w 1144"/>
                    <a:gd name="T49" fmla="*/ 658 h 1022"/>
                    <a:gd name="T50" fmla="*/ 121 w 1144"/>
                    <a:gd name="T51" fmla="*/ 658 h 1022"/>
                    <a:gd name="T52" fmla="*/ 193 w 1144"/>
                    <a:gd name="T53" fmla="*/ 830 h 1022"/>
                    <a:gd name="T54" fmla="*/ 141 w 1144"/>
                    <a:gd name="T55" fmla="*/ 882 h 1022"/>
                    <a:gd name="T56" fmla="*/ 141 w 1144"/>
                    <a:gd name="T57" fmla="*/ 950 h 1022"/>
                    <a:gd name="T58" fmla="*/ 194 w 1144"/>
                    <a:gd name="T59" fmla="*/ 1003 h 1022"/>
                    <a:gd name="T60" fmla="*/ 262 w 1144"/>
                    <a:gd name="T61" fmla="*/ 1003 h 1022"/>
                    <a:gd name="T62" fmla="*/ 315 w 1144"/>
                    <a:gd name="T63" fmla="*/ 951 h 1022"/>
                    <a:gd name="T64" fmla="*/ 371 w 1144"/>
                    <a:gd name="T65" fmla="*/ 983 h 1022"/>
                    <a:gd name="T66" fmla="*/ 371 w 1144"/>
                    <a:gd name="T67" fmla="*/ 812 h 1022"/>
                    <a:gd name="T68" fmla="*/ 257 w 1144"/>
                    <a:gd name="T69" fmla="*/ 570 h 1022"/>
                    <a:gd name="T70" fmla="*/ 572 w 1144"/>
                    <a:gd name="T71" fmla="*/ 255 h 1022"/>
                    <a:gd name="T72" fmla="*/ 887 w 1144"/>
                    <a:gd name="T73" fmla="*/ 570 h 1022"/>
                    <a:gd name="T74" fmla="*/ 774 w 1144"/>
                    <a:gd name="T75" fmla="*/ 812 h 1022"/>
                    <a:gd name="T76" fmla="*/ 774 w 1144"/>
                    <a:gd name="T77" fmla="*/ 983 h 1022"/>
                    <a:gd name="T78" fmla="*/ 830 w 1144"/>
                    <a:gd name="T79" fmla="*/ 951 h 1022"/>
                    <a:gd name="T80" fmla="*/ 882 w 1144"/>
                    <a:gd name="T81" fmla="*/ 1003 h 1022"/>
                    <a:gd name="T82" fmla="*/ 950 w 1144"/>
                    <a:gd name="T83" fmla="*/ 1003 h 1022"/>
                    <a:gd name="T84" fmla="*/ 1003 w 1144"/>
                    <a:gd name="T85" fmla="*/ 950 h 1022"/>
                    <a:gd name="T86" fmla="*/ 1003 w 1144"/>
                    <a:gd name="T87" fmla="*/ 882 h 1022"/>
                    <a:gd name="T88" fmla="*/ 951 w 1144"/>
                    <a:gd name="T89" fmla="*/ 830 h 1022"/>
                    <a:gd name="T90" fmla="*/ 1023 w 1144"/>
                    <a:gd name="T91" fmla="*/ 658 h 1022"/>
                    <a:gd name="T92" fmla="*/ 1096 w 1144"/>
                    <a:gd name="T93" fmla="*/ 658 h 1022"/>
                    <a:gd name="T94" fmla="*/ 1144 w 1144"/>
                    <a:gd name="T95" fmla="*/ 609 h 1022"/>
                    <a:gd name="T96" fmla="*/ 1144 w 1144"/>
                    <a:gd name="T97" fmla="*/ 534 h 1022"/>
                    <a:gd name="T98" fmla="*/ 1095 w 1144"/>
                    <a:gd name="T99" fmla="*/ 486 h 1022"/>
                    <a:gd name="T100" fmla="*/ 1095 w 1144"/>
                    <a:gd name="T101" fmla="*/ 486 h 1022"/>
                    <a:gd name="T102" fmla="*/ 1095 w 1144"/>
                    <a:gd name="T103" fmla="*/ 486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44" h="1022">
                      <a:moveTo>
                        <a:pt x="1095" y="486"/>
                      </a:moveTo>
                      <a:cubicBezTo>
                        <a:pt x="1023" y="486"/>
                        <a:pt x="1023" y="486"/>
                        <a:pt x="1023" y="486"/>
                      </a:cubicBezTo>
                      <a:cubicBezTo>
                        <a:pt x="1012" y="423"/>
                        <a:pt x="987" y="364"/>
                        <a:pt x="952" y="313"/>
                      </a:cubicBezTo>
                      <a:cubicBezTo>
                        <a:pt x="1003" y="262"/>
                        <a:pt x="1003" y="262"/>
                        <a:pt x="1003" y="262"/>
                      </a:cubicBezTo>
                      <a:cubicBezTo>
                        <a:pt x="1021" y="243"/>
                        <a:pt x="1021" y="212"/>
                        <a:pt x="1003" y="194"/>
                      </a:cubicBezTo>
                      <a:cubicBezTo>
                        <a:pt x="950" y="141"/>
                        <a:pt x="950" y="141"/>
                        <a:pt x="950" y="141"/>
                      </a:cubicBezTo>
                      <a:cubicBezTo>
                        <a:pt x="931" y="122"/>
                        <a:pt x="900" y="122"/>
                        <a:pt x="881" y="141"/>
                      </a:cubicBezTo>
                      <a:cubicBezTo>
                        <a:pt x="831" y="191"/>
                        <a:pt x="831" y="191"/>
                        <a:pt x="831" y="191"/>
                      </a:cubicBezTo>
                      <a:cubicBezTo>
                        <a:pt x="780" y="156"/>
                        <a:pt x="721" y="131"/>
                        <a:pt x="657" y="119"/>
                      </a:cubicBezTo>
                      <a:cubicBezTo>
                        <a:pt x="657" y="48"/>
                        <a:pt x="657" y="48"/>
                        <a:pt x="657" y="48"/>
                      </a:cubicBezTo>
                      <a:cubicBezTo>
                        <a:pt x="657" y="22"/>
                        <a:pt x="636" y="0"/>
                        <a:pt x="609" y="0"/>
                      </a:cubicBezTo>
                      <a:cubicBezTo>
                        <a:pt x="534" y="0"/>
                        <a:pt x="534" y="0"/>
                        <a:pt x="534" y="0"/>
                      </a:cubicBezTo>
                      <a:cubicBezTo>
                        <a:pt x="508" y="0"/>
                        <a:pt x="486" y="22"/>
                        <a:pt x="486" y="48"/>
                      </a:cubicBezTo>
                      <a:cubicBezTo>
                        <a:pt x="486" y="119"/>
                        <a:pt x="486" y="119"/>
                        <a:pt x="486" y="119"/>
                      </a:cubicBezTo>
                      <a:cubicBezTo>
                        <a:pt x="423" y="131"/>
                        <a:pt x="364" y="156"/>
                        <a:pt x="312" y="191"/>
                      </a:cubicBezTo>
                      <a:cubicBezTo>
                        <a:pt x="262" y="141"/>
                        <a:pt x="262" y="141"/>
                        <a:pt x="262" y="141"/>
                      </a:cubicBezTo>
                      <a:cubicBezTo>
                        <a:pt x="243" y="122"/>
                        <a:pt x="212" y="122"/>
                        <a:pt x="194" y="141"/>
                      </a:cubicBezTo>
                      <a:cubicBezTo>
                        <a:pt x="141" y="194"/>
                        <a:pt x="141" y="194"/>
                        <a:pt x="141" y="194"/>
                      </a:cubicBezTo>
                      <a:cubicBezTo>
                        <a:pt x="122" y="213"/>
                        <a:pt x="122" y="244"/>
                        <a:pt x="141" y="262"/>
                      </a:cubicBezTo>
                      <a:cubicBezTo>
                        <a:pt x="191" y="313"/>
                        <a:pt x="191" y="313"/>
                        <a:pt x="191" y="313"/>
                      </a:cubicBezTo>
                      <a:cubicBezTo>
                        <a:pt x="156" y="364"/>
                        <a:pt x="132" y="423"/>
                        <a:pt x="120" y="486"/>
                      </a:cubicBezTo>
                      <a:cubicBezTo>
                        <a:pt x="48" y="486"/>
                        <a:pt x="48" y="486"/>
                        <a:pt x="48" y="486"/>
                      </a:cubicBezTo>
                      <a:cubicBezTo>
                        <a:pt x="22" y="486"/>
                        <a:pt x="0" y="508"/>
                        <a:pt x="0" y="535"/>
                      </a:cubicBezTo>
                      <a:cubicBezTo>
                        <a:pt x="0" y="609"/>
                        <a:pt x="0" y="609"/>
                        <a:pt x="0" y="609"/>
                      </a:cubicBezTo>
                      <a:cubicBezTo>
                        <a:pt x="0" y="636"/>
                        <a:pt x="22" y="658"/>
                        <a:pt x="48" y="658"/>
                      </a:cubicBezTo>
                      <a:cubicBezTo>
                        <a:pt x="121" y="658"/>
                        <a:pt x="121" y="658"/>
                        <a:pt x="121" y="658"/>
                      </a:cubicBezTo>
                      <a:cubicBezTo>
                        <a:pt x="133" y="721"/>
                        <a:pt x="158" y="779"/>
                        <a:pt x="193" y="830"/>
                      </a:cubicBezTo>
                      <a:cubicBezTo>
                        <a:pt x="141" y="882"/>
                        <a:pt x="141" y="882"/>
                        <a:pt x="141" y="882"/>
                      </a:cubicBezTo>
                      <a:cubicBezTo>
                        <a:pt x="122" y="900"/>
                        <a:pt x="122" y="931"/>
                        <a:pt x="141" y="950"/>
                      </a:cubicBezTo>
                      <a:cubicBezTo>
                        <a:pt x="194" y="1003"/>
                        <a:pt x="194" y="1003"/>
                        <a:pt x="194" y="1003"/>
                      </a:cubicBezTo>
                      <a:cubicBezTo>
                        <a:pt x="213" y="1022"/>
                        <a:pt x="244" y="1022"/>
                        <a:pt x="262" y="1003"/>
                      </a:cubicBezTo>
                      <a:cubicBezTo>
                        <a:pt x="315" y="951"/>
                        <a:pt x="315" y="951"/>
                        <a:pt x="315" y="951"/>
                      </a:cubicBezTo>
                      <a:cubicBezTo>
                        <a:pt x="332" y="963"/>
                        <a:pt x="351" y="974"/>
                        <a:pt x="371" y="983"/>
                      </a:cubicBezTo>
                      <a:cubicBezTo>
                        <a:pt x="371" y="812"/>
                        <a:pt x="371" y="812"/>
                        <a:pt x="371" y="812"/>
                      </a:cubicBezTo>
                      <a:cubicBezTo>
                        <a:pt x="301" y="754"/>
                        <a:pt x="257" y="667"/>
                        <a:pt x="257" y="570"/>
                      </a:cubicBezTo>
                      <a:cubicBezTo>
                        <a:pt x="257" y="396"/>
                        <a:pt x="398" y="255"/>
                        <a:pt x="572" y="255"/>
                      </a:cubicBezTo>
                      <a:cubicBezTo>
                        <a:pt x="746" y="255"/>
                        <a:pt x="887" y="396"/>
                        <a:pt x="887" y="570"/>
                      </a:cubicBezTo>
                      <a:cubicBezTo>
                        <a:pt x="887" y="667"/>
                        <a:pt x="843" y="754"/>
                        <a:pt x="774" y="812"/>
                      </a:cubicBezTo>
                      <a:cubicBezTo>
                        <a:pt x="774" y="983"/>
                        <a:pt x="774" y="983"/>
                        <a:pt x="774" y="983"/>
                      </a:cubicBezTo>
                      <a:cubicBezTo>
                        <a:pt x="793" y="974"/>
                        <a:pt x="812" y="963"/>
                        <a:pt x="830" y="951"/>
                      </a:cubicBezTo>
                      <a:cubicBezTo>
                        <a:pt x="882" y="1003"/>
                        <a:pt x="882" y="1003"/>
                        <a:pt x="882" y="1003"/>
                      </a:cubicBezTo>
                      <a:cubicBezTo>
                        <a:pt x="901" y="1022"/>
                        <a:pt x="932" y="1022"/>
                        <a:pt x="950" y="1003"/>
                      </a:cubicBezTo>
                      <a:cubicBezTo>
                        <a:pt x="1003" y="950"/>
                        <a:pt x="1003" y="950"/>
                        <a:pt x="1003" y="950"/>
                      </a:cubicBezTo>
                      <a:cubicBezTo>
                        <a:pt x="1022" y="931"/>
                        <a:pt x="1022" y="900"/>
                        <a:pt x="1003" y="882"/>
                      </a:cubicBezTo>
                      <a:cubicBezTo>
                        <a:pt x="951" y="830"/>
                        <a:pt x="951" y="830"/>
                        <a:pt x="951" y="830"/>
                      </a:cubicBezTo>
                      <a:cubicBezTo>
                        <a:pt x="986" y="779"/>
                        <a:pt x="1011" y="721"/>
                        <a:pt x="1023" y="658"/>
                      </a:cubicBezTo>
                      <a:cubicBezTo>
                        <a:pt x="1096" y="658"/>
                        <a:pt x="1096" y="658"/>
                        <a:pt x="1096" y="658"/>
                      </a:cubicBezTo>
                      <a:cubicBezTo>
                        <a:pt x="1123" y="658"/>
                        <a:pt x="1144" y="636"/>
                        <a:pt x="1144" y="609"/>
                      </a:cubicBezTo>
                      <a:cubicBezTo>
                        <a:pt x="1144" y="534"/>
                        <a:pt x="1144" y="534"/>
                        <a:pt x="1144" y="534"/>
                      </a:cubicBezTo>
                      <a:cubicBezTo>
                        <a:pt x="1144" y="508"/>
                        <a:pt x="1122" y="486"/>
                        <a:pt x="1095" y="486"/>
                      </a:cubicBezTo>
                      <a:close/>
                      <a:moveTo>
                        <a:pt x="1095" y="486"/>
                      </a:moveTo>
                      <a:cubicBezTo>
                        <a:pt x="1095" y="486"/>
                        <a:pt x="1095" y="486"/>
                        <a:pt x="1095" y="4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3" name="Freeform 58">
                  <a:extLst>
                    <a:ext uri="{FF2B5EF4-FFF2-40B4-BE49-F238E27FC236}">
                      <a16:creationId xmlns:a16="http://schemas.microsoft.com/office/drawing/2014/main" id="{D3C80036-1481-4DF3-AA46-60078F2AF67A}"/>
                    </a:ext>
                  </a:extLst>
                </p:cNvPr>
                <p:cNvSpPr>
                  <a:spLocks noEditPoints="1"/>
                </p:cNvSpPr>
                <p:nvPr/>
              </p:nvSpPr>
              <p:spPr bwMode="auto">
                <a:xfrm>
                  <a:off x="12550776" y="403225"/>
                  <a:ext cx="398463" cy="1119188"/>
                </a:xfrm>
                <a:custGeom>
                  <a:avLst/>
                  <a:gdLst>
                    <a:gd name="T0" fmla="*/ 334 w 419"/>
                    <a:gd name="T1" fmla="*/ 6 h 1175"/>
                    <a:gd name="T2" fmla="*/ 314 w 419"/>
                    <a:gd name="T3" fmla="*/ 16 h 1175"/>
                    <a:gd name="T4" fmla="*/ 314 w 419"/>
                    <a:gd name="T5" fmla="*/ 106 h 1175"/>
                    <a:gd name="T6" fmla="*/ 237 w 419"/>
                    <a:gd name="T7" fmla="*/ 183 h 1175"/>
                    <a:gd name="T8" fmla="*/ 182 w 419"/>
                    <a:gd name="T9" fmla="*/ 183 h 1175"/>
                    <a:gd name="T10" fmla="*/ 105 w 419"/>
                    <a:gd name="T11" fmla="*/ 106 h 1175"/>
                    <a:gd name="T12" fmla="*/ 105 w 419"/>
                    <a:gd name="T13" fmla="*/ 16 h 1175"/>
                    <a:gd name="T14" fmla="*/ 85 w 419"/>
                    <a:gd name="T15" fmla="*/ 6 h 1175"/>
                    <a:gd name="T16" fmla="*/ 0 w 419"/>
                    <a:gd name="T17" fmla="*/ 175 h 1175"/>
                    <a:gd name="T18" fmla="*/ 82 w 419"/>
                    <a:gd name="T19" fmla="*/ 341 h 1175"/>
                    <a:gd name="T20" fmla="*/ 117 w 419"/>
                    <a:gd name="T21" fmla="*/ 412 h 1175"/>
                    <a:gd name="T22" fmla="*/ 117 w 419"/>
                    <a:gd name="T23" fmla="*/ 1083 h 1175"/>
                    <a:gd name="T24" fmla="*/ 210 w 419"/>
                    <a:gd name="T25" fmla="*/ 1175 h 1175"/>
                    <a:gd name="T26" fmla="*/ 302 w 419"/>
                    <a:gd name="T27" fmla="*/ 1083 h 1175"/>
                    <a:gd name="T28" fmla="*/ 302 w 419"/>
                    <a:gd name="T29" fmla="*/ 412 h 1175"/>
                    <a:gd name="T30" fmla="*/ 337 w 419"/>
                    <a:gd name="T31" fmla="*/ 341 h 1175"/>
                    <a:gd name="T32" fmla="*/ 419 w 419"/>
                    <a:gd name="T33" fmla="*/ 175 h 1175"/>
                    <a:gd name="T34" fmla="*/ 334 w 419"/>
                    <a:gd name="T35" fmla="*/ 6 h 1175"/>
                    <a:gd name="T36" fmla="*/ 237 w 419"/>
                    <a:gd name="T37" fmla="*/ 1071 h 1175"/>
                    <a:gd name="T38" fmla="*/ 210 w 419"/>
                    <a:gd name="T39" fmla="*/ 1098 h 1175"/>
                    <a:gd name="T40" fmla="*/ 183 w 419"/>
                    <a:gd name="T41" fmla="*/ 1071 h 1175"/>
                    <a:gd name="T42" fmla="*/ 183 w 419"/>
                    <a:gd name="T43" fmla="*/ 387 h 1175"/>
                    <a:gd name="T44" fmla="*/ 210 w 419"/>
                    <a:gd name="T45" fmla="*/ 360 h 1175"/>
                    <a:gd name="T46" fmla="*/ 237 w 419"/>
                    <a:gd name="T47" fmla="*/ 387 h 1175"/>
                    <a:gd name="T48" fmla="*/ 237 w 419"/>
                    <a:gd name="T49" fmla="*/ 1071 h 1175"/>
                    <a:gd name="T50" fmla="*/ 237 w 419"/>
                    <a:gd name="T51" fmla="*/ 1071 h 1175"/>
                    <a:gd name="T52" fmla="*/ 237 w 419"/>
                    <a:gd name="T53" fmla="*/ 107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9" h="1175">
                      <a:moveTo>
                        <a:pt x="334" y="6"/>
                      </a:moveTo>
                      <a:cubicBezTo>
                        <a:pt x="326" y="0"/>
                        <a:pt x="314" y="6"/>
                        <a:pt x="314" y="16"/>
                      </a:cubicBezTo>
                      <a:cubicBezTo>
                        <a:pt x="314" y="106"/>
                        <a:pt x="314" y="106"/>
                        <a:pt x="314" y="106"/>
                      </a:cubicBezTo>
                      <a:cubicBezTo>
                        <a:pt x="314" y="149"/>
                        <a:pt x="280" y="183"/>
                        <a:pt x="237" y="183"/>
                      </a:cubicBezTo>
                      <a:cubicBezTo>
                        <a:pt x="182" y="183"/>
                        <a:pt x="182" y="183"/>
                        <a:pt x="182" y="183"/>
                      </a:cubicBezTo>
                      <a:cubicBezTo>
                        <a:pt x="140" y="183"/>
                        <a:pt x="105" y="149"/>
                        <a:pt x="105" y="106"/>
                      </a:cubicBezTo>
                      <a:cubicBezTo>
                        <a:pt x="105" y="16"/>
                        <a:pt x="105" y="16"/>
                        <a:pt x="105" y="16"/>
                      </a:cubicBezTo>
                      <a:cubicBezTo>
                        <a:pt x="105" y="6"/>
                        <a:pt x="94" y="0"/>
                        <a:pt x="85" y="6"/>
                      </a:cubicBezTo>
                      <a:cubicBezTo>
                        <a:pt x="34" y="44"/>
                        <a:pt x="0" y="106"/>
                        <a:pt x="0" y="175"/>
                      </a:cubicBezTo>
                      <a:cubicBezTo>
                        <a:pt x="0" y="243"/>
                        <a:pt x="33" y="303"/>
                        <a:pt x="82" y="341"/>
                      </a:cubicBezTo>
                      <a:cubicBezTo>
                        <a:pt x="105" y="358"/>
                        <a:pt x="117" y="384"/>
                        <a:pt x="117" y="412"/>
                      </a:cubicBezTo>
                      <a:cubicBezTo>
                        <a:pt x="117" y="1083"/>
                        <a:pt x="117" y="1083"/>
                        <a:pt x="117" y="1083"/>
                      </a:cubicBezTo>
                      <a:cubicBezTo>
                        <a:pt x="117" y="1134"/>
                        <a:pt x="159" y="1175"/>
                        <a:pt x="210" y="1175"/>
                      </a:cubicBezTo>
                      <a:cubicBezTo>
                        <a:pt x="261" y="1175"/>
                        <a:pt x="302" y="1134"/>
                        <a:pt x="302" y="1083"/>
                      </a:cubicBezTo>
                      <a:cubicBezTo>
                        <a:pt x="302" y="412"/>
                        <a:pt x="302" y="412"/>
                        <a:pt x="302" y="412"/>
                      </a:cubicBezTo>
                      <a:cubicBezTo>
                        <a:pt x="302" y="384"/>
                        <a:pt x="315" y="358"/>
                        <a:pt x="337" y="341"/>
                      </a:cubicBezTo>
                      <a:cubicBezTo>
                        <a:pt x="387" y="303"/>
                        <a:pt x="419" y="243"/>
                        <a:pt x="419" y="175"/>
                      </a:cubicBezTo>
                      <a:cubicBezTo>
                        <a:pt x="419" y="106"/>
                        <a:pt x="386" y="44"/>
                        <a:pt x="334" y="6"/>
                      </a:cubicBezTo>
                      <a:close/>
                      <a:moveTo>
                        <a:pt x="237" y="1071"/>
                      </a:moveTo>
                      <a:cubicBezTo>
                        <a:pt x="237" y="1086"/>
                        <a:pt x="225" y="1098"/>
                        <a:pt x="210" y="1098"/>
                      </a:cubicBezTo>
                      <a:cubicBezTo>
                        <a:pt x="195" y="1098"/>
                        <a:pt x="183" y="1086"/>
                        <a:pt x="183" y="1071"/>
                      </a:cubicBezTo>
                      <a:cubicBezTo>
                        <a:pt x="183" y="387"/>
                        <a:pt x="183" y="387"/>
                        <a:pt x="183" y="387"/>
                      </a:cubicBezTo>
                      <a:cubicBezTo>
                        <a:pt x="183" y="372"/>
                        <a:pt x="195" y="360"/>
                        <a:pt x="210" y="360"/>
                      </a:cubicBezTo>
                      <a:cubicBezTo>
                        <a:pt x="225" y="360"/>
                        <a:pt x="237" y="372"/>
                        <a:pt x="237" y="387"/>
                      </a:cubicBezTo>
                      <a:lnTo>
                        <a:pt x="237" y="1071"/>
                      </a:lnTo>
                      <a:close/>
                      <a:moveTo>
                        <a:pt x="237" y="1071"/>
                      </a:moveTo>
                      <a:cubicBezTo>
                        <a:pt x="237" y="1071"/>
                        <a:pt x="237" y="1071"/>
                        <a:pt x="237" y="107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sp>
        <p:nvSpPr>
          <p:cNvPr id="64" name="Kreuz 63">
            <a:extLst>
              <a:ext uri="{FF2B5EF4-FFF2-40B4-BE49-F238E27FC236}">
                <a16:creationId xmlns:a16="http://schemas.microsoft.com/office/drawing/2014/main" id="{EE378270-B65B-41B0-B6EA-B62EBD2BC1FB}"/>
              </a:ext>
            </a:extLst>
          </p:cNvPr>
          <p:cNvSpPr/>
          <p:nvPr userDrawn="1"/>
        </p:nvSpPr>
        <p:spPr>
          <a:xfrm rot="2700000">
            <a:off x="3770055" y="921627"/>
            <a:ext cx="5014747" cy="5014747"/>
          </a:xfrm>
          <a:prstGeom prst="plus">
            <a:avLst>
              <a:gd name="adj" fmla="val 471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6685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heel(1)">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Bilder - 1 Inhal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A1E895-7E67-4459-81EA-CC7C321EE341}"/>
              </a:ext>
            </a:extLst>
          </p:cNvPr>
          <p:cNvSpPr/>
          <p:nvPr userDrawn="1"/>
        </p:nvSpPr>
        <p:spPr>
          <a:xfrm>
            <a:off x="705706" y="2680318"/>
            <a:ext cx="3860797" cy="36285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7">
            <a:extLst>
              <a:ext uri="{FF2B5EF4-FFF2-40B4-BE49-F238E27FC236}">
                <a16:creationId xmlns:a16="http://schemas.microsoft.com/office/drawing/2014/main" id="{C72D9DC3-4D6C-4616-9917-69A302A81D72}"/>
              </a:ext>
            </a:extLst>
          </p:cNvPr>
          <p:cNvGrpSpPr/>
          <p:nvPr userDrawn="1"/>
        </p:nvGrpSpPr>
        <p:grpSpPr>
          <a:xfrm>
            <a:off x="1099497" y="3128246"/>
            <a:ext cx="2710455" cy="1357000"/>
            <a:chOff x="6982716" y="2519646"/>
            <a:chExt cx="2710455" cy="1357000"/>
          </a:xfrm>
        </p:grpSpPr>
        <p:grpSp>
          <p:nvGrpSpPr>
            <p:cNvPr id="8" name="Group 9">
              <a:extLst>
                <a:ext uri="{FF2B5EF4-FFF2-40B4-BE49-F238E27FC236}">
                  <a16:creationId xmlns:a16="http://schemas.microsoft.com/office/drawing/2014/main" id="{045573DE-F77F-4E38-B397-6576F3AA592C}"/>
                </a:ext>
              </a:extLst>
            </p:cNvPr>
            <p:cNvGrpSpPr/>
            <p:nvPr/>
          </p:nvGrpSpPr>
          <p:grpSpPr>
            <a:xfrm>
              <a:off x="6982716" y="2519646"/>
              <a:ext cx="2710455" cy="1075060"/>
              <a:chOff x="7000315" y="2642129"/>
              <a:chExt cx="2710455" cy="1075060"/>
            </a:xfrm>
          </p:grpSpPr>
          <p:sp>
            <p:nvSpPr>
              <p:cNvPr id="10" name="TextBox 11">
                <a:extLst>
                  <a:ext uri="{FF2B5EF4-FFF2-40B4-BE49-F238E27FC236}">
                    <a16:creationId xmlns:a16="http://schemas.microsoft.com/office/drawing/2014/main" id="{F27EFB97-CACC-472E-848D-6902776A6A19}"/>
                  </a:ext>
                </a:extLst>
              </p:cNvPr>
              <p:cNvSpPr txBox="1"/>
              <p:nvPr/>
            </p:nvSpPr>
            <p:spPr>
              <a:xfrm>
                <a:off x="7000315" y="2945992"/>
                <a:ext cx="2710455" cy="584775"/>
              </a:xfrm>
              <a:prstGeom prst="rect">
                <a:avLst/>
              </a:prstGeom>
              <a:noFill/>
            </p:spPr>
            <p:txBody>
              <a:bodyPr wrap="square" rtlCol="0">
                <a:spAutoFit/>
              </a:bodyPr>
              <a:lstStyle/>
              <a:p>
                <a:r>
                  <a:rPr lang="en-US" sz="3200" b="1">
                    <a:solidFill>
                      <a:schemeClr val="accent1"/>
                    </a:solidFill>
                    <a:latin typeface="+mj-lt"/>
                  </a:rPr>
                  <a:t>PORTFOLIO</a:t>
                </a:r>
              </a:p>
            </p:txBody>
          </p:sp>
          <p:sp>
            <p:nvSpPr>
              <p:cNvPr id="11" name="TextBox 12">
                <a:extLst>
                  <a:ext uri="{FF2B5EF4-FFF2-40B4-BE49-F238E27FC236}">
                    <a16:creationId xmlns:a16="http://schemas.microsoft.com/office/drawing/2014/main" id="{02B3D587-C8FA-4690-817D-D7B77E8FCB12}"/>
                  </a:ext>
                </a:extLst>
              </p:cNvPr>
              <p:cNvSpPr txBox="1"/>
              <p:nvPr/>
            </p:nvSpPr>
            <p:spPr>
              <a:xfrm>
                <a:off x="7000315" y="3463273"/>
                <a:ext cx="2710455" cy="253916"/>
              </a:xfrm>
              <a:prstGeom prst="rect">
                <a:avLst/>
              </a:prstGeom>
              <a:noFill/>
            </p:spPr>
            <p:txBody>
              <a:bodyPr wrap="square" rtlCol="0">
                <a:spAutoFit/>
              </a:bodyPr>
              <a:lstStyle/>
              <a:p>
                <a:r>
                  <a:rPr lang="en-US" sz="1050" b="1" spc="300">
                    <a:solidFill>
                      <a:schemeClr val="tx1">
                        <a:lumMod val="25000"/>
                        <a:lumOff val="75000"/>
                      </a:schemeClr>
                    </a:solidFill>
                    <a:latin typeface="+mj-lt"/>
                  </a:rPr>
                  <a:t>Place your text here</a:t>
                </a:r>
              </a:p>
            </p:txBody>
          </p:sp>
          <p:sp>
            <p:nvSpPr>
              <p:cNvPr id="12" name="TextBox 13">
                <a:extLst>
                  <a:ext uri="{FF2B5EF4-FFF2-40B4-BE49-F238E27FC236}">
                    <a16:creationId xmlns:a16="http://schemas.microsoft.com/office/drawing/2014/main" id="{93386086-40B4-4788-9680-1E8F026AEB39}"/>
                  </a:ext>
                </a:extLst>
              </p:cNvPr>
              <p:cNvSpPr txBox="1"/>
              <p:nvPr/>
            </p:nvSpPr>
            <p:spPr>
              <a:xfrm>
                <a:off x="7000315" y="2642129"/>
                <a:ext cx="2710455" cy="461665"/>
              </a:xfrm>
              <a:prstGeom prst="rect">
                <a:avLst/>
              </a:prstGeom>
              <a:noFill/>
            </p:spPr>
            <p:txBody>
              <a:bodyPr wrap="square" rtlCol="0">
                <a:spAutoFit/>
              </a:bodyPr>
              <a:lstStyle/>
              <a:p>
                <a:r>
                  <a:rPr lang="en-US" sz="2400" b="1">
                    <a:solidFill>
                      <a:schemeClr val="bg1"/>
                    </a:solidFill>
                    <a:latin typeface="+mj-lt"/>
                  </a:rPr>
                  <a:t>About Our </a:t>
                </a:r>
              </a:p>
            </p:txBody>
          </p:sp>
        </p:grpSp>
        <p:cxnSp>
          <p:nvCxnSpPr>
            <p:cNvPr id="9" name="Straight Connector 10">
              <a:extLst>
                <a:ext uri="{FF2B5EF4-FFF2-40B4-BE49-F238E27FC236}">
                  <a16:creationId xmlns:a16="http://schemas.microsoft.com/office/drawing/2014/main" id="{607DDF41-27E5-4C99-ACFB-9CF139D1D441}"/>
                </a:ext>
              </a:extLst>
            </p:cNvPr>
            <p:cNvCxnSpPr/>
            <p:nvPr/>
          </p:nvCxnSpPr>
          <p:spPr>
            <a:xfrm>
              <a:off x="7066537" y="3875124"/>
              <a:ext cx="457200" cy="152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3" name="TextBox 8">
            <a:extLst>
              <a:ext uri="{FF2B5EF4-FFF2-40B4-BE49-F238E27FC236}">
                <a16:creationId xmlns:a16="http://schemas.microsoft.com/office/drawing/2014/main" id="{A7E19A57-425E-4282-9DF0-23442BF0A017}"/>
              </a:ext>
            </a:extLst>
          </p:cNvPr>
          <p:cNvSpPr txBox="1"/>
          <p:nvPr userDrawn="1"/>
        </p:nvSpPr>
        <p:spPr>
          <a:xfrm>
            <a:off x="1086797" y="4752964"/>
            <a:ext cx="3155004" cy="1107996"/>
          </a:xfrm>
          <a:prstGeom prst="rect">
            <a:avLst/>
          </a:prstGeom>
          <a:noFill/>
        </p:spPr>
        <p:txBody>
          <a:bodyPr wrap="square" rtlCol="0">
            <a:spAutoFit/>
          </a:bodyPr>
          <a:lstStyle/>
          <a:p>
            <a:pPr>
              <a:lnSpc>
                <a:spcPct val="150000"/>
              </a:lnSpc>
            </a:pPr>
            <a:r>
              <a:rPr lang="en-US" sz="1100">
                <a:solidFill>
                  <a:schemeClr val="bg1"/>
                </a:solidFill>
              </a:rPr>
              <a:t>Lorem ipsum dolor sit amet, consectetur adipiscing el. Aliqu am congue magna et nibh elementum, sitq amet auctor ant arcu pretium. Duis sit amet nisl id sem tempor</a:t>
            </a:r>
          </a:p>
        </p:txBody>
      </p:sp>
      <p:sp>
        <p:nvSpPr>
          <p:cNvPr id="14" name="Picture Placeholder 1">
            <a:extLst>
              <a:ext uri="{FF2B5EF4-FFF2-40B4-BE49-F238E27FC236}">
                <a16:creationId xmlns:a16="http://schemas.microsoft.com/office/drawing/2014/main" id="{79ED698E-6651-4C18-B6B9-50150BF566CF}"/>
              </a:ext>
            </a:extLst>
          </p:cNvPr>
          <p:cNvSpPr>
            <a:spLocks noGrp="1"/>
          </p:cNvSpPr>
          <p:nvPr>
            <p:ph type="pic" sz="quarter" idx="11"/>
          </p:nvPr>
        </p:nvSpPr>
        <p:spPr>
          <a:xfrm>
            <a:off x="705706" y="549876"/>
            <a:ext cx="3860797" cy="1988455"/>
          </a:xfrm>
        </p:spPr>
      </p:sp>
      <p:sp>
        <p:nvSpPr>
          <p:cNvPr id="15" name="Picture Placeholder 2">
            <a:extLst>
              <a:ext uri="{FF2B5EF4-FFF2-40B4-BE49-F238E27FC236}">
                <a16:creationId xmlns:a16="http://schemas.microsoft.com/office/drawing/2014/main" id="{D2B746B2-EDE3-44CA-9C14-CB93A422B7B0}"/>
              </a:ext>
            </a:extLst>
          </p:cNvPr>
          <p:cNvSpPr>
            <a:spLocks noGrp="1"/>
          </p:cNvSpPr>
          <p:nvPr>
            <p:ph type="pic" sz="quarter" idx="13"/>
          </p:nvPr>
        </p:nvSpPr>
        <p:spPr>
          <a:xfrm>
            <a:off x="4733928" y="2680320"/>
            <a:ext cx="2902857" cy="3628571"/>
          </a:xfrm>
        </p:spPr>
      </p:sp>
      <p:sp>
        <p:nvSpPr>
          <p:cNvPr id="16" name="Picture Placeholder 3">
            <a:extLst>
              <a:ext uri="{FF2B5EF4-FFF2-40B4-BE49-F238E27FC236}">
                <a16:creationId xmlns:a16="http://schemas.microsoft.com/office/drawing/2014/main" id="{C8388DC4-0E41-4BFB-AEDA-FE4037C14C1E}"/>
              </a:ext>
            </a:extLst>
          </p:cNvPr>
          <p:cNvSpPr>
            <a:spLocks noGrp="1"/>
          </p:cNvSpPr>
          <p:nvPr>
            <p:ph type="pic" sz="quarter" idx="12"/>
          </p:nvPr>
        </p:nvSpPr>
        <p:spPr>
          <a:xfrm>
            <a:off x="4719413" y="549876"/>
            <a:ext cx="2902857" cy="1988456"/>
          </a:xfrm>
        </p:spPr>
      </p:sp>
      <p:sp>
        <p:nvSpPr>
          <p:cNvPr id="17" name="Picture Placeholder 4">
            <a:extLst>
              <a:ext uri="{FF2B5EF4-FFF2-40B4-BE49-F238E27FC236}">
                <a16:creationId xmlns:a16="http://schemas.microsoft.com/office/drawing/2014/main" id="{53EC458B-9E77-406C-8E54-48F7778B7F50}"/>
              </a:ext>
            </a:extLst>
          </p:cNvPr>
          <p:cNvSpPr>
            <a:spLocks noGrp="1"/>
          </p:cNvSpPr>
          <p:nvPr>
            <p:ph type="pic" sz="quarter" idx="14"/>
          </p:nvPr>
        </p:nvSpPr>
        <p:spPr>
          <a:xfrm>
            <a:off x="7804210" y="549876"/>
            <a:ext cx="3701143" cy="5759018"/>
          </a:xfrm>
        </p:spPr>
      </p:sp>
      <p:sp>
        <p:nvSpPr>
          <p:cNvPr id="18" name="Kreuz 17">
            <a:extLst>
              <a:ext uri="{FF2B5EF4-FFF2-40B4-BE49-F238E27FC236}">
                <a16:creationId xmlns:a16="http://schemas.microsoft.com/office/drawing/2014/main" id="{864D1BA7-530F-46C2-926E-606409BB2AA1}"/>
              </a:ext>
            </a:extLst>
          </p:cNvPr>
          <p:cNvSpPr/>
          <p:nvPr userDrawn="1"/>
        </p:nvSpPr>
        <p:spPr>
          <a:xfrm rot="2700000">
            <a:off x="3770055" y="921627"/>
            <a:ext cx="5014747" cy="5014747"/>
          </a:xfrm>
          <a:prstGeom prst="plus">
            <a:avLst>
              <a:gd name="adj" fmla="val 471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8145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633B7D75-621A-85AF-FC66-9906D9C35242}"/>
              </a:ext>
            </a:extLst>
          </p:cNvPr>
          <p:cNvSpPr/>
          <p:nvPr userDrawn="1"/>
        </p:nvSpPr>
        <p:spPr>
          <a:xfrm>
            <a:off x="0" y="0"/>
            <a:ext cx="12191999" cy="6858000"/>
          </a:xfrm>
          <a:prstGeom prst="rect">
            <a:avLst/>
          </a:prstGeom>
          <a:pattFill prst="pct5">
            <a:fgClr>
              <a:schemeClr val="accent3">
                <a:lumMod val="75000"/>
              </a:schemeClr>
            </a:fgClr>
            <a:bgClr>
              <a:schemeClr val="accent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Box 12">
            <a:extLst>
              <a:ext uri="{FF2B5EF4-FFF2-40B4-BE49-F238E27FC236}">
                <a16:creationId xmlns:a16="http://schemas.microsoft.com/office/drawing/2014/main" id="{EB050B15-7611-49E8-B08A-4C20A59064C1}"/>
              </a:ext>
            </a:extLst>
          </p:cNvPr>
          <p:cNvSpPr txBox="1"/>
          <p:nvPr userDrawn="1"/>
        </p:nvSpPr>
        <p:spPr>
          <a:xfrm>
            <a:off x="181946" y="4895020"/>
            <a:ext cx="11828105" cy="646331"/>
          </a:xfrm>
          <a:prstGeom prst="rect">
            <a:avLst/>
          </a:prstGeom>
          <a:noFill/>
        </p:spPr>
        <p:txBody>
          <a:bodyPr wrap="square" rtlCol="0">
            <a:spAutoFit/>
          </a:bodyPr>
          <a:lstStyle/>
          <a:p>
            <a:pPr algn="ctr"/>
            <a:r>
              <a:rPr lang="en-US" sz="3600" b="1" kern="1200" dirty="0" err="1">
                <a:solidFill>
                  <a:schemeClr val="accent2"/>
                </a:solidFill>
                <a:latin typeface="Arial Nova" panose="020B0504020202020204" pitchFamily="34" charset="0"/>
                <a:ea typeface="+mn-ea"/>
                <a:cs typeface="Arial" panose="020B0604020202020204" pitchFamily="34" charset="0"/>
              </a:rPr>
              <a:t>Befliegen</a:t>
            </a:r>
            <a:r>
              <a:rPr lang="en-US" sz="3600" b="1" kern="1200" dirty="0">
                <a:solidFill>
                  <a:schemeClr val="accent2"/>
                </a:solidFill>
                <a:latin typeface="Arial Nova" panose="020B0504020202020204" pitchFamily="34" charset="0"/>
                <a:ea typeface="+mn-ea"/>
                <a:cs typeface="Arial" panose="020B0604020202020204" pitchFamily="34" charset="0"/>
              </a:rPr>
              <a:t>, </a:t>
            </a:r>
            <a:r>
              <a:rPr lang="en-US" sz="3600" b="1" kern="1200" dirty="0" err="1">
                <a:solidFill>
                  <a:schemeClr val="accent2"/>
                </a:solidFill>
                <a:latin typeface="Arial Nova" panose="020B0504020202020204" pitchFamily="34" charset="0"/>
                <a:ea typeface="+mn-ea"/>
                <a:cs typeface="Arial" panose="020B0604020202020204" pitchFamily="34" charset="0"/>
              </a:rPr>
              <a:t>Modellieren</a:t>
            </a:r>
            <a:r>
              <a:rPr lang="en-US" sz="3600" b="1" kern="1200" dirty="0">
                <a:solidFill>
                  <a:schemeClr val="accent2"/>
                </a:solidFill>
                <a:latin typeface="Arial Nova" panose="020B0504020202020204" pitchFamily="34" charset="0"/>
                <a:ea typeface="+mn-ea"/>
                <a:cs typeface="Arial" panose="020B0604020202020204" pitchFamily="34" charset="0"/>
              </a:rPr>
              <a:t>, </a:t>
            </a:r>
            <a:r>
              <a:rPr lang="en-US" sz="3600" b="1" kern="1200" dirty="0" err="1">
                <a:solidFill>
                  <a:schemeClr val="accent2"/>
                </a:solidFill>
                <a:latin typeface="Arial Nova" panose="020B0504020202020204" pitchFamily="34" charset="0"/>
                <a:ea typeface="+mn-ea"/>
                <a:cs typeface="Arial" panose="020B0604020202020204" pitchFamily="34" charset="0"/>
              </a:rPr>
              <a:t>Auswerten</a:t>
            </a:r>
            <a:endParaRPr lang="en-US" sz="3600" dirty="0">
              <a:solidFill>
                <a:schemeClr val="bg1"/>
              </a:solidFill>
              <a:latin typeface="Arial Nova" panose="020B0504020202020204" pitchFamily="34" charset="0"/>
              <a:cs typeface="Arial" panose="020B0604020202020204" pitchFamily="34" charset="0"/>
            </a:endParaRPr>
          </a:p>
        </p:txBody>
      </p:sp>
      <p:pic>
        <p:nvPicPr>
          <p:cNvPr id="4" name="Grafik 3" descr="Ein Bild, das Schrift, Grafiken, Grafikdesign, Screenshot enthält.&#10;&#10;Automatisch generierte Beschreibung">
            <a:extLst>
              <a:ext uri="{FF2B5EF4-FFF2-40B4-BE49-F238E27FC236}">
                <a16:creationId xmlns:a16="http://schemas.microsoft.com/office/drawing/2014/main" id="{97A3CDEB-F045-2755-9BCF-68C88453BF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0717" y="1370921"/>
            <a:ext cx="9240894" cy="2799991"/>
          </a:xfrm>
          <a:prstGeom prst="rect">
            <a:avLst/>
          </a:prstGeom>
        </p:spPr>
      </p:pic>
    </p:spTree>
    <p:extLst>
      <p:ext uri="{BB962C8B-B14F-4D97-AF65-F5344CB8AC3E}">
        <p14:creationId xmlns:p14="http://schemas.microsoft.com/office/powerpoint/2010/main" val="418265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Über das Unternehmen">
    <p:spTree>
      <p:nvGrpSpPr>
        <p:cNvPr id="1" name=""/>
        <p:cNvGrpSpPr/>
        <p:nvPr/>
      </p:nvGrpSpPr>
      <p:grpSpPr>
        <a:xfrm>
          <a:off x="0" y="0"/>
          <a:ext cx="0" cy="0"/>
          <a:chOff x="0" y="0"/>
          <a:chExt cx="0" cy="0"/>
        </a:xfrm>
      </p:grpSpPr>
      <p:pic>
        <p:nvPicPr>
          <p:cNvPr id="43" name="Grafik 42" descr="Ein Bild, das Baum, draußen, Straße, Gras enthält.&#10;&#10;Automatisch generierte Beschreibung">
            <a:extLst>
              <a:ext uri="{FF2B5EF4-FFF2-40B4-BE49-F238E27FC236}">
                <a16:creationId xmlns:a16="http://schemas.microsoft.com/office/drawing/2014/main" id="{661ABAD5-A23B-4AA8-8A90-9AAE5FA40D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202844" cy="6857999"/>
          </a:xfrm>
          <a:prstGeom prst="rect">
            <a:avLst/>
          </a:prstGeom>
        </p:spPr>
      </p:pic>
      <p:sp>
        <p:nvSpPr>
          <p:cNvPr id="44" name="Rechteck 43">
            <a:extLst>
              <a:ext uri="{FF2B5EF4-FFF2-40B4-BE49-F238E27FC236}">
                <a16:creationId xmlns:a16="http://schemas.microsoft.com/office/drawing/2014/main" id="{1D956E79-2AEC-4936-9621-D9B0D865EF81}"/>
              </a:ext>
            </a:extLst>
          </p:cNvPr>
          <p:cNvSpPr/>
          <p:nvPr userDrawn="1"/>
        </p:nvSpPr>
        <p:spPr>
          <a:xfrm>
            <a:off x="4878593" y="0"/>
            <a:ext cx="7324251"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reeform 2">
            <a:extLst>
              <a:ext uri="{FF2B5EF4-FFF2-40B4-BE49-F238E27FC236}">
                <a16:creationId xmlns:a16="http://schemas.microsoft.com/office/drawing/2014/main" id="{E44A4D96-D989-4D08-AC71-6017AF6723D3}"/>
              </a:ext>
            </a:extLst>
          </p:cNvPr>
          <p:cNvSpPr/>
          <p:nvPr userDrawn="1"/>
        </p:nvSpPr>
        <p:spPr>
          <a:xfrm>
            <a:off x="0" y="0"/>
            <a:ext cx="5776373" cy="6858000"/>
          </a:xfrm>
          <a:custGeom>
            <a:avLst/>
            <a:gdLst>
              <a:gd name="connsiteX0" fmla="*/ 0 w 5776373"/>
              <a:gd name="connsiteY0" fmla="*/ 0 h 6858000"/>
              <a:gd name="connsiteX1" fmla="*/ 5196114 w 5776373"/>
              <a:gd name="connsiteY1" fmla="*/ 0 h 6858000"/>
              <a:gd name="connsiteX2" fmla="*/ 5196114 w 5776373"/>
              <a:gd name="connsiteY2" fmla="*/ 3028184 h 6858000"/>
              <a:gd name="connsiteX3" fmla="*/ 5776373 w 5776373"/>
              <a:gd name="connsiteY3" fmla="*/ 3517517 h 6858000"/>
              <a:gd name="connsiteX4" fmla="*/ 5196114 w 5776373"/>
              <a:gd name="connsiteY4" fmla="*/ 4006849 h 6858000"/>
              <a:gd name="connsiteX5" fmla="*/ 5196114 w 5776373"/>
              <a:gd name="connsiteY5" fmla="*/ 6858000 h 6858000"/>
              <a:gd name="connsiteX6" fmla="*/ 0 w 57763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6373" h="6858000">
                <a:moveTo>
                  <a:pt x="0" y="0"/>
                </a:moveTo>
                <a:lnTo>
                  <a:pt x="5196114" y="0"/>
                </a:lnTo>
                <a:lnTo>
                  <a:pt x="5196114" y="3028184"/>
                </a:lnTo>
                <a:lnTo>
                  <a:pt x="5776373" y="3517517"/>
                </a:lnTo>
                <a:lnTo>
                  <a:pt x="5196114" y="4006849"/>
                </a:lnTo>
                <a:lnTo>
                  <a:pt x="5196114" y="6858000"/>
                </a:lnTo>
                <a:lnTo>
                  <a:pt x="0" y="6858000"/>
                </a:lnTo>
                <a:close/>
              </a:path>
            </a:pathLst>
          </a:custGeom>
          <a:solidFill>
            <a:schemeClr val="tx1"/>
          </a:solidFill>
          <a:ln>
            <a:noFill/>
          </a:ln>
          <a:effectLst>
            <a:outerShdw blurRad="50800" dist="38100" algn="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4">
            <a:extLst>
              <a:ext uri="{FF2B5EF4-FFF2-40B4-BE49-F238E27FC236}">
                <a16:creationId xmlns:a16="http://schemas.microsoft.com/office/drawing/2014/main" id="{109DB394-3573-4C53-B53F-7CE34A64E636}"/>
              </a:ext>
            </a:extLst>
          </p:cNvPr>
          <p:cNvGrpSpPr/>
          <p:nvPr/>
        </p:nvGrpSpPr>
        <p:grpSpPr>
          <a:xfrm>
            <a:off x="636269" y="1132041"/>
            <a:ext cx="3480251" cy="1190473"/>
            <a:chOff x="7000315" y="2642132"/>
            <a:chExt cx="3480251" cy="1190473"/>
          </a:xfrm>
        </p:grpSpPr>
        <p:sp>
          <p:nvSpPr>
            <p:cNvPr id="11" name="TextBox 6">
              <a:extLst>
                <a:ext uri="{FF2B5EF4-FFF2-40B4-BE49-F238E27FC236}">
                  <a16:creationId xmlns:a16="http://schemas.microsoft.com/office/drawing/2014/main" id="{5D56D147-D496-4A1C-B850-FF5F09105E9F}"/>
                </a:ext>
              </a:extLst>
            </p:cNvPr>
            <p:cNvSpPr txBox="1"/>
            <p:nvPr/>
          </p:nvSpPr>
          <p:spPr>
            <a:xfrm>
              <a:off x="7000315" y="2945992"/>
              <a:ext cx="3480251" cy="584775"/>
            </a:xfrm>
            <a:prstGeom prst="rect">
              <a:avLst/>
            </a:prstGeom>
            <a:noFill/>
          </p:spPr>
          <p:txBody>
            <a:bodyPr wrap="square" rtlCol="0">
              <a:spAutoFit/>
            </a:bodyPr>
            <a:lstStyle/>
            <a:p>
              <a:r>
                <a:rPr lang="en-US" sz="3200" b="1">
                  <a:solidFill>
                    <a:schemeClr val="accent2"/>
                  </a:solidFill>
                  <a:latin typeface="Arial Nova" panose="020B0504020202020204" pitchFamily="34" charset="0"/>
                </a:rPr>
                <a:t>UNTERNEHMEN</a:t>
              </a:r>
            </a:p>
          </p:txBody>
        </p:sp>
        <p:sp>
          <p:nvSpPr>
            <p:cNvPr id="12" name="TextBox 7">
              <a:extLst>
                <a:ext uri="{FF2B5EF4-FFF2-40B4-BE49-F238E27FC236}">
                  <a16:creationId xmlns:a16="http://schemas.microsoft.com/office/drawing/2014/main" id="{BE40450C-BA8D-40D4-AE5F-0153FFE1BC71}"/>
                </a:ext>
              </a:extLst>
            </p:cNvPr>
            <p:cNvSpPr txBox="1"/>
            <p:nvPr/>
          </p:nvSpPr>
          <p:spPr>
            <a:xfrm>
              <a:off x="7000315" y="3463273"/>
              <a:ext cx="2710455" cy="369332"/>
            </a:xfrm>
            <a:prstGeom prst="rect">
              <a:avLst/>
            </a:prstGeom>
            <a:noFill/>
          </p:spPr>
          <p:txBody>
            <a:bodyPr wrap="square" rtlCol="0">
              <a:spAutoFit/>
            </a:bodyPr>
            <a:lstStyle/>
            <a:p>
              <a:r>
                <a:rPr lang="en-US" sz="1800" b="1" spc="300" dirty="0">
                  <a:solidFill>
                    <a:schemeClr val="bg1">
                      <a:lumMod val="90000"/>
                    </a:schemeClr>
                  </a:solidFill>
                  <a:latin typeface="Arial Nova" panose="020B0504020202020204" pitchFamily="34" charset="0"/>
                </a:rPr>
                <a:t>GeoFokus GmbH</a:t>
              </a:r>
            </a:p>
          </p:txBody>
        </p:sp>
        <p:sp>
          <p:nvSpPr>
            <p:cNvPr id="13" name="TextBox 8">
              <a:extLst>
                <a:ext uri="{FF2B5EF4-FFF2-40B4-BE49-F238E27FC236}">
                  <a16:creationId xmlns:a16="http://schemas.microsoft.com/office/drawing/2014/main" id="{1537F729-5EC4-4AE0-A90F-8C6BE3AE990E}"/>
                </a:ext>
              </a:extLst>
            </p:cNvPr>
            <p:cNvSpPr txBox="1"/>
            <p:nvPr/>
          </p:nvSpPr>
          <p:spPr>
            <a:xfrm>
              <a:off x="7012025" y="2642132"/>
              <a:ext cx="2710455" cy="369332"/>
            </a:xfrm>
            <a:prstGeom prst="rect">
              <a:avLst/>
            </a:prstGeom>
            <a:noFill/>
          </p:spPr>
          <p:txBody>
            <a:bodyPr wrap="square" rtlCol="0">
              <a:spAutoFit/>
            </a:bodyPr>
            <a:lstStyle/>
            <a:p>
              <a:r>
                <a:rPr lang="en-US" sz="1800" b="1" kern="1200" spc="300" err="1">
                  <a:solidFill>
                    <a:schemeClr val="bg1">
                      <a:lumMod val="90000"/>
                    </a:schemeClr>
                  </a:solidFill>
                  <a:latin typeface="Arial Nova" panose="020B0504020202020204" pitchFamily="34" charset="0"/>
                  <a:ea typeface="+mn-ea"/>
                  <a:cs typeface="+mn-cs"/>
                </a:rPr>
                <a:t>Über</a:t>
              </a:r>
              <a:r>
                <a:rPr lang="en-US" sz="1800" b="1" kern="1200" spc="300">
                  <a:solidFill>
                    <a:schemeClr val="bg1">
                      <a:lumMod val="90000"/>
                    </a:schemeClr>
                  </a:solidFill>
                  <a:latin typeface="Arial Nova" panose="020B0504020202020204" pitchFamily="34" charset="0"/>
                  <a:ea typeface="+mn-ea"/>
                  <a:cs typeface="+mn-cs"/>
                </a:rPr>
                <a:t> </a:t>
              </a:r>
              <a:r>
                <a:rPr lang="en-US" sz="1800" b="1" kern="1200" spc="300" err="1">
                  <a:solidFill>
                    <a:schemeClr val="bg1">
                      <a:lumMod val="90000"/>
                    </a:schemeClr>
                  </a:solidFill>
                  <a:latin typeface="Arial Nova" panose="020B0504020202020204" pitchFamily="34" charset="0"/>
                  <a:ea typeface="+mn-ea"/>
                  <a:cs typeface="+mn-cs"/>
                </a:rPr>
                <a:t>unser</a:t>
              </a:r>
              <a:endParaRPr lang="en-US" sz="1800" b="1" kern="1200" spc="300">
                <a:solidFill>
                  <a:schemeClr val="bg1">
                    <a:lumMod val="90000"/>
                  </a:schemeClr>
                </a:solidFill>
                <a:latin typeface="Arial Nova" panose="020B0504020202020204" pitchFamily="34" charset="0"/>
                <a:ea typeface="+mn-ea"/>
                <a:cs typeface="+mn-cs"/>
              </a:endParaRPr>
            </a:p>
          </p:txBody>
        </p:sp>
      </p:grpSp>
      <p:cxnSp>
        <p:nvCxnSpPr>
          <p:cNvPr id="10" name="Straight Connector 5">
            <a:extLst>
              <a:ext uri="{FF2B5EF4-FFF2-40B4-BE49-F238E27FC236}">
                <a16:creationId xmlns:a16="http://schemas.microsoft.com/office/drawing/2014/main" id="{47EA0155-9836-49C1-8CB2-BEEE1F9B2F61}"/>
              </a:ext>
            </a:extLst>
          </p:cNvPr>
          <p:cNvCxnSpPr/>
          <p:nvPr/>
        </p:nvCxnSpPr>
        <p:spPr>
          <a:xfrm>
            <a:off x="720090" y="2487516"/>
            <a:ext cx="457200" cy="1522"/>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Box 9">
            <a:extLst>
              <a:ext uri="{FF2B5EF4-FFF2-40B4-BE49-F238E27FC236}">
                <a16:creationId xmlns:a16="http://schemas.microsoft.com/office/drawing/2014/main" id="{62A5EC9C-C79A-46BE-B239-EAB217DBA42F}"/>
              </a:ext>
            </a:extLst>
          </p:cNvPr>
          <p:cNvSpPr txBox="1"/>
          <p:nvPr userDrawn="1"/>
        </p:nvSpPr>
        <p:spPr>
          <a:xfrm>
            <a:off x="636269" y="2769456"/>
            <a:ext cx="3923574" cy="1638910"/>
          </a:xfrm>
          <a:prstGeom prst="rect">
            <a:avLst/>
          </a:prstGeom>
          <a:noFill/>
        </p:spPr>
        <p:txBody>
          <a:bodyPr wrap="square" rtlCol="0">
            <a:spAutoFit/>
          </a:bodyPr>
          <a:lstStyle/>
          <a:p>
            <a:pPr>
              <a:lnSpc>
                <a:spcPct val="150000"/>
              </a:lnSpc>
            </a:pPr>
            <a:r>
              <a:rPr lang="en-US" sz="1400" dirty="0" err="1">
                <a:solidFill>
                  <a:schemeClr val="bg1"/>
                </a:solidFill>
                <a:latin typeface="Arial Nova" panose="020B0504020202020204" pitchFamily="34" charset="0"/>
              </a:rPr>
              <a:t>Datenerhebung</a:t>
            </a:r>
            <a:r>
              <a:rPr lang="en-US" sz="1400" dirty="0">
                <a:solidFill>
                  <a:schemeClr val="bg1"/>
                </a:solidFill>
                <a:latin typeface="Arial Nova" panose="020B0504020202020204" pitchFamily="34" charset="0"/>
              </a:rPr>
              <a:t> &amp; </a:t>
            </a:r>
            <a:r>
              <a:rPr lang="en-US" sz="1400" dirty="0" err="1">
                <a:solidFill>
                  <a:schemeClr val="bg1"/>
                </a:solidFill>
                <a:latin typeface="Arial Nova" panose="020B0504020202020204" pitchFamily="34" charset="0"/>
              </a:rPr>
              <a:t>Bürgerkommunikation</a:t>
            </a:r>
            <a:endParaRPr lang="en-US" sz="1400" dirty="0">
              <a:solidFill>
                <a:schemeClr val="bg1"/>
              </a:solidFill>
              <a:latin typeface="Arial Nova" panose="020B0504020202020204" pitchFamily="34" charset="0"/>
            </a:endParaRPr>
          </a:p>
          <a:p>
            <a:pPr>
              <a:lnSpc>
                <a:spcPct val="150000"/>
              </a:lnSpc>
            </a:pPr>
            <a:r>
              <a:rPr lang="en-US" sz="1400" dirty="0" err="1">
                <a:solidFill>
                  <a:schemeClr val="bg1"/>
                </a:solidFill>
                <a:latin typeface="Arial Nova" panose="020B0504020202020204" pitchFamily="34" charset="0"/>
              </a:rPr>
              <a:t>Kontinuierliche</a:t>
            </a:r>
            <a:r>
              <a:rPr lang="en-US" sz="1400" dirty="0">
                <a:solidFill>
                  <a:schemeClr val="bg1"/>
                </a:solidFill>
                <a:latin typeface="Arial Nova" panose="020B0504020202020204" pitchFamily="34" charset="0"/>
              </a:rPr>
              <a:t> </a:t>
            </a:r>
            <a:r>
              <a:rPr lang="en-US" sz="1400" dirty="0" err="1">
                <a:solidFill>
                  <a:schemeClr val="bg1"/>
                </a:solidFill>
                <a:latin typeface="Arial Nova" panose="020B0504020202020204" pitchFamily="34" charset="0"/>
              </a:rPr>
              <a:t>Leistungserweiterung</a:t>
            </a:r>
            <a:endParaRPr lang="en-US" sz="1400" dirty="0">
              <a:solidFill>
                <a:schemeClr val="bg1"/>
              </a:solidFill>
              <a:latin typeface="Arial Nova" panose="020B0504020202020204" pitchFamily="34" charset="0"/>
            </a:endParaRPr>
          </a:p>
          <a:p>
            <a:pPr>
              <a:lnSpc>
                <a:spcPct val="150000"/>
              </a:lnSpc>
            </a:pPr>
            <a:r>
              <a:rPr lang="en-US" sz="1400" dirty="0" err="1">
                <a:solidFill>
                  <a:schemeClr val="bg1"/>
                </a:solidFill>
                <a:latin typeface="Arial Nova" panose="020B0504020202020204" pitchFamily="34" charset="0"/>
              </a:rPr>
              <a:t>Neueste</a:t>
            </a:r>
            <a:r>
              <a:rPr lang="en-US" sz="1400" dirty="0">
                <a:solidFill>
                  <a:schemeClr val="bg1"/>
                </a:solidFill>
                <a:latin typeface="Arial Nova" panose="020B0504020202020204" pitchFamily="34" charset="0"/>
              </a:rPr>
              <a:t> </a:t>
            </a:r>
            <a:r>
              <a:rPr lang="en-US" sz="1400" dirty="0" err="1">
                <a:solidFill>
                  <a:schemeClr val="bg1"/>
                </a:solidFill>
                <a:latin typeface="Arial Nova" panose="020B0504020202020204" pitchFamily="34" charset="0"/>
              </a:rPr>
              <a:t>Technologien</a:t>
            </a:r>
            <a:endParaRPr lang="en-US" sz="1400" dirty="0">
              <a:solidFill>
                <a:schemeClr val="bg1"/>
              </a:solidFill>
              <a:latin typeface="Arial Nova" panose="020B0504020202020204" pitchFamily="34" charset="0"/>
            </a:endParaRPr>
          </a:p>
          <a:p>
            <a:pPr>
              <a:lnSpc>
                <a:spcPct val="150000"/>
              </a:lnSpc>
            </a:pPr>
            <a:r>
              <a:rPr lang="en-US" sz="1400" dirty="0">
                <a:solidFill>
                  <a:schemeClr val="bg1"/>
                </a:solidFill>
                <a:latin typeface="Arial Nova" panose="020B0504020202020204" pitchFamily="34" charset="0"/>
              </a:rPr>
              <a:t>12-köpfiges</a:t>
            </a:r>
            <a:r>
              <a:rPr lang="en-US" sz="1400" baseline="0" dirty="0">
                <a:solidFill>
                  <a:schemeClr val="bg1"/>
                </a:solidFill>
                <a:latin typeface="Arial Nova" panose="020B0504020202020204" pitchFamily="34" charset="0"/>
              </a:rPr>
              <a:t> Team</a:t>
            </a:r>
            <a:endParaRPr lang="en-US" sz="1400" dirty="0">
              <a:solidFill>
                <a:schemeClr val="bg1"/>
              </a:solidFill>
              <a:latin typeface="Arial Nova" panose="020B0504020202020204" pitchFamily="34" charset="0"/>
            </a:endParaRPr>
          </a:p>
          <a:p>
            <a:pPr>
              <a:lnSpc>
                <a:spcPct val="150000"/>
              </a:lnSpc>
            </a:pPr>
            <a:endParaRPr lang="en-US" sz="1100" dirty="0">
              <a:solidFill>
                <a:schemeClr val="bg1"/>
              </a:solidFill>
              <a:latin typeface="Arial Nova" panose="020B0504020202020204" pitchFamily="34" charset="0"/>
            </a:endParaRPr>
          </a:p>
        </p:txBody>
      </p:sp>
      <p:grpSp>
        <p:nvGrpSpPr>
          <p:cNvPr id="15" name="Group 10">
            <a:extLst>
              <a:ext uri="{FF2B5EF4-FFF2-40B4-BE49-F238E27FC236}">
                <a16:creationId xmlns:a16="http://schemas.microsoft.com/office/drawing/2014/main" id="{A8BB3536-3145-4644-B963-E175D2CD346C}"/>
              </a:ext>
            </a:extLst>
          </p:cNvPr>
          <p:cNvGrpSpPr/>
          <p:nvPr userDrawn="1"/>
        </p:nvGrpSpPr>
        <p:grpSpPr>
          <a:xfrm>
            <a:off x="720090" y="4926033"/>
            <a:ext cx="3828641" cy="246221"/>
            <a:chOff x="4483925" y="4119058"/>
            <a:chExt cx="3157847" cy="297065"/>
          </a:xfrm>
        </p:grpSpPr>
        <p:sp>
          <p:nvSpPr>
            <p:cNvPr id="16" name="Rounded Rectangle 11">
              <a:extLst>
                <a:ext uri="{FF2B5EF4-FFF2-40B4-BE49-F238E27FC236}">
                  <a16:creationId xmlns:a16="http://schemas.microsoft.com/office/drawing/2014/main" id="{DC36BAB7-7503-410D-A59A-51A48D11252C}"/>
                </a:ext>
              </a:extLst>
            </p:cNvPr>
            <p:cNvSpPr/>
            <p:nvPr/>
          </p:nvSpPr>
          <p:spPr>
            <a:xfrm>
              <a:off x="4483925" y="4136029"/>
              <a:ext cx="3157847" cy="26311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100">
                <a:solidFill>
                  <a:srgbClr val="FFFFFF"/>
                </a:solidFill>
                <a:latin typeface="Arial Nova" panose="020B0504020202020204" pitchFamily="34" charset="0"/>
                <a:ea typeface="Questrial" panose="020B0706030804020204" pitchFamily="34" charset="0"/>
                <a:cs typeface="Questrial" panose="020B0706030804020204" pitchFamily="34" charset="0"/>
              </a:endParaRPr>
            </a:p>
          </p:txBody>
        </p:sp>
        <p:sp>
          <p:nvSpPr>
            <p:cNvPr id="17" name="Rounded Rectangle 12">
              <a:extLst>
                <a:ext uri="{FF2B5EF4-FFF2-40B4-BE49-F238E27FC236}">
                  <a16:creationId xmlns:a16="http://schemas.microsoft.com/office/drawing/2014/main" id="{02C3E297-732C-43F0-A3F4-6D8D4211A0E2}"/>
                </a:ext>
              </a:extLst>
            </p:cNvPr>
            <p:cNvSpPr/>
            <p:nvPr/>
          </p:nvSpPr>
          <p:spPr>
            <a:xfrm>
              <a:off x="4483926" y="4136029"/>
              <a:ext cx="3157846" cy="28009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000" b="1">
                  <a:solidFill>
                    <a:srgbClr val="FFFFFF"/>
                  </a:solidFill>
                  <a:latin typeface="Arial Nova" panose="020B0504020202020204" pitchFamily="34" charset="0"/>
                  <a:ea typeface="Questrial" panose="020B0706030804020204" pitchFamily="34" charset="0"/>
                  <a:cs typeface="Montserrat" panose="02000000000000000000" pitchFamily="2" charset="0"/>
                </a:rPr>
                <a:t>100 %</a:t>
              </a:r>
            </a:p>
          </p:txBody>
        </p:sp>
        <p:sp>
          <p:nvSpPr>
            <p:cNvPr id="18" name="Rectangle 13">
              <a:extLst>
                <a:ext uri="{FF2B5EF4-FFF2-40B4-BE49-F238E27FC236}">
                  <a16:creationId xmlns:a16="http://schemas.microsoft.com/office/drawing/2014/main" id="{4D15DDE5-AE52-4B17-8766-FDBEF37A951B}"/>
                </a:ext>
              </a:extLst>
            </p:cNvPr>
            <p:cNvSpPr/>
            <p:nvPr/>
          </p:nvSpPr>
          <p:spPr>
            <a:xfrm>
              <a:off x="4518552" y="4119058"/>
              <a:ext cx="613742" cy="297065"/>
            </a:xfrm>
            <a:prstGeom prst="rect">
              <a:avLst/>
            </a:prstGeom>
            <a:ln>
              <a:noFill/>
            </a:ln>
          </p:spPr>
          <p:txBody>
            <a:bodyPr wrap="none" lIns="91440" tIns="45720" rIns="91440" bIns="45720" anchor="ctr">
              <a:spAutoFit/>
            </a:bodyPr>
            <a:lstStyle/>
            <a:p>
              <a:r>
                <a:rPr lang="en-US" sz="1000" b="1" err="1">
                  <a:solidFill>
                    <a:schemeClr val="bg1"/>
                  </a:solidFill>
                  <a:latin typeface="Arial Nova" panose="020B0504020202020204" pitchFamily="34" charset="0"/>
                </a:rPr>
                <a:t>Innovativ</a:t>
              </a:r>
              <a:endParaRPr lang="en-US" sz="1000" b="1">
                <a:solidFill>
                  <a:schemeClr val="bg1"/>
                </a:solidFill>
                <a:latin typeface="Arial Nova" panose="020B0504020202020204" pitchFamily="34" charset="0"/>
                <a:ea typeface="Questrial" panose="020B0706030804020204" pitchFamily="34" charset="0"/>
                <a:cs typeface="Montserrat" panose="02000000000000000000" pitchFamily="2" charset="0"/>
              </a:endParaRPr>
            </a:p>
          </p:txBody>
        </p:sp>
      </p:grpSp>
      <p:grpSp>
        <p:nvGrpSpPr>
          <p:cNvPr id="19" name="Group 14">
            <a:extLst>
              <a:ext uri="{FF2B5EF4-FFF2-40B4-BE49-F238E27FC236}">
                <a16:creationId xmlns:a16="http://schemas.microsoft.com/office/drawing/2014/main" id="{0DF95AD4-C885-48C6-8F84-4ACCC4A8CCC4}"/>
              </a:ext>
            </a:extLst>
          </p:cNvPr>
          <p:cNvGrpSpPr/>
          <p:nvPr userDrawn="1"/>
        </p:nvGrpSpPr>
        <p:grpSpPr>
          <a:xfrm>
            <a:off x="720090" y="5493812"/>
            <a:ext cx="3828641" cy="246221"/>
            <a:chOff x="4483925" y="4119058"/>
            <a:chExt cx="3157847" cy="297065"/>
          </a:xfrm>
        </p:grpSpPr>
        <p:sp>
          <p:nvSpPr>
            <p:cNvPr id="20" name="Rounded Rectangle 15">
              <a:extLst>
                <a:ext uri="{FF2B5EF4-FFF2-40B4-BE49-F238E27FC236}">
                  <a16:creationId xmlns:a16="http://schemas.microsoft.com/office/drawing/2014/main" id="{EA5E8C57-4D69-455B-8353-8D0B9591AE18}"/>
                </a:ext>
              </a:extLst>
            </p:cNvPr>
            <p:cNvSpPr/>
            <p:nvPr/>
          </p:nvSpPr>
          <p:spPr>
            <a:xfrm>
              <a:off x="4483925" y="4136029"/>
              <a:ext cx="3157847" cy="26311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100">
                <a:solidFill>
                  <a:srgbClr val="FFFFFF"/>
                </a:solidFill>
                <a:latin typeface="Arial Nova" panose="020B0504020202020204" pitchFamily="34" charset="0"/>
                <a:ea typeface="Questrial" panose="020B0706030804020204" pitchFamily="34" charset="0"/>
                <a:cs typeface="Questrial" panose="020B0706030804020204" pitchFamily="34" charset="0"/>
              </a:endParaRPr>
            </a:p>
          </p:txBody>
        </p:sp>
        <p:sp>
          <p:nvSpPr>
            <p:cNvPr id="21" name="Rounded Rectangle 16">
              <a:extLst>
                <a:ext uri="{FF2B5EF4-FFF2-40B4-BE49-F238E27FC236}">
                  <a16:creationId xmlns:a16="http://schemas.microsoft.com/office/drawing/2014/main" id="{981557F7-71B5-441A-8809-C98DD23CA91D}"/>
                </a:ext>
              </a:extLst>
            </p:cNvPr>
            <p:cNvSpPr/>
            <p:nvPr/>
          </p:nvSpPr>
          <p:spPr>
            <a:xfrm>
              <a:off x="4483926" y="4136029"/>
              <a:ext cx="3157845" cy="26311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000" b="1">
                  <a:solidFill>
                    <a:srgbClr val="FFFFFF"/>
                  </a:solidFill>
                  <a:latin typeface="Arial Nova" panose="020B0504020202020204" pitchFamily="34" charset="0"/>
                  <a:ea typeface="Questrial" panose="020B0706030804020204" pitchFamily="34" charset="0"/>
                  <a:cs typeface="Montserrat" panose="02000000000000000000" pitchFamily="2" charset="0"/>
                </a:rPr>
                <a:t>100 %</a:t>
              </a:r>
            </a:p>
          </p:txBody>
        </p:sp>
        <p:sp>
          <p:nvSpPr>
            <p:cNvPr id="22" name="Rectangle 17">
              <a:extLst>
                <a:ext uri="{FF2B5EF4-FFF2-40B4-BE49-F238E27FC236}">
                  <a16:creationId xmlns:a16="http://schemas.microsoft.com/office/drawing/2014/main" id="{21C6B456-D981-4BC4-A8B4-529272CA6326}"/>
                </a:ext>
              </a:extLst>
            </p:cNvPr>
            <p:cNvSpPr/>
            <p:nvPr/>
          </p:nvSpPr>
          <p:spPr>
            <a:xfrm>
              <a:off x="4518552" y="4119058"/>
              <a:ext cx="731413" cy="297065"/>
            </a:xfrm>
            <a:prstGeom prst="rect">
              <a:avLst/>
            </a:prstGeom>
            <a:ln>
              <a:noFill/>
            </a:ln>
          </p:spPr>
          <p:txBody>
            <a:bodyPr wrap="none" lIns="91440" tIns="45720" rIns="91440" bIns="45720" anchor="ctr">
              <a:spAutoFit/>
            </a:bodyPr>
            <a:lstStyle/>
            <a:p>
              <a:r>
                <a:rPr lang="en-US" sz="1000" b="1" err="1">
                  <a:solidFill>
                    <a:schemeClr val="bg1"/>
                  </a:solidFill>
                  <a:latin typeface="Arial Nova" panose="020B0504020202020204" pitchFamily="34" charset="0"/>
                </a:rPr>
                <a:t>Hochwertig</a:t>
              </a:r>
              <a:endParaRPr lang="en-US" sz="1000" b="1">
                <a:solidFill>
                  <a:schemeClr val="bg1"/>
                </a:solidFill>
                <a:latin typeface="Arial Nova" panose="020B0504020202020204" pitchFamily="34" charset="0"/>
                <a:ea typeface="Questrial" panose="020B0706030804020204" pitchFamily="34" charset="0"/>
                <a:cs typeface="Montserrat" panose="02000000000000000000" pitchFamily="2" charset="0"/>
              </a:endParaRPr>
            </a:p>
          </p:txBody>
        </p:sp>
      </p:grpSp>
      <p:sp>
        <p:nvSpPr>
          <p:cNvPr id="25" name="Rounded Rectangle 2">
            <a:extLst>
              <a:ext uri="{FF2B5EF4-FFF2-40B4-BE49-F238E27FC236}">
                <a16:creationId xmlns:a16="http://schemas.microsoft.com/office/drawing/2014/main" id="{66781B28-7F7C-4437-B080-60F4CBC665E3}"/>
              </a:ext>
            </a:extLst>
          </p:cNvPr>
          <p:cNvSpPr/>
          <p:nvPr userDrawn="1"/>
        </p:nvSpPr>
        <p:spPr>
          <a:xfrm rot="2700000">
            <a:off x="6565649" y="1382474"/>
            <a:ext cx="1649246" cy="1649246"/>
          </a:xfrm>
          <a:prstGeom prst="roundRect">
            <a:avLst/>
          </a:prstGeom>
          <a:solidFill>
            <a:schemeClr val="tx1"/>
          </a:solidFill>
          <a:ln>
            <a:noFill/>
          </a:ln>
          <a:effectLst>
            <a:outerShdw blurRad="63500" sx="102000" sy="102000" algn="ctr"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
            <a:extLst>
              <a:ext uri="{FF2B5EF4-FFF2-40B4-BE49-F238E27FC236}">
                <a16:creationId xmlns:a16="http://schemas.microsoft.com/office/drawing/2014/main" id="{5EAA5476-B2AD-4E89-B9EA-5773EC132A5E}"/>
              </a:ext>
            </a:extLst>
          </p:cNvPr>
          <p:cNvSpPr/>
          <p:nvPr userDrawn="1"/>
        </p:nvSpPr>
        <p:spPr>
          <a:xfrm rot="2700000">
            <a:off x="6565651" y="4004760"/>
            <a:ext cx="1649246" cy="1649246"/>
          </a:xfrm>
          <a:prstGeom prst="roundRect">
            <a:avLst/>
          </a:prstGeom>
          <a:solidFill>
            <a:schemeClr val="tx1"/>
          </a:solidFill>
          <a:ln>
            <a:noFill/>
          </a:ln>
          <a:effectLst>
            <a:outerShdw blurRad="63500" sx="102000" sy="102000" algn="ctr"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
            <a:extLst>
              <a:ext uri="{FF2B5EF4-FFF2-40B4-BE49-F238E27FC236}">
                <a16:creationId xmlns:a16="http://schemas.microsoft.com/office/drawing/2014/main" id="{76095DE1-C177-4AEE-8F9E-26865669530C}"/>
              </a:ext>
            </a:extLst>
          </p:cNvPr>
          <p:cNvSpPr/>
          <p:nvPr userDrawn="1"/>
        </p:nvSpPr>
        <p:spPr>
          <a:xfrm rot="2700000">
            <a:off x="9205784" y="1382475"/>
            <a:ext cx="1649246" cy="1649246"/>
          </a:xfrm>
          <a:prstGeom prst="roundRect">
            <a:avLst/>
          </a:prstGeom>
          <a:solidFill>
            <a:schemeClr val="tx1"/>
          </a:solidFill>
          <a:ln>
            <a:noFill/>
          </a:ln>
          <a:effectLst>
            <a:outerShdw blurRad="63500" sx="102000" sy="102000" algn="ctr"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
            <a:extLst>
              <a:ext uri="{FF2B5EF4-FFF2-40B4-BE49-F238E27FC236}">
                <a16:creationId xmlns:a16="http://schemas.microsoft.com/office/drawing/2014/main" id="{FDC2403C-8EC4-432D-8814-B17265207E08}"/>
              </a:ext>
            </a:extLst>
          </p:cNvPr>
          <p:cNvSpPr/>
          <p:nvPr userDrawn="1"/>
        </p:nvSpPr>
        <p:spPr>
          <a:xfrm rot="2700000">
            <a:off x="9205785" y="4004760"/>
            <a:ext cx="1649246" cy="1649246"/>
          </a:xfrm>
          <a:prstGeom prst="roundRect">
            <a:avLst/>
          </a:prstGeom>
          <a:solidFill>
            <a:schemeClr val="tx1"/>
          </a:solidFill>
          <a:ln>
            <a:noFill/>
          </a:ln>
          <a:effectLst>
            <a:outerShdw blurRad="63500" sx="102000" sy="102000" algn="ctr"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fik 34" descr="Ein Bild, das Text, dunkel, Gewehr enthält.&#10;&#10;Automatisch generierte Beschreibung">
            <a:extLst>
              <a:ext uri="{FF2B5EF4-FFF2-40B4-BE49-F238E27FC236}">
                <a16:creationId xmlns:a16="http://schemas.microsoft.com/office/drawing/2014/main" id="{343BF2E6-9610-44CA-9A53-418EA971AF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7571" y="1379828"/>
            <a:ext cx="1789416" cy="1789416"/>
          </a:xfrm>
          <a:prstGeom prst="rect">
            <a:avLst/>
          </a:prstGeom>
        </p:spPr>
      </p:pic>
      <p:pic>
        <p:nvPicPr>
          <p:cNvPr id="4" name="Grafik 3" descr="Taschenrechner mit einfarbiger Füllung">
            <a:extLst>
              <a:ext uri="{FF2B5EF4-FFF2-40B4-BE49-F238E27FC236}">
                <a16:creationId xmlns:a16="http://schemas.microsoft.com/office/drawing/2014/main" id="{4E0C5C28-8615-C6BA-6011-569016B6FAA0}"/>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47690" y="4316936"/>
            <a:ext cx="987757" cy="987757"/>
          </a:xfrm>
          <a:prstGeom prst="rect">
            <a:avLst/>
          </a:prstGeom>
        </p:spPr>
      </p:pic>
      <p:pic>
        <p:nvPicPr>
          <p:cNvPr id="6" name="Grafik 5" descr="Ein Bild, das Screenshot, Grafiken, Grafikdesign, Design enthält.&#10;&#10;Automatisch generierte Beschreibung">
            <a:extLst>
              <a:ext uri="{FF2B5EF4-FFF2-40B4-BE49-F238E27FC236}">
                <a16:creationId xmlns:a16="http://schemas.microsoft.com/office/drawing/2014/main" id="{FFD077A0-906C-D763-05EB-57E10C89C53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5920" y="82709"/>
            <a:ext cx="545907" cy="652535"/>
          </a:xfrm>
          <a:prstGeom prst="rect">
            <a:avLst/>
          </a:prstGeom>
        </p:spPr>
      </p:pic>
      <p:pic>
        <p:nvPicPr>
          <p:cNvPr id="8" name="Grafik 7" descr="Blaupause mit einfarbiger Füllung">
            <a:extLst>
              <a:ext uri="{FF2B5EF4-FFF2-40B4-BE49-F238E27FC236}">
                <a16:creationId xmlns:a16="http://schemas.microsoft.com/office/drawing/2014/main" id="{8DC33562-B900-CA34-87CE-A2F3EF9B5BC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94279" y="1680651"/>
            <a:ext cx="1041168" cy="1041168"/>
          </a:xfrm>
          <a:prstGeom prst="rect">
            <a:avLst/>
          </a:prstGeom>
        </p:spPr>
      </p:pic>
      <p:pic>
        <p:nvPicPr>
          <p:cNvPr id="24" name="Grafik 23" descr="Besprechung mit einfarbiger Füllung">
            <a:extLst>
              <a:ext uri="{FF2B5EF4-FFF2-40B4-BE49-F238E27FC236}">
                <a16:creationId xmlns:a16="http://schemas.microsoft.com/office/drawing/2014/main" id="{35581EF4-EF1A-8B51-1E28-4F791384721B}"/>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823458" y="4234874"/>
            <a:ext cx="1133628" cy="1133628"/>
          </a:xfrm>
          <a:prstGeom prst="rect">
            <a:avLst/>
          </a:prstGeom>
        </p:spPr>
      </p:pic>
    </p:spTree>
    <p:extLst>
      <p:ext uri="{BB962C8B-B14F-4D97-AF65-F5344CB8AC3E}">
        <p14:creationId xmlns:p14="http://schemas.microsoft.com/office/powerpoint/2010/main" val="1797561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05">
          <p15:clr>
            <a:srgbClr val="FBAE40"/>
          </p15:clr>
        </p15:guide>
        <p15:guide id="2" pos="549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Inhalt 3 Bilder">
    <p:spTree>
      <p:nvGrpSpPr>
        <p:cNvPr id="1" name=""/>
        <p:cNvGrpSpPr/>
        <p:nvPr/>
      </p:nvGrpSpPr>
      <p:grpSpPr>
        <a:xfrm>
          <a:off x="0" y="0"/>
          <a:ext cx="0" cy="0"/>
          <a:chOff x="0" y="0"/>
          <a:chExt cx="0" cy="0"/>
        </a:xfrm>
      </p:grpSpPr>
      <p:cxnSp>
        <p:nvCxnSpPr>
          <p:cNvPr id="22" name="Straight Connector 9">
            <a:extLst>
              <a:ext uri="{FF2B5EF4-FFF2-40B4-BE49-F238E27FC236}">
                <a16:creationId xmlns:a16="http://schemas.microsoft.com/office/drawing/2014/main" id="{644D3B79-EE65-475B-8129-BE5E0EA028B0}"/>
              </a:ext>
            </a:extLst>
          </p:cNvPr>
          <p:cNvCxnSpPr/>
          <p:nvPr/>
        </p:nvCxnSpPr>
        <p:spPr>
          <a:xfrm>
            <a:off x="5878284" y="1578405"/>
            <a:ext cx="457200" cy="152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Rectangle 13">
            <a:extLst>
              <a:ext uri="{FF2B5EF4-FFF2-40B4-BE49-F238E27FC236}">
                <a16:creationId xmlns:a16="http://schemas.microsoft.com/office/drawing/2014/main" id="{835EF17D-D0C5-4FD3-AEE4-9D0747FA4B04}"/>
              </a:ext>
            </a:extLst>
          </p:cNvPr>
          <p:cNvSpPr/>
          <p:nvPr/>
        </p:nvSpPr>
        <p:spPr>
          <a:xfrm>
            <a:off x="827314" y="4247678"/>
            <a:ext cx="2975428" cy="517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ova" panose="020B0504020202020204" pitchFamily="34" charset="0"/>
            </a:endParaRPr>
          </a:p>
        </p:txBody>
      </p:sp>
      <p:sp>
        <p:nvSpPr>
          <p:cNvPr id="27" name="Rectangle 14">
            <a:extLst>
              <a:ext uri="{FF2B5EF4-FFF2-40B4-BE49-F238E27FC236}">
                <a16:creationId xmlns:a16="http://schemas.microsoft.com/office/drawing/2014/main" id="{2D0C8D43-6823-4451-B067-8BDDADC8E150}"/>
              </a:ext>
            </a:extLst>
          </p:cNvPr>
          <p:cNvSpPr/>
          <p:nvPr/>
        </p:nvSpPr>
        <p:spPr>
          <a:xfrm>
            <a:off x="827314" y="4765422"/>
            <a:ext cx="2975428" cy="1236367"/>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ova" panose="020B0504020202020204" pitchFamily="34" charset="0"/>
            </a:endParaRPr>
          </a:p>
        </p:txBody>
      </p:sp>
      <p:sp>
        <p:nvSpPr>
          <p:cNvPr id="31" name="Rectangle 18">
            <a:extLst>
              <a:ext uri="{FF2B5EF4-FFF2-40B4-BE49-F238E27FC236}">
                <a16:creationId xmlns:a16="http://schemas.microsoft.com/office/drawing/2014/main" id="{3247656F-D45C-450C-A64D-E6B26F639DCF}"/>
              </a:ext>
            </a:extLst>
          </p:cNvPr>
          <p:cNvSpPr/>
          <p:nvPr/>
        </p:nvSpPr>
        <p:spPr>
          <a:xfrm>
            <a:off x="4622797" y="4247678"/>
            <a:ext cx="2975428" cy="5177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ova" panose="020B0504020202020204" pitchFamily="34" charset="0"/>
            </a:endParaRPr>
          </a:p>
        </p:txBody>
      </p:sp>
      <p:sp>
        <p:nvSpPr>
          <p:cNvPr id="32" name="Rectangle 19">
            <a:extLst>
              <a:ext uri="{FF2B5EF4-FFF2-40B4-BE49-F238E27FC236}">
                <a16:creationId xmlns:a16="http://schemas.microsoft.com/office/drawing/2014/main" id="{6B2706D2-9620-4336-968F-A54D21777B0C}"/>
              </a:ext>
            </a:extLst>
          </p:cNvPr>
          <p:cNvSpPr/>
          <p:nvPr/>
        </p:nvSpPr>
        <p:spPr>
          <a:xfrm>
            <a:off x="4622797" y="4765422"/>
            <a:ext cx="2975428" cy="1236368"/>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ova" panose="020B0504020202020204" pitchFamily="34" charset="0"/>
            </a:endParaRPr>
          </a:p>
        </p:txBody>
      </p:sp>
      <p:sp>
        <p:nvSpPr>
          <p:cNvPr id="36" name="Rectangle 23">
            <a:extLst>
              <a:ext uri="{FF2B5EF4-FFF2-40B4-BE49-F238E27FC236}">
                <a16:creationId xmlns:a16="http://schemas.microsoft.com/office/drawing/2014/main" id="{B9867F7B-AF71-4F51-82BB-9E3BA951CFF8}"/>
              </a:ext>
            </a:extLst>
          </p:cNvPr>
          <p:cNvSpPr/>
          <p:nvPr/>
        </p:nvSpPr>
        <p:spPr>
          <a:xfrm>
            <a:off x="8418280" y="4247678"/>
            <a:ext cx="2975428" cy="517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ova" panose="020B0504020202020204" pitchFamily="34" charset="0"/>
            </a:endParaRPr>
          </a:p>
        </p:txBody>
      </p:sp>
      <p:sp>
        <p:nvSpPr>
          <p:cNvPr id="37" name="Rectangle 24">
            <a:extLst>
              <a:ext uri="{FF2B5EF4-FFF2-40B4-BE49-F238E27FC236}">
                <a16:creationId xmlns:a16="http://schemas.microsoft.com/office/drawing/2014/main" id="{FF0419E4-3D25-4247-AF7D-7F010A67D0F8}"/>
              </a:ext>
            </a:extLst>
          </p:cNvPr>
          <p:cNvSpPr/>
          <p:nvPr/>
        </p:nvSpPr>
        <p:spPr>
          <a:xfrm>
            <a:off x="8418280" y="4765422"/>
            <a:ext cx="2975428" cy="1236368"/>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ova" panose="020B0504020202020204" pitchFamily="34" charset="0"/>
            </a:endParaRPr>
          </a:p>
        </p:txBody>
      </p:sp>
      <p:sp>
        <p:nvSpPr>
          <p:cNvPr id="41" name="Picture Placeholder 1">
            <a:extLst>
              <a:ext uri="{FF2B5EF4-FFF2-40B4-BE49-F238E27FC236}">
                <a16:creationId xmlns:a16="http://schemas.microsoft.com/office/drawing/2014/main" id="{23ABC6D6-3438-4131-A10F-F7DA1FBF4D17}"/>
              </a:ext>
            </a:extLst>
          </p:cNvPr>
          <p:cNvSpPr>
            <a:spLocks noGrp="1"/>
          </p:cNvSpPr>
          <p:nvPr>
            <p:ph type="pic" sz="quarter" idx="10"/>
          </p:nvPr>
        </p:nvSpPr>
        <p:spPr>
          <a:xfrm>
            <a:off x="827314" y="2017487"/>
            <a:ext cx="2975428" cy="2104571"/>
          </a:xfrm>
          <a:pattFill prst="divot">
            <a:fgClr>
              <a:schemeClr val="accent1"/>
            </a:fgClr>
            <a:bgClr>
              <a:schemeClr val="bg1"/>
            </a:bgClr>
          </a:pattFill>
        </p:spPr>
        <p:txBody>
          <a:bodyPr/>
          <a:lstStyle>
            <a:lvl1pPr>
              <a:defRPr>
                <a:latin typeface="Arial Nova" panose="020B0504020202020204" pitchFamily="34" charset="0"/>
              </a:defRPr>
            </a:lvl1pPr>
          </a:lstStyle>
          <a:p>
            <a:endParaRPr lang="de-DE"/>
          </a:p>
        </p:txBody>
      </p:sp>
      <p:sp>
        <p:nvSpPr>
          <p:cNvPr id="42" name="Picture Placeholder 2">
            <a:extLst>
              <a:ext uri="{FF2B5EF4-FFF2-40B4-BE49-F238E27FC236}">
                <a16:creationId xmlns:a16="http://schemas.microsoft.com/office/drawing/2014/main" id="{12C219F6-EB1B-4D26-BC26-EFCE879A136C}"/>
              </a:ext>
            </a:extLst>
          </p:cNvPr>
          <p:cNvSpPr>
            <a:spLocks noGrp="1"/>
          </p:cNvSpPr>
          <p:nvPr>
            <p:ph type="pic" sz="quarter" idx="11"/>
          </p:nvPr>
        </p:nvSpPr>
        <p:spPr>
          <a:xfrm>
            <a:off x="4622797" y="2017487"/>
            <a:ext cx="2975428" cy="2104571"/>
          </a:xfrm>
          <a:pattFill prst="divot">
            <a:fgClr>
              <a:schemeClr val="accent1"/>
            </a:fgClr>
            <a:bgClr>
              <a:schemeClr val="bg1"/>
            </a:bgClr>
          </a:pattFill>
        </p:spPr>
      </p:sp>
      <p:sp>
        <p:nvSpPr>
          <p:cNvPr id="43" name="Picture Placeholder 3">
            <a:extLst>
              <a:ext uri="{FF2B5EF4-FFF2-40B4-BE49-F238E27FC236}">
                <a16:creationId xmlns:a16="http://schemas.microsoft.com/office/drawing/2014/main" id="{AD2FF539-2E5B-44CC-B3B1-AB516F51162D}"/>
              </a:ext>
            </a:extLst>
          </p:cNvPr>
          <p:cNvSpPr>
            <a:spLocks noGrp="1"/>
          </p:cNvSpPr>
          <p:nvPr>
            <p:ph type="pic" sz="quarter" idx="13"/>
          </p:nvPr>
        </p:nvSpPr>
        <p:spPr>
          <a:xfrm>
            <a:off x="8418280" y="2039258"/>
            <a:ext cx="2975428" cy="2104571"/>
          </a:xfrm>
          <a:pattFill prst="divot">
            <a:fgClr>
              <a:schemeClr val="accent1"/>
            </a:fgClr>
            <a:bgClr>
              <a:schemeClr val="bg1"/>
            </a:bgClr>
          </a:pattFill>
        </p:spPr>
      </p:sp>
      <p:sp>
        <p:nvSpPr>
          <p:cNvPr id="44" name="Textplatzhalter 43">
            <a:extLst>
              <a:ext uri="{FF2B5EF4-FFF2-40B4-BE49-F238E27FC236}">
                <a16:creationId xmlns:a16="http://schemas.microsoft.com/office/drawing/2014/main" id="{7C34A356-010B-4491-B1B2-9B9A784B440E}"/>
              </a:ext>
            </a:extLst>
          </p:cNvPr>
          <p:cNvSpPr>
            <a:spLocks noGrp="1"/>
          </p:cNvSpPr>
          <p:nvPr>
            <p:ph type="body" sz="quarter" idx="14" hasCustomPrompt="1"/>
          </p:nvPr>
        </p:nvSpPr>
        <p:spPr>
          <a:xfrm>
            <a:off x="936802" y="4926530"/>
            <a:ext cx="2756452" cy="1361910"/>
          </a:xfrm>
        </p:spPr>
        <p:txBody>
          <a:bodyPr>
            <a:noAutofit/>
          </a:bodyPr>
          <a:lstStyle>
            <a:lvl1pPr marL="0" indent="0">
              <a:spcBef>
                <a:spcPts val="0"/>
              </a:spcBef>
              <a:buFont typeface="Arial" panose="020B0604020202020204" pitchFamily="34" charset="0"/>
              <a:buNone/>
              <a:defRPr lang="de-DE" sz="1100" kern="1200" dirty="0" smtClean="0">
                <a:solidFill>
                  <a:schemeClr val="tx1"/>
                </a:solidFill>
                <a:latin typeface="Arial Nova" panose="020B0504020202020204" pitchFamily="34" charset="0"/>
                <a:ea typeface="+mn-ea"/>
                <a:cs typeface="+mn-cs"/>
              </a:defRPr>
            </a:lvl1pPr>
            <a:lvl2pPr>
              <a:defRPr lang="de-DE" sz="1100" kern="1200" dirty="0" smtClean="0">
                <a:solidFill>
                  <a:schemeClr val="tx1"/>
                </a:solidFill>
                <a:latin typeface="+mn-lt"/>
                <a:ea typeface="+mn-ea"/>
                <a:cs typeface="+mn-cs"/>
              </a:defRPr>
            </a:lvl2pPr>
            <a:lvl3pPr>
              <a:defRPr lang="de-DE" sz="1100" kern="1200" dirty="0" smtClean="0">
                <a:solidFill>
                  <a:schemeClr val="tx1"/>
                </a:solidFill>
                <a:latin typeface="+mn-lt"/>
                <a:ea typeface="+mn-ea"/>
                <a:cs typeface="+mn-cs"/>
              </a:defRPr>
            </a:lvl3pPr>
            <a:lvl4pPr>
              <a:defRPr lang="de-DE" sz="1100" kern="1200" dirty="0" smtClean="0">
                <a:solidFill>
                  <a:schemeClr val="tx1"/>
                </a:solidFill>
                <a:latin typeface="+mn-lt"/>
                <a:ea typeface="+mn-ea"/>
                <a:cs typeface="+mn-cs"/>
              </a:defRPr>
            </a:lvl4pPr>
            <a:lvl5pPr>
              <a:defRPr lang="de-DE" sz="1100" kern="1200" dirty="0">
                <a:solidFill>
                  <a:schemeClr val="tx1"/>
                </a:solidFill>
                <a:latin typeface="+mn-lt"/>
                <a:ea typeface="+mn-ea"/>
                <a:cs typeface="+mn-cs"/>
              </a:defRPr>
            </a:lvl5pPr>
          </a:lstStyle>
          <a:p>
            <a:pPr lvl="0"/>
            <a:r>
              <a:rPr lang="de-DE"/>
              <a:t>Text</a:t>
            </a:r>
          </a:p>
        </p:txBody>
      </p:sp>
      <p:sp>
        <p:nvSpPr>
          <p:cNvPr id="45" name="Textplatzhalter 43">
            <a:extLst>
              <a:ext uri="{FF2B5EF4-FFF2-40B4-BE49-F238E27FC236}">
                <a16:creationId xmlns:a16="http://schemas.microsoft.com/office/drawing/2014/main" id="{89BE515B-043A-45D3-8836-B7CBCF170089}"/>
              </a:ext>
            </a:extLst>
          </p:cNvPr>
          <p:cNvSpPr>
            <a:spLocks noGrp="1"/>
          </p:cNvSpPr>
          <p:nvPr>
            <p:ph type="body" sz="quarter" idx="15" hasCustomPrompt="1"/>
          </p:nvPr>
        </p:nvSpPr>
        <p:spPr>
          <a:xfrm>
            <a:off x="4728658" y="4926530"/>
            <a:ext cx="2756452" cy="1361910"/>
          </a:xfrm>
        </p:spPr>
        <p:txBody>
          <a:bodyPr>
            <a:noAutofit/>
          </a:bodyPr>
          <a:lstStyle>
            <a:lvl1pPr marL="0" indent="0">
              <a:spcBef>
                <a:spcPts val="0"/>
              </a:spcBef>
              <a:buFont typeface="Arial" panose="020B0604020202020204" pitchFamily="34" charset="0"/>
              <a:buNone/>
              <a:defRPr lang="de-DE" sz="1100" kern="1200" dirty="0" smtClean="0">
                <a:solidFill>
                  <a:schemeClr val="tx1"/>
                </a:solidFill>
                <a:latin typeface="Arial Nova" panose="020B0504020202020204" pitchFamily="34" charset="0"/>
                <a:ea typeface="+mn-ea"/>
                <a:cs typeface="+mn-cs"/>
              </a:defRPr>
            </a:lvl1pPr>
            <a:lvl2pPr>
              <a:defRPr lang="de-DE" sz="1100" kern="1200" dirty="0" smtClean="0">
                <a:solidFill>
                  <a:schemeClr val="tx1"/>
                </a:solidFill>
                <a:latin typeface="+mn-lt"/>
                <a:ea typeface="+mn-ea"/>
                <a:cs typeface="+mn-cs"/>
              </a:defRPr>
            </a:lvl2pPr>
            <a:lvl3pPr>
              <a:defRPr lang="de-DE" sz="1100" kern="1200" dirty="0" smtClean="0">
                <a:solidFill>
                  <a:schemeClr val="tx1"/>
                </a:solidFill>
                <a:latin typeface="+mn-lt"/>
                <a:ea typeface="+mn-ea"/>
                <a:cs typeface="+mn-cs"/>
              </a:defRPr>
            </a:lvl3pPr>
            <a:lvl4pPr>
              <a:defRPr lang="de-DE" sz="1100" kern="1200" dirty="0" smtClean="0">
                <a:solidFill>
                  <a:schemeClr val="tx1"/>
                </a:solidFill>
                <a:latin typeface="+mn-lt"/>
                <a:ea typeface="+mn-ea"/>
                <a:cs typeface="+mn-cs"/>
              </a:defRPr>
            </a:lvl4pPr>
            <a:lvl5pPr>
              <a:defRPr lang="de-DE" sz="1100" kern="1200" dirty="0">
                <a:solidFill>
                  <a:schemeClr val="tx1"/>
                </a:solidFill>
                <a:latin typeface="+mn-lt"/>
                <a:ea typeface="+mn-ea"/>
                <a:cs typeface="+mn-cs"/>
              </a:defRPr>
            </a:lvl5pPr>
          </a:lstStyle>
          <a:p>
            <a:pPr lvl="0"/>
            <a:r>
              <a:rPr lang="de-DE"/>
              <a:t>Text</a:t>
            </a:r>
          </a:p>
        </p:txBody>
      </p:sp>
      <p:sp>
        <p:nvSpPr>
          <p:cNvPr id="46" name="Textplatzhalter 43">
            <a:extLst>
              <a:ext uri="{FF2B5EF4-FFF2-40B4-BE49-F238E27FC236}">
                <a16:creationId xmlns:a16="http://schemas.microsoft.com/office/drawing/2014/main" id="{21DC3A42-F671-4408-B986-38252E61F68D}"/>
              </a:ext>
            </a:extLst>
          </p:cNvPr>
          <p:cNvSpPr>
            <a:spLocks noGrp="1"/>
          </p:cNvSpPr>
          <p:nvPr>
            <p:ph type="body" sz="quarter" idx="16" hasCustomPrompt="1"/>
          </p:nvPr>
        </p:nvSpPr>
        <p:spPr>
          <a:xfrm>
            <a:off x="8527768" y="4920362"/>
            <a:ext cx="2756452" cy="1361910"/>
          </a:xfrm>
        </p:spPr>
        <p:txBody>
          <a:bodyPr>
            <a:noAutofit/>
          </a:bodyPr>
          <a:lstStyle>
            <a:lvl1pPr marL="0" indent="0">
              <a:spcBef>
                <a:spcPts val="0"/>
              </a:spcBef>
              <a:buFont typeface="Arial" panose="020B0604020202020204" pitchFamily="34" charset="0"/>
              <a:buNone/>
              <a:defRPr lang="de-DE" sz="1100" kern="1200" dirty="0" smtClean="0">
                <a:solidFill>
                  <a:schemeClr val="tx1"/>
                </a:solidFill>
                <a:latin typeface="Arial Nova" panose="020B0504020202020204" pitchFamily="34" charset="0"/>
                <a:ea typeface="+mn-ea"/>
                <a:cs typeface="+mn-cs"/>
              </a:defRPr>
            </a:lvl1pPr>
            <a:lvl2pPr>
              <a:defRPr lang="de-DE" sz="1100" kern="1200" dirty="0" smtClean="0">
                <a:solidFill>
                  <a:schemeClr val="tx1"/>
                </a:solidFill>
                <a:latin typeface="+mn-lt"/>
                <a:ea typeface="+mn-ea"/>
                <a:cs typeface="+mn-cs"/>
              </a:defRPr>
            </a:lvl2pPr>
            <a:lvl3pPr>
              <a:defRPr lang="de-DE" sz="1100" kern="1200" dirty="0" smtClean="0">
                <a:solidFill>
                  <a:schemeClr val="tx1"/>
                </a:solidFill>
                <a:latin typeface="+mn-lt"/>
                <a:ea typeface="+mn-ea"/>
                <a:cs typeface="+mn-cs"/>
              </a:defRPr>
            </a:lvl3pPr>
            <a:lvl4pPr>
              <a:defRPr lang="de-DE" sz="1100" kern="1200" dirty="0" smtClean="0">
                <a:solidFill>
                  <a:schemeClr val="tx1"/>
                </a:solidFill>
                <a:latin typeface="+mn-lt"/>
                <a:ea typeface="+mn-ea"/>
                <a:cs typeface="+mn-cs"/>
              </a:defRPr>
            </a:lvl4pPr>
            <a:lvl5pPr>
              <a:defRPr lang="de-DE" sz="1100" kern="1200" dirty="0">
                <a:solidFill>
                  <a:schemeClr val="tx1"/>
                </a:solidFill>
                <a:latin typeface="+mn-lt"/>
                <a:ea typeface="+mn-ea"/>
                <a:cs typeface="+mn-cs"/>
              </a:defRPr>
            </a:lvl5pPr>
          </a:lstStyle>
          <a:p>
            <a:pPr lvl="0"/>
            <a:r>
              <a:rPr lang="de-DE"/>
              <a:t>Text</a:t>
            </a:r>
          </a:p>
        </p:txBody>
      </p:sp>
      <p:sp>
        <p:nvSpPr>
          <p:cNvPr id="48" name="Textplatzhalter 47">
            <a:extLst>
              <a:ext uri="{FF2B5EF4-FFF2-40B4-BE49-F238E27FC236}">
                <a16:creationId xmlns:a16="http://schemas.microsoft.com/office/drawing/2014/main" id="{373A5240-E392-4F27-B6E7-654295B94C41}"/>
              </a:ext>
            </a:extLst>
          </p:cNvPr>
          <p:cNvSpPr>
            <a:spLocks noGrp="1"/>
          </p:cNvSpPr>
          <p:nvPr>
            <p:ph type="body" sz="quarter" idx="17" hasCustomPrompt="1"/>
          </p:nvPr>
        </p:nvSpPr>
        <p:spPr>
          <a:xfrm>
            <a:off x="4740772" y="223967"/>
            <a:ext cx="2710455" cy="461665"/>
          </a:xfrm>
        </p:spPr>
        <p:txBody>
          <a:bodyPr>
            <a:noAutofit/>
          </a:bodyPr>
          <a:lstStyle>
            <a:lvl1pPr marL="0" indent="0" algn="ctr" defTabSz="914400" rtl="0" eaLnBrk="1" latinLnBrk="0" hangingPunct="1">
              <a:lnSpc>
                <a:spcPct val="100000"/>
              </a:lnSpc>
              <a:buNone/>
              <a:defRPr lang="de-DE" sz="2400" b="1" kern="1200" dirty="0" smtClean="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…Über unser…</a:t>
            </a:r>
          </a:p>
        </p:txBody>
      </p:sp>
      <p:sp>
        <p:nvSpPr>
          <p:cNvPr id="50" name="Textplatzhalter 49">
            <a:extLst>
              <a:ext uri="{FF2B5EF4-FFF2-40B4-BE49-F238E27FC236}">
                <a16:creationId xmlns:a16="http://schemas.microsoft.com/office/drawing/2014/main" id="{323C0663-F067-4690-867E-93910AB07582}"/>
              </a:ext>
            </a:extLst>
          </p:cNvPr>
          <p:cNvSpPr>
            <a:spLocks noGrp="1"/>
          </p:cNvSpPr>
          <p:nvPr>
            <p:ph type="body" sz="quarter" idx="18" hasCustomPrompt="1"/>
          </p:nvPr>
        </p:nvSpPr>
        <p:spPr>
          <a:xfrm>
            <a:off x="3293834" y="519152"/>
            <a:ext cx="5672098" cy="584200"/>
          </a:xfrm>
        </p:spPr>
        <p:txBody>
          <a:bodyPr/>
          <a:lstStyle>
            <a:lvl1pPr marL="0" indent="0" algn="ctr">
              <a:lnSpc>
                <a:spcPct val="100000"/>
              </a:lnSpc>
              <a:buNone/>
              <a:defRPr lang="de-DE" sz="3200" b="1" kern="1200" dirty="0" smtClean="0">
                <a:solidFill>
                  <a:schemeClr val="accent1"/>
                </a:solidFill>
                <a:latin typeface="Arial Nova" panose="020B0504020202020204" pitchFamily="34" charset="0"/>
                <a:ea typeface="+mn-ea"/>
                <a:cs typeface="+mn-cs"/>
              </a:defRPr>
            </a:lvl1pPr>
            <a:lvl2pPr>
              <a:defRPr lang="de-DE" sz="3200" b="1" kern="1200" dirty="0" smtClean="0">
                <a:solidFill>
                  <a:schemeClr val="accent1"/>
                </a:solidFill>
                <a:latin typeface="Arial Nova" panose="020B0504020202020204" pitchFamily="34" charset="0"/>
                <a:ea typeface="+mn-ea"/>
                <a:cs typeface="+mn-cs"/>
              </a:defRPr>
            </a:lvl2pPr>
            <a:lvl3pPr>
              <a:defRPr lang="de-DE" sz="3200" b="1" kern="1200" dirty="0" smtClean="0">
                <a:solidFill>
                  <a:schemeClr val="accent1"/>
                </a:solidFill>
                <a:latin typeface="Arial Nova" panose="020B0504020202020204" pitchFamily="34" charset="0"/>
                <a:ea typeface="+mn-ea"/>
                <a:cs typeface="+mn-cs"/>
              </a:defRPr>
            </a:lvl3pPr>
            <a:lvl4pPr>
              <a:defRPr lang="de-DE" sz="3200" b="1" kern="1200" dirty="0" smtClean="0">
                <a:solidFill>
                  <a:schemeClr val="accent1"/>
                </a:solidFill>
                <a:latin typeface="Arial Nova" panose="020B0504020202020204" pitchFamily="34" charset="0"/>
                <a:ea typeface="+mn-ea"/>
                <a:cs typeface="+mn-cs"/>
              </a:defRPr>
            </a:lvl4pPr>
            <a:lvl5pPr>
              <a:defRPr lang="de-DE" sz="3200" b="1" kern="1200" dirty="0">
                <a:solidFill>
                  <a:schemeClr val="accent1"/>
                </a:solidFill>
                <a:latin typeface="Arial Nova" panose="020B0504020202020204" pitchFamily="34" charset="0"/>
                <a:ea typeface="+mn-ea"/>
                <a:cs typeface="+mn-cs"/>
              </a:defRPr>
            </a:lvl5pPr>
          </a:lstStyle>
          <a:p>
            <a:pPr lvl="0"/>
            <a:r>
              <a:rPr lang="de-DE"/>
              <a:t>ANGEBOT / VERFAHREN</a:t>
            </a:r>
          </a:p>
        </p:txBody>
      </p:sp>
      <p:sp>
        <p:nvSpPr>
          <p:cNvPr id="52" name="Textplatzhalter 51">
            <a:extLst>
              <a:ext uri="{FF2B5EF4-FFF2-40B4-BE49-F238E27FC236}">
                <a16:creationId xmlns:a16="http://schemas.microsoft.com/office/drawing/2014/main" id="{FD6FEF2B-2807-4CD1-BBA6-FF6456B04D43}"/>
              </a:ext>
            </a:extLst>
          </p:cNvPr>
          <p:cNvSpPr>
            <a:spLocks noGrp="1"/>
          </p:cNvSpPr>
          <p:nvPr>
            <p:ph type="body" sz="quarter" idx="19" hasCustomPrompt="1"/>
          </p:nvPr>
        </p:nvSpPr>
        <p:spPr>
          <a:xfrm>
            <a:off x="4987070" y="1044029"/>
            <a:ext cx="2285626" cy="254000"/>
          </a:xfrm>
        </p:spPr>
        <p:txBody>
          <a:bodyPr>
            <a:noAutofit/>
          </a:bodyPr>
          <a:lstStyle>
            <a:lvl1pPr marL="0" indent="0" algn="ctr">
              <a:lnSpc>
                <a:spcPct val="100000"/>
              </a:lnSpc>
              <a:buNone/>
              <a:defRPr lang="de-DE" sz="1050" b="1" kern="1200" spc="300" dirty="0">
                <a:solidFill>
                  <a:schemeClr val="accent3"/>
                </a:solidFill>
                <a:latin typeface="Arial Nova" panose="020B0504020202020204" pitchFamily="34" charset="0"/>
                <a:ea typeface="+mn-ea"/>
                <a:cs typeface="+mn-cs"/>
              </a:defRPr>
            </a:lvl1pPr>
          </a:lstStyle>
          <a:p>
            <a:pPr lvl="0"/>
            <a:r>
              <a:rPr lang="de-DE"/>
              <a:t>Unterschrift</a:t>
            </a:r>
          </a:p>
        </p:txBody>
      </p:sp>
      <p:sp>
        <p:nvSpPr>
          <p:cNvPr id="54" name="Textplatzhalter 53">
            <a:extLst>
              <a:ext uri="{FF2B5EF4-FFF2-40B4-BE49-F238E27FC236}">
                <a16:creationId xmlns:a16="http://schemas.microsoft.com/office/drawing/2014/main" id="{833F7D9A-08CE-44D6-A544-736C5780C1F3}"/>
              </a:ext>
            </a:extLst>
          </p:cNvPr>
          <p:cNvSpPr>
            <a:spLocks noGrp="1"/>
          </p:cNvSpPr>
          <p:nvPr>
            <p:ph type="body" sz="quarter" idx="20" hasCustomPrompt="1"/>
          </p:nvPr>
        </p:nvSpPr>
        <p:spPr>
          <a:xfrm>
            <a:off x="827314" y="4283166"/>
            <a:ext cx="2975428" cy="408178"/>
          </a:xfrm>
        </p:spPr>
        <p:txBody>
          <a:bodyPr>
            <a:noAutofit/>
          </a:bodyPr>
          <a:lstStyle>
            <a:lvl1pPr marL="0" indent="0" algn="ctr" defTabSz="914400" rtl="0" eaLnBrk="1" latinLnBrk="0" hangingPunct="1">
              <a:lnSpc>
                <a:spcPct val="150000"/>
              </a:lnSpc>
              <a:buNone/>
              <a:defRPr lang="de-DE" sz="1600" b="1" kern="1200" dirty="0">
                <a:solidFill>
                  <a:schemeClr val="bg1"/>
                </a:solidFill>
                <a:latin typeface="Arial Nova" panose="020B0504020202020204" pitchFamily="34" charset="0"/>
                <a:ea typeface="+mn-ea"/>
                <a:cs typeface="+mn-cs"/>
              </a:defRPr>
            </a:lvl1pPr>
          </a:lstStyle>
          <a:p>
            <a:pPr lvl="0"/>
            <a:r>
              <a:rPr lang="de-DE"/>
              <a:t>Begriff</a:t>
            </a:r>
          </a:p>
        </p:txBody>
      </p:sp>
      <p:sp>
        <p:nvSpPr>
          <p:cNvPr id="55" name="Textplatzhalter 53">
            <a:extLst>
              <a:ext uri="{FF2B5EF4-FFF2-40B4-BE49-F238E27FC236}">
                <a16:creationId xmlns:a16="http://schemas.microsoft.com/office/drawing/2014/main" id="{3C76FCDC-9D04-42E1-BC22-C27926FF8B51}"/>
              </a:ext>
            </a:extLst>
          </p:cNvPr>
          <p:cNvSpPr>
            <a:spLocks noGrp="1"/>
          </p:cNvSpPr>
          <p:nvPr>
            <p:ph type="body" sz="quarter" idx="21" hasCustomPrompt="1"/>
          </p:nvPr>
        </p:nvSpPr>
        <p:spPr>
          <a:xfrm>
            <a:off x="4622797" y="4283166"/>
            <a:ext cx="2975428" cy="408178"/>
          </a:xfrm>
        </p:spPr>
        <p:txBody>
          <a:bodyPr>
            <a:noAutofit/>
          </a:bodyPr>
          <a:lstStyle>
            <a:lvl1pPr marL="0" indent="0" algn="ctr" defTabSz="914400" rtl="0" eaLnBrk="1" latinLnBrk="0" hangingPunct="1">
              <a:lnSpc>
                <a:spcPct val="150000"/>
              </a:lnSpc>
              <a:buNone/>
              <a:defRPr lang="de-DE" sz="1600" b="1" kern="1200" dirty="0">
                <a:solidFill>
                  <a:schemeClr val="bg1"/>
                </a:solidFill>
                <a:latin typeface="Arial Nova" panose="020B0504020202020204" pitchFamily="34" charset="0"/>
                <a:ea typeface="+mn-ea"/>
                <a:cs typeface="+mn-cs"/>
              </a:defRPr>
            </a:lvl1pPr>
          </a:lstStyle>
          <a:p>
            <a:pPr lvl="0"/>
            <a:r>
              <a:rPr lang="de-DE"/>
              <a:t>Begriff</a:t>
            </a:r>
          </a:p>
        </p:txBody>
      </p:sp>
      <p:sp>
        <p:nvSpPr>
          <p:cNvPr id="56" name="Textplatzhalter 53">
            <a:extLst>
              <a:ext uri="{FF2B5EF4-FFF2-40B4-BE49-F238E27FC236}">
                <a16:creationId xmlns:a16="http://schemas.microsoft.com/office/drawing/2014/main" id="{7950FA07-94CB-4AF6-87C3-6D5F97230B6D}"/>
              </a:ext>
            </a:extLst>
          </p:cNvPr>
          <p:cNvSpPr>
            <a:spLocks noGrp="1"/>
          </p:cNvSpPr>
          <p:nvPr>
            <p:ph type="body" sz="quarter" idx="22" hasCustomPrompt="1"/>
          </p:nvPr>
        </p:nvSpPr>
        <p:spPr>
          <a:xfrm>
            <a:off x="8416153" y="4283166"/>
            <a:ext cx="2975428" cy="408178"/>
          </a:xfrm>
        </p:spPr>
        <p:txBody>
          <a:bodyPr>
            <a:noAutofit/>
          </a:bodyPr>
          <a:lstStyle>
            <a:lvl1pPr marL="0" indent="0" algn="ctr" defTabSz="914400" rtl="0" eaLnBrk="1" latinLnBrk="0" hangingPunct="1">
              <a:lnSpc>
                <a:spcPct val="150000"/>
              </a:lnSpc>
              <a:buNone/>
              <a:defRPr lang="de-DE" sz="1600" b="1" kern="1200" dirty="0">
                <a:solidFill>
                  <a:schemeClr val="bg1"/>
                </a:solidFill>
                <a:latin typeface="Arial Nova" panose="020B0504020202020204" pitchFamily="34" charset="0"/>
                <a:ea typeface="+mn-ea"/>
                <a:cs typeface="+mn-cs"/>
              </a:defRPr>
            </a:lvl1pPr>
          </a:lstStyle>
          <a:p>
            <a:pPr lvl="0"/>
            <a:r>
              <a:rPr lang="de-DE"/>
              <a:t>Begriff</a:t>
            </a:r>
          </a:p>
        </p:txBody>
      </p:sp>
      <p:sp>
        <p:nvSpPr>
          <p:cNvPr id="57" name="Foliennummernplatzhalter 5">
            <a:extLst>
              <a:ext uri="{FF2B5EF4-FFF2-40B4-BE49-F238E27FC236}">
                <a16:creationId xmlns:a16="http://schemas.microsoft.com/office/drawing/2014/main" id="{B9DF1A42-3123-4C78-A339-177CE7AE937F}"/>
              </a:ext>
            </a:extLst>
          </p:cNvPr>
          <p:cNvSpPr>
            <a:spLocks noGrp="1"/>
          </p:cNvSpPr>
          <p:nvPr>
            <p:ph type="sldNum" sz="quarter" idx="12"/>
          </p:nvPr>
        </p:nvSpPr>
        <p:spPr>
          <a:xfrm>
            <a:off x="11632084" y="6449924"/>
            <a:ext cx="502024" cy="365125"/>
          </a:xfrm>
        </p:spPr>
        <p:txBody>
          <a:bodyPr/>
          <a:lstStyle>
            <a:lvl1pPr>
              <a:defRPr>
                <a:solidFill>
                  <a:schemeClr val="accent1"/>
                </a:solidFill>
                <a:latin typeface="Arial Nova" panose="020B0504020202020204" pitchFamily="34" charset="0"/>
              </a:defRPr>
            </a:lvl1pPr>
          </a:lstStyle>
          <a:p>
            <a:fld id="{661E4444-FF17-47DA-BF27-F4FFCBEFF0B5}" type="slidenum">
              <a:rPr lang="de-DE" smtClean="0"/>
              <a:pPr/>
              <a:t>‹Nr.›</a:t>
            </a:fld>
            <a:endParaRPr lang="de-DE"/>
          </a:p>
        </p:txBody>
      </p:sp>
      <p:pic>
        <p:nvPicPr>
          <p:cNvPr id="2" name="Grafik 1" descr="Ein Bild, das Screenshot, Grafiken, Grafikdesign, Design enthält.&#10;&#10;Automatisch generierte Beschreibung">
            <a:extLst>
              <a:ext uri="{FF2B5EF4-FFF2-40B4-BE49-F238E27FC236}">
                <a16:creationId xmlns:a16="http://schemas.microsoft.com/office/drawing/2014/main" id="{88092BDD-0942-97E4-710D-3CCE8570CF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20" y="82709"/>
            <a:ext cx="545907" cy="652535"/>
          </a:xfrm>
          <a:prstGeom prst="rect">
            <a:avLst/>
          </a:prstGeom>
        </p:spPr>
      </p:pic>
    </p:spTree>
    <p:extLst>
      <p:ext uri="{BB962C8B-B14F-4D97-AF65-F5344CB8AC3E}">
        <p14:creationId xmlns:p14="http://schemas.microsoft.com/office/powerpoint/2010/main" val="15517565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1 Bild 3 Piktogramme">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1C24C4FE-49E4-4CBE-90CA-13B13A1086AF}"/>
              </a:ext>
            </a:extLst>
          </p:cNvPr>
          <p:cNvSpPr>
            <a:spLocks noGrp="1"/>
          </p:cNvSpPr>
          <p:nvPr>
            <p:ph type="sldNum" sz="quarter" idx="12"/>
          </p:nvPr>
        </p:nvSpPr>
        <p:spPr>
          <a:xfrm>
            <a:off x="11632084" y="6449924"/>
            <a:ext cx="502024" cy="365125"/>
          </a:xfrm>
        </p:spPr>
        <p:txBody>
          <a:bodyPr/>
          <a:lstStyle>
            <a:lvl1pPr>
              <a:defRPr>
                <a:solidFill>
                  <a:schemeClr val="accent1"/>
                </a:solidFill>
                <a:latin typeface="Arial Nova" panose="020B0504020202020204" pitchFamily="34" charset="0"/>
              </a:defRPr>
            </a:lvl1pPr>
          </a:lstStyle>
          <a:p>
            <a:fld id="{661E4444-FF17-47DA-BF27-F4FFCBEFF0B5}" type="slidenum">
              <a:rPr lang="de-DE" smtClean="0"/>
              <a:pPr/>
              <a:t>‹Nr.›</a:t>
            </a:fld>
            <a:endParaRPr lang="de-DE"/>
          </a:p>
        </p:txBody>
      </p:sp>
      <p:cxnSp>
        <p:nvCxnSpPr>
          <p:cNvPr id="22" name="Straight Connector 9">
            <a:extLst>
              <a:ext uri="{FF2B5EF4-FFF2-40B4-BE49-F238E27FC236}">
                <a16:creationId xmlns:a16="http://schemas.microsoft.com/office/drawing/2014/main" id="{644D3B79-EE65-475B-8129-BE5E0EA028B0}"/>
              </a:ext>
            </a:extLst>
          </p:cNvPr>
          <p:cNvCxnSpPr/>
          <p:nvPr/>
        </p:nvCxnSpPr>
        <p:spPr>
          <a:xfrm>
            <a:off x="5878284" y="1578405"/>
            <a:ext cx="457200" cy="152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Textplatzhalter 47">
            <a:extLst>
              <a:ext uri="{FF2B5EF4-FFF2-40B4-BE49-F238E27FC236}">
                <a16:creationId xmlns:a16="http://schemas.microsoft.com/office/drawing/2014/main" id="{373A5240-E392-4F27-B6E7-654295B94C41}"/>
              </a:ext>
            </a:extLst>
          </p:cNvPr>
          <p:cNvSpPr>
            <a:spLocks noGrp="1"/>
          </p:cNvSpPr>
          <p:nvPr>
            <p:ph type="body" sz="quarter" idx="17" hasCustomPrompt="1"/>
          </p:nvPr>
        </p:nvSpPr>
        <p:spPr>
          <a:xfrm>
            <a:off x="4740772" y="223967"/>
            <a:ext cx="2710455" cy="461665"/>
          </a:xfrm>
        </p:spPr>
        <p:txBody>
          <a:bodyPr>
            <a:noAutofit/>
          </a:bodyPr>
          <a:lstStyle>
            <a:lvl1pPr marL="0" indent="0" algn="ctr" defTabSz="914400" rtl="0" eaLnBrk="1" latinLnBrk="0" hangingPunct="1">
              <a:lnSpc>
                <a:spcPct val="100000"/>
              </a:lnSpc>
              <a:buNone/>
              <a:defRPr lang="de-DE" sz="2400" b="1" kern="1200" dirty="0" smtClean="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…Über unser…</a:t>
            </a:r>
          </a:p>
        </p:txBody>
      </p:sp>
      <p:sp>
        <p:nvSpPr>
          <p:cNvPr id="50" name="Textplatzhalter 49">
            <a:extLst>
              <a:ext uri="{FF2B5EF4-FFF2-40B4-BE49-F238E27FC236}">
                <a16:creationId xmlns:a16="http://schemas.microsoft.com/office/drawing/2014/main" id="{323C0663-F067-4690-867E-93910AB07582}"/>
              </a:ext>
            </a:extLst>
          </p:cNvPr>
          <p:cNvSpPr>
            <a:spLocks noGrp="1"/>
          </p:cNvSpPr>
          <p:nvPr>
            <p:ph type="body" sz="quarter" idx="18" hasCustomPrompt="1"/>
          </p:nvPr>
        </p:nvSpPr>
        <p:spPr>
          <a:xfrm>
            <a:off x="3293834" y="519152"/>
            <a:ext cx="5672098" cy="584200"/>
          </a:xfrm>
        </p:spPr>
        <p:txBody>
          <a:bodyPr/>
          <a:lstStyle>
            <a:lvl1pPr marL="0" indent="0" algn="ctr">
              <a:lnSpc>
                <a:spcPct val="100000"/>
              </a:lnSpc>
              <a:buNone/>
              <a:defRPr lang="de-DE" sz="3200" b="1" kern="1200" dirty="0" smtClean="0">
                <a:solidFill>
                  <a:schemeClr val="accent1"/>
                </a:solidFill>
                <a:latin typeface="Arial Nova" panose="020B0504020202020204" pitchFamily="34" charset="0"/>
                <a:ea typeface="+mn-ea"/>
                <a:cs typeface="+mn-cs"/>
              </a:defRPr>
            </a:lvl1pPr>
            <a:lvl2pPr>
              <a:defRPr lang="de-DE" sz="3200" b="1" kern="1200" dirty="0" smtClean="0">
                <a:solidFill>
                  <a:schemeClr val="accent1"/>
                </a:solidFill>
                <a:latin typeface="Arial Nova" panose="020B0504020202020204" pitchFamily="34" charset="0"/>
                <a:ea typeface="+mn-ea"/>
                <a:cs typeface="+mn-cs"/>
              </a:defRPr>
            </a:lvl2pPr>
            <a:lvl3pPr>
              <a:defRPr lang="de-DE" sz="3200" b="1" kern="1200" dirty="0" smtClean="0">
                <a:solidFill>
                  <a:schemeClr val="accent1"/>
                </a:solidFill>
                <a:latin typeface="Arial Nova" panose="020B0504020202020204" pitchFamily="34" charset="0"/>
                <a:ea typeface="+mn-ea"/>
                <a:cs typeface="+mn-cs"/>
              </a:defRPr>
            </a:lvl3pPr>
            <a:lvl4pPr>
              <a:defRPr lang="de-DE" sz="3200" b="1" kern="1200" dirty="0" smtClean="0">
                <a:solidFill>
                  <a:schemeClr val="accent1"/>
                </a:solidFill>
                <a:latin typeface="Arial Nova" panose="020B0504020202020204" pitchFamily="34" charset="0"/>
                <a:ea typeface="+mn-ea"/>
                <a:cs typeface="+mn-cs"/>
              </a:defRPr>
            </a:lvl4pPr>
            <a:lvl5pPr>
              <a:defRPr lang="de-DE" sz="3200" b="1" kern="1200" dirty="0">
                <a:solidFill>
                  <a:schemeClr val="accent1"/>
                </a:solidFill>
                <a:latin typeface="Arial Nova" panose="020B0504020202020204" pitchFamily="34" charset="0"/>
                <a:ea typeface="+mn-ea"/>
                <a:cs typeface="+mn-cs"/>
              </a:defRPr>
            </a:lvl5pPr>
          </a:lstStyle>
          <a:p>
            <a:pPr lvl="0"/>
            <a:r>
              <a:rPr lang="de-DE"/>
              <a:t>ANGEBOT / VERFAHREN</a:t>
            </a:r>
          </a:p>
        </p:txBody>
      </p:sp>
      <p:sp>
        <p:nvSpPr>
          <p:cNvPr id="52" name="Textplatzhalter 51">
            <a:extLst>
              <a:ext uri="{FF2B5EF4-FFF2-40B4-BE49-F238E27FC236}">
                <a16:creationId xmlns:a16="http://schemas.microsoft.com/office/drawing/2014/main" id="{FD6FEF2B-2807-4CD1-BBA6-FF6456B04D43}"/>
              </a:ext>
            </a:extLst>
          </p:cNvPr>
          <p:cNvSpPr>
            <a:spLocks noGrp="1"/>
          </p:cNvSpPr>
          <p:nvPr>
            <p:ph type="body" sz="quarter" idx="19" hasCustomPrompt="1"/>
          </p:nvPr>
        </p:nvSpPr>
        <p:spPr>
          <a:xfrm>
            <a:off x="4987070" y="1044029"/>
            <a:ext cx="2285626" cy="254000"/>
          </a:xfrm>
        </p:spPr>
        <p:txBody>
          <a:bodyPr>
            <a:noAutofit/>
          </a:bodyPr>
          <a:lstStyle>
            <a:lvl1pPr marL="0" indent="0" algn="ctr">
              <a:lnSpc>
                <a:spcPct val="100000"/>
              </a:lnSpc>
              <a:buNone/>
              <a:defRPr lang="de-DE" sz="1050" b="1" kern="1200" spc="300" dirty="0">
                <a:solidFill>
                  <a:schemeClr val="accent3"/>
                </a:solidFill>
                <a:latin typeface="Arial Nova" panose="020B0504020202020204" pitchFamily="34" charset="0"/>
                <a:ea typeface="+mn-ea"/>
                <a:cs typeface="+mn-cs"/>
              </a:defRPr>
            </a:lvl1pPr>
          </a:lstStyle>
          <a:p>
            <a:pPr lvl="0"/>
            <a:r>
              <a:rPr lang="de-DE"/>
              <a:t>Unterschrift</a:t>
            </a:r>
          </a:p>
        </p:txBody>
      </p:sp>
      <p:sp>
        <p:nvSpPr>
          <p:cNvPr id="23" name="Rectangle 9">
            <a:extLst>
              <a:ext uri="{FF2B5EF4-FFF2-40B4-BE49-F238E27FC236}">
                <a16:creationId xmlns:a16="http://schemas.microsoft.com/office/drawing/2014/main" id="{BE167521-6B74-4596-A30A-5704DCB1775A}"/>
              </a:ext>
            </a:extLst>
          </p:cNvPr>
          <p:cNvSpPr/>
          <p:nvPr userDrawn="1"/>
        </p:nvSpPr>
        <p:spPr>
          <a:xfrm>
            <a:off x="478971" y="1988458"/>
            <a:ext cx="5399313" cy="1352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0">
            <a:extLst>
              <a:ext uri="{FF2B5EF4-FFF2-40B4-BE49-F238E27FC236}">
                <a16:creationId xmlns:a16="http://schemas.microsoft.com/office/drawing/2014/main" id="{40FF6155-DE80-456F-A619-25F9E7F476AD}"/>
              </a:ext>
            </a:extLst>
          </p:cNvPr>
          <p:cNvSpPr/>
          <p:nvPr userDrawn="1"/>
        </p:nvSpPr>
        <p:spPr>
          <a:xfrm>
            <a:off x="478970" y="3562140"/>
            <a:ext cx="5399313" cy="1352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1">
            <a:extLst>
              <a:ext uri="{FF2B5EF4-FFF2-40B4-BE49-F238E27FC236}">
                <a16:creationId xmlns:a16="http://schemas.microsoft.com/office/drawing/2014/main" id="{CE65A216-31E3-447E-B8B4-1097BDC4D635}"/>
              </a:ext>
            </a:extLst>
          </p:cNvPr>
          <p:cNvSpPr/>
          <p:nvPr userDrawn="1"/>
        </p:nvSpPr>
        <p:spPr>
          <a:xfrm>
            <a:off x="478970" y="5135822"/>
            <a:ext cx="5399313" cy="1352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12">
            <a:extLst>
              <a:ext uri="{FF2B5EF4-FFF2-40B4-BE49-F238E27FC236}">
                <a16:creationId xmlns:a16="http://schemas.microsoft.com/office/drawing/2014/main" id="{30F9AC00-6596-46FD-8B14-F1D93494C39A}"/>
              </a:ext>
            </a:extLst>
          </p:cNvPr>
          <p:cNvSpPr/>
          <p:nvPr userDrawn="1"/>
        </p:nvSpPr>
        <p:spPr>
          <a:xfrm rot="2700000">
            <a:off x="752098" y="2209576"/>
            <a:ext cx="909830" cy="9098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17">
            <a:extLst>
              <a:ext uri="{FF2B5EF4-FFF2-40B4-BE49-F238E27FC236}">
                <a16:creationId xmlns:a16="http://schemas.microsoft.com/office/drawing/2014/main" id="{662861FD-F869-497D-A816-342C57B0E40D}"/>
              </a:ext>
            </a:extLst>
          </p:cNvPr>
          <p:cNvSpPr/>
          <p:nvPr userDrawn="1"/>
        </p:nvSpPr>
        <p:spPr>
          <a:xfrm rot="2700000">
            <a:off x="761385" y="5356940"/>
            <a:ext cx="909830" cy="9098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18">
            <a:extLst>
              <a:ext uri="{FF2B5EF4-FFF2-40B4-BE49-F238E27FC236}">
                <a16:creationId xmlns:a16="http://schemas.microsoft.com/office/drawing/2014/main" id="{441C593B-712F-4921-8287-7EFCE5C55238}"/>
              </a:ext>
            </a:extLst>
          </p:cNvPr>
          <p:cNvSpPr/>
          <p:nvPr userDrawn="1"/>
        </p:nvSpPr>
        <p:spPr>
          <a:xfrm rot="2700000">
            <a:off x="769088" y="3783257"/>
            <a:ext cx="909830" cy="9098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19">
            <a:extLst>
              <a:ext uri="{FF2B5EF4-FFF2-40B4-BE49-F238E27FC236}">
                <a16:creationId xmlns:a16="http://schemas.microsoft.com/office/drawing/2014/main" id="{84A1D0A2-AEE9-450D-95B0-BFB6B80BDC34}"/>
              </a:ext>
            </a:extLst>
          </p:cNvPr>
          <p:cNvGrpSpPr/>
          <p:nvPr userDrawn="1"/>
        </p:nvGrpSpPr>
        <p:grpSpPr>
          <a:xfrm>
            <a:off x="912514" y="4013837"/>
            <a:ext cx="588998" cy="448670"/>
            <a:chOff x="1938338" y="685800"/>
            <a:chExt cx="1485900" cy="1131888"/>
          </a:xfrm>
          <a:solidFill>
            <a:schemeClr val="tx1"/>
          </a:solidFill>
        </p:grpSpPr>
        <p:sp>
          <p:nvSpPr>
            <p:cNvPr id="40" name="Freeform 38">
              <a:extLst>
                <a:ext uri="{FF2B5EF4-FFF2-40B4-BE49-F238E27FC236}">
                  <a16:creationId xmlns:a16="http://schemas.microsoft.com/office/drawing/2014/main" id="{475F9316-6EED-4B90-A127-F45470981D89}"/>
                </a:ext>
              </a:extLst>
            </p:cNvPr>
            <p:cNvSpPr>
              <a:spLocks noEditPoints="1"/>
            </p:cNvSpPr>
            <p:nvPr/>
          </p:nvSpPr>
          <p:spPr bwMode="auto">
            <a:xfrm>
              <a:off x="2441575" y="685800"/>
              <a:ext cx="982663" cy="1131888"/>
            </a:xfrm>
            <a:custGeom>
              <a:avLst/>
              <a:gdLst>
                <a:gd name="T0" fmla="*/ 942 w 1033"/>
                <a:gd name="T1" fmla="*/ 354 h 1188"/>
                <a:gd name="T2" fmla="*/ 982 w 1033"/>
                <a:gd name="T3" fmla="*/ 354 h 1188"/>
                <a:gd name="T4" fmla="*/ 1022 w 1033"/>
                <a:gd name="T5" fmla="*/ 314 h 1188"/>
                <a:gd name="T6" fmla="*/ 1022 w 1033"/>
                <a:gd name="T7" fmla="*/ 274 h 1188"/>
                <a:gd name="T8" fmla="*/ 932 w 1033"/>
                <a:gd name="T9" fmla="*/ 184 h 1188"/>
                <a:gd name="T10" fmla="*/ 892 w 1033"/>
                <a:gd name="T11" fmla="*/ 184 h 1188"/>
                <a:gd name="T12" fmla="*/ 852 w 1033"/>
                <a:gd name="T13" fmla="*/ 224 h 1188"/>
                <a:gd name="T14" fmla="*/ 852 w 1033"/>
                <a:gd name="T15" fmla="*/ 264 h 1188"/>
                <a:gd name="T16" fmla="*/ 856 w 1033"/>
                <a:gd name="T17" fmla="*/ 267 h 1188"/>
                <a:gd name="T18" fmla="*/ 827 w 1033"/>
                <a:gd name="T19" fmla="*/ 296 h 1188"/>
                <a:gd name="T20" fmla="*/ 576 w 1033"/>
                <a:gd name="T21" fmla="*/ 191 h 1188"/>
                <a:gd name="T22" fmla="*/ 576 w 1033"/>
                <a:gd name="T23" fmla="*/ 140 h 1188"/>
                <a:gd name="T24" fmla="*/ 607 w 1033"/>
                <a:gd name="T25" fmla="*/ 140 h 1188"/>
                <a:gd name="T26" fmla="*/ 635 w 1033"/>
                <a:gd name="T27" fmla="*/ 112 h 1188"/>
                <a:gd name="T28" fmla="*/ 635 w 1033"/>
                <a:gd name="T29" fmla="*/ 28 h 1188"/>
                <a:gd name="T30" fmla="*/ 607 w 1033"/>
                <a:gd name="T31" fmla="*/ 0 h 1188"/>
                <a:gd name="T32" fmla="*/ 427 w 1033"/>
                <a:gd name="T33" fmla="*/ 0 h 1188"/>
                <a:gd name="T34" fmla="*/ 399 w 1033"/>
                <a:gd name="T35" fmla="*/ 28 h 1188"/>
                <a:gd name="T36" fmla="*/ 399 w 1033"/>
                <a:gd name="T37" fmla="*/ 112 h 1188"/>
                <a:gd name="T38" fmla="*/ 427 w 1033"/>
                <a:gd name="T39" fmla="*/ 140 h 1188"/>
                <a:gd name="T40" fmla="*/ 458 w 1033"/>
                <a:gd name="T41" fmla="*/ 140 h 1188"/>
                <a:gd name="T42" fmla="*/ 458 w 1033"/>
                <a:gd name="T43" fmla="*/ 191 h 1188"/>
                <a:gd name="T44" fmla="*/ 207 w 1033"/>
                <a:gd name="T45" fmla="*/ 296 h 1188"/>
                <a:gd name="T46" fmla="*/ 178 w 1033"/>
                <a:gd name="T47" fmla="*/ 267 h 1188"/>
                <a:gd name="T48" fmla="*/ 182 w 1033"/>
                <a:gd name="T49" fmla="*/ 264 h 1188"/>
                <a:gd name="T50" fmla="*/ 182 w 1033"/>
                <a:gd name="T51" fmla="*/ 224 h 1188"/>
                <a:gd name="T52" fmla="*/ 142 w 1033"/>
                <a:gd name="T53" fmla="*/ 184 h 1188"/>
                <a:gd name="T54" fmla="*/ 102 w 1033"/>
                <a:gd name="T55" fmla="*/ 184 h 1188"/>
                <a:gd name="T56" fmla="*/ 12 w 1033"/>
                <a:gd name="T57" fmla="*/ 274 h 1188"/>
                <a:gd name="T58" fmla="*/ 12 w 1033"/>
                <a:gd name="T59" fmla="*/ 314 h 1188"/>
                <a:gd name="T60" fmla="*/ 52 w 1033"/>
                <a:gd name="T61" fmla="*/ 354 h 1188"/>
                <a:gd name="T62" fmla="*/ 92 w 1033"/>
                <a:gd name="T63" fmla="*/ 354 h 1188"/>
                <a:gd name="T64" fmla="*/ 96 w 1033"/>
                <a:gd name="T65" fmla="*/ 350 h 1188"/>
                <a:gd name="T66" fmla="*/ 124 w 1033"/>
                <a:gd name="T67" fmla="*/ 378 h 1188"/>
                <a:gd name="T68" fmla="*/ 16 w 1033"/>
                <a:gd name="T69" fmla="*/ 688 h 1188"/>
                <a:gd name="T70" fmla="*/ 517 w 1033"/>
                <a:gd name="T71" fmla="*/ 1188 h 1188"/>
                <a:gd name="T72" fmla="*/ 1017 w 1033"/>
                <a:gd name="T73" fmla="*/ 688 h 1188"/>
                <a:gd name="T74" fmla="*/ 910 w 1033"/>
                <a:gd name="T75" fmla="*/ 378 h 1188"/>
                <a:gd name="T76" fmla="*/ 938 w 1033"/>
                <a:gd name="T77" fmla="*/ 350 h 1188"/>
                <a:gd name="T78" fmla="*/ 942 w 1033"/>
                <a:gd name="T79" fmla="*/ 354 h 1188"/>
                <a:gd name="T80" fmla="*/ 517 w 1033"/>
                <a:gd name="T81" fmla="*/ 1072 h 1188"/>
                <a:gd name="T82" fmla="*/ 133 w 1033"/>
                <a:gd name="T83" fmla="*/ 688 h 1188"/>
                <a:gd name="T84" fmla="*/ 517 w 1033"/>
                <a:gd name="T85" fmla="*/ 304 h 1188"/>
                <a:gd name="T86" fmla="*/ 901 w 1033"/>
                <a:gd name="T87" fmla="*/ 688 h 1188"/>
                <a:gd name="T88" fmla="*/ 517 w 1033"/>
                <a:gd name="T89" fmla="*/ 1072 h 1188"/>
                <a:gd name="T90" fmla="*/ 517 w 1033"/>
                <a:gd name="T91" fmla="*/ 1072 h 1188"/>
                <a:gd name="T92" fmla="*/ 517 w 1033"/>
                <a:gd name="T93" fmla="*/ 1072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3" h="1188">
                  <a:moveTo>
                    <a:pt x="942" y="354"/>
                  </a:moveTo>
                  <a:cubicBezTo>
                    <a:pt x="953" y="365"/>
                    <a:pt x="971" y="365"/>
                    <a:pt x="982" y="354"/>
                  </a:cubicBezTo>
                  <a:cubicBezTo>
                    <a:pt x="1022" y="314"/>
                    <a:pt x="1022" y="314"/>
                    <a:pt x="1022" y="314"/>
                  </a:cubicBezTo>
                  <a:cubicBezTo>
                    <a:pt x="1033" y="303"/>
                    <a:pt x="1033" y="285"/>
                    <a:pt x="1022" y="274"/>
                  </a:cubicBezTo>
                  <a:cubicBezTo>
                    <a:pt x="932" y="184"/>
                    <a:pt x="932" y="184"/>
                    <a:pt x="932" y="184"/>
                  </a:cubicBezTo>
                  <a:cubicBezTo>
                    <a:pt x="920" y="172"/>
                    <a:pt x="903" y="172"/>
                    <a:pt x="892" y="184"/>
                  </a:cubicBezTo>
                  <a:cubicBezTo>
                    <a:pt x="852" y="224"/>
                    <a:pt x="852" y="224"/>
                    <a:pt x="852" y="224"/>
                  </a:cubicBezTo>
                  <a:cubicBezTo>
                    <a:pt x="840" y="235"/>
                    <a:pt x="840" y="253"/>
                    <a:pt x="852" y="264"/>
                  </a:cubicBezTo>
                  <a:cubicBezTo>
                    <a:pt x="856" y="267"/>
                    <a:pt x="856" y="267"/>
                    <a:pt x="856" y="267"/>
                  </a:cubicBezTo>
                  <a:cubicBezTo>
                    <a:pt x="827" y="296"/>
                    <a:pt x="827" y="296"/>
                    <a:pt x="827" y="296"/>
                  </a:cubicBezTo>
                  <a:cubicBezTo>
                    <a:pt x="756" y="239"/>
                    <a:pt x="670" y="202"/>
                    <a:pt x="576" y="191"/>
                  </a:cubicBezTo>
                  <a:cubicBezTo>
                    <a:pt x="576" y="140"/>
                    <a:pt x="576" y="140"/>
                    <a:pt x="576" y="140"/>
                  </a:cubicBezTo>
                  <a:cubicBezTo>
                    <a:pt x="607" y="140"/>
                    <a:pt x="607" y="140"/>
                    <a:pt x="607" y="140"/>
                  </a:cubicBezTo>
                  <a:cubicBezTo>
                    <a:pt x="623" y="140"/>
                    <a:pt x="635" y="127"/>
                    <a:pt x="635" y="112"/>
                  </a:cubicBezTo>
                  <a:cubicBezTo>
                    <a:pt x="635" y="28"/>
                    <a:pt x="635" y="28"/>
                    <a:pt x="635" y="28"/>
                  </a:cubicBezTo>
                  <a:cubicBezTo>
                    <a:pt x="635" y="13"/>
                    <a:pt x="622" y="0"/>
                    <a:pt x="607" y="0"/>
                  </a:cubicBezTo>
                  <a:cubicBezTo>
                    <a:pt x="427" y="0"/>
                    <a:pt x="427" y="0"/>
                    <a:pt x="427" y="0"/>
                  </a:cubicBezTo>
                  <a:cubicBezTo>
                    <a:pt x="411" y="0"/>
                    <a:pt x="399" y="13"/>
                    <a:pt x="399" y="28"/>
                  </a:cubicBezTo>
                  <a:cubicBezTo>
                    <a:pt x="399" y="112"/>
                    <a:pt x="399" y="112"/>
                    <a:pt x="399" y="112"/>
                  </a:cubicBezTo>
                  <a:cubicBezTo>
                    <a:pt x="399" y="127"/>
                    <a:pt x="412" y="140"/>
                    <a:pt x="427" y="140"/>
                  </a:cubicBezTo>
                  <a:cubicBezTo>
                    <a:pt x="458" y="140"/>
                    <a:pt x="458" y="140"/>
                    <a:pt x="458" y="140"/>
                  </a:cubicBezTo>
                  <a:cubicBezTo>
                    <a:pt x="458" y="191"/>
                    <a:pt x="458" y="191"/>
                    <a:pt x="458" y="191"/>
                  </a:cubicBezTo>
                  <a:cubicBezTo>
                    <a:pt x="364" y="202"/>
                    <a:pt x="277" y="240"/>
                    <a:pt x="207" y="296"/>
                  </a:cubicBezTo>
                  <a:cubicBezTo>
                    <a:pt x="178" y="267"/>
                    <a:pt x="178" y="267"/>
                    <a:pt x="178" y="267"/>
                  </a:cubicBezTo>
                  <a:cubicBezTo>
                    <a:pt x="182" y="264"/>
                    <a:pt x="182" y="264"/>
                    <a:pt x="182" y="264"/>
                  </a:cubicBezTo>
                  <a:cubicBezTo>
                    <a:pt x="193" y="252"/>
                    <a:pt x="193" y="234"/>
                    <a:pt x="182" y="224"/>
                  </a:cubicBezTo>
                  <a:cubicBezTo>
                    <a:pt x="142" y="184"/>
                    <a:pt x="142" y="184"/>
                    <a:pt x="142" y="184"/>
                  </a:cubicBezTo>
                  <a:cubicBezTo>
                    <a:pt x="131" y="172"/>
                    <a:pt x="113" y="172"/>
                    <a:pt x="102" y="184"/>
                  </a:cubicBezTo>
                  <a:cubicBezTo>
                    <a:pt x="12" y="274"/>
                    <a:pt x="12" y="274"/>
                    <a:pt x="12" y="274"/>
                  </a:cubicBezTo>
                  <a:cubicBezTo>
                    <a:pt x="0" y="285"/>
                    <a:pt x="0" y="303"/>
                    <a:pt x="12" y="314"/>
                  </a:cubicBezTo>
                  <a:cubicBezTo>
                    <a:pt x="52" y="354"/>
                    <a:pt x="52" y="354"/>
                    <a:pt x="52" y="354"/>
                  </a:cubicBezTo>
                  <a:cubicBezTo>
                    <a:pt x="63" y="365"/>
                    <a:pt x="81" y="365"/>
                    <a:pt x="92" y="354"/>
                  </a:cubicBezTo>
                  <a:cubicBezTo>
                    <a:pt x="96" y="350"/>
                    <a:pt x="96" y="350"/>
                    <a:pt x="96" y="350"/>
                  </a:cubicBezTo>
                  <a:cubicBezTo>
                    <a:pt x="124" y="378"/>
                    <a:pt x="124" y="378"/>
                    <a:pt x="124" y="378"/>
                  </a:cubicBezTo>
                  <a:cubicBezTo>
                    <a:pt x="56" y="464"/>
                    <a:pt x="16" y="571"/>
                    <a:pt x="16" y="688"/>
                  </a:cubicBezTo>
                  <a:cubicBezTo>
                    <a:pt x="16" y="963"/>
                    <a:pt x="241" y="1188"/>
                    <a:pt x="517" y="1188"/>
                  </a:cubicBezTo>
                  <a:cubicBezTo>
                    <a:pt x="793" y="1188"/>
                    <a:pt x="1017" y="963"/>
                    <a:pt x="1017" y="688"/>
                  </a:cubicBezTo>
                  <a:cubicBezTo>
                    <a:pt x="1017" y="571"/>
                    <a:pt x="977" y="464"/>
                    <a:pt x="910" y="378"/>
                  </a:cubicBezTo>
                  <a:cubicBezTo>
                    <a:pt x="938" y="350"/>
                    <a:pt x="938" y="350"/>
                    <a:pt x="938" y="350"/>
                  </a:cubicBezTo>
                  <a:lnTo>
                    <a:pt x="942" y="354"/>
                  </a:lnTo>
                  <a:close/>
                  <a:moveTo>
                    <a:pt x="517" y="1072"/>
                  </a:moveTo>
                  <a:cubicBezTo>
                    <a:pt x="305" y="1072"/>
                    <a:pt x="133" y="900"/>
                    <a:pt x="133" y="688"/>
                  </a:cubicBezTo>
                  <a:cubicBezTo>
                    <a:pt x="133" y="476"/>
                    <a:pt x="305" y="304"/>
                    <a:pt x="517" y="304"/>
                  </a:cubicBezTo>
                  <a:cubicBezTo>
                    <a:pt x="729" y="304"/>
                    <a:pt x="901" y="476"/>
                    <a:pt x="901" y="688"/>
                  </a:cubicBezTo>
                  <a:cubicBezTo>
                    <a:pt x="901" y="900"/>
                    <a:pt x="729" y="1072"/>
                    <a:pt x="517" y="1072"/>
                  </a:cubicBezTo>
                  <a:close/>
                  <a:moveTo>
                    <a:pt x="517" y="1072"/>
                  </a:moveTo>
                  <a:cubicBezTo>
                    <a:pt x="517" y="1072"/>
                    <a:pt x="517" y="1072"/>
                    <a:pt x="517" y="10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7" name="Freeform 39">
              <a:extLst>
                <a:ext uri="{FF2B5EF4-FFF2-40B4-BE49-F238E27FC236}">
                  <a16:creationId xmlns:a16="http://schemas.microsoft.com/office/drawing/2014/main" id="{207873AB-9F29-4CD4-8AF6-35A1C286D4C7}"/>
                </a:ext>
              </a:extLst>
            </p:cNvPr>
            <p:cNvSpPr>
              <a:spLocks noEditPoints="1"/>
            </p:cNvSpPr>
            <p:nvPr/>
          </p:nvSpPr>
          <p:spPr bwMode="auto">
            <a:xfrm>
              <a:off x="2084388" y="1468438"/>
              <a:ext cx="317500" cy="93663"/>
            </a:xfrm>
            <a:custGeom>
              <a:avLst/>
              <a:gdLst>
                <a:gd name="T0" fmla="*/ 50 w 334"/>
                <a:gd name="T1" fmla="*/ 0 h 99"/>
                <a:gd name="T2" fmla="*/ 0 w 334"/>
                <a:gd name="T3" fmla="*/ 50 h 99"/>
                <a:gd name="T4" fmla="*/ 50 w 334"/>
                <a:gd name="T5" fmla="*/ 99 h 99"/>
                <a:gd name="T6" fmla="*/ 319 w 334"/>
                <a:gd name="T7" fmla="*/ 99 h 99"/>
                <a:gd name="T8" fmla="*/ 334 w 334"/>
                <a:gd name="T9" fmla="*/ 97 h 99"/>
                <a:gd name="T10" fmla="*/ 303 w 334"/>
                <a:gd name="T11" fmla="*/ 0 h 99"/>
                <a:gd name="T12" fmla="*/ 50 w 334"/>
                <a:gd name="T13" fmla="*/ 0 h 99"/>
                <a:gd name="T14" fmla="*/ 50 w 334"/>
                <a:gd name="T15" fmla="*/ 0 h 99"/>
                <a:gd name="T16" fmla="*/ 50 w 334"/>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99">
                  <a:moveTo>
                    <a:pt x="50" y="0"/>
                  </a:moveTo>
                  <a:cubicBezTo>
                    <a:pt x="23" y="0"/>
                    <a:pt x="0" y="22"/>
                    <a:pt x="0" y="50"/>
                  </a:cubicBezTo>
                  <a:cubicBezTo>
                    <a:pt x="0" y="77"/>
                    <a:pt x="23" y="99"/>
                    <a:pt x="50" y="99"/>
                  </a:cubicBezTo>
                  <a:cubicBezTo>
                    <a:pt x="319" y="99"/>
                    <a:pt x="319" y="99"/>
                    <a:pt x="319" y="99"/>
                  </a:cubicBezTo>
                  <a:cubicBezTo>
                    <a:pt x="325" y="99"/>
                    <a:pt x="329" y="98"/>
                    <a:pt x="334" y="97"/>
                  </a:cubicBezTo>
                  <a:cubicBezTo>
                    <a:pt x="321" y="66"/>
                    <a:pt x="311" y="33"/>
                    <a:pt x="303" y="0"/>
                  </a:cubicBezTo>
                  <a:cubicBezTo>
                    <a:pt x="50" y="0"/>
                    <a:pt x="50" y="0"/>
                    <a:pt x="50" y="0"/>
                  </a:cubicBezTo>
                  <a:close/>
                  <a:moveTo>
                    <a:pt x="50" y="0"/>
                  </a:moveTo>
                  <a:cubicBezTo>
                    <a:pt x="50" y="0"/>
                    <a:pt x="50" y="0"/>
                    <a:pt x="5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9" name="Freeform 40">
              <a:extLst>
                <a:ext uri="{FF2B5EF4-FFF2-40B4-BE49-F238E27FC236}">
                  <a16:creationId xmlns:a16="http://schemas.microsoft.com/office/drawing/2014/main" id="{9196A51C-5A31-4B70-A66C-AEB7CC56052A}"/>
                </a:ext>
              </a:extLst>
            </p:cNvPr>
            <p:cNvSpPr>
              <a:spLocks noEditPoints="1"/>
            </p:cNvSpPr>
            <p:nvPr/>
          </p:nvSpPr>
          <p:spPr bwMode="auto">
            <a:xfrm>
              <a:off x="1938338" y="1119188"/>
              <a:ext cx="463550" cy="93663"/>
            </a:xfrm>
            <a:custGeom>
              <a:avLst/>
              <a:gdLst>
                <a:gd name="T0" fmla="*/ 487 w 487"/>
                <a:gd name="T1" fmla="*/ 3 h 99"/>
                <a:gd name="T2" fmla="*/ 472 w 487"/>
                <a:gd name="T3" fmla="*/ 0 h 99"/>
                <a:gd name="T4" fmla="*/ 49 w 487"/>
                <a:gd name="T5" fmla="*/ 0 h 99"/>
                <a:gd name="T6" fmla="*/ 0 w 487"/>
                <a:gd name="T7" fmla="*/ 50 h 99"/>
                <a:gd name="T8" fmla="*/ 49 w 487"/>
                <a:gd name="T9" fmla="*/ 99 h 99"/>
                <a:gd name="T10" fmla="*/ 456 w 487"/>
                <a:gd name="T11" fmla="*/ 99 h 99"/>
                <a:gd name="T12" fmla="*/ 487 w 487"/>
                <a:gd name="T13" fmla="*/ 3 h 99"/>
                <a:gd name="T14" fmla="*/ 487 w 487"/>
                <a:gd name="T15" fmla="*/ 3 h 99"/>
                <a:gd name="T16" fmla="*/ 487 w 487"/>
                <a:gd name="T17" fmla="*/ 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7" h="99">
                  <a:moveTo>
                    <a:pt x="487" y="3"/>
                  </a:moveTo>
                  <a:cubicBezTo>
                    <a:pt x="482" y="2"/>
                    <a:pt x="477" y="0"/>
                    <a:pt x="472" y="0"/>
                  </a:cubicBezTo>
                  <a:cubicBezTo>
                    <a:pt x="49" y="0"/>
                    <a:pt x="49" y="0"/>
                    <a:pt x="49" y="0"/>
                  </a:cubicBezTo>
                  <a:cubicBezTo>
                    <a:pt x="22" y="0"/>
                    <a:pt x="0" y="23"/>
                    <a:pt x="0" y="50"/>
                  </a:cubicBezTo>
                  <a:cubicBezTo>
                    <a:pt x="0" y="77"/>
                    <a:pt x="22" y="99"/>
                    <a:pt x="49" y="99"/>
                  </a:cubicBezTo>
                  <a:cubicBezTo>
                    <a:pt x="456" y="99"/>
                    <a:pt x="456" y="99"/>
                    <a:pt x="456" y="99"/>
                  </a:cubicBezTo>
                  <a:cubicBezTo>
                    <a:pt x="464" y="67"/>
                    <a:pt x="474" y="34"/>
                    <a:pt x="487" y="3"/>
                  </a:cubicBezTo>
                  <a:close/>
                  <a:moveTo>
                    <a:pt x="487" y="3"/>
                  </a:moveTo>
                  <a:cubicBezTo>
                    <a:pt x="487" y="3"/>
                    <a:pt x="487" y="3"/>
                    <a:pt x="48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1" name="Freeform 41">
              <a:extLst>
                <a:ext uri="{FF2B5EF4-FFF2-40B4-BE49-F238E27FC236}">
                  <a16:creationId xmlns:a16="http://schemas.microsoft.com/office/drawing/2014/main" id="{661FBDFB-5550-4C71-AE7E-CC5BBDDDE971}"/>
                </a:ext>
              </a:extLst>
            </p:cNvPr>
            <p:cNvSpPr>
              <a:spLocks noEditPoints="1"/>
            </p:cNvSpPr>
            <p:nvPr/>
          </p:nvSpPr>
          <p:spPr bwMode="auto">
            <a:xfrm>
              <a:off x="2003425" y="1293813"/>
              <a:ext cx="357188" cy="95250"/>
            </a:xfrm>
            <a:custGeom>
              <a:avLst/>
              <a:gdLst>
                <a:gd name="T0" fmla="*/ 372 w 375"/>
                <a:gd name="T1" fmla="*/ 49 h 99"/>
                <a:gd name="T2" fmla="*/ 375 w 375"/>
                <a:gd name="T3" fmla="*/ 0 h 99"/>
                <a:gd name="T4" fmla="*/ 50 w 375"/>
                <a:gd name="T5" fmla="*/ 0 h 99"/>
                <a:gd name="T6" fmla="*/ 0 w 375"/>
                <a:gd name="T7" fmla="*/ 49 h 99"/>
                <a:gd name="T8" fmla="*/ 50 w 375"/>
                <a:gd name="T9" fmla="*/ 99 h 99"/>
                <a:gd name="T10" fmla="*/ 374 w 375"/>
                <a:gd name="T11" fmla="*/ 99 h 99"/>
                <a:gd name="T12" fmla="*/ 372 w 375"/>
                <a:gd name="T13" fmla="*/ 49 h 99"/>
                <a:gd name="T14" fmla="*/ 372 w 375"/>
                <a:gd name="T15" fmla="*/ 49 h 99"/>
                <a:gd name="T16" fmla="*/ 372 w 375"/>
                <a:gd name="T17" fmla="*/ 4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5" h="99">
                  <a:moveTo>
                    <a:pt x="372" y="49"/>
                  </a:moveTo>
                  <a:cubicBezTo>
                    <a:pt x="372" y="32"/>
                    <a:pt x="373" y="16"/>
                    <a:pt x="375" y="0"/>
                  </a:cubicBezTo>
                  <a:cubicBezTo>
                    <a:pt x="50" y="0"/>
                    <a:pt x="50" y="0"/>
                    <a:pt x="50" y="0"/>
                  </a:cubicBezTo>
                  <a:cubicBezTo>
                    <a:pt x="22" y="0"/>
                    <a:pt x="0" y="22"/>
                    <a:pt x="0" y="49"/>
                  </a:cubicBezTo>
                  <a:cubicBezTo>
                    <a:pt x="0" y="76"/>
                    <a:pt x="22" y="99"/>
                    <a:pt x="50" y="99"/>
                  </a:cubicBezTo>
                  <a:cubicBezTo>
                    <a:pt x="374" y="99"/>
                    <a:pt x="374" y="99"/>
                    <a:pt x="374" y="99"/>
                  </a:cubicBezTo>
                  <a:cubicBezTo>
                    <a:pt x="373" y="83"/>
                    <a:pt x="372" y="66"/>
                    <a:pt x="372" y="49"/>
                  </a:cubicBezTo>
                  <a:close/>
                  <a:moveTo>
                    <a:pt x="372" y="49"/>
                  </a:moveTo>
                  <a:cubicBezTo>
                    <a:pt x="372" y="49"/>
                    <a:pt x="372" y="49"/>
                    <a:pt x="372" y="4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3" name="Freeform 42">
              <a:extLst>
                <a:ext uri="{FF2B5EF4-FFF2-40B4-BE49-F238E27FC236}">
                  <a16:creationId xmlns:a16="http://schemas.microsoft.com/office/drawing/2014/main" id="{83D6D4ED-6CBC-41DC-B5D9-EC607A351F24}"/>
                </a:ext>
              </a:extLst>
            </p:cNvPr>
            <p:cNvSpPr>
              <a:spLocks noEditPoints="1"/>
            </p:cNvSpPr>
            <p:nvPr/>
          </p:nvSpPr>
          <p:spPr bwMode="auto">
            <a:xfrm>
              <a:off x="2849563" y="1185863"/>
              <a:ext cx="322263" cy="238125"/>
            </a:xfrm>
            <a:custGeom>
              <a:avLst/>
              <a:gdLst>
                <a:gd name="T0" fmla="*/ 330 w 338"/>
                <a:gd name="T1" fmla="*/ 19 h 249"/>
                <a:gd name="T2" fmla="*/ 290 w 338"/>
                <a:gd name="T3" fmla="*/ 7 h 249"/>
                <a:gd name="T4" fmla="*/ 116 w 338"/>
                <a:gd name="T5" fmla="*/ 92 h 249"/>
                <a:gd name="T6" fmla="*/ 49 w 338"/>
                <a:gd name="T7" fmla="*/ 97 h 249"/>
                <a:gd name="T8" fmla="*/ 22 w 338"/>
                <a:gd name="T9" fmla="*/ 201 h 249"/>
                <a:gd name="T10" fmla="*/ 126 w 338"/>
                <a:gd name="T11" fmla="*/ 228 h 249"/>
                <a:gd name="T12" fmla="*/ 163 w 338"/>
                <a:gd name="T13" fmla="*/ 171 h 249"/>
                <a:gd name="T14" fmla="*/ 321 w 338"/>
                <a:gd name="T15" fmla="*/ 60 h 249"/>
                <a:gd name="T16" fmla="*/ 330 w 338"/>
                <a:gd name="T17" fmla="*/ 19 h 249"/>
                <a:gd name="T18" fmla="*/ 120 w 338"/>
                <a:gd name="T19" fmla="*/ 170 h 249"/>
                <a:gd name="T20" fmla="*/ 79 w 338"/>
                <a:gd name="T21" fmla="*/ 194 h 249"/>
                <a:gd name="T22" fmla="*/ 55 w 338"/>
                <a:gd name="T23" fmla="*/ 154 h 249"/>
                <a:gd name="T24" fmla="*/ 96 w 338"/>
                <a:gd name="T25" fmla="*/ 130 h 249"/>
                <a:gd name="T26" fmla="*/ 120 w 338"/>
                <a:gd name="T27" fmla="*/ 170 h 249"/>
                <a:gd name="T28" fmla="*/ 120 w 338"/>
                <a:gd name="T29" fmla="*/ 170 h 249"/>
                <a:gd name="T30" fmla="*/ 120 w 338"/>
                <a:gd name="T31" fmla="*/ 17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8" h="249">
                  <a:moveTo>
                    <a:pt x="330" y="19"/>
                  </a:moveTo>
                  <a:cubicBezTo>
                    <a:pt x="321" y="5"/>
                    <a:pt x="304" y="0"/>
                    <a:pt x="290" y="7"/>
                  </a:cubicBezTo>
                  <a:cubicBezTo>
                    <a:pt x="116" y="92"/>
                    <a:pt x="116" y="92"/>
                    <a:pt x="116" y="92"/>
                  </a:cubicBezTo>
                  <a:cubicBezTo>
                    <a:pt x="95" y="83"/>
                    <a:pt x="70" y="84"/>
                    <a:pt x="49" y="97"/>
                  </a:cubicBezTo>
                  <a:cubicBezTo>
                    <a:pt x="12" y="118"/>
                    <a:pt x="0" y="165"/>
                    <a:pt x="22" y="201"/>
                  </a:cubicBezTo>
                  <a:cubicBezTo>
                    <a:pt x="43" y="237"/>
                    <a:pt x="90" y="249"/>
                    <a:pt x="126" y="228"/>
                  </a:cubicBezTo>
                  <a:cubicBezTo>
                    <a:pt x="147" y="215"/>
                    <a:pt x="160" y="194"/>
                    <a:pt x="163" y="171"/>
                  </a:cubicBezTo>
                  <a:cubicBezTo>
                    <a:pt x="321" y="60"/>
                    <a:pt x="321" y="60"/>
                    <a:pt x="321" y="60"/>
                  </a:cubicBezTo>
                  <a:cubicBezTo>
                    <a:pt x="334" y="51"/>
                    <a:pt x="338" y="33"/>
                    <a:pt x="330" y="19"/>
                  </a:cubicBezTo>
                  <a:close/>
                  <a:moveTo>
                    <a:pt x="120" y="170"/>
                  </a:moveTo>
                  <a:cubicBezTo>
                    <a:pt x="115" y="188"/>
                    <a:pt x="97" y="199"/>
                    <a:pt x="79" y="194"/>
                  </a:cubicBezTo>
                  <a:cubicBezTo>
                    <a:pt x="61" y="189"/>
                    <a:pt x="51" y="171"/>
                    <a:pt x="55" y="154"/>
                  </a:cubicBezTo>
                  <a:cubicBezTo>
                    <a:pt x="60" y="136"/>
                    <a:pt x="78" y="125"/>
                    <a:pt x="96" y="130"/>
                  </a:cubicBezTo>
                  <a:cubicBezTo>
                    <a:pt x="114" y="134"/>
                    <a:pt x="124" y="153"/>
                    <a:pt x="120" y="170"/>
                  </a:cubicBezTo>
                  <a:close/>
                  <a:moveTo>
                    <a:pt x="120" y="170"/>
                  </a:moveTo>
                  <a:cubicBezTo>
                    <a:pt x="120" y="170"/>
                    <a:pt x="120" y="170"/>
                    <a:pt x="120"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7" name="Freeform 43">
              <a:extLst>
                <a:ext uri="{FF2B5EF4-FFF2-40B4-BE49-F238E27FC236}">
                  <a16:creationId xmlns:a16="http://schemas.microsoft.com/office/drawing/2014/main" id="{3C9BC9AF-051E-4F66-8A20-DE41B4441328}"/>
                </a:ext>
              </a:extLst>
            </p:cNvPr>
            <p:cNvSpPr>
              <a:spLocks noEditPoints="1"/>
            </p:cNvSpPr>
            <p:nvPr/>
          </p:nvSpPr>
          <p:spPr bwMode="auto">
            <a:xfrm>
              <a:off x="3019425" y="1098550"/>
              <a:ext cx="65088" cy="68263"/>
            </a:xfrm>
            <a:custGeom>
              <a:avLst/>
              <a:gdLst>
                <a:gd name="T0" fmla="*/ 17 w 68"/>
                <a:gd name="T1" fmla="*/ 63 h 72"/>
                <a:gd name="T2" fmla="*/ 60 w 68"/>
                <a:gd name="T3" fmla="*/ 51 h 72"/>
                <a:gd name="T4" fmla="*/ 48 w 68"/>
                <a:gd name="T5" fmla="*/ 9 h 72"/>
                <a:gd name="T6" fmla="*/ 5 w 68"/>
                <a:gd name="T7" fmla="*/ 21 h 72"/>
                <a:gd name="T8" fmla="*/ 6 w 68"/>
                <a:gd name="T9" fmla="*/ 52 h 72"/>
                <a:gd name="T10" fmla="*/ 17 w 68"/>
                <a:gd name="T11" fmla="*/ 63 h 72"/>
                <a:gd name="T12" fmla="*/ 17 w 68"/>
                <a:gd name="T13" fmla="*/ 63 h 72"/>
                <a:gd name="T14" fmla="*/ 17 w 68"/>
                <a:gd name="T15" fmla="*/ 63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72">
                  <a:moveTo>
                    <a:pt x="17" y="63"/>
                  </a:moveTo>
                  <a:cubicBezTo>
                    <a:pt x="32" y="72"/>
                    <a:pt x="51" y="66"/>
                    <a:pt x="60" y="51"/>
                  </a:cubicBezTo>
                  <a:cubicBezTo>
                    <a:pt x="68" y="36"/>
                    <a:pt x="63" y="17"/>
                    <a:pt x="48" y="9"/>
                  </a:cubicBezTo>
                  <a:cubicBezTo>
                    <a:pt x="33" y="0"/>
                    <a:pt x="14" y="6"/>
                    <a:pt x="5" y="21"/>
                  </a:cubicBezTo>
                  <a:cubicBezTo>
                    <a:pt x="0" y="31"/>
                    <a:pt x="0" y="43"/>
                    <a:pt x="6" y="52"/>
                  </a:cubicBezTo>
                  <a:cubicBezTo>
                    <a:pt x="8" y="56"/>
                    <a:pt x="12" y="60"/>
                    <a:pt x="17" y="63"/>
                  </a:cubicBezTo>
                  <a:close/>
                  <a:moveTo>
                    <a:pt x="17" y="63"/>
                  </a:moveTo>
                  <a:cubicBezTo>
                    <a:pt x="17" y="63"/>
                    <a:pt x="17" y="63"/>
                    <a:pt x="17"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8" name="Freeform 44">
              <a:extLst>
                <a:ext uri="{FF2B5EF4-FFF2-40B4-BE49-F238E27FC236}">
                  <a16:creationId xmlns:a16="http://schemas.microsoft.com/office/drawing/2014/main" id="{F2B044A8-1A4A-4953-81AA-CAB6FFB3D26C}"/>
                </a:ext>
              </a:extLst>
            </p:cNvPr>
            <p:cNvSpPr>
              <a:spLocks noEditPoints="1"/>
            </p:cNvSpPr>
            <p:nvPr/>
          </p:nvSpPr>
          <p:spPr bwMode="auto">
            <a:xfrm>
              <a:off x="2901950" y="1071563"/>
              <a:ext cx="58738" cy="60325"/>
            </a:xfrm>
            <a:custGeom>
              <a:avLst/>
              <a:gdLst>
                <a:gd name="T0" fmla="*/ 31 w 62"/>
                <a:gd name="T1" fmla="*/ 62 h 63"/>
                <a:gd name="T2" fmla="*/ 62 w 62"/>
                <a:gd name="T3" fmla="*/ 31 h 63"/>
                <a:gd name="T4" fmla="*/ 31 w 62"/>
                <a:gd name="T5" fmla="*/ 0 h 63"/>
                <a:gd name="T6" fmla="*/ 0 w 62"/>
                <a:gd name="T7" fmla="*/ 31 h 63"/>
                <a:gd name="T8" fmla="*/ 4 w 62"/>
                <a:gd name="T9" fmla="*/ 47 h 63"/>
                <a:gd name="T10" fmla="*/ 31 w 62"/>
                <a:gd name="T11" fmla="*/ 62 h 63"/>
                <a:gd name="T12" fmla="*/ 31 w 62"/>
                <a:gd name="T13" fmla="*/ 62 h 63"/>
                <a:gd name="T14" fmla="*/ 31 w 62"/>
                <a:gd name="T15" fmla="*/ 62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63">
                  <a:moveTo>
                    <a:pt x="31" y="62"/>
                  </a:moveTo>
                  <a:cubicBezTo>
                    <a:pt x="48" y="62"/>
                    <a:pt x="62" y="48"/>
                    <a:pt x="62" y="31"/>
                  </a:cubicBezTo>
                  <a:cubicBezTo>
                    <a:pt x="62" y="14"/>
                    <a:pt x="48" y="0"/>
                    <a:pt x="31" y="0"/>
                  </a:cubicBezTo>
                  <a:cubicBezTo>
                    <a:pt x="13" y="0"/>
                    <a:pt x="0" y="14"/>
                    <a:pt x="0" y="31"/>
                  </a:cubicBezTo>
                  <a:cubicBezTo>
                    <a:pt x="0" y="37"/>
                    <a:pt x="1" y="43"/>
                    <a:pt x="4" y="47"/>
                  </a:cubicBezTo>
                  <a:cubicBezTo>
                    <a:pt x="9" y="56"/>
                    <a:pt x="20" y="63"/>
                    <a:pt x="31" y="62"/>
                  </a:cubicBezTo>
                  <a:close/>
                  <a:moveTo>
                    <a:pt x="31" y="62"/>
                  </a:moveTo>
                  <a:cubicBezTo>
                    <a:pt x="31" y="62"/>
                    <a:pt x="31" y="62"/>
                    <a:pt x="31" y="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9" name="Freeform 45">
              <a:extLst>
                <a:ext uri="{FF2B5EF4-FFF2-40B4-BE49-F238E27FC236}">
                  <a16:creationId xmlns:a16="http://schemas.microsoft.com/office/drawing/2014/main" id="{7728BDEA-AE29-4548-AB09-9D6148BD26F9}"/>
                </a:ext>
              </a:extLst>
            </p:cNvPr>
            <p:cNvSpPr>
              <a:spLocks noEditPoints="1"/>
            </p:cNvSpPr>
            <p:nvPr/>
          </p:nvSpPr>
          <p:spPr bwMode="auto">
            <a:xfrm>
              <a:off x="2905125" y="1550988"/>
              <a:ext cx="60325" cy="58738"/>
            </a:xfrm>
            <a:custGeom>
              <a:avLst/>
              <a:gdLst>
                <a:gd name="T0" fmla="*/ 31 w 63"/>
                <a:gd name="T1" fmla="*/ 0 h 63"/>
                <a:gd name="T2" fmla="*/ 0 w 63"/>
                <a:gd name="T3" fmla="*/ 32 h 63"/>
                <a:gd name="T4" fmla="*/ 4 w 63"/>
                <a:gd name="T5" fmla="*/ 47 h 63"/>
                <a:gd name="T6" fmla="*/ 32 w 63"/>
                <a:gd name="T7" fmla="*/ 63 h 63"/>
                <a:gd name="T8" fmla="*/ 62 w 63"/>
                <a:gd name="T9" fmla="*/ 31 h 63"/>
                <a:gd name="T10" fmla="*/ 31 w 63"/>
                <a:gd name="T11" fmla="*/ 0 h 63"/>
                <a:gd name="T12" fmla="*/ 31 w 63"/>
                <a:gd name="T13" fmla="*/ 0 h 63"/>
                <a:gd name="T14" fmla="*/ 31 w 63"/>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3">
                  <a:moveTo>
                    <a:pt x="31" y="0"/>
                  </a:moveTo>
                  <a:cubicBezTo>
                    <a:pt x="14" y="0"/>
                    <a:pt x="0" y="15"/>
                    <a:pt x="0" y="32"/>
                  </a:cubicBezTo>
                  <a:cubicBezTo>
                    <a:pt x="0" y="38"/>
                    <a:pt x="2" y="43"/>
                    <a:pt x="4" y="47"/>
                  </a:cubicBezTo>
                  <a:cubicBezTo>
                    <a:pt x="10" y="56"/>
                    <a:pt x="20" y="63"/>
                    <a:pt x="32" y="63"/>
                  </a:cubicBezTo>
                  <a:cubicBezTo>
                    <a:pt x="49" y="62"/>
                    <a:pt x="63" y="48"/>
                    <a:pt x="62" y="31"/>
                  </a:cubicBezTo>
                  <a:cubicBezTo>
                    <a:pt x="63" y="14"/>
                    <a:pt x="48" y="0"/>
                    <a:pt x="31" y="0"/>
                  </a:cubicBezTo>
                  <a:close/>
                  <a:moveTo>
                    <a:pt x="31" y="0"/>
                  </a:moveTo>
                  <a:cubicBezTo>
                    <a:pt x="31" y="0"/>
                    <a:pt x="31" y="0"/>
                    <a:pt x="3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0" name="Freeform 46">
              <a:extLst>
                <a:ext uri="{FF2B5EF4-FFF2-40B4-BE49-F238E27FC236}">
                  <a16:creationId xmlns:a16="http://schemas.microsoft.com/office/drawing/2014/main" id="{7E86BBF4-550D-420C-8868-3DF723B1712B}"/>
                </a:ext>
              </a:extLst>
            </p:cNvPr>
            <p:cNvSpPr>
              <a:spLocks noEditPoints="1"/>
            </p:cNvSpPr>
            <p:nvPr/>
          </p:nvSpPr>
          <p:spPr bwMode="auto">
            <a:xfrm>
              <a:off x="3021013" y="1512888"/>
              <a:ext cx="68263" cy="68263"/>
            </a:xfrm>
            <a:custGeom>
              <a:avLst/>
              <a:gdLst>
                <a:gd name="T0" fmla="*/ 20 w 71"/>
                <a:gd name="T1" fmla="*/ 9 h 71"/>
                <a:gd name="T2" fmla="*/ 9 w 71"/>
                <a:gd name="T3" fmla="*/ 51 h 71"/>
                <a:gd name="T4" fmla="*/ 52 w 71"/>
                <a:gd name="T5" fmla="*/ 62 h 71"/>
                <a:gd name="T6" fmla="*/ 63 w 71"/>
                <a:gd name="T7" fmla="*/ 20 h 71"/>
                <a:gd name="T8" fmla="*/ 20 w 71"/>
                <a:gd name="T9" fmla="*/ 9 h 71"/>
                <a:gd name="T10" fmla="*/ 20 w 71"/>
                <a:gd name="T11" fmla="*/ 9 h 71"/>
                <a:gd name="T12" fmla="*/ 20 w 71"/>
                <a:gd name="T13" fmla="*/ 9 h 71"/>
              </a:gdLst>
              <a:ahLst/>
              <a:cxnLst>
                <a:cxn ang="0">
                  <a:pos x="T0" y="T1"/>
                </a:cxn>
                <a:cxn ang="0">
                  <a:pos x="T2" y="T3"/>
                </a:cxn>
                <a:cxn ang="0">
                  <a:pos x="T4" y="T5"/>
                </a:cxn>
                <a:cxn ang="0">
                  <a:pos x="T6" y="T7"/>
                </a:cxn>
                <a:cxn ang="0">
                  <a:pos x="T8" y="T9"/>
                </a:cxn>
                <a:cxn ang="0">
                  <a:pos x="T10" y="T11"/>
                </a:cxn>
                <a:cxn ang="0">
                  <a:pos x="T12" y="T13"/>
                </a:cxn>
              </a:cxnLst>
              <a:rect l="0" t="0" r="r" b="b"/>
              <a:pathLst>
                <a:path w="71" h="71">
                  <a:moveTo>
                    <a:pt x="20" y="9"/>
                  </a:moveTo>
                  <a:cubicBezTo>
                    <a:pt x="5" y="17"/>
                    <a:pt x="0" y="37"/>
                    <a:pt x="9" y="51"/>
                  </a:cubicBezTo>
                  <a:cubicBezTo>
                    <a:pt x="17" y="66"/>
                    <a:pt x="37" y="71"/>
                    <a:pt x="52" y="62"/>
                  </a:cubicBezTo>
                  <a:cubicBezTo>
                    <a:pt x="66" y="54"/>
                    <a:pt x="71" y="34"/>
                    <a:pt x="63" y="20"/>
                  </a:cubicBezTo>
                  <a:cubicBezTo>
                    <a:pt x="54" y="5"/>
                    <a:pt x="34" y="0"/>
                    <a:pt x="20" y="9"/>
                  </a:cubicBezTo>
                  <a:close/>
                  <a:moveTo>
                    <a:pt x="20" y="9"/>
                  </a:moveTo>
                  <a:cubicBezTo>
                    <a:pt x="20" y="9"/>
                    <a:pt x="20" y="9"/>
                    <a:pt x="2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1" name="Freeform 47">
              <a:extLst>
                <a:ext uri="{FF2B5EF4-FFF2-40B4-BE49-F238E27FC236}">
                  <a16:creationId xmlns:a16="http://schemas.microsoft.com/office/drawing/2014/main" id="{7AADC1E1-E9CC-4775-B89F-7ABC26567F5A}"/>
                </a:ext>
              </a:extLst>
            </p:cNvPr>
            <p:cNvSpPr>
              <a:spLocks noEditPoints="1"/>
            </p:cNvSpPr>
            <p:nvPr/>
          </p:nvSpPr>
          <p:spPr bwMode="auto">
            <a:xfrm>
              <a:off x="3109913" y="1425575"/>
              <a:ext cx="65088" cy="68263"/>
            </a:xfrm>
            <a:custGeom>
              <a:avLst/>
              <a:gdLst>
                <a:gd name="T0" fmla="*/ 48 w 68"/>
                <a:gd name="T1" fmla="*/ 8 h 71"/>
                <a:gd name="T2" fmla="*/ 5 w 68"/>
                <a:gd name="T3" fmla="*/ 20 h 71"/>
                <a:gd name="T4" fmla="*/ 6 w 68"/>
                <a:gd name="T5" fmla="*/ 51 h 71"/>
                <a:gd name="T6" fmla="*/ 17 w 68"/>
                <a:gd name="T7" fmla="*/ 62 h 71"/>
                <a:gd name="T8" fmla="*/ 60 w 68"/>
                <a:gd name="T9" fmla="*/ 50 h 71"/>
                <a:gd name="T10" fmla="*/ 48 w 68"/>
                <a:gd name="T11" fmla="*/ 8 h 71"/>
                <a:gd name="T12" fmla="*/ 48 w 68"/>
                <a:gd name="T13" fmla="*/ 8 h 71"/>
                <a:gd name="T14" fmla="*/ 48 w 68"/>
                <a:gd name="T15" fmla="*/ 8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71">
                  <a:moveTo>
                    <a:pt x="48" y="8"/>
                  </a:moveTo>
                  <a:cubicBezTo>
                    <a:pt x="33" y="0"/>
                    <a:pt x="14" y="5"/>
                    <a:pt x="5" y="20"/>
                  </a:cubicBezTo>
                  <a:cubicBezTo>
                    <a:pt x="0" y="30"/>
                    <a:pt x="0" y="42"/>
                    <a:pt x="6" y="51"/>
                  </a:cubicBezTo>
                  <a:cubicBezTo>
                    <a:pt x="8" y="56"/>
                    <a:pt x="12" y="60"/>
                    <a:pt x="17" y="62"/>
                  </a:cubicBezTo>
                  <a:cubicBezTo>
                    <a:pt x="32" y="71"/>
                    <a:pt x="51" y="66"/>
                    <a:pt x="60" y="50"/>
                  </a:cubicBezTo>
                  <a:cubicBezTo>
                    <a:pt x="68" y="35"/>
                    <a:pt x="63" y="16"/>
                    <a:pt x="48" y="8"/>
                  </a:cubicBezTo>
                  <a:close/>
                  <a:moveTo>
                    <a:pt x="48" y="8"/>
                  </a:moveTo>
                  <a:cubicBezTo>
                    <a:pt x="48" y="8"/>
                    <a:pt x="48" y="8"/>
                    <a:pt x="48"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2" name="Freeform 48">
              <a:extLst>
                <a:ext uri="{FF2B5EF4-FFF2-40B4-BE49-F238E27FC236}">
                  <a16:creationId xmlns:a16="http://schemas.microsoft.com/office/drawing/2014/main" id="{24F384B7-2804-4BD9-895E-5A468CA719DD}"/>
                </a:ext>
              </a:extLst>
            </p:cNvPr>
            <p:cNvSpPr>
              <a:spLocks noEditPoints="1"/>
            </p:cNvSpPr>
            <p:nvPr/>
          </p:nvSpPr>
          <p:spPr bwMode="auto">
            <a:xfrm>
              <a:off x="2663825" y="1314450"/>
              <a:ext cx="60325" cy="60325"/>
            </a:xfrm>
            <a:custGeom>
              <a:avLst/>
              <a:gdLst>
                <a:gd name="T0" fmla="*/ 63 w 63"/>
                <a:gd name="T1" fmla="*/ 31 h 63"/>
                <a:gd name="T2" fmla="*/ 31 w 63"/>
                <a:gd name="T3" fmla="*/ 0 h 63"/>
                <a:gd name="T4" fmla="*/ 0 w 63"/>
                <a:gd name="T5" fmla="*/ 31 h 63"/>
                <a:gd name="T6" fmla="*/ 5 w 63"/>
                <a:gd name="T7" fmla="*/ 47 h 63"/>
                <a:gd name="T8" fmla="*/ 32 w 63"/>
                <a:gd name="T9" fmla="*/ 62 h 63"/>
                <a:gd name="T10" fmla="*/ 63 w 63"/>
                <a:gd name="T11" fmla="*/ 31 h 63"/>
                <a:gd name="T12" fmla="*/ 63 w 63"/>
                <a:gd name="T13" fmla="*/ 31 h 63"/>
                <a:gd name="T14" fmla="*/ 63 w 63"/>
                <a:gd name="T15" fmla="*/ 31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3">
                  <a:moveTo>
                    <a:pt x="63" y="31"/>
                  </a:moveTo>
                  <a:cubicBezTo>
                    <a:pt x="63" y="14"/>
                    <a:pt x="48" y="0"/>
                    <a:pt x="31" y="0"/>
                  </a:cubicBezTo>
                  <a:cubicBezTo>
                    <a:pt x="14" y="0"/>
                    <a:pt x="0" y="14"/>
                    <a:pt x="0" y="31"/>
                  </a:cubicBezTo>
                  <a:cubicBezTo>
                    <a:pt x="0" y="37"/>
                    <a:pt x="2" y="42"/>
                    <a:pt x="5" y="47"/>
                  </a:cubicBezTo>
                  <a:cubicBezTo>
                    <a:pt x="10" y="56"/>
                    <a:pt x="20" y="63"/>
                    <a:pt x="32" y="62"/>
                  </a:cubicBezTo>
                  <a:cubicBezTo>
                    <a:pt x="49" y="62"/>
                    <a:pt x="63" y="48"/>
                    <a:pt x="63" y="31"/>
                  </a:cubicBezTo>
                  <a:close/>
                  <a:moveTo>
                    <a:pt x="63" y="31"/>
                  </a:moveTo>
                  <a:cubicBezTo>
                    <a:pt x="63" y="31"/>
                    <a:pt x="63" y="31"/>
                    <a:pt x="63"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3" name="Freeform 49">
              <a:extLst>
                <a:ext uri="{FF2B5EF4-FFF2-40B4-BE49-F238E27FC236}">
                  <a16:creationId xmlns:a16="http://schemas.microsoft.com/office/drawing/2014/main" id="{57E40E22-E517-43C1-912E-7285741A29F9}"/>
                </a:ext>
              </a:extLst>
            </p:cNvPr>
            <p:cNvSpPr>
              <a:spLocks noEditPoints="1"/>
            </p:cNvSpPr>
            <p:nvPr/>
          </p:nvSpPr>
          <p:spPr bwMode="auto">
            <a:xfrm>
              <a:off x="2693988" y="1428750"/>
              <a:ext cx="66675" cy="68263"/>
            </a:xfrm>
            <a:custGeom>
              <a:avLst/>
              <a:gdLst>
                <a:gd name="T0" fmla="*/ 20 w 71"/>
                <a:gd name="T1" fmla="*/ 9 h 72"/>
                <a:gd name="T2" fmla="*/ 9 w 71"/>
                <a:gd name="T3" fmla="*/ 52 h 72"/>
                <a:gd name="T4" fmla="*/ 52 w 71"/>
                <a:gd name="T5" fmla="*/ 63 h 72"/>
                <a:gd name="T6" fmla="*/ 63 w 71"/>
                <a:gd name="T7" fmla="*/ 20 h 72"/>
                <a:gd name="T8" fmla="*/ 20 w 71"/>
                <a:gd name="T9" fmla="*/ 9 h 72"/>
                <a:gd name="T10" fmla="*/ 20 w 71"/>
                <a:gd name="T11" fmla="*/ 9 h 72"/>
                <a:gd name="T12" fmla="*/ 20 w 71"/>
                <a:gd name="T13" fmla="*/ 9 h 72"/>
              </a:gdLst>
              <a:ahLst/>
              <a:cxnLst>
                <a:cxn ang="0">
                  <a:pos x="T0" y="T1"/>
                </a:cxn>
                <a:cxn ang="0">
                  <a:pos x="T2" y="T3"/>
                </a:cxn>
                <a:cxn ang="0">
                  <a:pos x="T4" y="T5"/>
                </a:cxn>
                <a:cxn ang="0">
                  <a:pos x="T6" y="T7"/>
                </a:cxn>
                <a:cxn ang="0">
                  <a:pos x="T8" y="T9"/>
                </a:cxn>
                <a:cxn ang="0">
                  <a:pos x="T10" y="T11"/>
                </a:cxn>
                <a:cxn ang="0">
                  <a:pos x="T12" y="T13"/>
                </a:cxn>
              </a:cxnLst>
              <a:rect l="0" t="0" r="r" b="b"/>
              <a:pathLst>
                <a:path w="71" h="72">
                  <a:moveTo>
                    <a:pt x="20" y="9"/>
                  </a:moveTo>
                  <a:cubicBezTo>
                    <a:pt x="5" y="18"/>
                    <a:pt x="0" y="37"/>
                    <a:pt x="9" y="52"/>
                  </a:cubicBezTo>
                  <a:cubicBezTo>
                    <a:pt x="18" y="67"/>
                    <a:pt x="37" y="72"/>
                    <a:pt x="52" y="63"/>
                  </a:cubicBezTo>
                  <a:cubicBezTo>
                    <a:pt x="67" y="54"/>
                    <a:pt x="71" y="35"/>
                    <a:pt x="63" y="20"/>
                  </a:cubicBezTo>
                  <a:cubicBezTo>
                    <a:pt x="54" y="6"/>
                    <a:pt x="35" y="0"/>
                    <a:pt x="20" y="9"/>
                  </a:cubicBezTo>
                  <a:close/>
                  <a:moveTo>
                    <a:pt x="20" y="9"/>
                  </a:moveTo>
                  <a:cubicBezTo>
                    <a:pt x="20" y="9"/>
                    <a:pt x="20" y="9"/>
                    <a:pt x="2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4" name="Freeform 50">
              <a:extLst>
                <a:ext uri="{FF2B5EF4-FFF2-40B4-BE49-F238E27FC236}">
                  <a16:creationId xmlns:a16="http://schemas.microsoft.com/office/drawing/2014/main" id="{80DB9D64-B845-4CF5-9584-EF00A662E1DF}"/>
                </a:ext>
              </a:extLst>
            </p:cNvPr>
            <p:cNvSpPr>
              <a:spLocks noEditPoints="1"/>
            </p:cNvSpPr>
            <p:nvPr/>
          </p:nvSpPr>
          <p:spPr bwMode="auto">
            <a:xfrm>
              <a:off x="3141663" y="1309688"/>
              <a:ext cx="61913" cy="58738"/>
            </a:xfrm>
            <a:custGeom>
              <a:avLst/>
              <a:gdLst>
                <a:gd name="T0" fmla="*/ 1 w 64"/>
                <a:gd name="T1" fmla="*/ 31 h 62"/>
                <a:gd name="T2" fmla="*/ 5 w 64"/>
                <a:gd name="T3" fmla="*/ 47 h 62"/>
                <a:gd name="T4" fmla="*/ 32 w 64"/>
                <a:gd name="T5" fmla="*/ 62 h 62"/>
                <a:gd name="T6" fmla="*/ 64 w 64"/>
                <a:gd name="T7" fmla="*/ 31 h 62"/>
                <a:gd name="T8" fmla="*/ 32 w 64"/>
                <a:gd name="T9" fmla="*/ 0 h 62"/>
                <a:gd name="T10" fmla="*/ 1 w 64"/>
                <a:gd name="T11" fmla="*/ 31 h 62"/>
                <a:gd name="T12" fmla="*/ 1 w 64"/>
                <a:gd name="T13" fmla="*/ 31 h 62"/>
                <a:gd name="T14" fmla="*/ 1 w 64"/>
                <a:gd name="T15" fmla="*/ 3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62">
                  <a:moveTo>
                    <a:pt x="1" y="31"/>
                  </a:moveTo>
                  <a:cubicBezTo>
                    <a:pt x="1" y="37"/>
                    <a:pt x="2" y="42"/>
                    <a:pt x="5" y="47"/>
                  </a:cubicBezTo>
                  <a:cubicBezTo>
                    <a:pt x="11" y="56"/>
                    <a:pt x="21" y="62"/>
                    <a:pt x="32" y="62"/>
                  </a:cubicBezTo>
                  <a:cubicBezTo>
                    <a:pt x="50" y="62"/>
                    <a:pt x="64" y="48"/>
                    <a:pt x="64" y="31"/>
                  </a:cubicBezTo>
                  <a:cubicBezTo>
                    <a:pt x="64" y="14"/>
                    <a:pt x="49" y="0"/>
                    <a:pt x="32" y="0"/>
                  </a:cubicBezTo>
                  <a:cubicBezTo>
                    <a:pt x="15" y="0"/>
                    <a:pt x="0" y="14"/>
                    <a:pt x="1" y="31"/>
                  </a:cubicBezTo>
                  <a:close/>
                  <a:moveTo>
                    <a:pt x="1" y="31"/>
                  </a:moveTo>
                  <a:cubicBezTo>
                    <a:pt x="1" y="31"/>
                    <a:pt x="1" y="31"/>
                    <a:pt x="1"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5" name="Freeform 51">
              <a:extLst>
                <a:ext uri="{FF2B5EF4-FFF2-40B4-BE49-F238E27FC236}">
                  <a16:creationId xmlns:a16="http://schemas.microsoft.com/office/drawing/2014/main" id="{07B5F42D-8924-40BE-8445-6FB60320A325}"/>
                </a:ext>
              </a:extLst>
            </p:cNvPr>
            <p:cNvSpPr>
              <a:spLocks noEditPoints="1"/>
            </p:cNvSpPr>
            <p:nvPr/>
          </p:nvSpPr>
          <p:spPr bwMode="auto">
            <a:xfrm>
              <a:off x="2693988" y="1190625"/>
              <a:ext cx="65088" cy="66675"/>
            </a:xfrm>
            <a:custGeom>
              <a:avLst/>
              <a:gdLst>
                <a:gd name="T0" fmla="*/ 18 w 69"/>
                <a:gd name="T1" fmla="*/ 63 h 71"/>
                <a:gd name="T2" fmla="*/ 60 w 69"/>
                <a:gd name="T3" fmla="*/ 51 h 71"/>
                <a:gd name="T4" fmla="*/ 48 w 69"/>
                <a:gd name="T5" fmla="*/ 8 h 71"/>
                <a:gd name="T6" fmla="*/ 6 w 69"/>
                <a:gd name="T7" fmla="*/ 20 h 71"/>
                <a:gd name="T8" fmla="*/ 6 w 69"/>
                <a:gd name="T9" fmla="*/ 51 h 71"/>
                <a:gd name="T10" fmla="*/ 18 w 69"/>
                <a:gd name="T11" fmla="*/ 63 h 71"/>
                <a:gd name="T12" fmla="*/ 18 w 69"/>
                <a:gd name="T13" fmla="*/ 63 h 71"/>
                <a:gd name="T14" fmla="*/ 18 w 69"/>
                <a:gd name="T15" fmla="*/ 63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1">
                  <a:moveTo>
                    <a:pt x="18" y="63"/>
                  </a:moveTo>
                  <a:cubicBezTo>
                    <a:pt x="33" y="71"/>
                    <a:pt x="52" y="66"/>
                    <a:pt x="60" y="51"/>
                  </a:cubicBezTo>
                  <a:cubicBezTo>
                    <a:pt x="69" y="36"/>
                    <a:pt x="63" y="17"/>
                    <a:pt x="48" y="8"/>
                  </a:cubicBezTo>
                  <a:cubicBezTo>
                    <a:pt x="33" y="0"/>
                    <a:pt x="14" y="5"/>
                    <a:pt x="6" y="20"/>
                  </a:cubicBezTo>
                  <a:cubicBezTo>
                    <a:pt x="0" y="30"/>
                    <a:pt x="0" y="42"/>
                    <a:pt x="6" y="51"/>
                  </a:cubicBezTo>
                  <a:cubicBezTo>
                    <a:pt x="9" y="56"/>
                    <a:pt x="13" y="60"/>
                    <a:pt x="18" y="63"/>
                  </a:cubicBezTo>
                  <a:close/>
                  <a:moveTo>
                    <a:pt x="18" y="63"/>
                  </a:moveTo>
                  <a:cubicBezTo>
                    <a:pt x="18" y="63"/>
                    <a:pt x="18" y="63"/>
                    <a:pt x="18"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6" name="Freeform 52">
              <a:extLst>
                <a:ext uri="{FF2B5EF4-FFF2-40B4-BE49-F238E27FC236}">
                  <a16:creationId xmlns:a16="http://schemas.microsoft.com/office/drawing/2014/main" id="{AA040D83-3576-4D6D-BB59-9DFAE4D4583D}"/>
                </a:ext>
              </a:extLst>
            </p:cNvPr>
            <p:cNvSpPr>
              <a:spLocks noEditPoints="1"/>
            </p:cNvSpPr>
            <p:nvPr/>
          </p:nvSpPr>
          <p:spPr bwMode="auto">
            <a:xfrm>
              <a:off x="2776538" y="1100138"/>
              <a:ext cx="69850" cy="69850"/>
            </a:xfrm>
            <a:custGeom>
              <a:avLst/>
              <a:gdLst>
                <a:gd name="T0" fmla="*/ 52 w 72"/>
                <a:gd name="T1" fmla="*/ 63 h 72"/>
                <a:gd name="T2" fmla="*/ 52 w 72"/>
                <a:gd name="T3" fmla="*/ 63 h 72"/>
                <a:gd name="T4" fmla="*/ 52 w 72"/>
                <a:gd name="T5" fmla="*/ 63 h 72"/>
                <a:gd name="T6" fmla="*/ 53 w 72"/>
                <a:gd name="T7" fmla="*/ 63 h 72"/>
                <a:gd name="T8" fmla="*/ 63 w 72"/>
                <a:gd name="T9" fmla="*/ 20 h 72"/>
                <a:gd name="T10" fmla="*/ 21 w 72"/>
                <a:gd name="T11" fmla="*/ 9 h 72"/>
                <a:gd name="T12" fmla="*/ 20 w 72"/>
                <a:gd name="T13" fmla="*/ 9 h 72"/>
                <a:gd name="T14" fmla="*/ 20 w 72"/>
                <a:gd name="T15" fmla="*/ 10 h 72"/>
                <a:gd name="T16" fmla="*/ 9 w 72"/>
                <a:gd name="T17" fmla="*/ 52 h 72"/>
                <a:gd name="T18" fmla="*/ 52 w 72"/>
                <a:gd name="T19" fmla="*/ 63 h 72"/>
                <a:gd name="T20" fmla="*/ 52 w 72"/>
                <a:gd name="T21" fmla="*/ 63 h 72"/>
                <a:gd name="T22" fmla="*/ 52 w 72"/>
                <a:gd name="T23"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72">
                  <a:moveTo>
                    <a:pt x="52" y="63"/>
                  </a:moveTo>
                  <a:cubicBezTo>
                    <a:pt x="52" y="63"/>
                    <a:pt x="52" y="63"/>
                    <a:pt x="52" y="63"/>
                  </a:cubicBezTo>
                  <a:cubicBezTo>
                    <a:pt x="52" y="63"/>
                    <a:pt x="52" y="63"/>
                    <a:pt x="52" y="63"/>
                  </a:cubicBezTo>
                  <a:cubicBezTo>
                    <a:pt x="53" y="63"/>
                    <a:pt x="53" y="63"/>
                    <a:pt x="53" y="63"/>
                  </a:cubicBezTo>
                  <a:cubicBezTo>
                    <a:pt x="67" y="54"/>
                    <a:pt x="72" y="35"/>
                    <a:pt x="63" y="20"/>
                  </a:cubicBezTo>
                  <a:cubicBezTo>
                    <a:pt x="55" y="5"/>
                    <a:pt x="36" y="0"/>
                    <a:pt x="21" y="9"/>
                  </a:cubicBezTo>
                  <a:cubicBezTo>
                    <a:pt x="21" y="9"/>
                    <a:pt x="20" y="9"/>
                    <a:pt x="20" y="9"/>
                  </a:cubicBezTo>
                  <a:cubicBezTo>
                    <a:pt x="20" y="9"/>
                    <a:pt x="20" y="10"/>
                    <a:pt x="20" y="10"/>
                  </a:cubicBezTo>
                  <a:cubicBezTo>
                    <a:pt x="5" y="18"/>
                    <a:pt x="0" y="38"/>
                    <a:pt x="9" y="52"/>
                  </a:cubicBezTo>
                  <a:cubicBezTo>
                    <a:pt x="18" y="67"/>
                    <a:pt x="37" y="72"/>
                    <a:pt x="52" y="63"/>
                  </a:cubicBezTo>
                  <a:close/>
                  <a:moveTo>
                    <a:pt x="52" y="63"/>
                  </a:moveTo>
                  <a:cubicBezTo>
                    <a:pt x="52" y="63"/>
                    <a:pt x="52" y="63"/>
                    <a:pt x="52"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7" name="Freeform 53">
              <a:extLst>
                <a:ext uri="{FF2B5EF4-FFF2-40B4-BE49-F238E27FC236}">
                  <a16:creationId xmlns:a16="http://schemas.microsoft.com/office/drawing/2014/main" id="{DAD68DDC-2692-4F12-9477-5763284EBA3F}"/>
                </a:ext>
              </a:extLst>
            </p:cNvPr>
            <p:cNvSpPr>
              <a:spLocks noEditPoints="1"/>
            </p:cNvSpPr>
            <p:nvPr/>
          </p:nvSpPr>
          <p:spPr bwMode="auto">
            <a:xfrm>
              <a:off x="2784475" y="1514475"/>
              <a:ext cx="65088" cy="69850"/>
            </a:xfrm>
            <a:custGeom>
              <a:avLst/>
              <a:gdLst>
                <a:gd name="T0" fmla="*/ 49 w 69"/>
                <a:gd name="T1" fmla="*/ 9 h 72"/>
                <a:gd name="T2" fmla="*/ 6 w 69"/>
                <a:gd name="T3" fmla="*/ 21 h 72"/>
                <a:gd name="T4" fmla="*/ 7 w 69"/>
                <a:gd name="T5" fmla="*/ 52 h 72"/>
                <a:gd name="T6" fmla="*/ 18 w 69"/>
                <a:gd name="T7" fmla="*/ 64 h 72"/>
                <a:gd name="T8" fmla="*/ 61 w 69"/>
                <a:gd name="T9" fmla="*/ 52 h 72"/>
                <a:gd name="T10" fmla="*/ 49 w 69"/>
                <a:gd name="T11" fmla="*/ 9 h 72"/>
                <a:gd name="T12" fmla="*/ 49 w 69"/>
                <a:gd name="T13" fmla="*/ 9 h 72"/>
                <a:gd name="T14" fmla="*/ 49 w 69"/>
                <a:gd name="T15" fmla="*/ 9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2">
                  <a:moveTo>
                    <a:pt x="49" y="9"/>
                  </a:moveTo>
                  <a:cubicBezTo>
                    <a:pt x="34" y="0"/>
                    <a:pt x="15" y="6"/>
                    <a:pt x="6" y="21"/>
                  </a:cubicBezTo>
                  <a:cubicBezTo>
                    <a:pt x="0" y="31"/>
                    <a:pt x="1" y="43"/>
                    <a:pt x="7" y="52"/>
                  </a:cubicBezTo>
                  <a:cubicBezTo>
                    <a:pt x="9" y="57"/>
                    <a:pt x="13" y="61"/>
                    <a:pt x="18" y="64"/>
                  </a:cubicBezTo>
                  <a:cubicBezTo>
                    <a:pt x="33" y="72"/>
                    <a:pt x="52" y="67"/>
                    <a:pt x="61" y="52"/>
                  </a:cubicBezTo>
                  <a:cubicBezTo>
                    <a:pt x="69" y="36"/>
                    <a:pt x="64" y="18"/>
                    <a:pt x="49" y="9"/>
                  </a:cubicBezTo>
                  <a:close/>
                  <a:moveTo>
                    <a:pt x="49" y="9"/>
                  </a:moveTo>
                  <a:cubicBezTo>
                    <a:pt x="49" y="9"/>
                    <a:pt x="49" y="9"/>
                    <a:pt x="49"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8" name="Picture Placeholder 1">
            <a:extLst>
              <a:ext uri="{FF2B5EF4-FFF2-40B4-BE49-F238E27FC236}">
                <a16:creationId xmlns:a16="http://schemas.microsoft.com/office/drawing/2014/main" id="{BFB6DE8D-7242-4680-A30C-AA0E974E0EB9}"/>
              </a:ext>
            </a:extLst>
          </p:cNvPr>
          <p:cNvSpPr>
            <a:spLocks noGrp="1"/>
          </p:cNvSpPr>
          <p:nvPr userDrawn="1">
            <p:ph type="pic" sz="quarter" idx="10"/>
          </p:nvPr>
        </p:nvSpPr>
        <p:spPr>
          <a:xfrm>
            <a:off x="6096001" y="1988457"/>
            <a:ext cx="5617029" cy="4499429"/>
          </a:xfrm>
          <a:pattFill prst="divot">
            <a:fgClr>
              <a:schemeClr val="accent1"/>
            </a:fgClr>
            <a:bgClr>
              <a:schemeClr val="bg1"/>
            </a:bgClr>
          </a:pattFill>
        </p:spPr>
      </p:sp>
      <p:sp>
        <p:nvSpPr>
          <p:cNvPr id="3" name="Textplatzhalter 2">
            <a:extLst>
              <a:ext uri="{FF2B5EF4-FFF2-40B4-BE49-F238E27FC236}">
                <a16:creationId xmlns:a16="http://schemas.microsoft.com/office/drawing/2014/main" id="{69B44183-0221-4F00-A4C5-87E893566F05}"/>
              </a:ext>
            </a:extLst>
          </p:cNvPr>
          <p:cNvSpPr>
            <a:spLocks noGrp="1"/>
          </p:cNvSpPr>
          <p:nvPr userDrawn="1">
            <p:ph type="body" sz="quarter" idx="20" hasCustomPrompt="1"/>
          </p:nvPr>
        </p:nvSpPr>
        <p:spPr>
          <a:xfrm>
            <a:off x="2088222" y="2153228"/>
            <a:ext cx="3568119" cy="422360"/>
          </a:xfrm>
        </p:spPr>
        <p:txBody>
          <a:bodyPr>
            <a:normAutofit/>
          </a:bodyPr>
          <a:lstStyle>
            <a:lvl1pPr marL="0" indent="0">
              <a:lnSpc>
                <a:spcPct val="150000"/>
              </a:lnSpc>
              <a:spcBef>
                <a:spcPts val="0"/>
              </a:spcBef>
              <a:buNone/>
              <a:defRPr lang="de-DE" sz="1600" b="1" kern="1200" dirty="0">
                <a:solidFill>
                  <a:schemeClr val="bg1"/>
                </a:solidFill>
                <a:latin typeface="Arial Nova" panose="020B0504020202020204" pitchFamily="34" charset="0"/>
                <a:ea typeface="+mn-ea"/>
                <a:cs typeface="+mn-cs"/>
              </a:defRPr>
            </a:lvl1pPr>
          </a:lstStyle>
          <a:p>
            <a:pPr lvl="0"/>
            <a:r>
              <a:rPr lang="de-DE"/>
              <a:t>Begriff</a:t>
            </a:r>
          </a:p>
        </p:txBody>
      </p:sp>
      <p:sp>
        <p:nvSpPr>
          <p:cNvPr id="81" name="Textplatzhalter 2">
            <a:extLst>
              <a:ext uri="{FF2B5EF4-FFF2-40B4-BE49-F238E27FC236}">
                <a16:creationId xmlns:a16="http://schemas.microsoft.com/office/drawing/2014/main" id="{13307BF0-9068-420C-98A0-3520DFBBD719}"/>
              </a:ext>
            </a:extLst>
          </p:cNvPr>
          <p:cNvSpPr>
            <a:spLocks noGrp="1"/>
          </p:cNvSpPr>
          <p:nvPr>
            <p:ph type="body" sz="quarter" idx="21" hasCustomPrompt="1"/>
          </p:nvPr>
        </p:nvSpPr>
        <p:spPr>
          <a:xfrm>
            <a:off x="2088222" y="2575588"/>
            <a:ext cx="3568119" cy="571771"/>
          </a:xfrm>
        </p:spPr>
        <p:txBody>
          <a:bodyPr>
            <a:normAutofit/>
          </a:bodyPr>
          <a:lstStyle>
            <a:lvl1pPr marL="0" indent="0">
              <a:lnSpc>
                <a:spcPct val="150000"/>
              </a:lnSpc>
              <a:spcBef>
                <a:spcPts val="0"/>
              </a:spcBef>
              <a:buNone/>
              <a:defRPr lang="de-DE" sz="1100" kern="1200" dirty="0">
                <a:solidFill>
                  <a:schemeClr val="bg1"/>
                </a:solidFill>
                <a:latin typeface="Arial Nova" panose="020B0504020202020204" pitchFamily="34" charset="0"/>
                <a:ea typeface="+mn-ea"/>
                <a:cs typeface="+mn-cs"/>
              </a:defRPr>
            </a:lvl1pPr>
          </a:lstStyle>
          <a:p>
            <a:pPr lvl="0"/>
            <a:r>
              <a:rPr lang="de-DE"/>
              <a:t>Text</a:t>
            </a:r>
          </a:p>
        </p:txBody>
      </p:sp>
      <p:sp>
        <p:nvSpPr>
          <p:cNvPr id="82" name="Textplatzhalter 2">
            <a:extLst>
              <a:ext uri="{FF2B5EF4-FFF2-40B4-BE49-F238E27FC236}">
                <a16:creationId xmlns:a16="http://schemas.microsoft.com/office/drawing/2014/main" id="{05E33DFF-D5BD-4DA5-8111-1E0E84680D67}"/>
              </a:ext>
            </a:extLst>
          </p:cNvPr>
          <p:cNvSpPr>
            <a:spLocks noGrp="1"/>
          </p:cNvSpPr>
          <p:nvPr>
            <p:ph type="body" sz="quarter" idx="22" hasCustomPrompt="1"/>
          </p:nvPr>
        </p:nvSpPr>
        <p:spPr>
          <a:xfrm>
            <a:off x="2088222" y="3726873"/>
            <a:ext cx="3568119" cy="422360"/>
          </a:xfrm>
        </p:spPr>
        <p:txBody>
          <a:bodyPr>
            <a:normAutofit/>
          </a:bodyPr>
          <a:lstStyle>
            <a:lvl1pPr marL="0" indent="0">
              <a:lnSpc>
                <a:spcPct val="150000"/>
              </a:lnSpc>
              <a:spcBef>
                <a:spcPts val="0"/>
              </a:spcBef>
              <a:buNone/>
              <a:defRPr lang="de-DE" sz="1600" b="1" kern="1200" dirty="0">
                <a:solidFill>
                  <a:schemeClr val="bg1"/>
                </a:solidFill>
                <a:latin typeface="Arial Nova" panose="020B0504020202020204" pitchFamily="34" charset="0"/>
                <a:ea typeface="+mn-ea"/>
                <a:cs typeface="+mn-cs"/>
              </a:defRPr>
            </a:lvl1pPr>
          </a:lstStyle>
          <a:p>
            <a:pPr lvl="0"/>
            <a:r>
              <a:rPr lang="de-DE"/>
              <a:t>Begriff</a:t>
            </a:r>
          </a:p>
        </p:txBody>
      </p:sp>
      <p:sp>
        <p:nvSpPr>
          <p:cNvPr id="83" name="Textplatzhalter 2">
            <a:extLst>
              <a:ext uri="{FF2B5EF4-FFF2-40B4-BE49-F238E27FC236}">
                <a16:creationId xmlns:a16="http://schemas.microsoft.com/office/drawing/2014/main" id="{886B4518-28A9-4BB5-B203-42F3CF42A91C}"/>
              </a:ext>
            </a:extLst>
          </p:cNvPr>
          <p:cNvSpPr>
            <a:spLocks noGrp="1"/>
          </p:cNvSpPr>
          <p:nvPr>
            <p:ph type="body" sz="quarter" idx="23" hasCustomPrompt="1"/>
          </p:nvPr>
        </p:nvSpPr>
        <p:spPr>
          <a:xfrm>
            <a:off x="2088222" y="4149233"/>
            <a:ext cx="3568119" cy="571771"/>
          </a:xfrm>
        </p:spPr>
        <p:txBody>
          <a:bodyPr>
            <a:normAutofit/>
          </a:bodyPr>
          <a:lstStyle>
            <a:lvl1pPr marL="0" indent="0">
              <a:lnSpc>
                <a:spcPct val="150000"/>
              </a:lnSpc>
              <a:spcBef>
                <a:spcPts val="0"/>
              </a:spcBef>
              <a:buNone/>
              <a:defRPr lang="de-DE" sz="1100" kern="1200" dirty="0">
                <a:solidFill>
                  <a:schemeClr val="bg1"/>
                </a:solidFill>
                <a:latin typeface="Arial Nova" panose="020B0504020202020204" pitchFamily="34" charset="0"/>
                <a:ea typeface="+mn-ea"/>
                <a:cs typeface="+mn-cs"/>
              </a:defRPr>
            </a:lvl1pPr>
          </a:lstStyle>
          <a:p>
            <a:pPr lvl="0"/>
            <a:r>
              <a:rPr lang="de-DE"/>
              <a:t>Text</a:t>
            </a:r>
          </a:p>
        </p:txBody>
      </p:sp>
      <p:sp>
        <p:nvSpPr>
          <p:cNvPr id="84" name="Textplatzhalter 2">
            <a:extLst>
              <a:ext uri="{FF2B5EF4-FFF2-40B4-BE49-F238E27FC236}">
                <a16:creationId xmlns:a16="http://schemas.microsoft.com/office/drawing/2014/main" id="{5716B1F9-5E92-4D7F-925F-51160124A679}"/>
              </a:ext>
            </a:extLst>
          </p:cNvPr>
          <p:cNvSpPr>
            <a:spLocks noGrp="1"/>
          </p:cNvSpPr>
          <p:nvPr>
            <p:ph type="body" sz="quarter" idx="24" hasCustomPrompt="1"/>
          </p:nvPr>
        </p:nvSpPr>
        <p:spPr>
          <a:xfrm>
            <a:off x="2088222" y="5315701"/>
            <a:ext cx="3568119" cy="422360"/>
          </a:xfrm>
        </p:spPr>
        <p:txBody>
          <a:bodyPr>
            <a:normAutofit/>
          </a:bodyPr>
          <a:lstStyle>
            <a:lvl1pPr marL="0" indent="0">
              <a:lnSpc>
                <a:spcPct val="150000"/>
              </a:lnSpc>
              <a:spcBef>
                <a:spcPts val="0"/>
              </a:spcBef>
              <a:buNone/>
              <a:defRPr lang="de-DE" sz="1600" b="1" kern="1200" dirty="0">
                <a:solidFill>
                  <a:schemeClr val="bg1"/>
                </a:solidFill>
                <a:latin typeface="Arial Nova" panose="020B0504020202020204" pitchFamily="34" charset="0"/>
                <a:ea typeface="+mn-ea"/>
                <a:cs typeface="+mn-cs"/>
              </a:defRPr>
            </a:lvl1pPr>
          </a:lstStyle>
          <a:p>
            <a:pPr lvl="0"/>
            <a:r>
              <a:rPr lang="de-DE"/>
              <a:t>Begriff</a:t>
            </a:r>
          </a:p>
        </p:txBody>
      </p:sp>
      <p:sp>
        <p:nvSpPr>
          <p:cNvPr id="85" name="Textplatzhalter 2">
            <a:extLst>
              <a:ext uri="{FF2B5EF4-FFF2-40B4-BE49-F238E27FC236}">
                <a16:creationId xmlns:a16="http://schemas.microsoft.com/office/drawing/2014/main" id="{F5E1D79E-21B2-458B-8CA7-E69CD8BB7E1B}"/>
              </a:ext>
            </a:extLst>
          </p:cNvPr>
          <p:cNvSpPr>
            <a:spLocks noGrp="1"/>
          </p:cNvSpPr>
          <p:nvPr>
            <p:ph type="body" sz="quarter" idx="25" hasCustomPrompt="1"/>
          </p:nvPr>
        </p:nvSpPr>
        <p:spPr>
          <a:xfrm>
            <a:off x="2088222" y="5738061"/>
            <a:ext cx="3568119" cy="571771"/>
          </a:xfrm>
        </p:spPr>
        <p:txBody>
          <a:bodyPr>
            <a:normAutofit/>
          </a:bodyPr>
          <a:lstStyle>
            <a:lvl1pPr marL="0" indent="0">
              <a:lnSpc>
                <a:spcPct val="150000"/>
              </a:lnSpc>
              <a:spcBef>
                <a:spcPts val="0"/>
              </a:spcBef>
              <a:buNone/>
              <a:defRPr lang="de-DE" sz="1100" kern="1200" dirty="0">
                <a:solidFill>
                  <a:schemeClr val="bg1"/>
                </a:solidFill>
                <a:latin typeface="Arial Nova" panose="020B0504020202020204" pitchFamily="34" charset="0"/>
                <a:ea typeface="+mn-ea"/>
                <a:cs typeface="+mn-cs"/>
              </a:defRPr>
            </a:lvl1pPr>
          </a:lstStyle>
          <a:p>
            <a:pPr lvl="0"/>
            <a:r>
              <a:rPr lang="de-DE"/>
              <a:t>Text</a:t>
            </a:r>
          </a:p>
        </p:txBody>
      </p:sp>
      <p:pic>
        <p:nvPicPr>
          <p:cNvPr id="2" name="Grafik 1" descr="Ein Bild, das Screenshot, Grafiken, Grafikdesign, Design enthält.&#10;&#10;Automatisch generierte Beschreibung">
            <a:extLst>
              <a:ext uri="{FF2B5EF4-FFF2-40B4-BE49-F238E27FC236}">
                <a16:creationId xmlns:a16="http://schemas.microsoft.com/office/drawing/2014/main" id="{7AF1E234-293B-BE04-04BA-BFC1D96ADD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20" y="82709"/>
            <a:ext cx="545907" cy="652535"/>
          </a:xfrm>
          <a:prstGeom prst="rect">
            <a:avLst/>
          </a:prstGeom>
        </p:spPr>
      </p:pic>
    </p:spTree>
    <p:extLst>
      <p:ext uri="{BB962C8B-B14F-4D97-AF65-F5344CB8AC3E}">
        <p14:creationId xmlns:p14="http://schemas.microsoft.com/office/powerpoint/2010/main" val="56772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1 Bild - X Kommentare">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1C24C4FE-49E4-4CBE-90CA-13B13A1086AF}"/>
              </a:ext>
            </a:extLst>
          </p:cNvPr>
          <p:cNvSpPr>
            <a:spLocks noGrp="1"/>
          </p:cNvSpPr>
          <p:nvPr>
            <p:ph type="sldNum" sz="quarter" idx="12"/>
          </p:nvPr>
        </p:nvSpPr>
        <p:spPr>
          <a:xfrm>
            <a:off x="11632084" y="6449924"/>
            <a:ext cx="502024" cy="365125"/>
          </a:xfrm>
        </p:spPr>
        <p:txBody>
          <a:bodyPr/>
          <a:lstStyle>
            <a:lvl1pPr>
              <a:defRPr>
                <a:solidFill>
                  <a:schemeClr val="accent1"/>
                </a:solidFill>
                <a:latin typeface="Arial Nova" panose="020B0504020202020204" pitchFamily="34" charset="0"/>
              </a:defRPr>
            </a:lvl1pPr>
          </a:lstStyle>
          <a:p>
            <a:fld id="{661E4444-FF17-47DA-BF27-F4FFCBEFF0B5}" type="slidenum">
              <a:rPr lang="de-DE" smtClean="0"/>
              <a:pPr/>
              <a:t>‹Nr.›</a:t>
            </a:fld>
            <a:endParaRPr lang="de-DE"/>
          </a:p>
        </p:txBody>
      </p:sp>
      <p:cxnSp>
        <p:nvCxnSpPr>
          <p:cNvPr id="22" name="Straight Connector 9">
            <a:extLst>
              <a:ext uri="{FF2B5EF4-FFF2-40B4-BE49-F238E27FC236}">
                <a16:creationId xmlns:a16="http://schemas.microsoft.com/office/drawing/2014/main" id="{644D3B79-EE65-475B-8129-BE5E0EA028B0}"/>
              </a:ext>
            </a:extLst>
          </p:cNvPr>
          <p:cNvCxnSpPr/>
          <p:nvPr/>
        </p:nvCxnSpPr>
        <p:spPr>
          <a:xfrm>
            <a:off x="5878284" y="1578405"/>
            <a:ext cx="457200" cy="152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Textplatzhalter 47">
            <a:extLst>
              <a:ext uri="{FF2B5EF4-FFF2-40B4-BE49-F238E27FC236}">
                <a16:creationId xmlns:a16="http://schemas.microsoft.com/office/drawing/2014/main" id="{373A5240-E392-4F27-B6E7-654295B94C41}"/>
              </a:ext>
            </a:extLst>
          </p:cNvPr>
          <p:cNvSpPr>
            <a:spLocks noGrp="1"/>
          </p:cNvSpPr>
          <p:nvPr>
            <p:ph type="body" sz="quarter" idx="17" hasCustomPrompt="1"/>
          </p:nvPr>
        </p:nvSpPr>
        <p:spPr>
          <a:xfrm>
            <a:off x="4740772" y="223967"/>
            <a:ext cx="2710455" cy="461665"/>
          </a:xfrm>
        </p:spPr>
        <p:txBody>
          <a:bodyPr>
            <a:noAutofit/>
          </a:bodyPr>
          <a:lstStyle>
            <a:lvl1pPr marL="0" indent="0" algn="ctr" defTabSz="914400" rtl="0" eaLnBrk="1" latinLnBrk="0" hangingPunct="1">
              <a:lnSpc>
                <a:spcPct val="100000"/>
              </a:lnSpc>
              <a:buNone/>
              <a:defRPr lang="de-DE" sz="2400" b="1" kern="1200" dirty="0" smtClean="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…Über unser…</a:t>
            </a:r>
          </a:p>
        </p:txBody>
      </p:sp>
      <p:sp>
        <p:nvSpPr>
          <p:cNvPr id="50" name="Textplatzhalter 49">
            <a:extLst>
              <a:ext uri="{FF2B5EF4-FFF2-40B4-BE49-F238E27FC236}">
                <a16:creationId xmlns:a16="http://schemas.microsoft.com/office/drawing/2014/main" id="{323C0663-F067-4690-867E-93910AB07582}"/>
              </a:ext>
            </a:extLst>
          </p:cNvPr>
          <p:cNvSpPr>
            <a:spLocks noGrp="1"/>
          </p:cNvSpPr>
          <p:nvPr>
            <p:ph type="body" sz="quarter" idx="18" hasCustomPrompt="1"/>
          </p:nvPr>
        </p:nvSpPr>
        <p:spPr>
          <a:xfrm>
            <a:off x="3293834" y="519152"/>
            <a:ext cx="5672098" cy="584200"/>
          </a:xfrm>
        </p:spPr>
        <p:txBody>
          <a:bodyPr/>
          <a:lstStyle>
            <a:lvl1pPr marL="0" indent="0" algn="ctr">
              <a:lnSpc>
                <a:spcPct val="100000"/>
              </a:lnSpc>
              <a:buNone/>
              <a:defRPr lang="de-DE" sz="3200" b="1" kern="1200" dirty="0" smtClean="0">
                <a:solidFill>
                  <a:schemeClr val="accent1"/>
                </a:solidFill>
                <a:latin typeface="Arial Nova" panose="020B0504020202020204" pitchFamily="34" charset="0"/>
                <a:ea typeface="+mn-ea"/>
                <a:cs typeface="+mn-cs"/>
              </a:defRPr>
            </a:lvl1pPr>
            <a:lvl2pPr>
              <a:defRPr lang="de-DE" sz="3200" b="1" kern="1200" dirty="0" smtClean="0">
                <a:solidFill>
                  <a:schemeClr val="accent1"/>
                </a:solidFill>
                <a:latin typeface="Arial Nova" panose="020B0504020202020204" pitchFamily="34" charset="0"/>
                <a:ea typeface="+mn-ea"/>
                <a:cs typeface="+mn-cs"/>
              </a:defRPr>
            </a:lvl2pPr>
            <a:lvl3pPr>
              <a:defRPr lang="de-DE" sz="3200" b="1" kern="1200" dirty="0" smtClean="0">
                <a:solidFill>
                  <a:schemeClr val="accent1"/>
                </a:solidFill>
                <a:latin typeface="Arial Nova" panose="020B0504020202020204" pitchFamily="34" charset="0"/>
                <a:ea typeface="+mn-ea"/>
                <a:cs typeface="+mn-cs"/>
              </a:defRPr>
            </a:lvl3pPr>
            <a:lvl4pPr>
              <a:defRPr lang="de-DE" sz="3200" b="1" kern="1200" dirty="0" smtClean="0">
                <a:solidFill>
                  <a:schemeClr val="accent1"/>
                </a:solidFill>
                <a:latin typeface="Arial Nova" panose="020B0504020202020204" pitchFamily="34" charset="0"/>
                <a:ea typeface="+mn-ea"/>
                <a:cs typeface="+mn-cs"/>
              </a:defRPr>
            </a:lvl4pPr>
            <a:lvl5pPr>
              <a:defRPr lang="de-DE" sz="3200" b="1" kern="1200" dirty="0">
                <a:solidFill>
                  <a:schemeClr val="accent1"/>
                </a:solidFill>
                <a:latin typeface="Arial Nova" panose="020B0504020202020204" pitchFamily="34" charset="0"/>
                <a:ea typeface="+mn-ea"/>
                <a:cs typeface="+mn-cs"/>
              </a:defRPr>
            </a:lvl5pPr>
          </a:lstStyle>
          <a:p>
            <a:pPr lvl="0"/>
            <a:r>
              <a:rPr lang="de-DE"/>
              <a:t>ANGEBOT / VERFAHREN</a:t>
            </a:r>
          </a:p>
        </p:txBody>
      </p:sp>
      <p:sp>
        <p:nvSpPr>
          <p:cNvPr id="52" name="Textplatzhalter 51">
            <a:extLst>
              <a:ext uri="{FF2B5EF4-FFF2-40B4-BE49-F238E27FC236}">
                <a16:creationId xmlns:a16="http://schemas.microsoft.com/office/drawing/2014/main" id="{FD6FEF2B-2807-4CD1-BBA6-FF6456B04D43}"/>
              </a:ext>
            </a:extLst>
          </p:cNvPr>
          <p:cNvSpPr>
            <a:spLocks noGrp="1"/>
          </p:cNvSpPr>
          <p:nvPr>
            <p:ph type="body" sz="quarter" idx="19" hasCustomPrompt="1"/>
          </p:nvPr>
        </p:nvSpPr>
        <p:spPr>
          <a:xfrm>
            <a:off x="4987070" y="1044029"/>
            <a:ext cx="2285626" cy="254000"/>
          </a:xfrm>
        </p:spPr>
        <p:txBody>
          <a:bodyPr>
            <a:noAutofit/>
          </a:bodyPr>
          <a:lstStyle>
            <a:lvl1pPr marL="0" indent="0" algn="ctr">
              <a:lnSpc>
                <a:spcPct val="100000"/>
              </a:lnSpc>
              <a:buNone/>
              <a:defRPr lang="de-DE" sz="1050" b="1" kern="1200" spc="300" dirty="0">
                <a:solidFill>
                  <a:schemeClr val="accent3"/>
                </a:solidFill>
                <a:latin typeface="Arial Nova" panose="020B0504020202020204" pitchFamily="34" charset="0"/>
                <a:ea typeface="+mn-ea"/>
                <a:cs typeface="+mn-cs"/>
              </a:defRPr>
            </a:lvl1pPr>
          </a:lstStyle>
          <a:p>
            <a:pPr lvl="0"/>
            <a:r>
              <a:rPr lang="de-DE"/>
              <a:t>Unterschrift</a:t>
            </a:r>
          </a:p>
        </p:txBody>
      </p:sp>
      <p:sp>
        <p:nvSpPr>
          <p:cNvPr id="3" name="Textplatzhalter 2">
            <a:extLst>
              <a:ext uri="{FF2B5EF4-FFF2-40B4-BE49-F238E27FC236}">
                <a16:creationId xmlns:a16="http://schemas.microsoft.com/office/drawing/2014/main" id="{69B44183-0221-4F00-A4C5-87E893566F05}"/>
              </a:ext>
            </a:extLst>
          </p:cNvPr>
          <p:cNvSpPr>
            <a:spLocks noGrp="1"/>
          </p:cNvSpPr>
          <p:nvPr>
            <p:ph type="body" sz="quarter" idx="20" hasCustomPrompt="1"/>
          </p:nvPr>
        </p:nvSpPr>
        <p:spPr>
          <a:xfrm>
            <a:off x="6899712" y="2110103"/>
            <a:ext cx="4570336" cy="422360"/>
          </a:xfrm>
        </p:spPr>
        <p:txBody>
          <a:bodyPr>
            <a:normAutofit/>
          </a:bodyPr>
          <a:lstStyle>
            <a:lvl1pPr marL="0" indent="0">
              <a:lnSpc>
                <a:spcPct val="150000"/>
              </a:lnSpc>
              <a:buNone/>
              <a:defRPr lang="de-DE" sz="1600" b="1" kern="1200" dirty="0">
                <a:solidFill>
                  <a:schemeClr val="tx1"/>
                </a:solidFill>
                <a:latin typeface="Arial Nova" panose="020B0504020202020204" pitchFamily="34" charset="0"/>
                <a:ea typeface="+mn-ea"/>
                <a:cs typeface="+mn-cs"/>
              </a:defRPr>
            </a:lvl1pPr>
          </a:lstStyle>
          <a:p>
            <a:pPr lvl="0"/>
            <a:r>
              <a:rPr lang="de-DE"/>
              <a:t>Begriff</a:t>
            </a:r>
          </a:p>
        </p:txBody>
      </p:sp>
      <p:sp>
        <p:nvSpPr>
          <p:cNvPr id="81" name="Textplatzhalter 2">
            <a:extLst>
              <a:ext uri="{FF2B5EF4-FFF2-40B4-BE49-F238E27FC236}">
                <a16:creationId xmlns:a16="http://schemas.microsoft.com/office/drawing/2014/main" id="{13307BF0-9068-420C-98A0-3520DFBBD719}"/>
              </a:ext>
            </a:extLst>
          </p:cNvPr>
          <p:cNvSpPr>
            <a:spLocks noGrp="1"/>
          </p:cNvSpPr>
          <p:nvPr>
            <p:ph type="body" sz="quarter" idx="21" hasCustomPrompt="1"/>
          </p:nvPr>
        </p:nvSpPr>
        <p:spPr>
          <a:xfrm>
            <a:off x="6899712" y="2532463"/>
            <a:ext cx="4570336" cy="571771"/>
          </a:xfrm>
        </p:spPr>
        <p:txBody>
          <a:bodyPr>
            <a:normAutofit/>
          </a:bodyPr>
          <a:lstStyle>
            <a:lvl1pPr marL="0" indent="0">
              <a:lnSpc>
                <a:spcPct val="150000"/>
              </a:lnSpc>
              <a:spcBef>
                <a:spcPts val="0"/>
              </a:spcBef>
              <a:buNone/>
              <a:defRPr lang="de-DE" sz="1100" kern="1200" dirty="0">
                <a:solidFill>
                  <a:schemeClr val="tx1"/>
                </a:solidFill>
                <a:latin typeface="Arial Nova" panose="020B0504020202020204" pitchFamily="34" charset="0"/>
                <a:ea typeface="+mn-ea"/>
                <a:cs typeface="+mn-cs"/>
              </a:defRPr>
            </a:lvl1pPr>
          </a:lstStyle>
          <a:p>
            <a:pPr lvl="0"/>
            <a:r>
              <a:rPr lang="de-DE"/>
              <a:t>Text</a:t>
            </a:r>
          </a:p>
        </p:txBody>
      </p:sp>
      <p:sp>
        <p:nvSpPr>
          <p:cNvPr id="77" name="Picture Placeholder 1">
            <a:extLst>
              <a:ext uri="{FF2B5EF4-FFF2-40B4-BE49-F238E27FC236}">
                <a16:creationId xmlns:a16="http://schemas.microsoft.com/office/drawing/2014/main" id="{E5025FC6-68D7-42DC-B18F-92B393F59F5C}"/>
              </a:ext>
            </a:extLst>
          </p:cNvPr>
          <p:cNvSpPr>
            <a:spLocks noGrp="1"/>
          </p:cNvSpPr>
          <p:nvPr>
            <p:ph type="pic" sz="quarter" idx="10"/>
          </p:nvPr>
        </p:nvSpPr>
        <p:spPr>
          <a:xfrm>
            <a:off x="696686" y="2191657"/>
            <a:ext cx="5181598" cy="4231285"/>
          </a:xfrm>
          <a:pattFill prst="divot">
            <a:fgClr>
              <a:schemeClr val="accent1"/>
            </a:fgClr>
            <a:bgClr>
              <a:schemeClr val="bg1"/>
            </a:bgClr>
          </a:pattFill>
        </p:spPr>
      </p:sp>
      <p:sp>
        <p:nvSpPr>
          <p:cNvPr id="80" name="Textplatzhalter 2">
            <a:extLst>
              <a:ext uri="{FF2B5EF4-FFF2-40B4-BE49-F238E27FC236}">
                <a16:creationId xmlns:a16="http://schemas.microsoft.com/office/drawing/2014/main" id="{83C04696-EBA1-4D6F-AE7F-3422AEDCAC4A}"/>
              </a:ext>
            </a:extLst>
          </p:cNvPr>
          <p:cNvSpPr>
            <a:spLocks noGrp="1"/>
          </p:cNvSpPr>
          <p:nvPr>
            <p:ph type="body" sz="quarter" idx="22" hasCustomPrompt="1"/>
          </p:nvPr>
        </p:nvSpPr>
        <p:spPr>
          <a:xfrm>
            <a:off x="6899712" y="3156764"/>
            <a:ext cx="4570336" cy="422360"/>
          </a:xfrm>
        </p:spPr>
        <p:txBody>
          <a:bodyPr>
            <a:normAutofit/>
          </a:bodyPr>
          <a:lstStyle>
            <a:lvl1pPr marL="0" indent="0">
              <a:lnSpc>
                <a:spcPct val="150000"/>
              </a:lnSpc>
              <a:buNone/>
              <a:defRPr lang="de-DE" sz="1600" b="1" kern="1200" dirty="0">
                <a:solidFill>
                  <a:schemeClr val="tx1"/>
                </a:solidFill>
                <a:latin typeface="Arial Nova" panose="020B0504020202020204" pitchFamily="34" charset="0"/>
                <a:ea typeface="+mn-ea"/>
                <a:cs typeface="+mn-cs"/>
              </a:defRPr>
            </a:lvl1pPr>
          </a:lstStyle>
          <a:p>
            <a:pPr lvl="0"/>
            <a:r>
              <a:rPr lang="de-DE"/>
              <a:t>Begriff</a:t>
            </a:r>
          </a:p>
        </p:txBody>
      </p:sp>
      <p:sp>
        <p:nvSpPr>
          <p:cNvPr id="87" name="Textplatzhalter 2">
            <a:extLst>
              <a:ext uri="{FF2B5EF4-FFF2-40B4-BE49-F238E27FC236}">
                <a16:creationId xmlns:a16="http://schemas.microsoft.com/office/drawing/2014/main" id="{DAF1FF0B-BF40-4BE3-B612-02CEA6316FD1}"/>
              </a:ext>
            </a:extLst>
          </p:cNvPr>
          <p:cNvSpPr>
            <a:spLocks noGrp="1"/>
          </p:cNvSpPr>
          <p:nvPr>
            <p:ph type="body" sz="quarter" idx="23" hasCustomPrompt="1"/>
          </p:nvPr>
        </p:nvSpPr>
        <p:spPr>
          <a:xfrm>
            <a:off x="6899712" y="3579124"/>
            <a:ext cx="4570336" cy="571771"/>
          </a:xfrm>
        </p:spPr>
        <p:txBody>
          <a:bodyPr>
            <a:normAutofit/>
          </a:bodyPr>
          <a:lstStyle>
            <a:lvl1pPr marL="0" indent="0">
              <a:lnSpc>
                <a:spcPct val="150000"/>
              </a:lnSpc>
              <a:spcBef>
                <a:spcPts val="0"/>
              </a:spcBef>
              <a:buNone/>
              <a:defRPr lang="de-DE" sz="1100" kern="1200" dirty="0">
                <a:solidFill>
                  <a:schemeClr val="tx1"/>
                </a:solidFill>
                <a:latin typeface="Arial Nova" panose="020B0504020202020204" pitchFamily="34" charset="0"/>
                <a:ea typeface="+mn-ea"/>
                <a:cs typeface="+mn-cs"/>
              </a:defRPr>
            </a:lvl1pPr>
          </a:lstStyle>
          <a:p>
            <a:pPr lvl="0"/>
            <a:r>
              <a:rPr lang="de-DE"/>
              <a:t>Text</a:t>
            </a:r>
          </a:p>
        </p:txBody>
      </p:sp>
      <p:sp>
        <p:nvSpPr>
          <p:cNvPr id="88" name="Textplatzhalter 2">
            <a:extLst>
              <a:ext uri="{FF2B5EF4-FFF2-40B4-BE49-F238E27FC236}">
                <a16:creationId xmlns:a16="http://schemas.microsoft.com/office/drawing/2014/main" id="{AABA228A-52E1-4F54-BAF5-CCE71B11BA40}"/>
              </a:ext>
            </a:extLst>
          </p:cNvPr>
          <p:cNvSpPr>
            <a:spLocks noGrp="1"/>
          </p:cNvSpPr>
          <p:nvPr>
            <p:ph type="body" sz="quarter" idx="24" hasCustomPrompt="1"/>
          </p:nvPr>
        </p:nvSpPr>
        <p:spPr>
          <a:xfrm>
            <a:off x="6899712" y="4211824"/>
            <a:ext cx="4570336" cy="422360"/>
          </a:xfrm>
        </p:spPr>
        <p:txBody>
          <a:bodyPr>
            <a:normAutofit/>
          </a:bodyPr>
          <a:lstStyle>
            <a:lvl1pPr marL="0" indent="0">
              <a:lnSpc>
                <a:spcPct val="150000"/>
              </a:lnSpc>
              <a:buNone/>
              <a:defRPr lang="de-DE" sz="1600" b="1" kern="1200" dirty="0">
                <a:solidFill>
                  <a:schemeClr val="tx1"/>
                </a:solidFill>
                <a:latin typeface="Arial Nova" panose="020B0504020202020204" pitchFamily="34" charset="0"/>
                <a:ea typeface="+mn-ea"/>
                <a:cs typeface="+mn-cs"/>
              </a:defRPr>
            </a:lvl1pPr>
          </a:lstStyle>
          <a:p>
            <a:pPr lvl="0"/>
            <a:r>
              <a:rPr lang="de-DE"/>
              <a:t>Begriff</a:t>
            </a:r>
          </a:p>
        </p:txBody>
      </p:sp>
      <p:sp>
        <p:nvSpPr>
          <p:cNvPr id="89" name="Textplatzhalter 2">
            <a:extLst>
              <a:ext uri="{FF2B5EF4-FFF2-40B4-BE49-F238E27FC236}">
                <a16:creationId xmlns:a16="http://schemas.microsoft.com/office/drawing/2014/main" id="{F026816A-3075-4FF2-A9DD-30DFFA36097C}"/>
              </a:ext>
            </a:extLst>
          </p:cNvPr>
          <p:cNvSpPr>
            <a:spLocks noGrp="1"/>
          </p:cNvSpPr>
          <p:nvPr>
            <p:ph type="body" sz="quarter" idx="25" hasCustomPrompt="1"/>
          </p:nvPr>
        </p:nvSpPr>
        <p:spPr>
          <a:xfrm>
            <a:off x="6899712" y="4634184"/>
            <a:ext cx="4570336" cy="571771"/>
          </a:xfrm>
        </p:spPr>
        <p:txBody>
          <a:bodyPr>
            <a:normAutofit/>
          </a:bodyPr>
          <a:lstStyle>
            <a:lvl1pPr marL="0" indent="0">
              <a:lnSpc>
                <a:spcPct val="150000"/>
              </a:lnSpc>
              <a:spcBef>
                <a:spcPts val="0"/>
              </a:spcBef>
              <a:buNone/>
              <a:defRPr lang="de-DE" sz="1100" kern="1200" dirty="0">
                <a:solidFill>
                  <a:schemeClr val="tx1"/>
                </a:solidFill>
                <a:latin typeface="Arial Nova" panose="020B0504020202020204" pitchFamily="34" charset="0"/>
                <a:ea typeface="+mn-ea"/>
                <a:cs typeface="+mn-cs"/>
              </a:defRPr>
            </a:lvl1pPr>
          </a:lstStyle>
          <a:p>
            <a:pPr lvl="0"/>
            <a:r>
              <a:rPr lang="de-DE"/>
              <a:t>Text</a:t>
            </a:r>
          </a:p>
        </p:txBody>
      </p:sp>
      <p:sp>
        <p:nvSpPr>
          <p:cNvPr id="91" name="Textplatzhalter 2">
            <a:extLst>
              <a:ext uri="{FF2B5EF4-FFF2-40B4-BE49-F238E27FC236}">
                <a16:creationId xmlns:a16="http://schemas.microsoft.com/office/drawing/2014/main" id="{382B8FCC-4CF9-4121-A35A-729D0DDC205C}"/>
              </a:ext>
            </a:extLst>
          </p:cNvPr>
          <p:cNvSpPr>
            <a:spLocks noGrp="1"/>
          </p:cNvSpPr>
          <p:nvPr>
            <p:ph type="body" sz="quarter" idx="26" hasCustomPrompt="1"/>
          </p:nvPr>
        </p:nvSpPr>
        <p:spPr>
          <a:xfrm>
            <a:off x="6899712" y="5271279"/>
            <a:ext cx="4570336" cy="422360"/>
          </a:xfrm>
        </p:spPr>
        <p:txBody>
          <a:bodyPr>
            <a:normAutofit/>
          </a:bodyPr>
          <a:lstStyle>
            <a:lvl1pPr marL="0" indent="0">
              <a:lnSpc>
                <a:spcPct val="150000"/>
              </a:lnSpc>
              <a:buNone/>
              <a:defRPr lang="de-DE" sz="1600" b="1" kern="1200" dirty="0">
                <a:solidFill>
                  <a:schemeClr val="tx1"/>
                </a:solidFill>
                <a:latin typeface="Arial Nova" panose="020B0504020202020204" pitchFamily="34" charset="0"/>
                <a:ea typeface="+mn-ea"/>
                <a:cs typeface="+mn-cs"/>
              </a:defRPr>
            </a:lvl1pPr>
          </a:lstStyle>
          <a:p>
            <a:pPr lvl="0"/>
            <a:r>
              <a:rPr lang="de-DE"/>
              <a:t>Begriff</a:t>
            </a:r>
          </a:p>
        </p:txBody>
      </p:sp>
      <p:sp>
        <p:nvSpPr>
          <p:cNvPr id="92" name="Textplatzhalter 2">
            <a:extLst>
              <a:ext uri="{FF2B5EF4-FFF2-40B4-BE49-F238E27FC236}">
                <a16:creationId xmlns:a16="http://schemas.microsoft.com/office/drawing/2014/main" id="{B5B81E14-90A0-44C4-B956-BF88DD6A1EC3}"/>
              </a:ext>
            </a:extLst>
          </p:cNvPr>
          <p:cNvSpPr>
            <a:spLocks noGrp="1"/>
          </p:cNvSpPr>
          <p:nvPr>
            <p:ph type="body" sz="quarter" idx="27" hasCustomPrompt="1"/>
          </p:nvPr>
        </p:nvSpPr>
        <p:spPr>
          <a:xfrm>
            <a:off x="6899712" y="5693639"/>
            <a:ext cx="4570336" cy="571771"/>
          </a:xfrm>
        </p:spPr>
        <p:txBody>
          <a:bodyPr>
            <a:normAutofit/>
          </a:bodyPr>
          <a:lstStyle>
            <a:lvl1pPr marL="0" indent="0">
              <a:lnSpc>
                <a:spcPct val="150000"/>
              </a:lnSpc>
              <a:spcBef>
                <a:spcPts val="0"/>
              </a:spcBef>
              <a:buNone/>
              <a:defRPr lang="de-DE" sz="1100" kern="1200" dirty="0">
                <a:solidFill>
                  <a:schemeClr val="tx1"/>
                </a:solidFill>
                <a:latin typeface="Arial Nova" panose="020B0504020202020204" pitchFamily="34" charset="0"/>
                <a:ea typeface="+mn-ea"/>
                <a:cs typeface="+mn-cs"/>
              </a:defRPr>
            </a:lvl1pPr>
          </a:lstStyle>
          <a:p>
            <a:pPr lvl="0"/>
            <a:r>
              <a:rPr lang="de-DE"/>
              <a:t>Text</a:t>
            </a:r>
          </a:p>
        </p:txBody>
      </p:sp>
      <p:pic>
        <p:nvPicPr>
          <p:cNvPr id="2" name="Grafik 1" descr="Ein Bild, das Screenshot, Grafiken, Grafikdesign, Design enthält.&#10;&#10;Automatisch generierte Beschreibung">
            <a:extLst>
              <a:ext uri="{FF2B5EF4-FFF2-40B4-BE49-F238E27FC236}">
                <a16:creationId xmlns:a16="http://schemas.microsoft.com/office/drawing/2014/main" id="{99D3DB4D-CB11-7BD4-3B68-76CB9130D7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20" y="82709"/>
            <a:ext cx="545907" cy="652535"/>
          </a:xfrm>
          <a:prstGeom prst="rect">
            <a:avLst/>
          </a:prstGeom>
        </p:spPr>
      </p:pic>
    </p:spTree>
    <p:extLst>
      <p:ext uri="{BB962C8B-B14F-4D97-AF65-F5344CB8AC3E}">
        <p14:creationId xmlns:p14="http://schemas.microsoft.com/office/powerpoint/2010/main" val="2011767091"/>
      </p:ext>
    </p:extLst>
  </p:cSld>
  <p:clrMapOvr>
    <a:masterClrMapping/>
  </p:clrMapOvr>
  <p:extLst>
    <p:ext uri="{DCECCB84-F9BA-43D5-87BE-67443E8EF086}">
      <p15:sldGuideLst xmlns:p15="http://schemas.microsoft.com/office/powerpoint/2012/main">
        <p15:guide id="1" orient="horz" pos="2591">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Projektstruktur">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1C24C4FE-49E4-4CBE-90CA-13B13A1086AF}"/>
              </a:ext>
            </a:extLst>
          </p:cNvPr>
          <p:cNvSpPr>
            <a:spLocks noGrp="1"/>
          </p:cNvSpPr>
          <p:nvPr>
            <p:ph type="sldNum" sz="quarter" idx="12"/>
          </p:nvPr>
        </p:nvSpPr>
        <p:spPr>
          <a:xfrm>
            <a:off x="11632084" y="6449924"/>
            <a:ext cx="502024" cy="365125"/>
          </a:xfrm>
        </p:spPr>
        <p:txBody>
          <a:bodyPr/>
          <a:lstStyle>
            <a:lvl1pPr>
              <a:defRPr>
                <a:solidFill>
                  <a:schemeClr val="accent1"/>
                </a:solidFill>
                <a:latin typeface="Arial Nova" panose="020B0504020202020204" pitchFamily="34" charset="0"/>
              </a:defRPr>
            </a:lvl1pPr>
          </a:lstStyle>
          <a:p>
            <a:fld id="{661E4444-FF17-47DA-BF27-F4FFCBEFF0B5}" type="slidenum">
              <a:rPr lang="de-DE" smtClean="0"/>
              <a:pPr/>
              <a:t>‹Nr.›</a:t>
            </a:fld>
            <a:endParaRPr lang="de-DE"/>
          </a:p>
        </p:txBody>
      </p:sp>
      <p:cxnSp>
        <p:nvCxnSpPr>
          <p:cNvPr id="22" name="Straight Connector 9">
            <a:extLst>
              <a:ext uri="{FF2B5EF4-FFF2-40B4-BE49-F238E27FC236}">
                <a16:creationId xmlns:a16="http://schemas.microsoft.com/office/drawing/2014/main" id="{644D3B79-EE65-475B-8129-BE5E0EA028B0}"/>
              </a:ext>
            </a:extLst>
          </p:cNvPr>
          <p:cNvCxnSpPr/>
          <p:nvPr/>
        </p:nvCxnSpPr>
        <p:spPr>
          <a:xfrm>
            <a:off x="5878284" y="1578405"/>
            <a:ext cx="457200" cy="152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Textplatzhalter 47">
            <a:extLst>
              <a:ext uri="{FF2B5EF4-FFF2-40B4-BE49-F238E27FC236}">
                <a16:creationId xmlns:a16="http://schemas.microsoft.com/office/drawing/2014/main" id="{373A5240-E392-4F27-B6E7-654295B94C41}"/>
              </a:ext>
            </a:extLst>
          </p:cNvPr>
          <p:cNvSpPr>
            <a:spLocks noGrp="1"/>
          </p:cNvSpPr>
          <p:nvPr>
            <p:ph type="body" sz="quarter" idx="17" hasCustomPrompt="1"/>
          </p:nvPr>
        </p:nvSpPr>
        <p:spPr>
          <a:xfrm>
            <a:off x="4740772" y="223967"/>
            <a:ext cx="2710455" cy="461665"/>
          </a:xfrm>
        </p:spPr>
        <p:txBody>
          <a:bodyPr>
            <a:noAutofit/>
          </a:bodyPr>
          <a:lstStyle>
            <a:lvl1pPr marL="0" indent="0" algn="ctr" defTabSz="914400" rtl="0" eaLnBrk="1" latinLnBrk="0" hangingPunct="1">
              <a:lnSpc>
                <a:spcPct val="100000"/>
              </a:lnSpc>
              <a:buNone/>
              <a:defRPr lang="de-DE" sz="2400" b="1" kern="1200" dirty="0" smtClean="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Über die</a:t>
            </a:r>
          </a:p>
        </p:txBody>
      </p:sp>
      <p:sp>
        <p:nvSpPr>
          <p:cNvPr id="50" name="Textplatzhalter 49">
            <a:extLst>
              <a:ext uri="{FF2B5EF4-FFF2-40B4-BE49-F238E27FC236}">
                <a16:creationId xmlns:a16="http://schemas.microsoft.com/office/drawing/2014/main" id="{323C0663-F067-4690-867E-93910AB07582}"/>
              </a:ext>
            </a:extLst>
          </p:cNvPr>
          <p:cNvSpPr>
            <a:spLocks noGrp="1"/>
          </p:cNvSpPr>
          <p:nvPr>
            <p:ph type="body" sz="quarter" idx="18" hasCustomPrompt="1"/>
          </p:nvPr>
        </p:nvSpPr>
        <p:spPr>
          <a:xfrm>
            <a:off x="3293834" y="519152"/>
            <a:ext cx="5672098" cy="584200"/>
          </a:xfrm>
        </p:spPr>
        <p:txBody>
          <a:bodyPr/>
          <a:lstStyle>
            <a:lvl1pPr marL="0" indent="0" algn="ctr">
              <a:lnSpc>
                <a:spcPct val="100000"/>
              </a:lnSpc>
              <a:buNone/>
              <a:defRPr lang="de-DE" sz="3200" b="1" kern="1200" dirty="0" smtClean="0">
                <a:solidFill>
                  <a:schemeClr val="accent1"/>
                </a:solidFill>
                <a:latin typeface="Arial Nova" panose="020B0504020202020204" pitchFamily="34" charset="0"/>
                <a:ea typeface="+mn-ea"/>
                <a:cs typeface="+mn-cs"/>
              </a:defRPr>
            </a:lvl1pPr>
            <a:lvl2pPr>
              <a:defRPr lang="de-DE" sz="3200" b="1" kern="1200" dirty="0" smtClean="0">
                <a:solidFill>
                  <a:schemeClr val="accent1"/>
                </a:solidFill>
                <a:latin typeface="Arial Nova" panose="020B0504020202020204" pitchFamily="34" charset="0"/>
                <a:ea typeface="+mn-ea"/>
                <a:cs typeface="+mn-cs"/>
              </a:defRPr>
            </a:lvl2pPr>
            <a:lvl3pPr>
              <a:defRPr lang="de-DE" sz="3200" b="1" kern="1200" dirty="0" smtClean="0">
                <a:solidFill>
                  <a:schemeClr val="accent1"/>
                </a:solidFill>
                <a:latin typeface="Arial Nova" panose="020B0504020202020204" pitchFamily="34" charset="0"/>
                <a:ea typeface="+mn-ea"/>
                <a:cs typeface="+mn-cs"/>
              </a:defRPr>
            </a:lvl3pPr>
            <a:lvl4pPr>
              <a:defRPr lang="de-DE" sz="3200" b="1" kern="1200" dirty="0" smtClean="0">
                <a:solidFill>
                  <a:schemeClr val="accent1"/>
                </a:solidFill>
                <a:latin typeface="Arial Nova" panose="020B0504020202020204" pitchFamily="34" charset="0"/>
                <a:ea typeface="+mn-ea"/>
                <a:cs typeface="+mn-cs"/>
              </a:defRPr>
            </a:lvl4pPr>
            <a:lvl5pPr>
              <a:defRPr lang="de-DE" sz="3200" b="1" kern="1200" dirty="0">
                <a:solidFill>
                  <a:schemeClr val="accent1"/>
                </a:solidFill>
                <a:latin typeface="Arial Nova" panose="020B0504020202020204" pitchFamily="34" charset="0"/>
                <a:ea typeface="+mn-ea"/>
                <a:cs typeface="+mn-cs"/>
              </a:defRPr>
            </a:lvl5pPr>
          </a:lstStyle>
          <a:p>
            <a:pPr lvl="0"/>
            <a:r>
              <a:rPr lang="de-DE"/>
              <a:t>PROJEKTSTRUKTUR</a:t>
            </a:r>
          </a:p>
        </p:txBody>
      </p:sp>
      <p:sp>
        <p:nvSpPr>
          <p:cNvPr id="52" name="Textplatzhalter 51">
            <a:extLst>
              <a:ext uri="{FF2B5EF4-FFF2-40B4-BE49-F238E27FC236}">
                <a16:creationId xmlns:a16="http://schemas.microsoft.com/office/drawing/2014/main" id="{FD6FEF2B-2807-4CD1-BBA6-FF6456B04D43}"/>
              </a:ext>
            </a:extLst>
          </p:cNvPr>
          <p:cNvSpPr>
            <a:spLocks noGrp="1"/>
          </p:cNvSpPr>
          <p:nvPr>
            <p:ph type="body" sz="quarter" idx="19" hasCustomPrompt="1"/>
          </p:nvPr>
        </p:nvSpPr>
        <p:spPr>
          <a:xfrm>
            <a:off x="3767136" y="1044029"/>
            <a:ext cx="4657725" cy="254000"/>
          </a:xfrm>
        </p:spPr>
        <p:txBody>
          <a:bodyPr>
            <a:noAutofit/>
          </a:bodyPr>
          <a:lstStyle>
            <a:lvl1pPr marL="0" indent="0" algn="ctr">
              <a:lnSpc>
                <a:spcPct val="100000"/>
              </a:lnSpc>
              <a:buNone/>
              <a:defRPr lang="de-DE" sz="1050" b="1" kern="1200" spc="300" dirty="0">
                <a:solidFill>
                  <a:schemeClr val="accent3"/>
                </a:solidFill>
                <a:latin typeface="Arial Nova" panose="020B0504020202020204" pitchFamily="34" charset="0"/>
                <a:ea typeface="+mn-ea"/>
                <a:cs typeface="+mn-cs"/>
              </a:defRPr>
            </a:lvl1pPr>
          </a:lstStyle>
          <a:p>
            <a:pPr lvl="0"/>
            <a:r>
              <a:rPr lang="de-DE"/>
              <a:t>Ermittlung der beitragspflichtigen Flächen</a:t>
            </a:r>
          </a:p>
        </p:txBody>
      </p:sp>
      <p:sp>
        <p:nvSpPr>
          <p:cNvPr id="23" name="Rectangle 9">
            <a:extLst>
              <a:ext uri="{FF2B5EF4-FFF2-40B4-BE49-F238E27FC236}">
                <a16:creationId xmlns:a16="http://schemas.microsoft.com/office/drawing/2014/main" id="{BE167521-6B74-4596-A30A-5704DCB1775A}"/>
              </a:ext>
            </a:extLst>
          </p:cNvPr>
          <p:cNvSpPr/>
          <p:nvPr userDrawn="1"/>
        </p:nvSpPr>
        <p:spPr>
          <a:xfrm>
            <a:off x="478971" y="1988458"/>
            <a:ext cx="5399313" cy="1352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0">
            <a:extLst>
              <a:ext uri="{FF2B5EF4-FFF2-40B4-BE49-F238E27FC236}">
                <a16:creationId xmlns:a16="http://schemas.microsoft.com/office/drawing/2014/main" id="{40FF6155-DE80-456F-A619-25F9E7F476AD}"/>
              </a:ext>
            </a:extLst>
          </p:cNvPr>
          <p:cNvSpPr/>
          <p:nvPr userDrawn="1"/>
        </p:nvSpPr>
        <p:spPr>
          <a:xfrm>
            <a:off x="478970" y="3562140"/>
            <a:ext cx="5399313" cy="1352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1">
            <a:extLst>
              <a:ext uri="{FF2B5EF4-FFF2-40B4-BE49-F238E27FC236}">
                <a16:creationId xmlns:a16="http://schemas.microsoft.com/office/drawing/2014/main" id="{CE65A216-31E3-447E-B8B4-1097BDC4D635}"/>
              </a:ext>
            </a:extLst>
          </p:cNvPr>
          <p:cNvSpPr/>
          <p:nvPr userDrawn="1"/>
        </p:nvSpPr>
        <p:spPr>
          <a:xfrm>
            <a:off x="478970" y="5135822"/>
            <a:ext cx="5399313" cy="1352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12">
            <a:extLst>
              <a:ext uri="{FF2B5EF4-FFF2-40B4-BE49-F238E27FC236}">
                <a16:creationId xmlns:a16="http://schemas.microsoft.com/office/drawing/2014/main" id="{30F9AC00-6596-46FD-8B14-F1D93494C39A}"/>
              </a:ext>
            </a:extLst>
          </p:cNvPr>
          <p:cNvSpPr/>
          <p:nvPr userDrawn="1"/>
        </p:nvSpPr>
        <p:spPr>
          <a:xfrm rot="2700000">
            <a:off x="752098" y="2209576"/>
            <a:ext cx="909830" cy="9098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17">
            <a:extLst>
              <a:ext uri="{FF2B5EF4-FFF2-40B4-BE49-F238E27FC236}">
                <a16:creationId xmlns:a16="http://schemas.microsoft.com/office/drawing/2014/main" id="{662861FD-F869-497D-A816-342C57B0E40D}"/>
              </a:ext>
            </a:extLst>
          </p:cNvPr>
          <p:cNvSpPr/>
          <p:nvPr userDrawn="1"/>
        </p:nvSpPr>
        <p:spPr>
          <a:xfrm rot="2700000">
            <a:off x="761385" y="5356940"/>
            <a:ext cx="909830" cy="9098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18">
            <a:extLst>
              <a:ext uri="{FF2B5EF4-FFF2-40B4-BE49-F238E27FC236}">
                <a16:creationId xmlns:a16="http://schemas.microsoft.com/office/drawing/2014/main" id="{441C593B-712F-4921-8287-7EFCE5C55238}"/>
              </a:ext>
            </a:extLst>
          </p:cNvPr>
          <p:cNvSpPr/>
          <p:nvPr userDrawn="1"/>
        </p:nvSpPr>
        <p:spPr>
          <a:xfrm rot="2700000">
            <a:off x="769088" y="3783257"/>
            <a:ext cx="909830" cy="9098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platzhalter 2">
            <a:extLst>
              <a:ext uri="{FF2B5EF4-FFF2-40B4-BE49-F238E27FC236}">
                <a16:creationId xmlns:a16="http://schemas.microsoft.com/office/drawing/2014/main" id="{69B44183-0221-4F00-A4C5-87E893566F05}"/>
              </a:ext>
            </a:extLst>
          </p:cNvPr>
          <p:cNvSpPr>
            <a:spLocks noGrp="1"/>
          </p:cNvSpPr>
          <p:nvPr userDrawn="1">
            <p:ph type="body" sz="quarter" idx="20" hasCustomPrompt="1"/>
          </p:nvPr>
        </p:nvSpPr>
        <p:spPr>
          <a:xfrm>
            <a:off x="2088222" y="2153228"/>
            <a:ext cx="3568119" cy="422360"/>
          </a:xfrm>
        </p:spPr>
        <p:txBody>
          <a:bodyPr>
            <a:normAutofit/>
          </a:bodyPr>
          <a:lstStyle>
            <a:lvl1pPr marL="0" indent="0">
              <a:lnSpc>
                <a:spcPct val="150000"/>
              </a:lnSpc>
              <a:spcBef>
                <a:spcPts val="0"/>
              </a:spcBef>
              <a:buNone/>
              <a:defRPr lang="de-DE" sz="1600" b="1" kern="1200" dirty="0">
                <a:solidFill>
                  <a:schemeClr val="bg1"/>
                </a:solidFill>
                <a:latin typeface="Arial Nova" panose="020B0504020202020204" pitchFamily="34" charset="0"/>
                <a:ea typeface="+mn-ea"/>
                <a:cs typeface="+mn-cs"/>
              </a:defRPr>
            </a:lvl1pPr>
          </a:lstStyle>
          <a:p>
            <a:pPr lvl="0"/>
            <a:r>
              <a:rPr lang="de-DE"/>
              <a:t>1. Vorbereitung</a:t>
            </a:r>
          </a:p>
        </p:txBody>
      </p:sp>
      <p:sp>
        <p:nvSpPr>
          <p:cNvPr id="81" name="Textplatzhalter 2">
            <a:extLst>
              <a:ext uri="{FF2B5EF4-FFF2-40B4-BE49-F238E27FC236}">
                <a16:creationId xmlns:a16="http://schemas.microsoft.com/office/drawing/2014/main" id="{13307BF0-9068-420C-98A0-3520DFBBD719}"/>
              </a:ext>
            </a:extLst>
          </p:cNvPr>
          <p:cNvSpPr>
            <a:spLocks noGrp="1"/>
          </p:cNvSpPr>
          <p:nvPr>
            <p:ph type="body" sz="quarter" idx="21" hasCustomPrompt="1"/>
          </p:nvPr>
        </p:nvSpPr>
        <p:spPr>
          <a:xfrm>
            <a:off x="2088222" y="2575588"/>
            <a:ext cx="3568119" cy="571771"/>
          </a:xfrm>
        </p:spPr>
        <p:txBody>
          <a:bodyPr>
            <a:normAutofit/>
          </a:bodyPr>
          <a:lstStyle>
            <a:lvl1pPr marL="0" indent="0">
              <a:lnSpc>
                <a:spcPct val="150000"/>
              </a:lnSpc>
              <a:spcBef>
                <a:spcPts val="0"/>
              </a:spcBef>
              <a:buNone/>
              <a:defRPr lang="de-DE" sz="1100" kern="1200" dirty="0">
                <a:solidFill>
                  <a:schemeClr val="bg1"/>
                </a:solidFill>
                <a:latin typeface="Arial Nova" panose="020B0504020202020204" pitchFamily="34" charset="0"/>
                <a:ea typeface="+mn-ea"/>
                <a:cs typeface="+mn-cs"/>
              </a:defRPr>
            </a:lvl1pPr>
          </a:lstStyle>
          <a:p>
            <a:pPr lvl="0"/>
            <a:r>
              <a:rPr lang="de-DE"/>
              <a:t>Einholung der erforderlichen Daten &amp; Genehmigungen</a:t>
            </a:r>
          </a:p>
        </p:txBody>
      </p:sp>
      <p:sp>
        <p:nvSpPr>
          <p:cNvPr id="82" name="Textplatzhalter 2">
            <a:extLst>
              <a:ext uri="{FF2B5EF4-FFF2-40B4-BE49-F238E27FC236}">
                <a16:creationId xmlns:a16="http://schemas.microsoft.com/office/drawing/2014/main" id="{05E33DFF-D5BD-4DA5-8111-1E0E84680D67}"/>
              </a:ext>
            </a:extLst>
          </p:cNvPr>
          <p:cNvSpPr>
            <a:spLocks noGrp="1"/>
          </p:cNvSpPr>
          <p:nvPr>
            <p:ph type="body" sz="quarter" idx="22" hasCustomPrompt="1"/>
          </p:nvPr>
        </p:nvSpPr>
        <p:spPr>
          <a:xfrm>
            <a:off x="2088222" y="3726873"/>
            <a:ext cx="3568119" cy="422360"/>
          </a:xfrm>
        </p:spPr>
        <p:txBody>
          <a:bodyPr>
            <a:normAutofit/>
          </a:bodyPr>
          <a:lstStyle>
            <a:lvl1pPr marL="0" indent="0">
              <a:lnSpc>
                <a:spcPct val="150000"/>
              </a:lnSpc>
              <a:spcBef>
                <a:spcPts val="0"/>
              </a:spcBef>
              <a:buNone/>
              <a:defRPr lang="de-DE" sz="1600" b="1" kern="1200" dirty="0">
                <a:solidFill>
                  <a:schemeClr val="bg1"/>
                </a:solidFill>
                <a:latin typeface="Arial Nova" panose="020B0504020202020204" pitchFamily="34" charset="0"/>
                <a:ea typeface="+mn-ea"/>
                <a:cs typeface="+mn-cs"/>
              </a:defRPr>
            </a:lvl1pPr>
          </a:lstStyle>
          <a:p>
            <a:pPr lvl="0"/>
            <a:r>
              <a:rPr lang="de-DE"/>
              <a:t>3. Datenverarbeitung</a:t>
            </a:r>
          </a:p>
        </p:txBody>
      </p:sp>
      <p:sp>
        <p:nvSpPr>
          <p:cNvPr id="83" name="Textplatzhalter 2">
            <a:extLst>
              <a:ext uri="{FF2B5EF4-FFF2-40B4-BE49-F238E27FC236}">
                <a16:creationId xmlns:a16="http://schemas.microsoft.com/office/drawing/2014/main" id="{886B4518-28A9-4BB5-B203-42F3CF42A91C}"/>
              </a:ext>
            </a:extLst>
          </p:cNvPr>
          <p:cNvSpPr>
            <a:spLocks noGrp="1"/>
          </p:cNvSpPr>
          <p:nvPr>
            <p:ph type="body" sz="quarter" idx="23" hasCustomPrompt="1"/>
          </p:nvPr>
        </p:nvSpPr>
        <p:spPr>
          <a:xfrm>
            <a:off x="2088222" y="4149233"/>
            <a:ext cx="3568119" cy="571771"/>
          </a:xfrm>
        </p:spPr>
        <p:txBody>
          <a:bodyPr>
            <a:normAutofit/>
          </a:bodyPr>
          <a:lstStyle>
            <a:lvl1pPr marL="0" indent="0">
              <a:lnSpc>
                <a:spcPct val="150000"/>
              </a:lnSpc>
              <a:spcBef>
                <a:spcPts val="0"/>
              </a:spcBef>
              <a:buNone/>
              <a:defRPr lang="de-DE" sz="1100" kern="1200" dirty="0">
                <a:solidFill>
                  <a:schemeClr val="bg1"/>
                </a:solidFill>
                <a:latin typeface="Arial Nova" panose="020B0504020202020204" pitchFamily="34" charset="0"/>
                <a:ea typeface="+mn-ea"/>
                <a:cs typeface="+mn-cs"/>
              </a:defRPr>
            </a:lvl1pPr>
          </a:lstStyle>
          <a:p>
            <a:pPr lvl="0"/>
            <a:r>
              <a:rPr lang="de-DE"/>
              <a:t>Abgleich der Flugdaten mit den Katasterdaten</a:t>
            </a:r>
          </a:p>
        </p:txBody>
      </p:sp>
      <p:sp>
        <p:nvSpPr>
          <p:cNvPr id="84" name="Textplatzhalter 2">
            <a:extLst>
              <a:ext uri="{FF2B5EF4-FFF2-40B4-BE49-F238E27FC236}">
                <a16:creationId xmlns:a16="http://schemas.microsoft.com/office/drawing/2014/main" id="{5716B1F9-5E92-4D7F-925F-51160124A679}"/>
              </a:ext>
            </a:extLst>
          </p:cNvPr>
          <p:cNvSpPr>
            <a:spLocks noGrp="1"/>
          </p:cNvSpPr>
          <p:nvPr>
            <p:ph type="body" sz="quarter" idx="24" hasCustomPrompt="1"/>
          </p:nvPr>
        </p:nvSpPr>
        <p:spPr>
          <a:xfrm>
            <a:off x="2088222" y="5315701"/>
            <a:ext cx="3568119" cy="422360"/>
          </a:xfrm>
        </p:spPr>
        <p:txBody>
          <a:bodyPr>
            <a:normAutofit/>
          </a:bodyPr>
          <a:lstStyle>
            <a:lvl1pPr marL="0" indent="0">
              <a:lnSpc>
                <a:spcPct val="150000"/>
              </a:lnSpc>
              <a:spcBef>
                <a:spcPts val="0"/>
              </a:spcBef>
              <a:buNone/>
              <a:defRPr lang="de-DE" sz="1600" b="1" kern="1200" dirty="0">
                <a:solidFill>
                  <a:schemeClr val="bg1"/>
                </a:solidFill>
                <a:latin typeface="Arial Nova" panose="020B0504020202020204" pitchFamily="34" charset="0"/>
                <a:ea typeface="+mn-ea"/>
                <a:cs typeface="+mn-cs"/>
              </a:defRPr>
            </a:lvl1pPr>
          </a:lstStyle>
          <a:p>
            <a:pPr lvl="0"/>
            <a:r>
              <a:rPr lang="de-DE"/>
              <a:t>5. Aufbereitung für die Abgabe</a:t>
            </a:r>
          </a:p>
        </p:txBody>
      </p:sp>
      <p:sp>
        <p:nvSpPr>
          <p:cNvPr id="85" name="Textplatzhalter 2">
            <a:extLst>
              <a:ext uri="{FF2B5EF4-FFF2-40B4-BE49-F238E27FC236}">
                <a16:creationId xmlns:a16="http://schemas.microsoft.com/office/drawing/2014/main" id="{F5E1D79E-21B2-458B-8CA7-E69CD8BB7E1B}"/>
              </a:ext>
            </a:extLst>
          </p:cNvPr>
          <p:cNvSpPr>
            <a:spLocks noGrp="1"/>
          </p:cNvSpPr>
          <p:nvPr>
            <p:ph type="body" sz="quarter" idx="25" hasCustomPrompt="1"/>
          </p:nvPr>
        </p:nvSpPr>
        <p:spPr>
          <a:xfrm>
            <a:off x="2088222" y="5738061"/>
            <a:ext cx="3568119" cy="571771"/>
          </a:xfrm>
        </p:spPr>
        <p:txBody>
          <a:bodyPr>
            <a:normAutofit/>
          </a:bodyPr>
          <a:lstStyle>
            <a:lvl1pPr marL="0" indent="0">
              <a:lnSpc>
                <a:spcPct val="150000"/>
              </a:lnSpc>
              <a:spcBef>
                <a:spcPts val="0"/>
              </a:spcBef>
              <a:buNone/>
              <a:defRPr lang="de-DE" sz="1100" kern="1200" dirty="0">
                <a:solidFill>
                  <a:schemeClr val="bg1"/>
                </a:solidFill>
                <a:latin typeface="Arial Nova" panose="020B0504020202020204" pitchFamily="34" charset="0"/>
                <a:ea typeface="+mn-ea"/>
                <a:cs typeface="+mn-cs"/>
              </a:defRPr>
            </a:lvl1pPr>
          </a:lstStyle>
          <a:p>
            <a:pPr lvl="0"/>
            <a:r>
              <a:rPr lang="de-DE"/>
              <a:t>Erstellung &amp; Versand der Aufmaßblätter</a:t>
            </a:r>
          </a:p>
        </p:txBody>
      </p:sp>
      <p:sp>
        <p:nvSpPr>
          <p:cNvPr id="43" name="Rectangle 9">
            <a:extLst>
              <a:ext uri="{FF2B5EF4-FFF2-40B4-BE49-F238E27FC236}">
                <a16:creationId xmlns:a16="http://schemas.microsoft.com/office/drawing/2014/main" id="{12E5A219-1429-4139-BAAF-0713C6F61130}"/>
              </a:ext>
            </a:extLst>
          </p:cNvPr>
          <p:cNvSpPr/>
          <p:nvPr userDrawn="1"/>
        </p:nvSpPr>
        <p:spPr>
          <a:xfrm>
            <a:off x="6313719" y="1988458"/>
            <a:ext cx="5399313" cy="1352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0">
            <a:extLst>
              <a:ext uri="{FF2B5EF4-FFF2-40B4-BE49-F238E27FC236}">
                <a16:creationId xmlns:a16="http://schemas.microsoft.com/office/drawing/2014/main" id="{1EA99FE5-F549-42EB-90D1-6D131D05E68B}"/>
              </a:ext>
            </a:extLst>
          </p:cNvPr>
          <p:cNvSpPr/>
          <p:nvPr userDrawn="1"/>
        </p:nvSpPr>
        <p:spPr>
          <a:xfrm>
            <a:off x="6313718" y="3562140"/>
            <a:ext cx="5399313" cy="1352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1">
            <a:extLst>
              <a:ext uri="{FF2B5EF4-FFF2-40B4-BE49-F238E27FC236}">
                <a16:creationId xmlns:a16="http://schemas.microsoft.com/office/drawing/2014/main" id="{CB105FEF-AB07-439C-AA21-3B274A7EA81B}"/>
              </a:ext>
            </a:extLst>
          </p:cNvPr>
          <p:cNvSpPr/>
          <p:nvPr userDrawn="1"/>
        </p:nvSpPr>
        <p:spPr>
          <a:xfrm>
            <a:off x="6313718" y="5135822"/>
            <a:ext cx="5399313" cy="1352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12">
            <a:extLst>
              <a:ext uri="{FF2B5EF4-FFF2-40B4-BE49-F238E27FC236}">
                <a16:creationId xmlns:a16="http://schemas.microsoft.com/office/drawing/2014/main" id="{1A3FCA40-3151-410F-90DE-4F2D7559DFBE}"/>
              </a:ext>
            </a:extLst>
          </p:cNvPr>
          <p:cNvSpPr/>
          <p:nvPr userDrawn="1"/>
        </p:nvSpPr>
        <p:spPr>
          <a:xfrm rot="2700000">
            <a:off x="6586846" y="2209576"/>
            <a:ext cx="909830" cy="9098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17">
            <a:extLst>
              <a:ext uri="{FF2B5EF4-FFF2-40B4-BE49-F238E27FC236}">
                <a16:creationId xmlns:a16="http://schemas.microsoft.com/office/drawing/2014/main" id="{DC1F85E4-840B-40A5-85CF-549EBE52F0BE}"/>
              </a:ext>
            </a:extLst>
          </p:cNvPr>
          <p:cNvSpPr/>
          <p:nvPr userDrawn="1"/>
        </p:nvSpPr>
        <p:spPr>
          <a:xfrm rot="2700000">
            <a:off x="6596133" y="5356940"/>
            <a:ext cx="909830" cy="9098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18">
            <a:extLst>
              <a:ext uri="{FF2B5EF4-FFF2-40B4-BE49-F238E27FC236}">
                <a16:creationId xmlns:a16="http://schemas.microsoft.com/office/drawing/2014/main" id="{0195BA71-BA32-46AC-ADDD-6C76904A6110}"/>
              </a:ext>
            </a:extLst>
          </p:cNvPr>
          <p:cNvSpPr/>
          <p:nvPr userDrawn="1"/>
        </p:nvSpPr>
        <p:spPr>
          <a:xfrm rot="2700000">
            <a:off x="6603836" y="3783257"/>
            <a:ext cx="909830" cy="9098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platzhalter 2">
            <a:extLst>
              <a:ext uri="{FF2B5EF4-FFF2-40B4-BE49-F238E27FC236}">
                <a16:creationId xmlns:a16="http://schemas.microsoft.com/office/drawing/2014/main" id="{D96BC248-81D1-4271-86AA-BA0743959B47}"/>
              </a:ext>
            </a:extLst>
          </p:cNvPr>
          <p:cNvSpPr>
            <a:spLocks noGrp="1"/>
          </p:cNvSpPr>
          <p:nvPr>
            <p:ph type="body" sz="quarter" idx="26" hasCustomPrompt="1"/>
          </p:nvPr>
        </p:nvSpPr>
        <p:spPr>
          <a:xfrm>
            <a:off x="7922970" y="2153228"/>
            <a:ext cx="3568119" cy="422360"/>
          </a:xfrm>
        </p:spPr>
        <p:txBody>
          <a:bodyPr>
            <a:normAutofit/>
          </a:bodyPr>
          <a:lstStyle>
            <a:lvl1pPr marL="0" indent="0">
              <a:lnSpc>
                <a:spcPct val="150000"/>
              </a:lnSpc>
              <a:spcBef>
                <a:spcPts val="0"/>
              </a:spcBef>
              <a:buNone/>
              <a:defRPr lang="de-DE" sz="1600" b="1" kern="1200" dirty="0">
                <a:solidFill>
                  <a:schemeClr val="bg1"/>
                </a:solidFill>
                <a:latin typeface="Arial Nova" panose="020B0504020202020204" pitchFamily="34" charset="0"/>
                <a:ea typeface="+mn-ea"/>
                <a:cs typeface="+mn-cs"/>
              </a:defRPr>
            </a:lvl1pPr>
          </a:lstStyle>
          <a:p>
            <a:pPr lvl="0"/>
            <a:r>
              <a:rPr lang="de-DE"/>
              <a:t>2. Befliegung</a:t>
            </a:r>
          </a:p>
        </p:txBody>
      </p:sp>
      <p:sp>
        <p:nvSpPr>
          <p:cNvPr id="98" name="Textplatzhalter 2">
            <a:extLst>
              <a:ext uri="{FF2B5EF4-FFF2-40B4-BE49-F238E27FC236}">
                <a16:creationId xmlns:a16="http://schemas.microsoft.com/office/drawing/2014/main" id="{CA1EEB64-686A-4F7A-8F9E-A8EFCD474633}"/>
              </a:ext>
            </a:extLst>
          </p:cNvPr>
          <p:cNvSpPr>
            <a:spLocks noGrp="1"/>
          </p:cNvSpPr>
          <p:nvPr>
            <p:ph type="body" sz="quarter" idx="27" hasCustomPrompt="1"/>
          </p:nvPr>
        </p:nvSpPr>
        <p:spPr>
          <a:xfrm>
            <a:off x="7922970" y="2575588"/>
            <a:ext cx="3568119" cy="571771"/>
          </a:xfrm>
        </p:spPr>
        <p:txBody>
          <a:bodyPr>
            <a:normAutofit/>
          </a:bodyPr>
          <a:lstStyle>
            <a:lvl1pPr marL="0" indent="0">
              <a:lnSpc>
                <a:spcPct val="150000"/>
              </a:lnSpc>
              <a:spcBef>
                <a:spcPts val="0"/>
              </a:spcBef>
              <a:buNone/>
              <a:defRPr lang="de-DE" sz="1100" kern="1200" dirty="0">
                <a:solidFill>
                  <a:schemeClr val="bg1"/>
                </a:solidFill>
                <a:latin typeface="Arial Nova" panose="020B0504020202020204" pitchFamily="34" charset="0"/>
                <a:ea typeface="+mn-ea"/>
                <a:cs typeface="+mn-cs"/>
              </a:defRPr>
            </a:lvl1pPr>
          </a:lstStyle>
          <a:p>
            <a:pPr lvl="0"/>
            <a:r>
              <a:rPr lang="de-DE"/>
              <a:t>Photogrammetrische Ermittlung zusätzlicher Daten</a:t>
            </a:r>
          </a:p>
        </p:txBody>
      </p:sp>
      <p:sp>
        <p:nvSpPr>
          <p:cNvPr id="99" name="Textplatzhalter 2">
            <a:extLst>
              <a:ext uri="{FF2B5EF4-FFF2-40B4-BE49-F238E27FC236}">
                <a16:creationId xmlns:a16="http://schemas.microsoft.com/office/drawing/2014/main" id="{39D8726A-682A-4C50-B454-14CAB2533B04}"/>
              </a:ext>
            </a:extLst>
          </p:cNvPr>
          <p:cNvSpPr>
            <a:spLocks noGrp="1"/>
          </p:cNvSpPr>
          <p:nvPr>
            <p:ph type="body" sz="quarter" idx="28" hasCustomPrompt="1"/>
          </p:nvPr>
        </p:nvSpPr>
        <p:spPr>
          <a:xfrm>
            <a:off x="7922970" y="3726873"/>
            <a:ext cx="3568119" cy="422360"/>
          </a:xfrm>
        </p:spPr>
        <p:txBody>
          <a:bodyPr>
            <a:normAutofit/>
          </a:bodyPr>
          <a:lstStyle>
            <a:lvl1pPr marL="0" indent="0">
              <a:lnSpc>
                <a:spcPct val="150000"/>
              </a:lnSpc>
              <a:spcBef>
                <a:spcPts val="0"/>
              </a:spcBef>
              <a:buNone/>
              <a:defRPr lang="de-DE" sz="1600" b="1" kern="1200" dirty="0">
                <a:solidFill>
                  <a:schemeClr val="bg1"/>
                </a:solidFill>
                <a:latin typeface="Arial Nova" panose="020B0504020202020204" pitchFamily="34" charset="0"/>
                <a:ea typeface="+mn-ea"/>
                <a:cs typeface="+mn-cs"/>
              </a:defRPr>
            </a:lvl1pPr>
          </a:lstStyle>
          <a:p>
            <a:pPr lvl="0"/>
            <a:r>
              <a:rPr lang="de-DE"/>
              <a:t>4. Datenberechnung</a:t>
            </a:r>
          </a:p>
        </p:txBody>
      </p:sp>
      <p:sp>
        <p:nvSpPr>
          <p:cNvPr id="100" name="Textplatzhalter 2">
            <a:extLst>
              <a:ext uri="{FF2B5EF4-FFF2-40B4-BE49-F238E27FC236}">
                <a16:creationId xmlns:a16="http://schemas.microsoft.com/office/drawing/2014/main" id="{2677C2A7-27A1-4C4E-B5BA-F7BC5E122870}"/>
              </a:ext>
            </a:extLst>
          </p:cNvPr>
          <p:cNvSpPr>
            <a:spLocks noGrp="1"/>
          </p:cNvSpPr>
          <p:nvPr>
            <p:ph type="body" sz="quarter" idx="29" hasCustomPrompt="1"/>
          </p:nvPr>
        </p:nvSpPr>
        <p:spPr>
          <a:xfrm>
            <a:off x="7922970" y="4149233"/>
            <a:ext cx="3568119" cy="571771"/>
          </a:xfrm>
        </p:spPr>
        <p:txBody>
          <a:bodyPr>
            <a:normAutofit/>
          </a:bodyPr>
          <a:lstStyle>
            <a:lvl1pPr marL="0" indent="0">
              <a:lnSpc>
                <a:spcPct val="150000"/>
              </a:lnSpc>
              <a:spcBef>
                <a:spcPts val="0"/>
              </a:spcBef>
              <a:buNone/>
              <a:defRPr lang="de-DE" sz="1100" kern="1200" dirty="0">
                <a:solidFill>
                  <a:schemeClr val="bg1"/>
                </a:solidFill>
                <a:latin typeface="Arial Nova" panose="020B0504020202020204" pitchFamily="34" charset="0"/>
                <a:ea typeface="+mn-ea"/>
                <a:cs typeface="+mn-cs"/>
              </a:defRPr>
            </a:lvl1pPr>
          </a:lstStyle>
          <a:p>
            <a:pPr lvl="0"/>
            <a:r>
              <a:rPr lang="de-DE"/>
              <a:t>Berechnung der geforderten Daten</a:t>
            </a:r>
          </a:p>
        </p:txBody>
      </p:sp>
      <p:sp>
        <p:nvSpPr>
          <p:cNvPr id="101" name="Textplatzhalter 2">
            <a:extLst>
              <a:ext uri="{FF2B5EF4-FFF2-40B4-BE49-F238E27FC236}">
                <a16:creationId xmlns:a16="http://schemas.microsoft.com/office/drawing/2014/main" id="{42A15113-AC64-400C-8445-36B3BBA59E5B}"/>
              </a:ext>
            </a:extLst>
          </p:cNvPr>
          <p:cNvSpPr>
            <a:spLocks noGrp="1"/>
          </p:cNvSpPr>
          <p:nvPr>
            <p:ph type="body" sz="quarter" idx="30" hasCustomPrompt="1"/>
          </p:nvPr>
        </p:nvSpPr>
        <p:spPr>
          <a:xfrm>
            <a:off x="7922970" y="5315701"/>
            <a:ext cx="3568119" cy="422360"/>
          </a:xfrm>
        </p:spPr>
        <p:txBody>
          <a:bodyPr>
            <a:normAutofit/>
          </a:bodyPr>
          <a:lstStyle>
            <a:lvl1pPr marL="0" indent="0">
              <a:lnSpc>
                <a:spcPct val="150000"/>
              </a:lnSpc>
              <a:spcBef>
                <a:spcPts val="0"/>
              </a:spcBef>
              <a:buNone/>
              <a:defRPr lang="de-DE" sz="1600" b="1" kern="1200" dirty="0">
                <a:solidFill>
                  <a:schemeClr val="bg1"/>
                </a:solidFill>
                <a:latin typeface="Arial Nova" panose="020B0504020202020204" pitchFamily="34" charset="0"/>
                <a:ea typeface="+mn-ea"/>
                <a:cs typeface="+mn-cs"/>
              </a:defRPr>
            </a:lvl1pPr>
          </a:lstStyle>
          <a:p>
            <a:pPr lvl="0"/>
            <a:r>
              <a:rPr lang="de-DE"/>
              <a:t>6. Nachbereitung</a:t>
            </a:r>
          </a:p>
        </p:txBody>
      </p:sp>
      <p:sp>
        <p:nvSpPr>
          <p:cNvPr id="102" name="Textplatzhalter 2">
            <a:extLst>
              <a:ext uri="{FF2B5EF4-FFF2-40B4-BE49-F238E27FC236}">
                <a16:creationId xmlns:a16="http://schemas.microsoft.com/office/drawing/2014/main" id="{E8D0EF56-14A2-4246-8B91-6B3F16B36603}"/>
              </a:ext>
            </a:extLst>
          </p:cNvPr>
          <p:cNvSpPr>
            <a:spLocks noGrp="1"/>
          </p:cNvSpPr>
          <p:nvPr>
            <p:ph type="body" sz="quarter" idx="31" hasCustomPrompt="1"/>
          </p:nvPr>
        </p:nvSpPr>
        <p:spPr>
          <a:xfrm>
            <a:off x="7922970" y="5738061"/>
            <a:ext cx="3568119" cy="571771"/>
          </a:xfrm>
        </p:spPr>
        <p:txBody>
          <a:bodyPr>
            <a:normAutofit/>
          </a:bodyPr>
          <a:lstStyle>
            <a:lvl1pPr marL="0" indent="0">
              <a:lnSpc>
                <a:spcPct val="100000"/>
              </a:lnSpc>
              <a:spcBef>
                <a:spcPts val="0"/>
              </a:spcBef>
              <a:buNone/>
              <a:defRPr lang="de-DE" sz="1100" kern="1200" dirty="0">
                <a:solidFill>
                  <a:schemeClr val="bg1"/>
                </a:solidFill>
                <a:latin typeface="Arial Nova" panose="020B0504020202020204" pitchFamily="34" charset="0"/>
                <a:ea typeface="+mn-ea"/>
                <a:cs typeface="+mn-cs"/>
              </a:defRPr>
            </a:lvl1pPr>
          </a:lstStyle>
          <a:p>
            <a:pPr lvl="0"/>
            <a:r>
              <a:rPr lang="de-DE"/>
              <a:t>Nachbereitung der rückgelaufenen Aufmaßblätter</a:t>
            </a:r>
          </a:p>
          <a:p>
            <a:pPr lvl="0"/>
            <a:r>
              <a:rPr lang="de-DE"/>
              <a:t>Erstellung der Bescheide</a:t>
            </a:r>
          </a:p>
        </p:txBody>
      </p:sp>
      <p:pic>
        <p:nvPicPr>
          <p:cNvPr id="4" name="Grafik 3" descr="Quadcopter mit einfarbiger Füllung">
            <a:extLst>
              <a:ext uri="{FF2B5EF4-FFF2-40B4-BE49-F238E27FC236}">
                <a16:creationId xmlns:a16="http://schemas.microsoft.com/office/drawing/2014/main" id="{A0369D4F-78AF-4D89-BB14-8942DD79F41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33594" y="2301674"/>
            <a:ext cx="820420" cy="820420"/>
          </a:xfrm>
          <a:prstGeom prst="rect">
            <a:avLst/>
          </a:prstGeom>
        </p:spPr>
      </p:pic>
      <p:pic>
        <p:nvPicPr>
          <p:cNvPr id="7" name="Grafik 6" descr="{0} mit einfarbiger Füllung">
            <a:extLst>
              <a:ext uri="{FF2B5EF4-FFF2-40B4-BE49-F238E27FC236}">
                <a16:creationId xmlns:a16="http://schemas.microsoft.com/office/drawing/2014/main" id="{3E732455-5FC0-474D-9338-E578A80FDEC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7222" y="2301674"/>
            <a:ext cx="705737" cy="705737"/>
          </a:xfrm>
          <a:prstGeom prst="rect">
            <a:avLst/>
          </a:prstGeom>
        </p:spPr>
      </p:pic>
      <p:pic>
        <p:nvPicPr>
          <p:cNvPr id="11" name="Grafik 10" descr="Blaupause mit einfarbiger Füllung">
            <a:extLst>
              <a:ext uri="{FF2B5EF4-FFF2-40B4-BE49-F238E27FC236}">
                <a16:creationId xmlns:a16="http://schemas.microsoft.com/office/drawing/2014/main" id="{DE87F406-0C07-46D8-A3DA-FCB9ABD0FA49}"/>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6187" y="3869886"/>
            <a:ext cx="705737" cy="705737"/>
          </a:xfrm>
          <a:prstGeom prst="rect">
            <a:avLst/>
          </a:prstGeom>
        </p:spPr>
      </p:pic>
      <p:pic>
        <p:nvPicPr>
          <p:cNvPr id="13" name="Grafik 12" descr="Taschenrechner mit einfarbiger Füllung">
            <a:extLst>
              <a:ext uri="{FF2B5EF4-FFF2-40B4-BE49-F238E27FC236}">
                <a16:creationId xmlns:a16="http://schemas.microsoft.com/office/drawing/2014/main" id="{55AD4DF8-03E8-4DD7-8E60-5B0C29125922}"/>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97398" y="3875035"/>
            <a:ext cx="728671" cy="728671"/>
          </a:xfrm>
          <a:prstGeom prst="rect">
            <a:avLst/>
          </a:prstGeom>
        </p:spPr>
      </p:pic>
      <p:sp>
        <p:nvSpPr>
          <p:cNvPr id="103" name="Freeform 21">
            <a:extLst>
              <a:ext uri="{FF2B5EF4-FFF2-40B4-BE49-F238E27FC236}">
                <a16:creationId xmlns:a16="http://schemas.microsoft.com/office/drawing/2014/main" id="{C327DDD0-559F-49D3-9B8F-9B57B5C20727}"/>
              </a:ext>
            </a:extLst>
          </p:cNvPr>
          <p:cNvSpPr>
            <a:spLocks noEditPoints="1"/>
          </p:cNvSpPr>
          <p:nvPr userDrawn="1"/>
        </p:nvSpPr>
        <p:spPr bwMode="auto">
          <a:xfrm>
            <a:off x="914647" y="5599761"/>
            <a:ext cx="570885" cy="427645"/>
          </a:xfrm>
          <a:custGeom>
            <a:avLst/>
            <a:gdLst>
              <a:gd name="T0" fmla="*/ 1551 w 1571"/>
              <a:gd name="T1" fmla="*/ 4 h 1176"/>
              <a:gd name="T2" fmla="*/ 33 w 1571"/>
              <a:gd name="T3" fmla="*/ 552 h 1176"/>
              <a:gd name="T4" fmla="*/ 25 w 1571"/>
              <a:gd name="T5" fmla="*/ 617 h 1176"/>
              <a:gd name="T6" fmla="*/ 252 w 1571"/>
              <a:gd name="T7" fmla="*/ 772 h 1176"/>
              <a:gd name="T8" fmla="*/ 1282 w 1571"/>
              <a:gd name="T9" fmla="*/ 229 h 1176"/>
              <a:gd name="T10" fmla="*/ 410 w 1571"/>
              <a:gd name="T11" fmla="*/ 880 h 1176"/>
              <a:gd name="T12" fmla="*/ 410 w 1571"/>
              <a:gd name="T13" fmla="*/ 1143 h 1176"/>
              <a:gd name="T14" fmla="*/ 445 w 1571"/>
              <a:gd name="T15" fmla="*/ 1162 h 1176"/>
              <a:gd name="T16" fmla="*/ 637 w 1571"/>
              <a:gd name="T17" fmla="*/ 1035 h 1176"/>
              <a:gd name="T18" fmla="*/ 826 w 1571"/>
              <a:gd name="T19" fmla="*/ 1164 h 1176"/>
              <a:gd name="T20" fmla="*/ 878 w 1571"/>
              <a:gd name="T21" fmla="*/ 1153 h 1176"/>
              <a:gd name="T22" fmla="*/ 1565 w 1571"/>
              <a:gd name="T23" fmla="*/ 21 h 1176"/>
              <a:gd name="T24" fmla="*/ 1551 w 1571"/>
              <a:gd name="T25" fmla="*/ 4 h 1176"/>
              <a:gd name="T26" fmla="*/ 1551 w 1571"/>
              <a:gd name="T27" fmla="*/ 4 h 1176"/>
              <a:gd name="T28" fmla="*/ 1551 w 1571"/>
              <a:gd name="T29" fmla="*/ 4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1" h="1176">
                <a:moveTo>
                  <a:pt x="1551" y="4"/>
                </a:moveTo>
                <a:cubicBezTo>
                  <a:pt x="33" y="552"/>
                  <a:pt x="33" y="552"/>
                  <a:pt x="33" y="552"/>
                </a:cubicBezTo>
                <a:cubicBezTo>
                  <a:pt x="5" y="563"/>
                  <a:pt x="0" y="600"/>
                  <a:pt x="25" y="617"/>
                </a:cubicBezTo>
                <a:cubicBezTo>
                  <a:pt x="252" y="772"/>
                  <a:pt x="252" y="772"/>
                  <a:pt x="252" y="772"/>
                </a:cubicBezTo>
                <a:cubicBezTo>
                  <a:pt x="1282" y="229"/>
                  <a:pt x="1282" y="229"/>
                  <a:pt x="1282" y="229"/>
                </a:cubicBezTo>
                <a:cubicBezTo>
                  <a:pt x="410" y="880"/>
                  <a:pt x="410" y="880"/>
                  <a:pt x="410" y="880"/>
                </a:cubicBezTo>
                <a:cubicBezTo>
                  <a:pt x="410" y="1143"/>
                  <a:pt x="410" y="1143"/>
                  <a:pt x="410" y="1143"/>
                </a:cubicBezTo>
                <a:cubicBezTo>
                  <a:pt x="410" y="1161"/>
                  <a:pt x="430" y="1172"/>
                  <a:pt x="445" y="1162"/>
                </a:cubicBezTo>
                <a:cubicBezTo>
                  <a:pt x="637" y="1035"/>
                  <a:pt x="637" y="1035"/>
                  <a:pt x="637" y="1035"/>
                </a:cubicBezTo>
                <a:cubicBezTo>
                  <a:pt x="826" y="1164"/>
                  <a:pt x="826" y="1164"/>
                  <a:pt x="826" y="1164"/>
                </a:cubicBezTo>
                <a:cubicBezTo>
                  <a:pt x="844" y="1176"/>
                  <a:pt x="867" y="1171"/>
                  <a:pt x="878" y="1153"/>
                </a:cubicBezTo>
                <a:cubicBezTo>
                  <a:pt x="1565" y="21"/>
                  <a:pt x="1565" y="21"/>
                  <a:pt x="1565" y="21"/>
                </a:cubicBezTo>
                <a:cubicBezTo>
                  <a:pt x="1571" y="12"/>
                  <a:pt x="1561" y="0"/>
                  <a:pt x="1551" y="4"/>
                </a:cubicBezTo>
                <a:close/>
                <a:moveTo>
                  <a:pt x="1551" y="4"/>
                </a:moveTo>
                <a:cubicBezTo>
                  <a:pt x="1551" y="4"/>
                  <a:pt x="1551" y="4"/>
                  <a:pt x="1551" y="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104" name="Freeform 86">
            <a:extLst>
              <a:ext uri="{FF2B5EF4-FFF2-40B4-BE49-F238E27FC236}">
                <a16:creationId xmlns:a16="http://schemas.microsoft.com/office/drawing/2014/main" id="{B81306AE-ACFB-48A8-89B6-CB5A1A701248}"/>
              </a:ext>
            </a:extLst>
          </p:cNvPr>
          <p:cNvSpPr>
            <a:spLocks noEditPoints="1"/>
          </p:cNvSpPr>
          <p:nvPr userDrawn="1"/>
        </p:nvSpPr>
        <p:spPr bwMode="auto">
          <a:xfrm>
            <a:off x="6793781" y="5545635"/>
            <a:ext cx="524932" cy="527244"/>
          </a:xfrm>
          <a:custGeom>
            <a:avLst/>
            <a:gdLst>
              <a:gd name="T0" fmla="*/ 94 w 96"/>
              <a:gd name="T1" fmla="*/ 59 h 96"/>
              <a:gd name="T2" fmla="*/ 47 w 96"/>
              <a:gd name="T3" fmla="*/ 96 h 96"/>
              <a:gd name="T4" fmla="*/ 15 w 96"/>
              <a:gd name="T5" fmla="*/ 83 h 96"/>
              <a:gd name="T6" fmla="*/ 7 w 96"/>
              <a:gd name="T7" fmla="*/ 91 h 96"/>
              <a:gd name="T8" fmla="*/ 4 w 96"/>
              <a:gd name="T9" fmla="*/ 92 h 96"/>
              <a:gd name="T10" fmla="*/ 0 w 96"/>
              <a:gd name="T11" fmla="*/ 88 h 96"/>
              <a:gd name="T12" fmla="*/ 0 w 96"/>
              <a:gd name="T13" fmla="*/ 60 h 96"/>
              <a:gd name="T14" fmla="*/ 4 w 96"/>
              <a:gd name="T15" fmla="*/ 56 h 96"/>
              <a:gd name="T16" fmla="*/ 32 w 96"/>
              <a:gd name="T17" fmla="*/ 56 h 96"/>
              <a:gd name="T18" fmla="*/ 36 w 96"/>
              <a:gd name="T19" fmla="*/ 60 h 96"/>
              <a:gd name="T20" fmla="*/ 34 w 96"/>
              <a:gd name="T21" fmla="*/ 63 h 96"/>
              <a:gd name="T22" fmla="*/ 26 w 96"/>
              <a:gd name="T23" fmla="*/ 72 h 96"/>
              <a:gd name="T24" fmla="*/ 48 w 96"/>
              <a:gd name="T25" fmla="*/ 80 h 96"/>
              <a:gd name="T26" fmla="*/ 75 w 96"/>
              <a:gd name="T27" fmla="*/ 65 h 96"/>
              <a:gd name="T28" fmla="*/ 78 w 96"/>
              <a:gd name="T29" fmla="*/ 58 h 96"/>
              <a:gd name="T30" fmla="*/ 80 w 96"/>
              <a:gd name="T31" fmla="*/ 56 h 96"/>
              <a:gd name="T32" fmla="*/ 92 w 96"/>
              <a:gd name="T33" fmla="*/ 56 h 96"/>
              <a:gd name="T34" fmla="*/ 94 w 96"/>
              <a:gd name="T35" fmla="*/ 58 h 96"/>
              <a:gd name="T36" fmla="*/ 94 w 96"/>
              <a:gd name="T37" fmla="*/ 59 h 96"/>
              <a:gd name="T38" fmla="*/ 96 w 96"/>
              <a:gd name="T39" fmla="*/ 36 h 96"/>
              <a:gd name="T40" fmla="*/ 92 w 96"/>
              <a:gd name="T41" fmla="*/ 40 h 96"/>
              <a:gd name="T42" fmla="*/ 64 w 96"/>
              <a:gd name="T43" fmla="*/ 40 h 96"/>
              <a:gd name="T44" fmla="*/ 60 w 96"/>
              <a:gd name="T45" fmla="*/ 36 h 96"/>
              <a:gd name="T46" fmla="*/ 61 w 96"/>
              <a:gd name="T47" fmla="*/ 33 h 96"/>
              <a:gd name="T48" fmla="*/ 69 w 96"/>
              <a:gd name="T49" fmla="*/ 25 h 96"/>
              <a:gd name="T50" fmla="*/ 48 w 96"/>
              <a:gd name="T51" fmla="*/ 16 h 96"/>
              <a:gd name="T52" fmla="*/ 20 w 96"/>
              <a:gd name="T53" fmla="*/ 31 h 96"/>
              <a:gd name="T54" fmla="*/ 17 w 96"/>
              <a:gd name="T55" fmla="*/ 39 h 96"/>
              <a:gd name="T56" fmla="*/ 15 w 96"/>
              <a:gd name="T57" fmla="*/ 40 h 96"/>
              <a:gd name="T58" fmla="*/ 3 w 96"/>
              <a:gd name="T59" fmla="*/ 40 h 96"/>
              <a:gd name="T60" fmla="*/ 1 w 96"/>
              <a:gd name="T61" fmla="*/ 38 h 96"/>
              <a:gd name="T62" fmla="*/ 1 w 96"/>
              <a:gd name="T63" fmla="*/ 38 h 96"/>
              <a:gd name="T64" fmla="*/ 48 w 96"/>
              <a:gd name="T65" fmla="*/ 0 h 96"/>
              <a:gd name="T66" fmla="*/ 81 w 96"/>
              <a:gd name="T67" fmla="*/ 14 h 96"/>
              <a:gd name="T68" fmla="*/ 89 w 96"/>
              <a:gd name="T69" fmla="*/ 5 h 96"/>
              <a:gd name="T70" fmla="*/ 92 w 96"/>
              <a:gd name="T71" fmla="*/ 4 h 96"/>
              <a:gd name="T72" fmla="*/ 96 w 96"/>
              <a:gd name="T73" fmla="*/ 8 h 96"/>
              <a:gd name="T74" fmla="*/ 96 w 96"/>
              <a:gd name="T75" fmla="*/ 3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 h="96">
                <a:moveTo>
                  <a:pt x="94" y="59"/>
                </a:moveTo>
                <a:cubicBezTo>
                  <a:pt x="89" y="81"/>
                  <a:pt x="70" y="96"/>
                  <a:pt x="47" y="96"/>
                </a:cubicBezTo>
                <a:cubicBezTo>
                  <a:pt x="35" y="96"/>
                  <a:pt x="23" y="91"/>
                  <a:pt x="15" y="83"/>
                </a:cubicBezTo>
                <a:cubicBezTo>
                  <a:pt x="7" y="91"/>
                  <a:pt x="7" y="91"/>
                  <a:pt x="7" y="91"/>
                </a:cubicBezTo>
                <a:cubicBezTo>
                  <a:pt x="6" y="92"/>
                  <a:pt x="5" y="92"/>
                  <a:pt x="4" y="92"/>
                </a:cubicBezTo>
                <a:cubicBezTo>
                  <a:pt x="2" y="92"/>
                  <a:pt x="0" y="90"/>
                  <a:pt x="0" y="88"/>
                </a:cubicBezTo>
                <a:cubicBezTo>
                  <a:pt x="0" y="60"/>
                  <a:pt x="0" y="60"/>
                  <a:pt x="0" y="60"/>
                </a:cubicBezTo>
                <a:cubicBezTo>
                  <a:pt x="0" y="58"/>
                  <a:pt x="2" y="56"/>
                  <a:pt x="4" y="56"/>
                </a:cubicBezTo>
                <a:cubicBezTo>
                  <a:pt x="32" y="56"/>
                  <a:pt x="32" y="56"/>
                  <a:pt x="32" y="56"/>
                </a:cubicBezTo>
                <a:cubicBezTo>
                  <a:pt x="34" y="56"/>
                  <a:pt x="36" y="58"/>
                  <a:pt x="36" y="60"/>
                </a:cubicBezTo>
                <a:cubicBezTo>
                  <a:pt x="36" y="61"/>
                  <a:pt x="35" y="62"/>
                  <a:pt x="34" y="63"/>
                </a:cubicBezTo>
                <a:cubicBezTo>
                  <a:pt x="26" y="72"/>
                  <a:pt x="26" y="72"/>
                  <a:pt x="26" y="72"/>
                </a:cubicBezTo>
                <a:cubicBezTo>
                  <a:pt x="32" y="77"/>
                  <a:pt x="40" y="80"/>
                  <a:pt x="48" y="80"/>
                </a:cubicBezTo>
                <a:cubicBezTo>
                  <a:pt x="59" y="80"/>
                  <a:pt x="69" y="74"/>
                  <a:pt x="75" y="65"/>
                </a:cubicBezTo>
                <a:cubicBezTo>
                  <a:pt x="76" y="63"/>
                  <a:pt x="77" y="60"/>
                  <a:pt x="78" y="58"/>
                </a:cubicBezTo>
                <a:cubicBezTo>
                  <a:pt x="79" y="57"/>
                  <a:pt x="79" y="56"/>
                  <a:pt x="80" y="56"/>
                </a:cubicBezTo>
                <a:cubicBezTo>
                  <a:pt x="92" y="56"/>
                  <a:pt x="92" y="56"/>
                  <a:pt x="92" y="56"/>
                </a:cubicBezTo>
                <a:cubicBezTo>
                  <a:pt x="93" y="56"/>
                  <a:pt x="94" y="57"/>
                  <a:pt x="94" y="58"/>
                </a:cubicBezTo>
                <a:cubicBezTo>
                  <a:pt x="94" y="58"/>
                  <a:pt x="94" y="59"/>
                  <a:pt x="94" y="59"/>
                </a:cubicBezTo>
                <a:close/>
                <a:moveTo>
                  <a:pt x="96" y="36"/>
                </a:moveTo>
                <a:cubicBezTo>
                  <a:pt x="96" y="38"/>
                  <a:pt x="94" y="40"/>
                  <a:pt x="92" y="40"/>
                </a:cubicBezTo>
                <a:cubicBezTo>
                  <a:pt x="64" y="40"/>
                  <a:pt x="64" y="40"/>
                  <a:pt x="64" y="40"/>
                </a:cubicBezTo>
                <a:cubicBezTo>
                  <a:pt x="61" y="40"/>
                  <a:pt x="60" y="38"/>
                  <a:pt x="60" y="36"/>
                </a:cubicBezTo>
                <a:cubicBezTo>
                  <a:pt x="60" y="35"/>
                  <a:pt x="60" y="34"/>
                  <a:pt x="61" y="33"/>
                </a:cubicBezTo>
                <a:cubicBezTo>
                  <a:pt x="69" y="25"/>
                  <a:pt x="69" y="25"/>
                  <a:pt x="69" y="25"/>
                </a:cubicBezTo>
                <a:cubicBezTo>
                  <a:pt x="64" y="19"/>
                  <a:pt x="56" y="16"/>
                  <a:pt x="48" y="16"/>
                </a:cubicBezTo>
                <a:cubicBezTo>
                  <a:pt x="37" y="16"/>
                  <a:pt x="26" y="22"/>
                  <a:pt x="20" y="31"/>
                </a:cubicBezTo>
                <a:cubicBezTo>
                  <a:pt x="19" y="34"/>
                  <a:pt x="18" y="36"/>
                  <a:pt x="17" y="39"/>
                </a:cubicBezTo>
                <a:cubicBezTo>
                  <a:pt x="17" y="40"/>
                  <a:pt x="16" y="40"/>
                  <a:pt x="15" y="40"/>
                </a:cubicBezTo>
                <a:cubicBezTo>
                  <a:pt x="3" y="40"/>
                  <a:pt x="3" y="40"/>
                  <a:pt x="3" y="40"/>
                </a:cubicBezTo>
                <a:cubicBezTo>
                  <a:pt x="2" y="40"/>
                  <a:pt x="1" y="39"/>
                  <a:pt x="1" y="38"/>
                </a:cubicBezTo>
                <a:cubicBezTo>
                  <a:pt x="1" y="38"/>
                  <a:pt x="1" y="38"/>
                  <a:pt x="1" y="38"/>
                </a:cubicBezTo>
                <a:cubicBezTo>
                  <a:pt x="6" y="16"/>
                  <a:pt x="25" y="0"/>
                  <a:pt x="48" y="0"/>
                </a:cubicBezTo>
                <a:cubicBezTo>
                  <a:pt x="60" y="0"/>
                  <a:pt x="72" y="5"/>
                  <a:pt x="81" y="14"/>
                </a:cubicBezTo>
                <a:cubicBezTo>
                  <a:pt x="89" y="5"/>
                  <a:pt x="89" y="5"/>
                  <a:pt x="89" y="5"/>
                </a:cubicBezTo>
                <a:cubicBezTo>
                  <a:pt x="90" y="5"/>
                  <a:pt x="91" y="4"/>
                  <a:pt x="92" y="4"/>
                </a:cubicBezTo>
                <a:cubicBezTo>
                  <a:pt x="94" y="4"/>
                  <a:pt x="96" y="6"/>
                  <a:pt x="96" y="8"/>
                </a:cubicBezTo>
                <a:lnTo>
                  <a:pt x="96" y="3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2" name="Grafik 1" descr="Ein Bild, das Screenshot, Grafiken, Grafikdesign, Design enthält.&#10;&#10;Automatisch generierte Beschreibung">
            <a:extLst>
              <a:ext uri="{FF2B5EF4-FFF2-40B4-BE49-F238E27FC236}">
                <a16:creationId xmlns:a16="http://schemas.microsoft.com/office/drawing/2014/main" id="{55BA8A2A-CDF1-9AF5-175C-63AD156A221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5920" y="82709"/>
            <a:ext cx="545907" cy="652535"/>
          </a:xfrm>
          <a:prstGeom prst="rect">
            <a:avLst/>
          </a:prstGeom>
        </p:spPr>
      </p:pic>
    </p:spTree>
    <p:extLst>
      <p:ext uri="{BB962C8B-B14F-4D97-AF65-F5344CB8AC3E}">
        <p14:creationId xmlns:p14="http://schemas.microsoft.com/office/powerpoint/2010/main" val="8558713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 Infografik - 5 Piktogramme">
    <p:spTree>
      <p:nvGrpSpPr>
        <p:cNvPr id="1" name=""/>
        <p:cNvGrpSpPr/>
        <p:nvPr/>
      </p:nvGrpSpPr>
      <p:grpSpPr>
        <a:xfrm>
          <a:off x="0" y="0"/>
          <a:ext cx="0" cy="0"/>
          <a:chOff x="0" y="0"/>
          <a:chExt cx="0" cy="0"/>
        </a:xfrm>
      </p:grpSpPr>
      <p:cxnSp>
        <p:nvCxnSpPr>
          <p:cNvPr id="22" name="Straight Connector 9">
            <a:extLst>
              <a:ext uri="{FF2B5EF4-FFF2-40B4-BE49-F238E27FC236}">
                <a16:creationId xmlns:a16="http://schemas.microsoft.com/office/drawing/2014/main" id="{644D3B79-EE65-475B-8129-BE5E0EA028B0}"/>
              </a:ext>
            </a:extLst>
          </p:cNvPr>
          <p:cNvCxnSpPr/>
          <p:nvPr/>
        </p:nvCxnSpPr>
        <p:spPr>
          <a:xfrm>
            <a:off x="5878284" y="1578405"/>
            <a:ext cx="457200" cy="152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Textplatzhalter 47">
            <a:extLst>
              <a:ext uri="{FF2B5EF4-FFF2-40B4-BE49-F238E27FC236}">
                <a16:creationId xmlns:a16="http://schemas.microsoft.com/office/drawing/2014/main" id="{373A5240-E392-4F27-B6E7-654295B94C41}"/>
              </a:ext>
            </a:extLst>
          </p:cNvPr>
          <p:cNvSpPr>
            <a:spLocks noGrp="1"/>
          </p:cNvSpPr>
          <p:nvPr>
            <p:ph type="body" sz="quarter" idx="17" hasCustomPrompt="1"/>
          </p:nvPr>
        </p:nvSpPr>
        <p:spPr>
          <a:xfrm>
            <a:off x="4740772" y="223967"/>
            <a:ext cx="2710455" cy="461665"/>
          </a:xfrm>
        </p:spPr>
        <p:txBody>
          <a:bodyPr>
            <a:noAutofit/>
          </a:bodyPr>
          <a:lstStyle>
            <a:lvl1pPr marL="0" indent="0" algn="ctr" defTabSz="914400" rtl="0" eaLnBrk="1" latinLnBrk="0" hangingPunct="1">
              <a:lnSpc>
                <a:spcPct val="100000"/>
              </a:lnSpc>
              <a:buNone/>
              <a:defRPr lang="de-DE" sz="2400" b="1" kern="1200" dirty="0" smtClean="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Über die</a:t>
            </a:r>
          </a:p>
        </p:txBody>
      </p:sp>
      <p:sp>
        <p:nvSpPr>
          <p:cNvPr id="50" name="Textplatzhalter 49">
            <a:extLst>
              <a:ext uri="{FF2B5EF4-FFF2-40B4-BE49-F238E27FC236}">
                <a16:creationId xmlns:a16="http://schemas.microsoft.com/office/drawing/2014/main" id="{323C0663-F067-4690-867E-93910AB07582}"/>
              </a:ext>
            </a:extLst>
          </p:cNvPr>
          <p:cNvSpPr>
            <a:spLocks noGrp="1"/>
          </p:cNvSpPr>
          <p:nvPr>
            <p:ph type="body" sz="quarter" idx="18" hasCustomPrompt="1"/>
          </p:nvPr>
        </p:nvSpPr>
        <p:spPr>
          <a:xfrm>
            <a:off x="3293834" y="519152"/>
            <a:ext cx="5672098" cy="584200"/>
          </a:xfrm>
        </p:spPr>
        <p:txBody>
          <a:bodyPr/>
          <a:lstStyle>
            <a:lvl1pPr marL="0" indent="0" algn="ctr">
              <a:lnSpc>
                <a:spcPct val="100000"/>
              </a:lnSpc>
              <a:buNone/>
              <a:defRPr lang="de-DE" sz="3200" b="1" kern="1200" dirty="0" smtClean="0">
                <a:solidFill>
                  <a:schemeClr val="accent1"/>
                </a:solidFill>
                <a:latin typeface="Arial Nova" panose="020B0504020202020204" pitchFamily="34" charset="0"/>
                <a:ea typeface="+mn-ea"/>
                <a:cs typeface="+mn-cs"/>
              </a:defRPr>
            </a:lvl1pPr>
            <a:lvl2pPr>
              <a:defRPr lang="de-DE" sz="3200" b="1" kern="1200" dirty="0" smtClean="0">
                <a:solidFill>
                  <a:schemeClr val="accent1"/>
                </a:solidFill>
                <a:latin typeface="Arial Nova" panose="020B0504020202020204" pitchFamily="34" charset="0"/>
                <a:ea typeface="+mn-ea"/>
                <a:cs typeface="+mn-cs"/>
              </a:defRPr>
            </a:lvl2pPr>
            <a:lvl3pPr>
              <a:defRPr lang="de-DE" sz="3200" b="1" kern="1200" dirty="0" smtClean="0">
                <a:solidFill>
                  <a:schemeClr val="accent1"/>
                </a:solidFill>
                <a:latin typeface="Arial Nova" panose="020B0504020202020204" pitchFamily="34" charset="0"/>
                <a:ea typeface="+mn-ea"/>
                <a:cs typeface="+mn-cs"/>
              </a:defRPr>
            </a:lvl3pPr>
            <a:lvl4pPr>
              <a:defRPr lang="de-DE" sz="3200" b="1" kern="1200" dirty="0" smtClean="0">
                <a:solidFill>
                  <a:schemeClr val="accent1"/>
                </a:solidFill>
                <a:latin typeface="Arial Nova" panose="020B0504020202020204" pitchFamily="34" charset="0"/>
                <a:ea typeface="+mn-ea"/>
                <a:cs typeface="+mn-cs"/>
              </a:defRPr>
            </a:lvl4pPr>
            <a:lvl5pPr>
              <a:defRPr lang="de-DE" sz="3200" b="1" kern="1200" dirty="0">
                <a:solidFill>
                  <a:schemeClr val="accent1"/>
                </a:solidFill>
                <a:latin typeface="Arial Nova" panose="020B0504020202020204" pitchFamily="34" charset="0"/>
                <a:ea typeface="+mn-ea"/>
                <a:cs typeface="+mn-cs"/>
              </a:defRPr>
            </a:lvl5pPr>
          </a:lstStyle>
          <a:p>
            <a:pPr lvl="0"/>
            <a:r>
              <a:rPr lang="de-DE"/>
              <a:t>Infografik</a:t>
            </a:r>
          </a:p>
        </p:txBody>
      </p:sp>
      <p:sp>
        <p:nvSpPr>
          <p:cNvPr id="52" name="Textplatzhalter 51">
            <a:extLst>
              <a:ext uri="{FF2B5EF4-FFF2-40B4-BE49-F238E27FC236}">
                <a16:creationId xmlns:a16="http://schemas.microsoft.com/office/drawing/2014/main" id="{FD6FEF2B-2807-4CD1-BBA6-FF6456B04D43}"/>
              </a:ext>
            </a:extLst>
          </p:cNvPr>
          <p:cNvSpPr>
            <a:spLocks noGrp="1"/>
          </p:cNvSpPr>
          <p:nvPr>
            <p:ph type="body" sz="quarter" idx="19" hasCustomPrompt="1"/>
          </p:nvPr>
        </p:nvSpPr>
        <p:spPr>
          <a:xfrm>
            <a:off x="3767136" y="1044029"/>
            <a:ext cx="4657725" cy="254000"/>
          </a:xfrm>
        </p:spPr>
        <p:txBody>
          <a:bodyPr>
            <a:noAutofit/>
          </a:bodyPr>
          <a:lstStyle>
            <a:lvl1pPr marL="0" indent="0" algn="ctr">
              <a:lnSpc>
                <a:spcPct val="100000"/>
              </a:lnSpc>
              <a:buNone/>
              <a:defRPr lang="de-DE" sz="1050" b="1" kern="1200" spc="300" dirty="0">
                <a:solidFill>
                  <a:schemeClr val="accent3"/>
                </a:solidFill>
                <a:latin typeface="Arial Nova" panose="020B0504020202020204" pitchFamily="34" charset="0"/>
                <a:ea typeface="+mn-ea"/>
                <a:cs typeface="+mn-cs"/>
              </a:defRPr>
            </a:lvl1pPr>
          </a:lstStyle>
          <a:p>
            <a:pPr lvl="0"/>
            <a:r>
              <a:rPr lang="de-DE"/>
              <a:t>Text</a:t>
            </a:r>
          </a:p>
        </p:txBody>
      </p:sp>
      <p:grpSp>
        <p:nvGrpSpPr>
          <p:cNvPr id="2" name="Gruppieren 1">
            <a:extLst>
              <a:ext uri="{FF2B5EF4-FFF2-40B4-BE49-F238E27FC236}">
                <a16:creationId xmlns:a16="http://schemas.microsoft.com/office/drawing/2014/main" id="{FAF1C839-C5A9-4D90-B948-90503E32BD27}"/>
              </a:ext>
            </a:extLst>
          </p:cNvPr>
          <p:cNvGrpSpPr/>
          <p:nvPr userDrawn="1"/>
        </p:nvGrpSpPr>
        <p:grpSpPr>
          <a:xfrm>
            <a:off x="1797439" y="1786361"/>
            <a:ext cx="1671972" cy="923330"/>
            <a:chOff x="1797439" y="1786361"/>
            <a:chExt cx="1671972" cy="923330"/>
          </a:xfrm>
        </p:grpSpPr>
        <p:sp>
          <p:nvSpPr>
            <p:cNvPr id="40" name="TextBox 12">
              <a:extLst>
                <a:ext uri="{FF2B5EF4-FFF2-40B4-BE49-F238E27FC236}">
                  <a16:creationId xmlns:a16="http://schemas.microsoft.com/office/drawing/2014/main" id="{C091AAD0-D4B8-4288-8B93-FBF5415964AD}"/>
                </a:ext>
              </a:extLst>
            </p:cNvPr>
            <p:cNvSpPr txBox="1"/>
            <p:nvPr/>
          </p:nvSpPr>
          <p:spPr>
            <a:xfrm>
              <a:off x="1797439" y="2132899"/>
              <a:ext cx="1545295" cy="338554"/>
            </a:xfrm>
            <a:prstGeom prst="rect">
              <a:avLst/>
            </a:prstGeom>
            <a:noFill/>
          </p:spPr>
          <p:txBody>
            <a:bodyPr wrap="none" rtlCol="0">
              <a:spAutoFit/>
            </a:bodyPr>
            <a:lstStyle/>
            <a:p>
              <a:pPr algn="r"/>
              <a:r>
                <a:rPr lang="en-US" sz="1600">
                  <a:solidFill>
                    <a:schemeClr val="bg1"/>
                  </a:solidFill>
                  <a:latin typeface="Arial Nova" panose="020B0504020202020204" pitchFamily="34" charset="0"/>
                </a:rPr>
                <a:t>Insert title here</a:t>
              </a:r>
            </a:p>
          </p:txBody>
        </p:sp>
        <p:sp>
          <p:nvSpPr>
            <p:cNvPr id="42" name="Rectangle 28">
              <a:extLst>
                <a:ext uri="{FF2B5EF4-FFF2-40B4-BE49-F238E27FC236}">
                  <a16:creationId xmlns:a16="http://schemas.microsoft.com/office/drawing/2014/main" id="{788E203E-C0C1-4C9F-932B-A8BE2B5C0328}"/>
                </a:ext>
              </a:extLst>
            </p:cNvPr>
            <p:cNvSpPr/>
            <p:nvPr/>
          </p:nvSpPr>
          <p:spPr>
            <a:xfrm>
              <a:off x="2515304" y="1786361"/>
              <a:ext cx="954107" cy="923330"/>
            </a:xfrm>
            <a:prstGeom prst="rect">
              <a:avLst/>
            </a:prstGeom>
            <a:noFill/>
            <a:ln>
              <a:noFill/>
            </a:ln>
            <a:effectLst/>
          </p:spPr>
          <p:txBody>
            <a:bodyPr wrap="none" lIns="91440" tIns="45720" rIns="91440" bIns="45720">
              <a:spAutoFit/>
            </a:bodyPr>
            <a:lstStyle/>
            <a:p>
              <a:pPr algn="ctr"/>
              <a:r>
                <a:rPr lang="en-US" sz="5400" b="0" cap="none" spc="0">
                  <a:ln w="0"/>
                  <a:solidFill>
                    <a:schemeClr val="bg2">
                      <a:lumMod val="85000"/>
                    </a:schemeClr>
                  </a:solidFill>
                  <a:latin typeface="Arial Nova" panose="020B0504020202020204" pitchFamily="34" charset="0"/>
                </a:rPr>
                <a:t>02</a:t>
              </a:r>
            </a:p>
          </p:txBody>
        </p:sp>
      </p:grpSp>
      <p:sp>
        <p:nvSpPr>
          <p:cNvPr id="78" name="Freeform 1">
            <a:extLst>
              <a:ext uri="{FF2B5EF4-FFF2-40B4-BE49-F238E27FC236}">
                <a16:creationId xmlns:a16="http://schemas.microsoft.com/office/drawing/2014/main" id="{0A9C94EA-A03A-4F73-AB70-54D340BD2D1E}"/>
              </a:ext>
            </a:extLst>
          </p:cNvPr>
          <p:cNvSpPr>
            <a:spLocks/>
          </p:cNvSpPr>
          <p:nvPr userDrawn="1"/>
        </p:nvSpPr>
        <p:spPr bwMode="auto">
          <a:xfrm>
            <a:off x="6625985" y="2134714"/>
            <a:ext cx="2653699" cy="2669123"/>
          </a:xfrm>
          <a:custGeom>
            <a:avLst/>
            <a:gdLst>
              <a:gd name="T0" fmla="*/ 1121 w 1237"/>
              <a:gd name="T1" fmla="*/ 707 h 1242"/>
              <a:gd name="T2" fmla="*/ 906 w 1237"/>
              <a:gd name="T3" fmla="*/ 619 h 1242"/>
              <a:gd name="T4" fmla="*/ 705 w 1237"/>
              <a:gd name="T5" fmla="*/ 535 h 1242"/>
              <a:gd name="T6" fmla="*/ 621 w 1237"/>
              <a:gd name="T7" fmla="*/ 333 h 1242"/>
              <a:gd name="T8" fmla="*/ 535 w 1237"/>
              <a:gd name="T9" fmla="*/ 117 h 1242"/>
              <a:gd name="T10" fmla="*/ 116 w 1237"/>
              <a:gd name="T11" fmla="*/ 116 h 1242"/>
              <a:gd name="T12" fmla="*/ 115 w 1237"/>
              <a:gd name="T13" fmla="*/ 535 h 1242"/>
              <a:gd name="T14" fmla="*/ 330 w 1237"/>
              <a:gd name="T15" fmla="*/ 623 h 1242"/>
              <a:gd name="T16" fmla="*/ 531 w 1237"/>
              <a:gd name="T17" fmla="*/ 707 h 1242"/>
              <a:gd name="T18" fmla="*/ 614 w 1237"/>
              <a:gd name="T19" fmla="*/ 909 h 1242"/>
              <a:gd name="T20" fmla="*/ 700 w 1237"/>
              <a:gd name="T21" fmla="*/ 1124 h 1242"/>
              <a:gd name="T22" fmla="*/ 1120 w 1237"/>
              <a:gd name="T23" fmla="*/ 1126 h 1242"/>
              <a:gd name="T24" fmla="*/ 1121 w 1237"/>
              <a:gd name="T25" fmla="*/ 707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7" h="1242">
                <a:moveTo>
                  <a:pt x="1121" y="707"/>
                </a:moveTo>
                <a:cubicBezTo>
                  <a:pt x="1062" y="647"/>
                  <a:pt x="984" y="618"/>
                  <a:pt x="906" y="619"/>
                </a:cubicBezTo>
                <a:cubicBezTo>
                  <a:pt x="833" y="619"/>
                  <a:pt x="761" y="591"/>
                  <a:pt x="705" y="535"/>
                </a:cubicBezTo>
                <a:cubicBezTo>
                  <a:pt x="650" y="479"/>
                  <a:pt x="622" y="406"/>
                  <a:pt x="621" y="333"/>
                </a:cubicBezTo>
                <a:cubicBezTo>
                  <a:pt x="624" y="254"/>
                  <a:pt x="595" y="177"/>
                  <a:pt x="535" y="117"/>
                </a:cubicBezTo>
                <a:cubicBezTo>
                  <a:pt x="420" y="1"/>
                  <a:pt x="232" y="0"/>
                  <a:pt x="116" y="116"/>
                </a:cubicBezTo>
                <a:cubicBezTo>
                  <a:pt x="0" y="231"/>
                  <a:pt x="0" y="419"/>
                  <a:pt x="115" y="535"/>
                </a:cubicBezTo>
                <a:cubicBezTo>
                  <a:pt x="174" y="594"/>
                  <a:pt x="252" y="624"/>
                  <a:pt x="330" y="623"/>
                </a:cubicBezTo>
                <a:cubicBezTo>
                  <a:pt x="403" y="623"/>
                  <a:pt x="476" y="651"/>
                  <a:pt x="531" y="707"/>
                </a:cubicBezTo>
                <a:cubicBezTo>
                  <a:pt x="586" y="763"/>
                  <a:pt x="615" y="836"/>
                  <a:pt x="614" y="909"/>
                </a:cubicBezTo>
                <a:cubicBezTo>
                  <a:pt x="612" y="987"/>
                  <a:pt x="641" y="1065"/>
                  <a:pt x="700" y="1124"/>
                </a:cubicBezTo>
                <a:cubicBezTo>
                  <a:pt x="816" y="1241"/>
                  <a:pt x="1004" y="1242"/>
                  <a:pt x="1120" y="1126"/>
                </a:cubicBezTo>
                <a:cubicBezTo>
                  <a:pt x="1236" y="1011"/>
                  <a:pt x="1237" y="823"/>
                  <a:pt x="1121" y="707"/>
                </a:cubicBezTo>
                <a:close/>
              </a:path>
            </a:pathLst>
          </a:custGeom>
          <a:solidFill>
            <a:schemeClr val="accent1"/>
          </a:solidFill>
          <a:ln w="12700" cap="flat" cmpd="sng" algn="ctr">
            <a:solidFill>
              <a:schemeClr val="accent1"/>
            </a:solidFill>
            <a:prstDash val="solid"/>
          </a:ln>
          <a:effectLst/>
        </p:spPr>
        <p:txBody>
          <a:bodyPr bIns="274320" rtlCol="0" anchor="b"/>
          <a:lstStyle/>
          <a:p>
            <a:pPr algn="ctr" defTabSz="1219170"/>
            <a:endParaRPr lang="en-US" sz="2000" kern="0">
              <a:solidFill>
                <a:srgbClr val="FFFFFF"/>
              </a:solidFill>
              <a:latin typeface="Arial Nova" panose="020B0504020202020204" pitchFamily="34" charset="0"/>
            </a:endParaRPr>
          </a:p>
        </p:txBody>
      </p:sp>
      <p:sp>
        <p:nvSpPr>
          <p:cNvPr id="79" name="Freeform 7">
            <a:extLst>
              <a:ext uri="{FF2B5EF4-FFF2-40B4-BE49-F238E27FC236}">
                <a16:creationId xmlns:a16="http://schemas.microsoft.com/office/drawing/2014/main" id="{A3FC64F9-FE30-4CD7-97C8-714A0373CE0B}"/>
              </a:ext>
            </a:extLst>
          </p:cNvPr>
          <p:cNvSpPr>
            <a:spLocks/>
          </p:cNvSpPr>
          <p:nvPr userDrawn="1"/>
        </p:nvSpPr>
        <p:spPr bwMode="auto">
          <a:xfrm>
            <a:off x="2845122" y="2140519"/>
            <a:ext cx="2655514" cy="2667310"/>
          </a:xfrm>
          <a:custGeom>
            <a:avLst/>
            <a:gdLst>
              <a:gd name="T0" fmla="*/ 536 w 1238"/>
              <a:gd name="T1" fmla="*/ 1124 h 1241"/>
              <a:gd name="T2" fmla="*/ 622 w 1238"/>
              <a:gd name="T3" fmla="*/ 908 h 1241"/>
              <a:gd name="T4" fmla="*/ 705 w 1238"/>
              <a:gd name="T5" fmla="*/ 707 h 1241"/>
              <a:gd name="T6" fmla="*/ 907 w 1238"/>
              <a:gd name="T7" fmla="*/ 622 h 1241"/>
              <a:gd name="T8" fmla="*/ 1122 w 1238"/>
              <a:gd name="T9" fmla="*/ 535 h 1241"/>
              <a:gd name="T10" fmla="*/ 1121 w 1238"/>
              <a:gd name="T11" fmla="*/ 116 h 1241"/>
              <a:gd name="T12" fmla="*/ 702 w 1238"/>
              <a:gd name="T13" fmla="*/ 117 h 1241"/>
              <a:gd name="T14" fmla="*/ 615 w 1238"/>
              <a:gd name="T15" fmla="*/ 333 h 1241"/>
              <a:gd name="T16" fmla="*/ 532 w 1238"/>
              <a:gd name="T17" fmla="*/ 534 h 1241"/>
              <a:gd name="T18" fmla="*/ 331 w 1238"/>
              <a:gd name="T19" fmla="*/ 618 h 1241"/>
              <a:gd name="T20" fmla="*/ 116 w 1238"/>
              <a:gd name="T21" fmla="*/ 705 h 1241"/>
              <a:gd name="T22" fmla="*/ 116 w 1238"/>
              <a:gd name="T23" fmla="*/ 1125 h 1241"/>
              <a:gd name="T24" fmla="*/ 536 w 1238"/>
              <a:gd name="T25" fmla="*/ 1124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8" h="1241">
                <a:moveTo>
                  <a:pt x="536" y="1124"/>
                </a:moveTo>
                <a:cubicBezTo>
                  <a:pt x="595" y="1064"/>
                  <a:pt x="624" y="986"/>
                  <a:pt x="622" y="908"/>
                </a:cubicBezTo>
                <a:cubicBezTo>
                  <a:pt x="622" y="836"/>
                  <a:pt x="650" y="763"/>
                  <a:pt x="705" y="707"/>
                </a:cubicBezTo>
                <a:cubicBezTo>
                  <a:pt x="761" y="651"/>
                  <a:pt x="834" y="623"/>
                  <a:pt x="907" y="622"/>
                </a:cubicBezTo>
                <a:cubicBezTo>
                  <a:pt x="985" y="624"/>
                  <a:pt x="1063" y="594"/>
                  <a:pt x="1122" y="535"/>
                </a:cubicBezTo>
                <a:cubicBezTo>
                  <a:pt x="1238" y="419"/>
                  <a:pt x="1237" y="231"/>
                  <a:pt x="1121" y="116"/>
                </a:cubicBezTo>
                <a:cubicBezTo>
                  <a:pt x="1005" y="0"/>
                  <a:pt x="818" y="1"/>
                  <a:pt x="702" y="117"/>
                </a:cubicBezTo>
                <a:cubicBezTo>
                  <a:pt x="643" y="176"/>
                  <a:pt x="613" y="254"/>
                  <a:pt x="615" y="333"/>
                </a:cubicBezTo>
                <a:cubicBezTo>
                  <a:pt x="615" y="405"/>
                  <a:pt x="587" y="478"/>
                  <a:pt x="532" y="534"/>
                </a:cubicBezTo>
                <a:cubicBezTo>
                  <a:pt x="477" y="589"/>
                  <a:pt x="404" y="618"/>
                  <a:pt x="331" y="618"/>
                </a:cubicBezTo>
                <a:cubicBezTo>
                  <a:pt x="253" y="617"/>
                  <a:pt x="175" y="646"/>
                  <a:pt x="116" y="705"/>
                </a:cubicBezTo>
                <a:cubicBezTo>
                  <a:pt x="0" y="822"/>
                  <a:pt x="0" y="1010"/>
                  <a:pt x="116" y="1125"/>
                </a:cubicBezTo>
                <a:cubicBezTo>
                  <a:pt x="232" y="1241"/>
                  <a:pt x="420" y="1240"/>
                  <a:pt x="536" y="1124"/>
                </a:cubicBezTo>
                <a:close/>
              </a:path>
            </a:pathLst>
          </a:custGeom>
          <a:solidFill>
            <a:schemeClr val="tx1"/>
          </a:solidFill>
          <a:ln w="12700" cap="flat" cmpd="sng" algn="ctr">
            <a:solidFill>
              <a:schemeClr val="tx1"/>
            </a:solidFill>
            <a:prstDash val="solid"/>
          </a:ln>
          <a:effectLst/>
        </p:spPr>
        <p:txBody>
          <a:bodyPr bIns="274320" rtlCol="0" anchor="b"/>
          <a:lstStyle/>
          <a:p>
            <a:pPr algn="ctr" defTabSz="1219170"/>
            <a:endParaRPr lang="en-US" sz="2000" kern="0">
              <a:solidFill>
                <a:srgbClr val="FFFFFF"/>
              </a:solidFill>
              <a:latin typeface="Arial Nova" panose="020B0504020202020204" pitchFamily="34" charset="0"/>
            </a:endParaRPr>
          </a:p>
        </p:txBody>
      </p:sp>
      <p:sp>
        <p:nvSpPr>
          <p:cNvPr id="80" name="Freeform 8">
            <a:extLst>
              <a:ext uri="{FF2B5EF4-FFF2-40B4-BE49-F238E27FC236}">
                <a16:creationId xmlns:a16="http://schemas.microsoft.com/office/drawing/2014/main" id="{D5309174-D9C8-4D24-B3C0-1D6BD32E653C}"/>
              </a:ext>
            </a:extLst>
          </p:cNvPr>
          <p:cNvSpPr>
            <a:spLocks/>
          </p:cNvSpPr>
          <p:nvPr userDrawn="1"/>
        </p:nvSpPr>
        <p:spPr bwMode="auto">
          <a:xfrm>
            <a:off x="4110188" y="2132899"/>
            <a:ext cx="2655514" cy="2669123"/>
          </a:xfrm>
          <a:custGeom>
            <a:avLst/>
            <a:gdLst>
              <a:gd name="T0" fmla="*/ 1122 w 1238"/>
              <a:gd name="T1" fmla="*/ 707 h 1242"/>
              <a:gd name="T2" fmla="*/ 907 w 1238"/>
              <a:gd name="T3" fmla="*/ 619 h 1242"/>
              <a:gd name="T4" fmla="*/ 706 w 1238"/>
              <a:gd name="T5" fmla="*/ 535 h 1242"/>
              <a:gd name="T6" fmla="*/ 622 w 1238"/>
              <a:gd name="T7" fmla="*/ 333 h 1242"/>
              <a:gd name="T8" fmla="*/ 536 w 1238"/>
              <a:gd name="T9" fmla="*/ 117 h 1242"/>
              <a:gd name="T10" fmla="*/ 117 w 1238"/>
              <a:gd name="T11" fmla="*/ 116 h 1242"/>
              <a:gd name="T12" fmla="*/ 116 w 1238"/>
              <a:gd name="T13" fmla="*/ 535 h 1242"/>
              <a:gd name="T14" fmla="*/ 331 w 1238"/>
              <a:gd name="T15" fmla="*/ 623 h 1242"/>
              <a:gd name="T16" fmla="*/ 532 w 1238"/>
              <a:gd name="T17" fmla="*/ 708 h 1242"/>
              <a:gd name="T18" fmla="*/ 615 w 1238"/>
              <a:gd name="T19" fmla="*/ 909 h 1242"/>
              <a:gd name="T20" fmla="*/ 701 w 1238"/>
              <a:gd name="T21" fmla="*/ 1125 h 1242"/>
              <a:gd name="T22" fmla="*/ 1121 w 1238"/>
              <a:gd name="T23" fmla="*/ 1127 h 1242"/>
              <a:gd name="T24" fmla="*/ 1122 w 1238"/>
              <a:gd name="T25" fmla="*/ 707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8" h="1242">
                <a:moveTo>
                  <a:pt x="1122" y="707"/>
                </a:moveTo>
                <a:cubicBezTo>
                  <a:pt x="1063" y="647"/>
                  <a:pt x="985" y="618"/>
                  <a:pt x="907" y="619"/>
                </a:cubicBezTo>
                <a:cubicBezTo>
                  <a:pt x="834" y="619"/>
                  <a:pt x="762" y="591"/>
                  <a:pt x="706" y="535"/>
                </a:cubicBezTo>
                <a:cubicBezTo>
                  <a:pt x="650" y="479"/>
                  <a:pt x="623" y="406"/>
                  <a:pt x="622" y="333"/>
                </a:cubicBezTo>
                <a:cubicBezTo>
                  <a:pt x="624" y="255"/>
                  <a:pt x="595" y="177"/>
                  <a:pt x="536" y="117"/>
                </a:cubicBezTo>
                <a:cubicBezTo>
                  <a:pt x="421" y="1"/>
                  <a:pt x="233" y="0"/>
                  <a:pt x="117" y="116"/>
                </a:cubicBezTo>
                <a:cubicBezTo>
                  <a:pt x="1" y="231"/>
                  <a:pt x="0" y="419"/>
                  <a:pt x="116" y="535"/>
                </a:cubicBezTo>
                <a:cubicBezTo>
                  <a:pt x="175" y="595"/>
                  <a:pt x="253" y="625"/>
                  <a:pt x="331" y="623"/>
                </a:cubicBezTo>
                <a:cubicBezTo>
                  <a:pt x="404" y="623"/>
                  <a:pt x="477" y="652"/>
                  <a:pt x="532" y="708"/>
                </a:cubicBezTo>
                <a:cubicBezTo>
                  <a:pt x="587" y="763"/>
                  <a:pt x="615" y="836"/>
                  <a:pt x="615" y="909"/>
                </a:cubicBezTo>
                <a:cubicBezTo>
                  <a:pt x="613" y="987"/>
                  <a:pt x="642" y="1065"/>
                  <a:pt x="701" y="1125"/>
                </a:cubicBezTo>
                <a:cubicBezTo>
                  <a:pt x="817" y="1241"/>
                  <a:pt x="1005" y="1242"/>
                  <a:pt x="1121" y="1127"/>
                </a:cubicBezTo>
                <a:cubicBezTo>
                  <a:pt x="1237" y="1011"/>
                  <a:pt x="1238" y="824"/>
                  <a:pt x="1122" y="707"/>
                </a:cubicBezTo>
                <a:close/>
              </a:path>
            </a:pathLst>
          </a:custGeom>
          <a:solidFill>
            <a:schemeClr val="accent1"/>
          </a:solidFill>
          <a:ln w="12700" cap="flat" cmpd="sng" algn="ctr">
            <a:solidFill>
              <a:schemeClr val="accent1"/>
            </a:solidFill>
            <a:prstDash val="solid"/>
          </a:ln>
          <a:effectLst/>
        </p:spPr>
        <p:txBody>
          <a:bodyPr bIns="274320" rtlCol="0" anchor="b"/>
          <a:lstStyle/>
          <a:p>
            <a:pPr algn="ctr" defTabSz="1219170"/>
            <a:endParaRPr lang="en-US" sz="2000" kern="0">
              <a:solidFill>
                <a:srgbClr val="FFFFFF"/>
              </a:solidFill>
              <a:latin typeface="Arial Nova" panose="020B0504020202020204" pitchFamily="34" charset="0"/>
            </a:endParaRPr>
          </a:p>
        </p:txBody>
      </p:sp>
      <p:sp>
        <p:nvSpPr>
          <p:cNvPr id="87" name="Freeform 4">
            <a:extLst>
              <a:ext uri="{FF2B5EF4-FFF2-40B4-BE49-F238E27FC236}">
                <a16:creationId xmlns:a16="http://schemas.microsoft.com/office/drawing/2014/main" id="{75501BAA-A220-43F4-9A42-1115FBDAA36C}"/>
              </a:ext>
            </a:extLst>
          </p:cNvPr>
          <p:cNvSpPr>
            <a:spLocks/>
          </p:cNvSpPr>
          <p:nvPr userDrawn="1"/>
        </p:nvSpPr>
        <p:spPr bwMode="auto">
          <a:xfrm>
            <a:off x="5366725" y="2134714"/>
            <a:ext cx="2656421" cy="2667310"/>
          </a:xfrm>
          <a:custGeom>
            <a:avLst/>
            <a:gdLst>
              <a:gd name="T0" fmla="*/ 536 w 1238"/>
              <a:gd name="T1" fmla="*/ 1123 h 1241"/>
              <a:gd name="T2" fmla="*/ 622 w 1238"/>
              <a:gd name="T3" fmla="*/ 908 h 1241"/>
              <a:gd name="T4" fmla="*/ 706 w 1238"/>
              <a:gd name="T5" fmla="*/ 707 h 1241"/>
              <a:gd name="T6" fmla="*/ 907 w 1238"/>
              <a:gd name="T7" fmla="*/ 622 h 1241"/>
              <a:gd name="T8" fmla="*/ 1122 w 1238"/>
              <a:gd name="T9" fmla="*/ 535 h 1241"/>
              <a:gd name="T10" fmla="*/ 1122 w 1238"/>
              <a:gd name="T11" fmla="*/ 115 h 1241"/>
              <a:gd name="T12" fmla="*/ 702 w 1238"/>
              <a:gd name="T13" fmla="*/ 116 h 1241"/>
              <a:gd name="T14" fmla="*/ 615 w 1238"/>
              <a:gd name="T15" fmla="*/ 332 h 1241"/>
              <a:gd name="T16" fmla="*/ 532 w 1238"/>
              <a:gd name="T17" fmla="*/ 534 h 1241"/>
              <a:gd name="T18" fmla="*/ 331 w 1238"/>
              <a:gd name="T19" fmla="*/ 618 h 1241"/>
              <a:gd name="T20" fmla="*/ 116 w 1238"/>
              <a:gd name="T21" fmla="*/ 705 h 1241"/>
              <a:gd name="T22" fmla="*/ 116 w 1238"/>
              <a:gd name="T23" fmla="*/ 1125 h 1241"/>
              <a:gd name="T24" fmla="*/ 536 w 1238"/>
              <a:gd name="T25" fmla="*/ 1123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8" h="1241">
                <a:moveTo>
                  <a:pt x="536" y="1123"/>
                </a:moveTo>
                <a:cubicBezTo>
                  <a:pt x="595" y="1064"/>
                  <a:pt x="624" y="986"/>
                  <a:pt x="622" y="908"/>
                </a:cubicBezTo>
                <a:cubicBezTo>
                  <a:pt x="622" y="835"/>
                  <a:pt x="650" y="763"/>
                  <a:pt x="706" y="707"/>
                </a:cubicBezTo>
                <a:cubicBezTo>
                  <a:pt x="761" y="651"/>
                  <a:pt x="834" y="623"/>
                  <a:pt x="907" y="622"/>
                </a:cubicBezTo>
                <a:cubicBezTo>
                  <a:pt x="985" y="623"/>
                  <a:pt x="1063" y="594"/>
                  <a:pt x="1122" y="535"/>
                </a:cubicBezTo>
                <a:cubicBezTo>
                  <a:pt x="1238" y="419"/>
                  <a:pt x="1237" y="231"/>
                  <a:pt x="1122" y="115"/>
                </a:cubicBezTo>
                <a:cubicBezTo>
                  <a:pt x="1006" y="0"/>
                  <a:pt x="818" y="0"/>
                  <a:pt x="702" y="116"/>
                </a:cubicBezTo>
                <a:cubicBezTo>
                  <a:pt x="643" y="176"/>
                  <a:pt x="613" y="254"/>
                  <a:pt x="615" y="332"/>
                </a:cubicBezTo>
                <a:cubicBezTo>
                  <a:pt x="615" y="405"/>
                  <a:pt x="588" y="478"/>
                  <a:pt x="532" y="534"/>
                </a:cubicBezTo>
                <a:cubicBezTo>
                  <a:pt x="477" y="589"/>
                  <a:pt x="404" y="618"/>
                  <a:pt x="331" y="618"/>
                </a:cubicBezTo>
                <a:cubicBezTo>
                  <a:pt x="253" y="616"/>
                  <a:pt x="175" y="646"/>
                  <a:pt x="116" y="705"/>
                </a:cubicBezTo>
                <a:cubicBezTo>
                  <a:pt x="0" y="822"/>
                  <a:pt x="0" y="1010"/>
                  <a:pt x="116" y="1125"/>
                </a:cubicBezTo>
                <a:cubicBezTo>
                  <a:pt x="232" y="1241"/>
                  <a:pt x="420" y="1240"/>
                  <a:pt x="536" y="1123"/>
                </a:cubicBezTo>
                <a:close/>
              </a:path>
            </a:pathLst>
          </a:custGeom>
          <a:solidFill>
            <a:schemeClr val="tx1"/>
          </a:solidFill>
          <a:ln w="12700" cap="flat" cmpd="sng" algn="ctr">
            <a:solidFill>
              <a:schemeClr val="tx1"/>
            </a:solidFill>
            <a:prstDash val="solid"/>
          </a:ln>
          <a:effectLst/>
        </p:spPr>
        <p:txBody>
          <a:bodyPr bIns="274320" rtlCol="0" anchor="b"/>
          <a:lstStyle/>
          <a:p>
            <a:pPr algn="ctr" defTabSz="1219170"/>
            <a:endParaRPr lang="en-US" sz="2000" kern="0">
              <a:solidFill>
                <a:srgbClr val="FFFFFF"/>
              </a:solidFill>
              <a:latin typeface="Arial Nova" panose="020B0504020202020204" pitchFamily="34" charset="0"/>
            </a:endParaRPr>
          </a:p>
        </p:txBody>
      </p:sp>
      <p:sp>
        <p:nvSpPr>
          <p:cNvPr id="88" name="Freeform 9">
            <a:extLst>
              <a:ext uri="{FF2B5EF4-FFF2-40B4-BE49-F238E27FC236}">
                <a16:creationId xmlns:a16="http://schemas.microsoft.com/office/drawing/2014/main" id="{7E4DB0C0-DC67-4642-902D-6E95D24B3D6D}"/>
              </a:ext>
            </a:extLst>
          </p:cNvPr>
          <p:cNvSpPr>
            <a:spLocks/>
          </p:cNvSpPr>
          <p:nvPr userDrawn="1"/>
        </p:nvSpPr>
        <p:spPr bwMode="auto">
          <a:xfrm>
            <a:off x="4206356" y="2230428"/>
            <a:ext cx="1205733" cy="1205733"/>
          </a:xfrm>
          <a:custGeom>
            <a:avLst/>
            <a:gdLst>
              <a:gd name="T0" fmla="*/ 100 w 562"/>
              <a:gd name="T1" fmla="*/ 100 h 561"/>
              <a:gd name="T2" fmla="*/ 461 w 562"/>
              <a:gd name="T3" fmla="*/ 100 h 561"/>
              <a:gd name="T4" fmla="*/ 462 w 562"/>
              <a:gd name="T5" fmla="*/ 461 h 561"/>
              <a:gd name="T6" fmla="*/ 101 w 562"/>
              <a:gd name="T7" fmla="*/ 462 h 561"/>
              <a:gd name="T8" fmla="*/ 100 w 562"/>
              <a:gd name="T9" fmla="*/ 100 h 561"/>
            </a:gdLst>
            <a:ahLst/>
            <a:cxnLst>
              <a:cxn ang="0">
                <a:pos x="T0" y="T1"/>
              </a:cxn>
              <a:cxn ang="0">
                <a:pos x="T2" y="T3"/>
              </a:cxn>
              <a:cxn ang="0">
                <a:pos x="T4" y="T5"/>
              </a:cxn>
              <a:cxn ang="0">
                <a:pos x="T6" y="T7"/>
              </a:cxn>
              <a:cxn ang="0">
                <a:pos x="T8" y="T9"/>
              </a:cxn>
            </a:cxnLst>
            <a:rect l="0" t="0" r="r" b="b"/>
            <a:pathLst>
              <a:path w="562" h="561">
                <a:moveTo>
                  <a:pt x="100" y="100"/>
                </a:moveTo>
                <a:cubicBezTo>
                  <a:pt x="199" y="1"/>
                  <a:pt x="361" y="0"/>
                  <a:pt x="461" y="100"/>
                </a:cubicBezTo>
                <a:cubicBezTo>
                  <a:pt x="561" y="199"/>
                  <a:pt x="562" y="361"/>
                  <a:pt x="462" y="461"/>
                </a:cubicBezTo>
                <a:cubicBezTo>
                  <a:pt x="363" y="561"/>
                  <a:pt x="201" y="561"/>
                  <a:pt x="101" y="462"/>
                </a:cubicBezTo>
                <a:cubicBezTo>
                  <a:pt x="1" y="362"/>
                  <a:pt x="0" y="200"/>
                  <a:pt x="100" y="100"/>
                </a:cubicBezTo>
                <a:close/>
              </a:path>
            </a:pathLst>
          </a:custGeom>
          <a:solidFill>
            <a:schemeClr val="bg1"/>
          </a:solidFill>
          <a:ln w="15875"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endParaRPr lang="en-US" sz="2800">
              <a:solidFill>
                <a:schemeClr val="bg1"/>
              </a:solidFill>
              <a:latin typeface="Arial Nova" panose="020B0504020202020204" pitchFamily="34" charset="0"/>
            </a:endParaRPr>
          </a:p>
        </p:txBody>
      </p:sp>
      <p:sp>
        <p:nvSpPr>
          <p:cNvPr id="89" name="Freeform 10">
            <a:extLst>
              <a:ext uri="{FF2B5EF4-FFF2-40B4-BE49-F238E27FC236}">
                <a16:creationId xmlns:a16="http://schemas.microsoft.com/office/drawing/2014/main" id="{D6203303-16E6-4E6E-A4FF-EA58C6B16E29}"/>
              </a:ext>
            </a:extLst>
          </p:cNvPr>
          <p:cNvSpPr>
            <a:spLocks/>
          </p:cNvSpPr>
          <p:nvPr userDrawn="1"/>
        </p:nvSpPr>
        <p:spPr bwMode="auto">
          <a:xfrm>
            <a:off x="2941291" y="3505473"/>
            <a:ext cx="1205733" cy="1207547"/>
          </a:xfrm>
          <a:custGeom>
            <a:avLst/>
            <a:gdLst>
              <a:gd name="T0" fmla="*/ 100 w 562"/>
              <a:gd name="T1" fmla="*/ 100 h 562"/>
              <a:gd name="T2" fmla="*/ 461 w 562"/>
              <a:gd name="T3" fmla="*/ 99 h 562"/>
              <a:gd name="T4" fmla="*/ 462 w 562"/>
              <a:gd name="T5" fmla="*/ 461 h 562"/>
              <a:gd name="T6" fmla="*/ 100 w 562"/>
              <a:gd name="T7" fmla="*/ 462 h 562"/>
              <a:gd name="T8" fmla="*/ 100 w 562"/>
              <a:gd name="T9" fmla="*/ 100 h 562"/>
            </a:gdLst>
            <a:ahLst/>
            <a:cxnLst>
              <a:cxn ang="0">
                <a:pos x="T0" y="T1"/>
              </a:cxn>
              <a:cxn ang="0">
                <a:pos x="T2" y="T3"/>
              </a:cxn>
              <a:cxn ang="0">
                <a:pos x="T4" y="T5"/>
              </a:cxn>
              <a:cxn ang="0">
                <a:pos x="T6" y="T7"/>
              </a:cxn>
              <a:cxn ang="0">
                <a:pos x="T8" y="T9"/>
              </a:cxn>
            </a:cxnLst>
            <a:rect l="0" t="0" r="r" b="b"/>
            <a:pathLst>
              <a:path w="562" h="562">
                <a:moveTo>
                  <a:pt x="100" y="100"/>
                </a:moveTo>
                <a:cubicBezTo>
                  <a:pt x="199" y="0"/>
                  <a:pt x="361" y="0"/>
                  <a:pt x="461" y="99"/>
                </a:cubicBezTo>
                <a:cubicBezTo>
                  <a:pt x="561" y="199"/>
                  <a:pt x="562" y="361"/>
                  <a:pt x="462" y="461"/>
                </a:cubicBezTo>
                <a:cubicBezTo>
                  <a:pt x="362" y="561"/>
                  <a:pt x="200" y="562"/>
                  <a:pt x="100" y="462"/>
                </a:cubicBezTo>
                <a:cubicBezTo>
                  <a:pt x="0" y="362"/>
                  <a:pt x="0" y="201"/>
                  <a:pt x="100" y="100"/>
                </a:cubicBezTo>
                <a:close/>
              </a:path>
            </a:pathLst>
          </a:custGeom>
          <a:solidFill>
            <a:schemeClr val="bg1"/>
          </a:solidFill>
          <a:ln w="15875"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endParaRPr lang="en-US" sz="2800">
              <a:solidFill>
                <a:schemeClr val="bg1"/>
              </a:solidFill>
              <a:latin typeface="Arial Nova" panose="020B0504020202020204" pitchFamily="34" charset="0"/>
            </a:endParaRPr>
          </a:p>
        </p:txBody>
      </p:sp>
      <p:sp>
        <p:nvSpPr>
          <p:cNvPr id="90" name="Freeform 11">
            <a:extLst>
              <a:ext uri="{FF2B5EF4-FFF2-40B4-BE49-F238E27FC236}">
                <a16:creationId xmlns:a16="http://schemas.microsoft.com/office/drawing/2014/main" id="{B819CB87-1A2A-4081-9624-E50DF5352DAE}"/>
              </a:ext>
            </a:extLst>
          </p:cNvPr>
          <p:cNvSpPr>
            <a:spLocks/>
          </p:cNvSpPr>
          <p:nvPr userDrawn="1"/>
        </p:nvSpPr>
        <p:spPr bwMode="auto">
          <a:xfrm>
            <a:off x="5463802" y="3497400"/>
            <a:ext cx="1205733" cy="1208454"/>
          </a:xfrm>
          <a:custGeom>
            <a:avLst/>
            <a:gdLst>
              <a:gd name="T0" fmla="*/ 99 w 562"/>
              <a:gd name="T1" fmla="*/ 461 h 562"/>
              <a:gd name="T2" fmla="*/ 100 w 562"/>
              <a:gd name="T3" fmla="*/ 99 h 562"/>
              <a:gd name="T4" fmla="*/ 462 w 562"/>
              <a:gd name="T5" fmla="*/ 101 h 562"/>
              <a:gd name="T6" fmla="*/ 461 w 562"/>
              <a:gd name="T7" fmla="*/ 462 h 562"/>
              <a:gd name="T8" fmla="*/ 99 w 562"/>
              <a:gd name="T9" fmla="*/ 461 h 562"/>
            </a:gdLst>
            <a:ahLst/>
            <a:cxnLst>
              <a:cxn ang="0">
                <a:pos x="T0" y="T1"/>
              </a:cxn>
              <a:cxn ang="0">
                <a:pos x="T2" y="T3"/>
              </a:cxn>
              <a:cxn ang="0">
                <a:pos x="T4" y="T5"/>
              </a:cxn>
              <a:cxn ang="0">
                <a:pos x="T6" y="T7"/>
              </a:cxn>
              <a:cxn ang="0">
                <a:pos x="T8" y="T9"/>
              </a:cxn>
            </a:cxnLst>
            <a:rect l="0" t="0" r="r" b="b"/>
            <a:pathLst>
              <a:path w="562" h="562">
                <a:moveTo>
                  <a:pt x="99" y="461"/>
                </a:moveTo>
                <a:cubicBezTo>
                  <a:pt x="0" y="361"/>
                  <a:pt x="0" y="199"/>
                  <a:pt x="100" y="99"/>
                </a:cubicBezTo>
                <a:cubicBezTo>
                  <a:pt x="200" y="0"/>
                  <a:pt x="362" y="0"/>
                  <a:pt x="462" y="101"/>
                </a:cubicBezTo>
                <a:cubicBezTo>
                  <a:pt x="562" y="201"/>
                  <a:pt x="561" y="363"/>
                  <a:pt x="461" y="462"/>
                </a:cubicBezTo>
                <a:cubicBezTo>
                  <a:pt x="361" y="562"/>
                  <a:pt x="199" y="561"/>
                  <a:pt x="99" y="461"/>
                </a:cubicBezTo>
                <a:close/>
              </a:path>
            </a:pathLst>
          </a:custGeom>
          <a:solidFill>
            <a:schemeClr val="bg1"/>
          </a:solidFill>
          <a:ln w="15875"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endParaRPr lang="en-US" sz="2800">
              <a:solidFill>
                <a:schemeClr val="bg1"/>
              </a:solidFill>
              <a:latin typeface="Arial Nova" panose="020B0504020202020204" pitchFamily="34" charset="0"/>
            </a:endParaRPr>
          </a:p>
        </p:txBody>
      </p:sp>
      <p:sp>
        <p:nvSpPr>
          <p:cNvPr id="91" name="Freeform 12">
            <a:extLst>
              <a:ext uri="{FF2B5EF4-FFF2-40B4-BE49-F238E27FC236}">
                <a16:creationId xmlns:a16="http://schemas.microsoft.com/office/drawing/2014/main" id="{67DB5D8C-3551-42E5-8CC3-E8012325985B}"/>
              </a:ext>
            </a:extLst>
          </p:cNvPr>
          <p:cNvSpPr>
            <a:spLocks/>
          </p:cNvSpPr>
          <p:nvPr userDrawn="1"/>
        </p:nvSpPr>
        <p:spPr bwMode="auto">
          <a:xfrm>
            <a:off x="6723061" y="2230428"/>
            <a:ext cx="1203010" cy="1205733"/>
          </a:xfrm>
          <a:custGeom>
            <a:avLst/>
            <a:gdLst>
              <a:gd name="T0" fmla="*/ 99 w 561"/>
              <a:gd name="T1" fmla="*/ 100 h 561"/>
              <a:gd name="T2" fmla="*/ 460 w 561"/>
              <a:gd name="T3" fmla="*/ 100 h 561"/>
              <a:gd name="T4" fmla="*/ 461 w 561"/>
              <a:gd name="T5" fmla="*/ 461 h 561"/>
              <a:gd name="T6" fmla="*/ 100 w 561"/>
              <a:gd name="T7" fmla="*/ 461 h 561"/>
              <a:gd name="T8" fmla="*/ 99 w 561"/>
              <a:gd name="T9" fmla="*/ 100 h 561"/>
            </a:gdLst>
            <a:ahLst/>
            <a:cxnLst>
              <a:cxn ang="0">
                <a:pos x="T0" y="T1"/>
              </a:cxn>
              <a:cxn ang="0">
                <a:pos x="T2" y="T3"/>
              </a:cxn>
              <a:cxn ang="0">
                <a:pos x="T4" y="T5"/>
              </a:cxn>
              <a:cxn ang="0">
                <a:pos x="T6" y="T7"/>
              </a:cxn>
              <a:cxn ang="0">
                <a:pos x="T8" y="T9"/>
              </a:cxn>
            </a:cxnLst>
            <a:rect l="0" t="0" r="r" b="b"/>
            <a:pathLst>
              <a:path w="561" h="561">
                <a:moveTo>
                  <a:pt x="99" y="100"/>
                </a:moveTo>
                <a:cubicBezTo>
                  <a:pt x="199" y="0"/>
                  <a:pt x="360" y="0"/>
                  <a:pt x="460" y="100"/>
                </a:cubicBezTo>
                <a:cubicBezTo>
                  <a:pt x="560" y="199"/>
                  <a:pt x="561" y="361"/>
                  <a:pt x="461" y="461"/>
                </a:cubicBezTo>
                <a:cubicBezTo>
                  <a:pt x="362" y="561"/>
                  <a:pt x="200" y="561"/>
                  <a:pt x="100" y="461"/>
                </a:cubicBezTo>
                <a:cubicBezTo>
                  <a:pt x="0" y="362"/>
                  <a:pt x="0" y="200"/>
                  <a:pt x="99" y="100"/>
                </a:cubicBezTo>
                <a:close/>
              </a:path>
            </a:pathLst>
          </a:custGeom>
          <a:solidFill>
            <a:schemeClr val="bg1"/>
          </a:solidFill>
          <a:ln w="15875"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endParaRPr lang="ru-RU" sz="2800">
              <a:solidFill>
                <a:schemeClr val="bg1"/>
              </a:solidFill>
              <a:latin typeface="Arial Nova" panose="020B0504020202020204" pitchFamily="34" charset="0"/>
            </a:endParaRPr>
          </a:p>
        </p:txBody>
      </p:sp>
      <p:sp>
        <p:nvSpPr>
          <p:cNvPr id="92" name="Freeform 13">
            <a:extLst>
              <a:ext uri="{FF2B5EF4-FFF2-40B4-BE49-F238E27FC236}">
                <a16:creationId xmlns:a16="http://schemas.microsoft.com/office/drawing/2014/main" id="{35495BF9-5DD9-4055-9107-08C05C7DD3E3}"/>
              </a:ext>
            </a:extLst>
          </p:cNvPr>
          <p:cNvSpPr>
            <a:spLocks/>
          </p:cNvSpPr>
          <p:nvPr userDrawn="1"/>
        </p:nvSpPr>
        <p:spPr bwMode="auto">
          <a:xfrm>
            <a:off x="7977784" y="3497853"/>
            <a:ext cx="1205733" cy="1207547"/>
          </a:xfrm>
          <a:custGeom>
            <a:avLst/>
            <a:gdLst>
              <a:gd name="T0" fmla="*/ 100 w 562"/>
              <a:gd name="T1" fmla="*/ 461 h 562"/>
              <a:gd name="T2" fmla="*/ 101 w 562"/>
              <a:gd name="T3" fmla="*/ 99 h 562"/>
              <a:gd name="T4" fmla="*/ 462 w 562"/>
              <a:gd name="T5" fmla="*/ 100 h 562"/>
              <a:gd name="T6" fmla="*/ 461 w 562"/>
              <a:gd name="T7" fmla="*/ 462 h 562"/>
              <a:gd name="T8" fmla="*/ 100 w 562"/>
              <a:gd name="T9" fmla="*/ 461 h 562"/>
            </a:gdLst>
            <a:ahLst/>
            <a:cxnLst>
              <a:cxn ang="0">
                <a:pos x="T0" y="T1"/>
              </a:cxn>
              <a:cxn ang="0">
                <a:pos x="T2" y="T3"/>
              </a:cxn>
              <a:cxn ang="0">
                <a:pos x="T4" y="T5"/>
              </a:cxn>
              <a:cxn ang="0">
                <a:pos x="T6" y="T7"/>
              </a:cxn>
              <a:cxn ang="0">
                <a:pos x="T8" y="T9"/>
              </a:cxn>
            </a:cxnLst>
            <a:rect l="0" t="0" r="r" b="b"/>
            <a:pathLst>
              <a:path w="562" h="562">
                <a:moveTo>
                  <a:pt x="100" y="461"/>
                </a:moveTo>
                <a:cubicBezTo>
                  <a:pt x="0" y="360"/>
                  <a:pt x="0" y="198"/>
                  <a:pt x="101" y="99"/>
                </a:cubicBezTo>
                <a:cubicBezTo>
                  <a:pt x="201" y="0"/>
                  <a:pt x="363" y="0"/>
                  <a:pt x="462" y="100"/>
                </a:cubicBezTo>
                <a:cubicBezTo>
                  <a:pt x="562" y="201"/>
                  <a:pt x="561" y="363"/>
                  <a:pt x="461" y="462"/>
                </a:cubicBezTo>
                <a:cubicBezTo>
                  <a:pt x="361" y="562"/>
                  <a:pt x="199" y="561"/>
                  <a:pt x="100" y="461"/>
                </a:cubicBezTo>
                <a:close/>
              </a:path>
            </a:pathLst>
          </a:custGeom>
          <a:solidFill>
            <a:schemeClr val="bg1"/>
          </a:solidFill>
          <a:ln w="15875"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endParaRPr lang="en-US" sz="2800">
              <a:solidFill>
                <a:schemeClr val="bg1"/>
              </a:solidFill>
              <a:latin typeface="Arial Nova" panose="020B0504020202020204" pitchFamily="34" charset="0"/>
            </a:endParaRPr>
          </a:p>
        </p:txBody>
      </p:sp>
      <p:grpSp>
        <p:nvGrpSpPr>
          <p:cNvPr id="93" name="Group 53">
            <a:extLst>
              <a:ext uri="{FF2B5EF4-FFF2-40B4-BE49-F238E27FC236}">
                <a16:creationId xmlns:a16="http://schemas.microsoft.com/office/drawing/2014/main" id="{43EBECB7-D5A7-4738-9CB7-C3D390C6A9F7}"/>
              </a:ext>
            </a:extLst>
          </p:cNvPr>
          <p:cNvGrpSpPr/>
          <p:nvPr userDrawn="1"/>
        </p:nvGrpSpPr>
        <p:grpSpPr>
          <a:xfrm flipH="1">
            <a:off x="3292322" y="3886486"/>
            <a:ext cx="459215" cy="466622"/>
            <a:chOff x="-3814763" y="4870451"/>
            <a:chExt cx="1476375" cy="1500187"/>
          </a:xfrm>
          <a:solidFill>
            <a:schemeClr val="tx1"/>
          </a:solidFill>
        </p:grpSpPr>
        <p:sp>
          <p:nvSpPr>
            <p:cNvPr id="124" name="Freeform 54">
              <a:extLst>
                <a:ext uri="{FF2B5EF4-FFF2-40B4-BE49-F238E27FC236}">
                  <a16:creationId xmlns:a16="http://schemas.microsoft.com/office/drawing/2014/main" id="{628353C0-E7B9-4BF0-80C1-57DE2B835E4F}"/>
                </a:ext>
              </a:extLst>
            </p:cNvPr>
            <p:cNvSpPr>
              <a:spLocks/>
            </p:cNvSpPr>
            <p:nvPr/>
          </p:nvSpPr>
          <p:spPr bwMode="auto">
            <a:xfrm>
              <a:off x="-3810001" y="4870451"/>
              <a:ext cx="739775" cy="741363"/>
            </a:xfrm>
            <a:custGeom>
              <a:avLst/>
              <a:gdLst>
                <a:gd name="T0" fmla="*/ 381 w 778"/>
                <a:gd name="T1" fmla="*/ 662 h 778"/>
                <a:gd name="T2" fmla="*/ 497 w 778"/>
                <a:gd name="T3" fmla="*/ 701 h 778"/>
                <a:gd name="T4" fmla="*/ 574 w 778"/>
                <a:gd name="T5" fmla="*/ 778 h 778"/>
                <a:gd name="T6" fmla="*/ 646 w 778"/>
                <a:gd name="T7" fmla="*/ 705 h 778"/>
                <a:gd name="T8" fmla="*/ 541 w 778"/>
                <a:gd name="T9" fmla="*/ 601 h 778"/>
                <a:gd name="T10" fmla="*/ 541 w 778"/>
                <a:gd name="T11" fmla="*/ 542 h 778"/>
                <a:gd name="T12" fmla="*/ 601 w 778"/>
                <a:gd name="T13" fmla="*/ 542 h 778"/>
                <a:gd name="T14" fmla="*/ 705 w 778"/>
                <a:gd name="T15" fmla="*/ 647 h 778"/>
                <a:gd name="T16" fmla="*/ 778 w 778"/>
                <a:gd name="T17" fmla="*/ 574 h 778"/>
                <a:gd name="T18" fmla="*/ 701 w 778"/>
                <a:gd name="T19" fmla="*/ 497 h 778"/>
                <a:gd name="T20" fmla="*/ 662 w 778"/>
                <a:gd name="T21" fmla="*/ 381 h 778"/>
                <a:gd name="T22" fmla="*/ 569 w 778"/>
                <a:gd name="T23" fmla="*/ 107 h 778"/>
                <a:gd name="T24" fmla="*/ 289 w 778"/>
                <a:gd name="T25" fmla="*/ 15 h 778"/>
                <a:gd name="T26" fmla="*/ 279 w 778"/>
                <a:gd name="T27" fmla="*/ 48 h 778"/>
                <a:gd name="T28" fmla="*/ 377 w 778"/>
                <a:gd name="T29" fmla="*/ 147 h 778"/>
                <a:gd name="T30" fmla="*/ 377 w 778"/>
                <a:gd name="T31" fmla="*/ 317 h 778"/>
                <a:gd name="T32" fmla="*/ 317 w 778"/>
                <a:gd name="T33" fmla="*/ 377 h 778"/>
                <a:gd name="T34" fmla="*/ 147 w 778"/>
                <a:gd name="T35" fmla="*/ 377 h 778"/>
                <a:gd name="T36" fmla="*/ 48 w 778"/>
                <a:gd name="T37" fmla="*/ 279 h 778"/>
                <a:gd name="T38" fmla="*/ 15 w 778"/>
                <a:gd name="T39" fmla="*/ 289 h 778"/>
                <a:gd name="T40" fmla="*/ 107 w 778"/>
                <a:gd name="T41" fmla="*/ 569 h 778"/>
                <a:gd name="T42" fmla="*/ 381 w 778"/>
                <a:gd name="T43" fmla="*/ 662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8" h="778">
                  <a:moveTo>
                    <a:pt x="381" y="662"/>
                  </a:moveTo>
                  <a:cubicBezTo>
                    <a:pt x="424" y="656"/>
                    <a:pt x="466" y="671"/>
                    <a:pt x="497" y="701"/>
                  </a:cubicBezTo>
                  <a:cubicBezTo>
                    <a:pt x="574" y="778"/>
                    <a:pt x="574" y="778"/>
                    <a:pt x="574" y="778"/>
                  </a:cubicBezTo>
                  <a:cubicBezTo>
                    <a:pt x="646" y="705"/>
                    <a:pt x="646" y="705"/>
                    <a:pt x="646" y="705"/>
                  </a:cubicBezTo>
                  <a:cubicBezTo>
                    <a:pt x="541" y="601"/>
                    <a:pt x="541" y="601"/>
                    <a:pt x="541" y="601"/>
                  </a:cubicBezTo>
                  <a:cubicBezTo>
                    <a:pt x="525" y="584"/>
                    <a:pt x="525" y="558"/>
                    <a:pt x="541" y="542"/>
                  </a:cubicBezTo>
                  <a:cubicBezTo>
                    <a:pt x="558" y="525"/>
                    <a:pt x="584" y="525"/>
                    <a:pt x="601" y="542"/>
                  </a:cubicBezTo>
                  <a:cubicBezTo>
                    <a:pt x="705" y="647"/>
                    <a:pt x="705" y="647"/>
                    <a:pt x="705" y="647"/>
                  </a:cubicBezTo>
                  <a:cubicBezTo>
                    <a:pt x="778" y="574"/>
                    <a:pt x="778" y="574"/>
                    <a:pt x="778" y="574"/>
                  </a:cubicBezTo>
                  <a:cubicBezTo>
                    <a:pt x="701" y="497"/>
                    <a:pt x="701" y="497"/>
                    <a:pt x="701" y="497"/>
                  </a:cubicBezTo>
                  <a:cubicBezTo>
                    <a:pt x="671" y="467"/>
                    <a:pt x="656" y="424"/>
                    <a:pt x="662" y="381"/>
                  </a:cubicBezTo>
                  <a:cubicBezTo>
                    <a:pt x="674" y="284"/>
                    <a:pt x="643" y="182"/>
                    <a:pt x="569" y="107"/>
                  </a:cubicBezTo>
                  <a:cubicBezTo>
                    <a:pt x="493" y="31"/>
                    <a:pt x="388" y="0"/>
                    <a:pt x="289" y="15"/>
                  </a:cubicBezTo>
                  <a:cubicBezTo>
                    <a:pt x="274" y="17"/>
                    <a:pt x="267" y="37"/>
                    <a:pt x="279" y="48"/>
                  </a:cubicBezTo>
                  <a:cubicBezTo>
                    <a:pt x="377" y="147"/>
                    <a:pt x="377" y="147"/>
                    <a:pt x="377" y="147"/>
                  </a:cubicBezTo>
                  <a:cubicBezTo>
                    <a:pt x="424" y="194"/>
                    <a:pt x="424" y="270"/>
                    <a:pt x="377" y="317"/>
                  </a:cubicBezTo>
                  <a:cubicBezTo>
                    <a:pt x="317" y="377"/>
                    <a:pt x="317" y="377"/>
                    <a:pt x="317" y="377"/>
                  </a:cubicBezTo>
                  <a:cubicBezTo>
                    <a:pt x="270" y="424"/>
                    <a:pt x="193" y="424"/>
                    <a:pt x="147" y="377"/>
                  </a:cubicBezTo>
                  <a:cubicBezTo>
                    <a:pt x="48" y="279"/>
                    <a:pt x="48" y="279"/>
                    <a:pt x="48" y="279"/>
                  </a:cubicBezTo>
                  <a:cubicBezTo>
                    <a:pt x="36" y="267"/>
                    <a:pt x="17" y="274"/>
                    <a:pt x="15" y="289"/>
                  </a:cubicBezTo>
                  <a:cubicBezTo>
                    <a:pt x="0" y="388"/>
                    <a:pt x="31" y="493"/>
                    <a:pt x="107" y="569"/>
                  </a:cubicBezTo>
                  <a:cubicBezTo>
                    <a:pt x="182" y="643"/>
                    <a:pt x="283" y="674"/>
                    <a:pt x="381" y="6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25" name="Freeform 55">
              <a:extLst>
                <a:ext uri="{FF2B5EF4-FFF2-40B4-BE49-F238E27FC236}">
                  <a16:creationId xmlns:a16="http://schemas.microsoft.com/office/drawing/2014/main" id="{16E4D02B-A8EC-4CD5-BDE2-6A295059A670}"/>
                </a:ext>
              </a:extLst>
            </p:cNvPr>
            <p:cNvSpPr>
              <a:spLocks/>
            </p:cNvSpPr>
            <p:nvPr/>
          </p:nvSpPr>
          <p:spPr bwMode="auto">
            <a:xfrm>
              <a:off x="-3057525" y="5624513"/>
              <a:ext cx="671513" cy="671513"/>
            </a:xfrm>
            <a:custGeom>
              <a:avLst/>
              <a:gdLst>
                <a:gd name="T0" fmla="*/ 205 w 705"/>
                <a:gd name="T1" fmla="*/ 0 h 704"/>
                <a:gd name="T2" fmla="*/ 132 w 705"/>
                <a:gd name="T3" fmla="*/ 72 h 704"/>
                <a:gd name="T4" fmla="*/ 563 w 705"/>
                <a:gd name="T5" fmla="*/ 504 h 704"/>
                <a:gd name="T6" fmla="*/ 563 w 705"/>
                <a:gd name="T7" fmla="*/ 563 h 704"/>
                <a:gd name="T8" fmla="*/ 504 w 705"/>
                <a:gd name="T9" fmla="*/ 563 h 704"/>
                <a:gd name="T10" fmla="*/ 73 w 705"/>
                <a:gd name="T11" fmla="*/ 131 h 704"/>
                <a:gd name="T12" fmla="*/ 0 w 705"/>
                <a:gd name="T13" fmla="*/ 204 h 704"/>
                <a:gd name="T14" fmla="*/ 445 w 705"/>
                <a:gd name="T15" fmla="*/ 648 h 704"/>
                <a:gd name="T16" fmla="*/ 649 w 705"/>
                <a:gd name="T17" fmla="*/ 648 h 704"/>
                <a:gd name="T18" fmla="*/ 649 w 705"/>
                <a:gd name="T19" fmla="*/ 444 h 704"/>
                <a:gd name="T20" fmla="*/ 205 w 705"/>
                <a:gd name="T2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5" h="704">
                  <a:moveTo>
                    <a:pt x="205" y="0"/>
                  </a:moveTo>
                  <a:cubicBezTo>
                    <a:pt x="132" y="72"/>
                    <a:pt x="132" y="72"/>
                    <a:pt x="132" y="72"/>
                  </a:cubicBezTo>
                  <a:cubicBezTo>
                    <a:pt x="563" y="504"/>
                    <a:pt x="563" y="504"/>
                    <a:pt x="563" y="504"/>
                  </a:cubicBezTo>
                  <a:cubicBezTo>
                    <a:pt x="580" y="520"/>
                    <a:pt x="580" y="546"/>
                    <a:pt x="563" y="563"/>
                  </a:cubicBezTo>
                  <a:cubicBezTo>
                    <a:pt x="547" y="579"/>
                    <a:pt x="521" y="579"/>
                    <a:pt x="504" y="563"/>
                  </a:cubicBezTo>
                  <a:cubicBezTo>
                    <a:pt x="73" y="131"/>
                    <a:pt x="73" y="131"/>
                    <a:pt x="73" y="131"/>
                  </a:cubicBezTo>
                  <a:cubicBezTo>
                    <a:pt x="0" y="204"/>
                    <a:pt x="0" y="204"/>
                    <a:pt x="0" y="204"/>
                  </a:cubicBezTo>
                  <a:cubicBezTo>
                    <a:pt x="445" y="648"/>
                    <a:pt x="445" y="648"/>
                    <a:pt x="445" y="648"/>
                  </a:cubicBezTo>
                  <a:cubicBezTo>
                    <a:pt x="501" y="704"/>
                    <a:pt x="592" y="704"/>
                    <a:pt x="649" y="648"/>
                  </a:cubicBezTo>
                  <a:cubicBezTo>
                    <a:pt x="705" y="592"/>
                    <a:pt x="705" y="500"/>
                    <a:pt x="649" y="444"/>
                  </a:cubicBezTo>
                  <a:lnTo>
                    <a:pt x="2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26" name="Freeform 56">
              <a:extLst>
                <a:ext uri="{FF2B5EF4-FFF2-40B4-BE49-F238E27FC236}">
                  <a16:creationId xmlns:a16="http://schemas.microsoft.com/office/drawing/2014/main" id="{0AF1420A-AB61-4130-9EC0-C13865C498E9}"/>
                </a:ext>
              </a:extLst>
            </p:cNvPr>
            <p:cNvSpPr>
              <a:spLocks/>
            </p:cNvSpPr>
            <p:nvPr/>
          </p:nvSpPr>
          <p:spPr bwMode="auto">
            <a:xfrm>
              <a:off x="-3814763" y="4894263"/>
              <a:ext cx="1476375" cy="1476375"/>
            </a:xfrm>
            <a:custGeom>
              <a:avLst/>
              <a:gdLst>
                <a:gd name="T0" fmla="*/ 1166 w 1550"/>
                <a:gd name="T1" fmla="*/ 479 h 1550"/>
                <a:gd name="T2" fmla="*/ 1358 w 1550"/>
                <a:gd name="T3" fmla="*/ 479 h 1550"/>
                <a:gd name="T4" fmla="*/ 1550 w 1550"/>
                <a:gd name="T5" fmla="*/ 96 h 1550"/>
                <a:gd name="T6" fmla="*/ 1454 w 1550"/>
                <a:gd name="T7" fmla="*/ 0 h 1550"/>
                <a:gd name="T8" fmla="*/ 1071 w 1550"/>
                <a:gd name="T9" fmla="*/ 191 h 1550"/>
                <a:gd name="T10" fmla="*/ 1071 w 1550"/>
                <a:gd name="T11" fmla="*/ 383 h 1550"/>
                <a:gd name="T12" fmla="*/ 550 w 1550"/>
                <a:gd name="T13" fmla="*/ 903 h 1550"/>
                <a:gd name="T14" fmla="*/ 456 w 1550"/>
                <a:gd name="T15" fmla="*/ 809 h 1550"/>
                <a:gd name="T16" fmla="*/ 78 w 1550"/>
                <a:gd name="T17" fmla="*/ 1187 h 1550"/>
                <a:gd name="T18" fmla="*/ 78 w 1550"/>
                <a:gd name="T19" fmla="*/ 1471 h 1550"/>
                <a:gd name="T20" fmla="*/ 363 w 1550"/>
                <a:gd name="T21" fmla="*/ 1471 h 1550"/>
                <a:gd name="T22" fmla="*/ 741 w 1550"/>
                <a:gd name="T23" fmla="*/ 1094 h 1550"/>
                <a:gd name="T24" fmla="*/ 645 w 1550"/>
                <a:gd name="T25" fmla="*/ 998 h 1550"/>
                <a:gd name="T26" fmla="*/ 1166 w 1550"/>
                <a:gd name="T27" fmla="*/ 479 h 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0" h="1550">
                  <a:moveTo>
                    <a:pt x="1166" y="479"/>
                  </a:moveTo>
                  <a:cubicBezTo>
                    <a:pt x="1358" y="479"/>
                    <a:pt x="1358" y="479"/>
                    <a:pt x="1358" y="479"/>
                  </a:cubicBezTo>
                  <a:cubicBezTo>
                    <a:pt x="1550" y="96"/>
                    <a:pt x="1550" y="96"/>
                    <a:pt x="1550" y="96"/>
                  </a:cubicBezTo>
                  <a:cubicBezTo>
                    <a:pt x="1454" y="0"/>
                    <a:pt x="1454" y="0"/>
                    <a:pt x="1454" y="0"/>
                  </a:cubicBezTo>
                  <a:cubicBezTo>
                    <a:pt x="1071" y="191"/>
                    <a:pt x="1071" y="191"/>
                    <a:pt x="1071" y="191"/>
                  </a:cubicBezTo>
                  <a:cubicBezTo>
                    <a:pt x="1071" y="383"/>
                    <a:pt x="1071" y="383"/>
                    <a:pt x="1071" y="383"/>
                  </a:cubicBezTo>
                  <a:cubicBezTo>
                    <a:pt x="550" y="903"/>
                    <a:pt x="550" y="903"/>
                    <a:pt x="550" y="903"/>
                  </a:cubicBezTo>
                  <a:cubicBezTo>
                    <a:pt x="456" y="809"/>
                    <a:pt x="456" y="809"/>
                    <a:pt x="456" y="809"/>
                  </a:cubicBezTo>
                  <a:cubicBezTo>
                    <a:pt x="78" y="1187"/>
                    <a:pt x="78" y="1187"/>
                    <a:pt x="78" y="1187"/>
                  </a:cubicBezTo>
                  <a:cubicBezTo>
                    <a:pt x="0" y="1265"/>
                    <a:pt x="0" y="1393"/>
                    <a:pt x="78" y="1471"/>
                  </a:cubicBezTo>
                  <a:cubicBezTo>
                    <a:pt x="157" y="1550"/>
                    <a:pt x="284" y="1550"/>
                    <a:pt x="363" y="1471"/>
                  </a:cubicBezTo>
                  <a:cubicBezTo>
                    <a:pt x="741" y="1094"/>
                    <a:pt x="741" y="1094"/>
                    <a:pt x="741" y="1094"/>
                  </a:cubicBezTo>
                  <a:cubicBezTo>
                    <a:pt x="645" y="998"/>
                    <a:pt x="645" y="998"/>
                    <a:pt x="645" y="998"/>
                  </a:cubicBezTo>
                  <a:lnTo>
                    <a:pt x="1166" y="4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grpSp>
      <p:sp>
        <p:nvSpPr>
          <p:cNvPr id="94" name="Freeform 72">
            <a:extLst>
              <a:ext uri="{FF2B5EF4-FFF2-40B4-BE49-F238E27FC236}">
                <a16:creationId xmlns:a16="http://schemas.microsoft.com/office/drawing/2014/main" id="{FD172878-FFC6-462E-B968-33C0A3DA646E}"/>
              </a:ext>
            </a:extLst>
          </p:cNvPr>
          <p:cNvSpPr>
            <a:spLocks noEditPoints="1"/>
          </p:cNvSpPr>
          <p:nvPr userDrawn="1"/>
        </p:nvSpPr>
        <p:spPr bwMode="auto">
          <a:xfrm>
            <a:off x="5846741" y="3888856"/>
            <a:ext cx="449801" cy="449801"/>
          </a:xfrm>
          <a:custGeom>
            <a:avLst/>
            <a:gdLst>
              <a:gd name="T0" fmla="*/ 96 w 96"/>
              <a:gd name="T1" fmla="*/ 55 h 96"/>
              <a:gd name="T2" fmla="*/ 94 w 96"/>
              <a:gd name="T3" fmla="*/ 58 h 96"/>
              <a:gd name="T4" fmla="*/ 82 w 96"/>
              <a:gd name="T5" fmla="*/ 59 h 96"/>
              <a:gd name="T6" fmla="*/ 80 w 96"/>
              <a:gd name="T7" fmla="*/ 65 h 96"/>
              <a:gd name="T8" fmla="*/ 86 w 96"/>
              <a:gd name="T9" fmla="*/ 74 h 96"/>
              <a:gd name="T10" fmla="*/ 87 w 96"/>
              <a:gd name="T11" fmla="*/ 75 h 96"/>
              <a:gd name="T12" fmla="*/ 87 w 96"/>
              <a:gd name="T13" fmla="*/ 77 h 96"/>
              <a:gd name="T14" fmla="*/ 74 w 96"/>
              <a:gd name="T15" fmla="*/ 88 h 96"/>
              <a:gd name="T16" fmla="*/ 73 w 96"/>
              <a:gd name="T17" fmla="*/ 87 h 96"/>
              <a:gd name="T18" fmla="*/ 64 w 96"/>
              <a:gd name="T19" fmla="*/ 81 h 96"/>
              <a:gd name="T20" fmla="*/ 59 w 96"/>
              <a:gd name="T21" fmla="*/ 83 h 96"/>
              <a:gd name="T22" fmla="*/ 57 w 96"/>
              <a:gd name="T23" fmla="*/ 95 h 96"/>
              <a:gd name="T24" fmla="*/ 54 w 96"/>
              <a:gd name="T25" fmla="*/ 96 h 96"/>
              <a:gd name="T26" fmla="*/ 41 w 96"/>
              <a:gd name="T27" fmla="*/ 96 h 96"/>
              <a:gd name="T28" fmla="*/ 38 w 96"/>
              <a:gd name="T29" fmla="*/ 94 h 96"/>
              <a:gd name="T30" fmla="*/ 37 w 96"/>
              <a:gd name="T31" fmla="*/ 83 h 96"/>
              <a:gd name="T32" fmla="*/ 31 w 96"/>
              <a:gd name="T33" fmla="*/ 81 h 96"/>
              <a:gd name="T34" fmla="*/ 22 w 96"/>
              <a:gd name="T35" fmla="*/ 87 h 96"/>
              <a:gd name="T36" fmla="*/ 21 w 96"/>
              <a:gd name="T37" fmla="*/ 88 h 96"/>
              <a:gd name="T38" fmla="*/ 19 w 96"/>
              <a:gd name="T39" fmla="*/ 87 h 96"/>
              <a:gd name="T40" fmla="*/ 9 w 96"/>
              <a:gd name="T41" fmla="*/ 77 h 96"/>
              <a:gd name="T42" fmla="*/ 8 w 96"/>
              <a:gd name="T43" fmla="*/ 75 h 96"/>
              <a:gd name="T44" fmla="*/ 9 w 96"/>
              <a:gd name="T45" fmla="*/ 74 h 96"/>
              <a:gd name="T46" fmla="*/ 15 w 96"/>
              <a:gd name="T47" fmla="*/ 65 h 96"/>
              <a:gd name="T48" fmla="*/ 13 w 96"/>
              <a:gd name="T49" fmla="*/ 59 h 96"/>
              <a:gd name="T50" fmla="*/ 1 w 96"/>
              <a:gd name="T51" fmla="*/ 57 h 96"/>
              <a:gd name="T52" fmla="*/ 0 w 96"/>
              <a:gd name="T53" fmla="*/ 55 h 96"/>
              <a:gd name="T54" fmla="*/ 0 w 96"/>
              <a:gd name="T55" fmla="*/ 41 h 96"/>
              <a:gd name="T56" fmla="*/ 1 w 96"/>
              <a:gd name="T57" fmla="*/ 39 h 96"/>
              <a:gd name="T58" fmla="*/ 13 w 96"/>
              <a:gd name="T59" fmla="*/ 37 h 96"/>
              <a:gd name="T60" fmla="*/ 15 w 96"/>
              <a:gd name="T61" fmla="*/ 32 h 96"/>
              <a:gd name="T62" fmla="*/ 9 w 96"/>
              <a:gd name="T63" fmla="*/ 23 h 96"/>
              <a:gd name="T64" fmla="*/ 8 w 96"/>
              <a:gd name="T65" fmla="*/ 22 h 96"/>
              <a:gd name="T66" fmla="*/ 9 w 96"/>
              <a:gd name="T67" fmla="*/ 20 h 96"/>
              <a:gd name="T68" fmla="*/ 21 w 96"/>
              <a:gd name="T69" fmla="*/ 9 h 96"/>
              <a:gd name="T70" fmla="*/ 22 w 96"/>
              <a:gd name="T71" fmla="*/ 10 h 96"/>
              <a:gd name="T72" fmla="*/ 31 w 96"/>
              <a:gd name="T73" fmla="*/ 16 h 96"/>
              <a:gd name="T74" fmla="*/ 37 w 96"/>
              <a:gd name="T75" fmla="*/ 14 h 96"/>
              <a:gd name="T76" fmla="*/ 38 w 96"/>
              <a:gd name="T77" fmla="*/ 2 h 96"/>
              <a:gd name="T78" fmla="*/ 41 w 96"/>
              <a:gd name="T79" fmla="*/ 0 h 96"/>
              <a:gd name="T80" fmla="*/ 54 w 96"/>
              <a:gd name="T81" fmla="*/ 0 h 96"/>
              <a:gd name="T82" fmla="*/ 57 w 96"/>
              <a:gd name="T83" fmla="*/ 2 h 96"/>
              <a:gd name="T84" fmla="*/ 58 w 96"/>
              <a:gd name="T85" fmla="*/ 14 h 96"/>
              <a:gd name="T86" fmla="*/ 64 w 96"/>
              <a:gd name="T87" fmla="*/ 16 h 96"/>
              <a:gd name="T88" fmla="*/ 73 w 96"/>
              <a:gd name="T89" fmla="*/ 9 h 96"/>
              <a:gd name="T90" fmla="*/ 74 w 96"/>
              <a:gd name="T91" fmla="*/ 9 h 96"/>
              <a:gd name="T92" fmla="*/ 76 w 96"/>
              <a:gd name="T93" fmla="*/ 10 h 96"/>
              <a:gd name="T94" fmla="*/ 86 w 96"/>
              <a:gd name="T95" fmla="*/ 20 h 96"/>
              <a:gd name="T96" fmla="*/ 87 w 96"/>
              <a:gd name="T97" fmla="*/ 22 h 96"/>
              <a:gd name="T98" fmla="*/ 86 w 96"/>
              <a:gd name="T99" fmla="*/ 23 h 96"/>
              <a:gd name="T100" fmla="*/ 80 w 96"/>
              <a:gd name="T101" fmla="*/ 31 h 96"/>
              <a:gd name="T102" fmla="*/ 82 w 96"/>
              <a:gd name="T103" fmla="*/ 38 h 96"/>
              <a:gd name="T104" fmla="*/ 94 w 96"/>
              <a:gd name="T105" fmla="*/ 39 h 96"/>
              <a:gd name="T106" fmla="*/ 96 w 96"/>
              <a:gd name="T107" fmla="*/ 42 h 96"/>
              <a:gd name="T108" fmla="*/ 96 w 96"/>
              <a:gd name="T109" fmla="*/ 55 h 96"/>
              <a:gd name="T110" fmla="*/ 48 w 96"/>
              <a:gd name="T111" fmla="*/ 32 h 96"/>
              <a:gd name="T112" fmla="*/ 32 w 96"/>
              <a:gd name="T113" fmla="*/ 48 h 96"/>
              <a:gd name="T114" fmla="*/ 48 w 96"/>
              <a:gd name="T115" fmla="*/ 64 h 96"/>
              <a:gd name="T116" fmla="*/ 64 w 96"/>
              <a:gd name="T117" fmla="*/ 48 h 96"/>
              <a:gd name="T118" fmla="*/ 48 w 96"/>
              <a:gd name="T119" fmla="*/ 3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96">
                <a:moveTo>
                  <a:pt x="96" y="55"/>
                </a:moveTo>
                <a:cubicBezTo>
                  <a:pt x="96" y="56"/>
                  <a:pt x="95" y="58"/>
                  <a:pt x="94" y="58"/>
                </a:cubicBezTo>
                <a:cubicBezTo>
                  <a:pt x="82" y="59"/>
                  <a:pt x="82" y="59"/>
                  <a:pt x="82" y="59"/>
                </a:cubicBezTo>
                <a:cubicBezTo>
                  <a:pt x="82" y="61"/>
                  <a:pt x="81" y="63"/>
                  <a:pt x="80" y="65"/>
                </a:cubicBezTo>
                <a:cubicBezTo>
                  <a:pt x="82" y="68"/>
                  <a:pt x="84" y="71"/>
                  <a:pt x="86" y="74"/>
                </a:cubicBezTo>
                <a:cubicBezTo>
                  <a:pt x="87" y="74"/>
                  <a:pt x="87" y="75"/>
                  <a:pt x="87" y="75"/>
                </a:cubicBezTo>
                <a:cubicBezTo>
                  <a:pt x="87" y="76"/>
                  <a:pt x="87" y="76"/>
                  <a:pt x="87" y="77"/>
                </a:cubicBezTo>
                <a:cubicBezTo>
                  <a:pt x="85" y="79"/>
                  <a:pt x="77" y="88"/>
                  <a:pt x="74" y="88"/>
                </a:cubicBezTo>
                <a:cubicBezTo>
                  <a:pt x="74" y="88"/>
                  <a:pt x="73" y="88"/>
                  <a:pt x="73" y="87"/>
                </a:cubicBezTo>
                <a:cubicBezTo>
                  <a:pt x="64" y="81"/>
                  <a:pt x="64" y="81"/>
                  <a:pt x="64" y="81"/>
                </a:cubicBezTo>
                <a:cubicBezTo>
                  <a:pt x="62" y="82"/>
                  <a:pt x="60" y="82"/>
                  <a:pt x="59" y="83"/>
                </a:cubicBezTo>
                <a:cubicBezTo>
                  <a:pt x="58" y="87"/>
                  <a:pt x="58" y="91"/>
                  <a:pt x="57" y="95"/>
                </a:cubicBezTo>
                <a:cubicBezTo>
                  <a:pt x="56" y="96"/>
                  <a:pt x="56" y="96"/>
                  <a:pt x="54" y="96"/>
                </a:cubicBezTo>
                <a:cubicBezTo>
                  <a:pt x="41" y="96"/>
                  <a:pt x="41" y="96"/>
                  <a:pt x="41" y="96"/>
                </a:cubicBezTo>
                <a:cubicBezTo>
                  <a:pt x="40" y="96"/>
                  <a:pt x="39" y="96"/>
                  <a:pt x="38" y="94"/>
                </a:cubicBezTo>
                <a:cubicBezTo>
                  <a:pt x="37" y="83"/>
                  <a:pt x="37" y="83"/>
                  <a:pt x="37" y="83"/>
                </a:cubicBezTo>
                <a:cubicBezTo>
                  <a:pt x="35" y="82"/>
                  <a:pt x="33" y="82"/>
                  <a:pt x="31" y="81"/>
                </a:cubicBezTo>
                <a:cubicBezTo>
                  <a:pt x="22" y="87"/>
                  <a:pt x="22" y="87"/>
                  <a:pt x="22" y="87"/>
                </a:cubicBezTo>
                <a:cubicBezTo>
                  <a:pt x="22" y="88"/>
                  <a:pt x="21" y="88"/>
                  <a:pt x="21" y="88"/>
                </a:cubicBezTo>
                <a:cubicBezTo>
                  <a:pt x="20" y="88"/>
                  <a:pt x="20" y="88"/>
                  <a:pt x="19" y="87"/>
                </a:cubicBezTo>
                <a:cubicBezTo>
                  <a:pt x="16" y="84"/>
                  <a:pt x="11" y="80"/>
                  <a:pt x="9" y="77"/>
                </a:cubicBezTo>
                <a:cubicBezTo>
                  <a:pt x="8" y="76"/>
                  <a:pt x="8" y="76"/>
                  <a:pt x="8" y="75"/>
                </a:cubicBezTo>
                <a:cubicBezTo>
                  <a:pt x="8" y="75"/>
                  <a:pt x="9" y="74"/>
                  <a:pt x="9" y="74"/>
                </a:cubicBezTo>
                <a:cubicBezTo>
                  <a:pt x="11" y="71"/>
                  <a:pt x="13" y="68"/>
                  <a:pt x="15" y="65"/>
                </a:cubicBezTo>
                <a:cubicBezTo>
                  <a:pt x="14" y="63"/>
                  <a:pt x="13" y="61"/>
                  <a:pt x="13" y="59"/>
                </a:cubicBezTo>
                <a:cubicBezTo>
                  <a:pt x="1" y="57"/>
                  <a:pt x="1" y="57"/>
                  <a:pt x="1" y="57"/>
                </a:cubicBezTo>
                <a:cubicBezTo>
                  <a:pt x="0" y="57"/>
                  <a:pt x="0" y="56"/>
                  <a:pt x="0" y="55"/>
                </a:cubicBezTo>
                <a:cubicBezTo>
                  <a:pt x="0" y="41"/>
                  <a:pt x="0" y="41"/>
                  <a:pt x="0" y="41"/>
                </a:cubicBezTo>
                <a:cubicBezTo>
                  <a:pt x="0" y="40"/>
                  <a:pt x="0" y="39"/>
                  <a:pt x="1" y="39"/>
                </a:cubicBezTo>
                <a:cubicBezTo>
                  <a:pt x="13" y="37"/>
                  <a:pt x="13" y="37"/>
                  <a:pt x="13" y="37"/>
                </a:cubicBezTo>
                <a:cubicBezTo>
                  <a:pt x="14" y="35"/>
                  <a:pt x="14" y="33"/>
                  <a:pt x="15" y="32"/>
                </a:cubicBezTo>
                <a:cubicBezTo>
                  <a:pt x="13" y="29"/>
                  <a:pt x="11" y="26"/>
                  <a:pt x="9" y="23"/>
                </a:cubicBezTo>
                <a:cubicBezTo>
                  <a:pt x="8" y="23"/>
                  <a:pt x="8" y="22"/>
                  <a:pt x="8" y="22"/>
                </a:cubicBezTo>
                <a:cubicBezTo>
                  <a:pt x="8" y="21"/>
                  <a:pt x="8" y="21"/>
                  <a:pt x="9" y="20"/>
                </a:cubicBezTo>
                <a:cubicBezTo>
                  <a:pt x="10" y="18"/>
                  <a:pt x="19" y="9"/>
                  <a:pt x="21" y="9"/>
                </a:cubicBezTo>
                <a:cubicBezTo>
                  <a:pt x="21" y="9"/>
                  <a:pt x="22" y="9"/>
                  <a:pt x="22" y="10"/>
                </a:cubicBezTo>
                <a:cubicBezTo>
                  <a:pt x="31" y="16"/>
                  <a:pt x="31" y="16"/>
                  <a:pt x="31" y="16"/>
                </a:cubicBezTo>
                <a:cubicBezTo>
                  <a:pt x="33" y="15"/>
                  <a:pt x="35" y="14"/>
                  <a:pt x="37" y="14"/>
                </a:cubicBezTo>
                <a:cubicBezTo>
                  <a:pt x="37" y="10"/>
                  <a:pt x="37" y="6"/>
                  <a:pt x="38" y="2"/>
                </a:cubicBezTo>
                <a:cubicBezTo>
                  <a:pt x="39" y="1"/>
                  <a:pt x="40" y="0"/>
                  <a:pt x="41" y="0"/>
                </a:cubicBezTo>
                <a:cubicBezTo>
                  <a:pt x="54" y="0"/>
                  <a:pt x="54" y="0"/>
                  <a:pt x="54" y="0"/>
                </a:cubicBezTo>
                <a:cubicBezTo>
                  <a:pt x="56" y="0"/>
                  <a:pt x="57" y="1"/>
                  <a:pt x="57" y="2"/>
                </a:cubicBezTo>
                <a:cubicBezTo>
                  <a:pt x="58" y="14"/>
                  <a:pt x="58" y="14"/>
                  <a:pt x="58" y="14"/>
                </a:cubicBezTo>
                <a:cubicBezTo>
                  <a:pt x="60" y="14"/>
                  <a:pt x="62" y="15"/>
                  <a:pt x="64" y="16"/>
                </a:cubicBezTo>
                <a:cubicBezTo>
                  <a:pt x="73" y="9"/>
                  <a:pt x="73" y="9"/>
                  <a:pt x="73" y="9"/>
                </a:cubicBezTo>
                <a:cubicBezTo>
                  <a:pt x="73" y="9"/>
                  <a:pt x="74" y="9"/>
                  <a:pt x="74" y="9"/>
                </a:cubicBezTo>
                <a:cubicBezTo>
                  <a:pt x="75" y="9"/>
                  <a:pt x="76" y="9"/>
                  <a:pt x="76" y="10"/>
                </a:cubicBezTo>
                <a:cubicBezTo>
                  <a:pt x="79" y="13"/>
                  <a:pt x="84" y="16"/>
                  <a:pt x="86" y="20"/>
                </a:cubicBezTo>
                <a:cubicBezTo>
                  <a:pt x="87" y="21"/>
                  <a:pt x="87" y="21"/>
                  <a:pt x="87" y="22"/>
                </a:cubicBezTo>
                <a:cubicBezTo>
                  <a:pt x="87" y="22"/>
                  <a:pt x="87" y="23"/>
                  <a:pt x="86" y="23"/>
                </a:cubicBezTo>
                <a:cubicBezTo>
                  <a:pt x="84" y="26"/>
                  <a:pt x="82" y="29"/>
                  <a:pt x="80" y="31"/>
                </a:cubicBezTo>
                <a:cubicBezTo>
                  <a:pt x="81" y="33"/>
                  <a:pt x="82" y="36"/>
                  <a:pt x="82" y="38"/>
                </a:cubicBezTo>
                <a:cubicBezTo>
                  <a:pt x="94" y="39"/>
                  <a:pt x="94" y="39"/>
                  <a:pt x="94" y="39"/>
                </a:cubicBezTo>
                <a:cubicBezTo>
                  <a:pt x="95" y="40"/>
                  <a:pt x="96" y="41"/>
                  <a:pt x="96" y="42"/>
                </a:cubicBezTo>
                <a:lnTo>
                  <a:pt x="96" y="55"/>
                </a:lnTo>
                <a:close/>
                <a:moveTo>
                  <a:pt x="48" y="32"/>
                </a:moveTo>
                <a:cubicBezTo>
                  <a:pt x="39" y="32"/>
                  <a:pt x="32" y="40"/>
                  <a:pt x="32" y="48"/>
                </a:cubicBezTo>
                <a:cubicBezTo>
                  <a:pt x="32" y="57"/>
                  <a:pt x="39" y="64"/>
                  <a:pt x="48" y="64"/>
                </a:cubicBezTo>
                <a:cubicBezTo>
                  <a:pt x="56" y="64"/>
                  <a:pt x="64" y="57"/>
                  <a:pt x="64" y="48"/>
                </a:cubicBezTo>
                <a:cubicBezTo>
                  <a:pt x="64" y="40"/>
                  <a:pt x="56" y="32"/>
                  <a:pt x="48" y="3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latin typeface="Arial Nova" panose="020B0504020202020204" pitchFamily="34" charset="0"/>
            </a:endParaRPr>
          </a:p>
        </p:txBody>
      </p:sp>
      <p:sp>
        <p:nvSpPr>
          <p:cNvPr id="95" name="Freeform 154">
            <a:extLst>
              <a:ext uri="{FF2B5EF4-FFF2-40B4-BE49-F238E27FC236}">
                <a16:creationId xmlns:a16="http://schemas.microsoft.com/office/drawing/2014/main" id="{56D762C6-3030-4CEF-B447-AD0212F4C9C3}"/>
              </a:ext>
            </a:extLst>
          </p:cNvPr>
          <p:cNvSpPr>
            <a:spLocks noEditPoints="1"/>
          </p:cNvSpPr>
          <p:nvPr userDrawn="1"/>
        </p:nvSpPr>
        <p:spPr bwMode="auto">
          <a:xfrm>
            <a:off x="7091089" y="2563679"/>
            <a:ext cx="477542" cy="477542"/>
          </a:xfrm>
          <a:custGeom>
            <a:avLst/>
            <a:gdLst>
              <a:gd name="T0" fmla="*/ 20 w 102"/>
              <a:gd name="T1" fmla="*/ 100 h 102"/>
              <a:gd name="T2" fmla="*/ 15 w 102"/>
              <a:gd name="T3" fmla="*/ 102 h 102"/>
              <a:gd name="T4" fmla="*/ 9 w 102"/>
              <a:gd name="T5" fmla="*/ 100 h 102"/>
              <a:gd name="T6" fmla="*/ 2 w 102"/>
              <a:gd name="T7" fmla="*/ 93 h 102"/>
              <a:gd name="T8" fmla="*/ 0 w 102"/>
              <a:gd name="T9" fmla="*/ 88 h 102"/>
              <a:gd name="T10" fmla="*/ 2 w 102"/>
              <a:gd name="T11" fmla="*/ 82 h 102"/>
              <a:gd name="T12" fmla="*/ 45 w 102"/>
              <a:gd name="T13" fmla="*/ 39 h 102"/>
              <a:gd name="T14" fmla="*/ 63 w 102"/>
              <a:gd name="T15" fmla="*/ 57 h 102"/>
              <a:gd name="T16" fmla="*/ 20 w 102"/>
              <a:gd name="T17" fmla="*/ 100 h 102"/>
              <a:gd name="T18" fmla="*/ 19 w 102"/>
              <a:gd name="T19" fmla="*/ 80 h 102"/>
              <a:gd name="T20" fmla="*/ 15 w 102"/>
              <a:gd name="T21" fmla="*/ 84 h 102"/>
              <a:gd name="T22" fmla="*/ 19 w 102"/>
              <a:gd name="T23" fmla="*/ 88 h 102"/>
              <a:gd name="T24" fmla="*/ 23 w 102"/>
              <a:gd name="T25" fmla="*/ 84 h 102"/>
              <a:gd name="T26" fmla="*/ 19 w 102"/>
              <a:gd name="T27" fmla="*/ 80 h 102"/>
              <a:gd name="T28" fmla="*/ 101 w 102"/>
              <a:gd name="T29" fmla="*/ 37 h 102"/>
              <a:gd name="T30" fmla="*/ 75 w 102"/>
              <a:gd name="T31" fmla="*/ 56 h 102"/>
              <a:gd name="T32" fmla="*/ 47 w 102"/>
              <a:gd name="T33" fmla="*/ 28 h 102"/>
              <a:gd name="T34" fmla="*/ 75 w 102"/>
              <a:gd name="T35" fmla="*/ 0 h 102"/>
              <a:gd name="T36" fmla="*/ 89 w 102"/>
              <a:gd name="T37" fmla="*/ 4 h 102"/>
              <a:gd name="T38" fmla="*/ 90 w 102"/>
              <a:gd name="T39" fmla="*/ 5 h 102"/>
              <a:gd name="T40" fmla="*/ 89 w 102"/>
              <a:gd name="T41" fmla="*/ 7 h 102"/>
              <a:gd name="T42" fmla="*/ 71 w 102"/>
              <a:gd name="T43" fmla="*/ 18 h 102"/>
              <a:gd name="T44" fmla="*/ 71 w 102"/>
              <a:gd name="T45" fmla="*/ 32 h 102"/>
              <a:gd name="T46" fmla="*/ 83 w 102"/>
              <a:gd name="T47" fmla="*/ 38 h 102"/>
              <a:gd name="T48" fmla="*/ 100 w 102"/>
              <a:gd name="T49" fmla="*/ 28 h 102"/>
              <a:gd name="T50" fmla="*/ 102 w 102"/>
              <a:gd name="T51" fmla="*/ 30 h 102"/>
              <a:gd name="T52" fmla="*/ 101 w 102"/>
              <a:gd name="T53" fmla="*/ 3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02">
                <a:moveTo>
                  <a:pt x="20" y="100"/>
                </a:moveTo>
                <a:cubicBezTo>
                  <a:pt x="19" y="101"/>
                  <a:pt x="17" y="102"/>
                  <a:pt x="15" y="102"/>
                </a:cubicBezTo>
                <a:cubicBezTo>
                  <a:pt x="12" y="102"/>
                  <a:pt x="10" y="101"/>
                  <a:pt x="9" y="100"/>
                </a:cubicBezTo>
                <a:cubicBezTo>
                  <a:pt x="2" y="93"/>
                  <a:pt x="2" y="93"/>
                  <a:pt x="2" y="93"/>
                </a:cubicBezTo>
                <a:cubicBezTo>
                  <a:pt x="1" y="92"/>
                  <a:pt x="0" y="90"/>
                  <a:pt x="0" y="88"/>
                </a:cubicBezTo>
                <a:cubicBezTo>
                  <a:pt x="0" y="85"/>
                  <a:pt x="1" y="83"/>
                  <a:pt x="2" y="82"/>
                </a:cubicBezTo>
                <a:cubicBezTo>
                  <a:pt x="45" y="39"/>
                  <a:pt x="45" y="39"/>
                  <a:pt x="45" y="39"/>
                </a:cubicBezTo>
                <a:cubicBezTo>
                  <a:pt x="48" y="48"/>
                  <a:pt x="55" y="54"/>
                  <a:pt x="63" y="57"/>
                </a:cubicBezTo>
                <a:lnTo>
                  <a:pt x="20" y="100"/>
                </a:lnTo>
                <a:close/>
                <a:moveTo>
                  <a:pt x="19" y="80"/>
                </a:moveTo>
                <a:cubicBezTo>
                  <a:pt x="16" y="80"/>
                  <a:pt x="15" y="81"/>
                  <a:pt x="15" y="84"/>
                </a:cubicBezTo>
                <a:cubicBezTo>
                  <a:pt x="15" y="86"/>
                  <a:pt x="16" y="88"/>
                  <a:pt x="19" y="88"/>
                </a:cubicBezTo>
                <a:cubicBezTo>
                  <a:pt x="21" y="88"/>
                  <a:pt x="23" y="86"/>
                  <a:pt x="23" y="84"/>
                </a:cubicBezTo>
                <a:cubicBezTo>
                  <a:pt x="23" y="81"/>
                  <a:pt x="21" y="80"/>
                  <a:pt x="19" y="80"/>
                </a:cubicBezTo>
                <a:close/>
                <a:moveTo>
                  <a:pt x="101" y="37"/>
                </a:moveTo>
                <a:cubicBezTo>
                  <a:pt x="97" y="48"/>
                  <a:pt x="86" y="56"/>
                  <a:pt x="75" y="56"/>
                </a:cubicBezTo>
                <a:cubicBezTo>
                  <a:pt x="59" y="56"/>
                  <a:pt x="47" y="43"/>
                  <a:pt x="47" y="28"/>
                </a:cubicBezTo>
                <a:cubicBezTo>
                  <a:pt x="47" y="12"/>
                  <a:pt x="59" y="0"/>
                  <a:pt x="75" y="0"/>
                </a:cubicBezTo>
                <a:cubicBezTo>
                  <a:pt x="79" y="0"/>
                  <a:pt x="85" y="1"/>
                  <a:pt x="89" y="4"/>
                </a:cubicBezTo>
                <a:cubicBezTo>
                  <a:pt x="89" y="4"/>
                  <a:pt x="90" y="5"/>
                  <a:pt x="90" y="5"/>
                </a:cubicBezTo>
                <a:cubicBezTo>
                  <a:pt x="90" y="6"/>
                  <a:pt x="89" y="7"/>
                  <a:pt x="89" y="7"/>
                </a:cubicBezTo>
                <a:cubicBezTo>
                  <a:pt x="71" y="18"/>
                  <a:pt x="71" y="18"/>
                  <a:pt x="71" y="18"/>
                </a:cubicBezTo>
                <a:cubicBezTo>
                  <a:pt x="71" y="32"/>
                  <a:pt x="71" y="32"/>
                  <a:pt x="71" y="32"/>
                </a:cubicBezTo>
                <a:cubicBezTo>
                  <a:pt x="83" y="38"/>
                  <a:pt x="83" y="38"/>
                  <a:pt x="83" y="38"/>
                </a:cubicBezTo>
                <a:cubicBezTo>
                  <a:pt x="85" y="37"/>
                  <a:pt x="99" y="28"/>
                  <a:pt x="100" y="28"/>
                </a:cubicBezTo>
                <a:cubicBezTo>
                  <a:pt x="102" y="28"/>
                  <a:pt x="102" y="29"/>
                  <a:pt x="102" y="30"/>
                </a:cubicBezTo>
                <a:cubicBezTo>
                  <a:pt x="102" y="32"/>
                  <a:pt x="102" y="35"/>
                  <a:pt x="101" y="3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latin typeface="Arial Nova" panose="020B0504020202020204" pitchFamily="34" charset="0"/>
            </a:endParaRPr>
          </a:p>
        </p:txBody>
      </p:sp>
      <p:grpSp>
        <p:nvGrpSpPr>
          <p:cNvPr id="96" name="Group 59">
            <a:extLst>
              <a:ext uri="{FF2B5EF4-FFF2-40B4-BE49-F238E27FC236}">
                <a16:creationId xmlns:a16="http://schemas.microsoft.com/office/drawing/2014/main" id="{9833B3F6-7E7F-4972-B936-4108DE2A7B2B}"/>
              </a:ext>
            </a:extLst>
          </p:cNvPr>
          <p:cNvGrpSpPr/>
          <p:nvPr userDrawn="1"/>
        </p:nvGrpSpPr>
        <p:grpSpPr>
          <a:xfrm>
            <a:off x="4529314" y="2586299"/>
            <a:ext cx="554352" cy="422280"/>
            <a:chOff x="1938338" y="685800"/>
            <a:chExt cx="1485900" cy="1131888"/>
          </a:xfrm>
          <a:solidFill>
            <a:schemeClr val="accent1"/>
          </a:solidFill>
        </p:grpSpPr>
        <p:sp>
          <p:nvSpPr>
            <p:cNvPr id="108" name="Freeform 38">
              <a:extLst>
                <a:ext uri="{FF2B5EF4-FFF2-40B4-BE49-F238E27FC236}">
                  <a16:creationId xmlns:a16="http://schemas.microsoft.com/office/drawing/2014/main" id="{3B51CE5F-C26B-44DA-9010-326F807EEFD5}"/>
                </a:ext>
              </a:extLst>
            </p:cNvPr>
            <p:cNvSpPr>
              <a:spLocks noEditPoints="1"/>
            </p:cNvSpPr>
            <p:nvPr/>
          </p:nvSpPr>
          <p:spPr bwMode="auto">
            <a:xfrm>
              <a:off x="2441575" y="685800"/>
              <a:ext cx="982663" cy="1131888"/>
            </a:xfrm>
            <a:custGeom>
              <a:avLst/>
              <a:gdLst>
                <a:gd name="T0" fmla="*/ 942 w 1033"/>
                <a:gd name="T1" fmla="*/ 354 h 1188"/>
                <a:gd name="T2" fmla="*/ 982 w 1033"/>
                <a:gd name="T3" fmla="*/ 354 h 1188"/>
                <a:gd name="T4" fmla="*/ 1022 w 1033"/>
                <a:gd name="T5" fmla="*/ 314 h 1188"/>
                <a:gd name="T6" fmla="*/ 1022 w 1033"/>
                <a:gd name="T7" fmla="*/ 274 h 1188"/>
                <a:gd name="T8" fmla="*/ 932 w 1033"/>
                <a:gd name="T9" fmla="*/ 184 h 1188"/>
                <a:gd name="T10" fmla="*/ 892 w 1033"/>
                <a:gd name="T11" fmla="*/ 184 h 1188"/>
                <a:gd name="T12" fmla="*/ 852 w 1033"/>
                <a:gd name="T13" fmla="*/ 224 h 1188"/>
                <a:gd name="T14" fmla="*/ 852 w 1033"/>
                <a:gd name="T15" fmla="*/ 264 h 1188"/>
                <a:gd name="T16" fmla="*/ 856 w 1033"/>
                <a:gd name="T17" fmla="*/ 267 h 1188"/>
                <a:gd name="T18" fmla="*/ 827 w 1033"/>
                <a:gd name="T19" fmla="*/ 296 h 1188"/>
                <a:gd name="T20" fmla="*/ 576 w 1033"/>
                <a:gd name="T21" fmla="*/ 191 h 1188"/>
                <a:gd name="T22" fmla="*/ 576 w 1033"/>
                <a:gd name="T23" fmla="*/ 140 h 1188"/>
                <a:gd name="T24" fmla="*/ 607 w 1033"/>
                <a:gd name="T25" fmla="*/ 140 h 1188"/>
                <a:gd name="T26" fmla="*/ 635 w 1033"/>
                <a:gd name="T27" fmla="*/ 112 h 1188"/>
                <a:gd name="T28" fmla="*/ 635 w 1033"/>
                <a:gd name="T29" fmla="*/ 28 h 1188"/>
                <a:gd name="T30" fmla="*/ 607 w 1033"/>
                <a:gd name="T31" fmla="*/ 0 h 1188"/>
                <a:gd name="T32" fmla="*/ 427 w 1033"/>
                <a:gd name="T33" fmla="*/ 0 h 1188"/>
                <a:gd name="T34" fmla="*/ 399 w 1033"/>
                <a:gd name="T35" fmla="*/ 28 h 1188"/>
                <a:gd name="T36" fmla="*/ 399 w 1033"/>
                <a:gd name="T37" fmla="*/ 112 h 1188"/>
                <a:gd name="T38" fmla="*/ 427 w 1033"/>
                <a:gd name="T39" fmla="*/ 140 h 1188"/>
                <a:gd name="T40" fmla="*/ 458 w 1033"/>
                <a:gd name="T41" fmla="*/ 140 h 1188"/>
                <a:gd name="T42" fmla="*/ 458 w 1033"/>
                <a:gd name="T43" fmla="*/ 191 h 1188"/>
                <a:gd name="T44" fmla="*/ 207 w 1033"/>
                <a:gd name="T45" fmla="*/ 296 h 1188"/>
                <a:gd name="T46" fmla="*/ 178 w 1033"/>
                <a:gd name="T47" fmla="*/ 267 h 1188"/>
                <a:gd name="T48" fmla="*/ 182 w 1033"/>
                <a:gd name="T49" fmla="*/ 264 h 1188"/>
                <a:gd name="T50" fmla="*/ 182 w 1033"/>
                <a:gd name="T51" fmla="*/ 224 h 1188"/>
                <a:gd name="T52" fmla="*/ 142 w 1033"/>
                <a:gd name="T53" fmla="*/ 184 h 1188"/>
                <a:gd name="T54" fmla="*/ 102 w 1033"/>
                <a:gd name="T55" fmla="*/ 184 h 1188"/>
                <a:gd name="T56" fmla="*/ 12 w 1033"/>
                <a:gd name="T57" fmla="*/ 274 h 1188"/>
                <a:gd name="T58" fmla="*/ 12 w 1033"/>
                <a:gd name="T59" fmla="*/ 314 h 1188"/>
                <a:gd name="T60" fmla="*/ 52 w 1033"/>
                <a:gd name="T61" fmla="*/ 354 h 1188"/>
                <a:gd name="T62" fmla="*/ 92 w 1033"/>
                <a:gd name="T63" fmla="*/ 354 h 1188"/>
                <a:gd name="T64" fmla="*/ 96 w 1033"/>
                <a:gd name="T65" fmla="*/ 350 h 1188"/>
                <a:gd name="T66" fmla="*/ 124 w 1033"/>
                <a:gd name="T67" fmla="*/ 378 h 1188"/>
                <a:gd name="T68" fmla="*/ 16 w 1033"/>
                <a:gd name="T69" fmla="*/ 688 h 1188"/>
                <a:gd name="T70" fmla="*/ 517 w 1033"/>
                <a:gd name="T71" fmla="*/ 1188 h 1188"/>
                <a:gd name="T72" fmla="*/ 1017 w 1033"/>
                <a:gd name="T73" fmla="*/ 688 h 1188"/>
                <a:gd name="T74" fmla="*/ 910 w 1033"/>
                <a:gd name="T75" fmla="*/ 378 h 1188"/>
                <a:gd name="T76" fmla="*/ 938 w 1033"/>
                <a:gd name="T77" fmla="*/ 350 h 1188"/>
                <a:gd name="T78" fmla="*/ 942 w 1033"/>
                <a:gd name="T79" fmla="*/ 354 h 1188"/>
                <a:gd name="T80" fmla="*/ 517 w 1033"/>
                <a:gd name="T81" fmla="*/ 1072 h 1188"/>
                <a:gd name="T82" fmla="*/ 133 w 1033"/>
                <a:gd name="T83" fmla="*/ 688 h 1188"/>
                <a:gd name="T84" fmla="*/ 517 w 1033"/>
                <a:gd name="T85" fmla="*/ 304 h 1188"/>
                <a:gd name="T86" fmla="*/ 901 w 1033"/>
                <a:gd name="T87" fmla="*/ 688 h 1188"/>
                <a:gd name="T88" fmla="*/ 517 w 1033"/>
                <a:gd name="T89" fmla="*/ 1072 h 1188"/>
                <a:gd name="T90" fmla="*/ 517 w 1033"/>
                <a:gd name="T91" fmla="*/ 1072 h 1188"/>
                <a:gd name="T92" fmla="*/ 517 w 1033"/>
                <a:gd name="T93" fmla="*/ 1072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3" h="1188">
                  <a:moveTo>
                    <a:pt x="942" y="354"/>
                  </a:moveTo>
                  <a:cubicBezTo>
                    <a:pt x="953" y="365"/>
                    <a:pt x="971" y="365"/>
                    <a:pt x="982" y="354"/>
                  </a:cubicBezTo>
                  <a:cubicBezTo>
                    <a:pt x="1022" y="314"/>
                    <a:pt x="1022" y="314"/>
                    <a:pt x="1022" y="314"/>
                  </a:cubicBezTo>
                  <a:cubicBezTo>
                    <a:pt x="1033" y="303"/>
                    <a:pt x="1033" y="285"/>
                    <a:pt x="1022" y="274"/>
                  </a:cubicBezTo>
                  <a:cubicBezTo>
                    <a:pt x="932" y="184"/>
                    <a:pt x="932" y="184"/>
                    <a:pt x="932" y="184"/>
                  </a:cubicBezTo>
                  <a:cubicBezTo>
                    <a:pt x="920" y="172"/>
                    <a:pt x="903" y="172"/>
                    <a:pt x="892" y="184"/>
                  </a:cubicBezTo>
                  <a:cubicBezTo>
                    <a:pt x="852" y="224"/>
                    <a:pt x="852" y="224"/>
                    <a:pt x="852" y="224"/>
                  </a:cubicBezTo>
                  <a:cubicBezTo>
                    <a:pt x="840" y="235"/>
                    <a:pt x="840" y="253"/>
                    <a:pt x="852" y="264"/>
                  </a:cubicBezTo>
                  <a:cubicBezTo>
                    <a:pt x="856" y="267"/>
                    <a:pt x="856" y="267"/>
                    <a:pt x="856" y="267"/>
                  </a:cubicBezTo>
                  <a:cubicBezTo>
                    <a:pt x="827" y="296"/>
                    <a:pt x="827" y="296"/>
                    <a:pt x="827" y="296"/>
                  </a:cubicBezTo>
                  <a:cubicBezTo>
                    <a:pt x="756" y="239"/>
                    <a:pt x="670" y="202"/>
                    <a:pt x="576" y="191"/>
                  </a:cubicBezTo>
                  <a:cubicBezTo>
                    <a:pt x="576" y="140"/>
                    <a:pt x="576" y="140"/>
                    <a:pt x="576" y="140"/>
                  </a:cubicBezTo>
                  <a:cubicBezTo>
                    <a:pt x="607" y="140"/>
                    <a:pt x="607" y="140"/>
                    <a:pt x="607" y="140"/>
                  </a:cubicBezTo>
                  <a:cubicBezTo>
                    <a:pt x="623" y="140"/>
                    <a:pt x="635" y="127"/>
                    <a:pt x="635" y="112"/>
                  </a:cubicBezTo>
                  <a:cubicBezTo>
                    <a:pt x="635" y="28"/>
                    <a:pt x="635" y="28"/>
                    <a:pt x="635" y="28"/>
                  </a:cubicBezTo>
                  <a:cubicBezTo>
                    <a:pt x="635" y="13"/>
                    <a:pt x="622" y="0"/>
                    <a:pt x="607" y="0"/>
                  </a:cubicBezTo>
                  <a:cubicBezTo>
                    <a:pt x="427" y="0"/>
                    <a:pt x="427" y="0"/>
                    <a:pt x="427" y="0"/>
                  </a:cubicBezTo>
                  <a:cubicBezTo>
                    <a:pt x="411" y="0"/>
                    <a:pt x="399" y="13"/>
                    <a:pt x="399" y="28"/>
                  </a:cubicBezTo>
                  <a:cubicBezTo>
                    <a:pt x="399" y="112"/>
                    <a:pt x="399" y="112"/>
                    <a:pt x="399" y="112"/>
                  </a:cubicBezTo>
                  <a:cubicBezTo>
                    <a:pt x="399" y="127"/>
                    <a:pt x="412" y="140"/>
                    <a:pt x="427" y="140"/>
                  </a:cubicBezTo>
                  <a:cubicBezTo>
                    <a:pt x="458" y="140"/>
                    <a:pt x="458" y="140"/>
                    <a:pt x="458" y="140"/>
                  </a:cubicBezTo>
                  <a:cubicBezTo>
                    <a:pt x="458" y="191"/>
                    <a:pt x="458" y="191"/>
                    <a:pt x="458" y="191"/>
                  </a:cubicBezTo>
                  <a:cubicBezTo>
                    <a:pt x="364" y="202"/>
                    <a:pt x="277" y="240"/>
                    <a:pt x="207" y="296"/>
                  </a:cubicBezTo>
                  <a:cubicBezTo>
                    <a:pt x="178" y="267"/>
                    <a:pt x="178" y="267"/>
                    <a:pt x="178" y="267"/>
                  </a:cubicBezTo>
                  <a:cubicBezTo>
                    <a:pt x="182" y="264"/>
                    <a:pt x="182" y="264"/>
                    <a:pt x="182" y="264"/>
                  </a:cubicBezTo>
                  <a:cubicBezTo>
                    <a:pt x="193" y="252"/>
                    <a:pt x="193" y="234"/>
                    <a:pt x="182" y="224"/>
                  </a:cubicBezTo>
                  <a:cubicBezTo>
                    <a:pt x="142" y="184"/>
                    <a:pt x="142" y="184"/>
                    <a:pt x="142" y="184"/>
                  </a:cubicBezTo>
                  <a:cubicBezTo>
                    <a:pt x="131" y="172"/>
                    <a:pt x="113" y="172"/>
                    <a:pt x="102" y="184"/>
                  </a:cubicBezTo>
                  <a:cubicBezTo>
                    <a:pt x="12" y="274"/>
                    <a:pt x="12" y="274"/>
                    <a:pt x="12" y="274"/>
                  </a:cubicBezTo>
                  <a:cubicBezTo>
                    <a:pt x="0" y="285"/>
                    <a:pt x="0" y="303"/>
                    <a:pt x="12" y="314"/>
                  </a:cubicBezTo>
                  <a:cubicBezTo>
                    <a:pt x="52" y="354"/>
                    <a:pt x="52" y="354"/>
                    <a:pt x="52" y="354"/>
                  </a:cubicBezTo>
                  <a:cubicBezTo>
                    <a:pt x="63" y="365"/>
                    <a:pt x="81" y="365"/>
                    <a:pt x="92" y="354"/>
                  </a:cubicBezTo>
                  <a:cubicBezTo>
                    <a:pt x="96" y="350"/>
                    <a:pt x="96" y="350"/>
                    <a:pt x="96" y="350"/>
                  </a:cubicBezTo>
                  <a:cubicBezTo>
                    <a:pt x="124" y="378"/>
                    <a:pt x="124" y="378"/>
                    <a:pt x="124" y="378"/>
                  </a:cubicBezTo>
                  <a:cubicBezTo>
                    <a:pt x="56" y="464"/>
                    <a:pt x="16" y="571"/>
                    <a:pt x="16" y="688"/>
                  </a:cubicBezTo>
                  <a:cubicBezTo>
                    <a:pt x="16" y="963"/>
                    <a:pt x="241" y="1188"/>
                    <a:pt x="517" y="1188"/>
                  </a:cubicBezTo>
                  <a:cubicBezTo>
                    <a:pt x="793" y="1188"/>
                    <a:pt x="1017" y="963"/>
                    <a:pt x="1017" y="688"/>
                  </a:cubicBezTo>
                  <a:cubicBezTo>
                    <a:pt x="1017" y="571"/>
                    <a:pt x="977" y="464"/>
                    <a:pt x="910" y="378"/>
                  </a:cubicBezTo>
                  <a:cubicBezTo>
                    <a:pt x="938" y="350"/>
                    <a:pt x="938" y="350"/>
                    <a:pt x="938" y="350"/>
                  </a:cubicBezTo>
                  <a:lnTo>
                    <a:pt x="942" y="354"/>
                  </a:lnTo>
                  <a:close/>
                  <a:moveTo>
                    <a:pt x="517" y="1072"/>
                  </a:moveTo>
                  <a:cubicBezTo>
                    <a:pt x="305" y="1072"/>
                    <a:pt x="133" y="900"/>
                    <a:pt x="133" y="688"/>
                  </a:cubicBezTo>
                  <a:cubicBezTo>
                    <a:pt x="133" y="476"/>
                    <a:pt x="305" y="304"/>
                    <a:pt x="517" y="304"/>
                  </a:cubicBezTo>
                  <a:cubicBezTo>
                    <a:pt x="729" y="304"/>
                    <a:pt x="901" y="476"/>
                    <a:pt x="901" y="688"/>
                  </a:cubicBezTo>
                  <a:cubicBezTo>
                    <a:pt x="901" y="900"/>
                    <a:pt x="729" y="1072"/>
                    <a:pt x="517" y="1072"/>
                  </a:cubicBezTo>
                  <a:close/>
                  <a:moveTo>
                    <a:pt x="517" y="1072"/>
                  </a:moveTo>
                  <a:cubicBezTo>
                    <a:pt x="517" y="1072"/>
                    <a:pt x="517" y="1072"/>
                    <a:pt x="517" y="10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09" name="Freeform 39">
              <a:extLst>
                <a:ext uri="{FF2B5EF4-FFF2-40B4-BE49-F238E27FC236}">
                  <a16:creationId xmlns:a16="http://schemas.microsoft.com/office/drawing/2014/main" id="{CE81BC72-A1B7-43EE-AC61-851D4257B908}"/>
                </a:ext>
              </a:extLst>
            </p:cNvPr>
            <p:cNvSpPr>
              <a:spLocks noEditPoints="1"/>
            </p:cNvSpPr>
            <p:nvPr/>
          </p:nvSpPr>
          <p:spPr bwMode="auto">
            <a:xfrm>
              <a:off x="2084388" y="1468438"/>
              <a:ext cx="317500" cy="93663"/>
            </a:xfrm>
            <a:custGeom>
              <a:avLst/>
              <a:gdLst>
                <a:gd name="T0" fmla="*/ 50 w 334"/>
                <a:gd name="T1" fmla="*/ 0 h 99"/>
                <a:gd name="T2" fmla="*/ 0 w 334"/>
                <a:gd name="T3" fmla="*/ 50 h 99"/>
                <a:gd name="T4" fmla="*/ 50 w 334"/>
                <a:gd name="T5" fmla="*/ 99 h 99"/>
                <a:gd name="T6" fmla="*/ 319 w 334"/>
                <a:gd name="T7" fmla="*/ 99 h 99"/>
                <a:gd name="T8" fmla="*/ 334 w 334"/>
                <a:gd name="T9" fmla="*/ 97 h 99"/>
                <a:gd name="T10" fmla="*/ 303 w 334"/>
                <a:gd name="T11" fmla="*/ 0 h 99"/>
                <a:gd name="T12" fmla="*/ 50 w 334"/>
                <a:gd name="T13" fmla="*/ 0 h 99"/>
                <a:gd name="T14" fmla="*/ 50 w 334"/>
                <a:gd name="T15" fmla="*/ 0 h 99"/>
                <a:gd name="T16" fmla="*/ 50 w 334"/>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99">
                  <a:moveTo>
                    <a:pt x="50" y="0"/>
                  </a:moveTo>
                  <a:cubicBezTo>
                    <a:pt x="23" y="0"/>
                    <a:pt x="0" y="22"/>
                    <a:pt x="0" y="50"/>
                  </a:cubicBezTo>
                  <a:cubicBezTo>
                    <a:pt x="0" y="77"/>
                    <a:pt x="23" y="99"/>
                    <a:pt x="50" y="99"/>
                  </a:cubicBezTo>
                  <a:cubicBezTo>
                    <a:pt x="319" y="99"/>
                    <a:pt x="319" y="99"/>
                    <a:pt x="319" y="99"/>
                  </a:cubicBezTo>
                  <a:cubicBezTo>
                    <a:pt x="325" y="99"/>
                    <a:pt x="329" y="98"/>
                    <a:pt x="334" y="97"/>
                  </a:cubicBezTo>
                  <a:cubicBezTo>
                    <a:pt x="321" y="66"/>
                    <a:pt x="311" y="33"/>
                    <a:pt x="303" y="0"/>
                  </a:cubicBezTo>
                  <a:cubicBezTo>
                    <a:pt x="50" y="0"/>
                    <a:pt x="50" y="0"/>
                    <a:pt x="50" y="0"/>
                  </a:cubicBezTo>
                  <a:close/>
                  <a:moveTo>
                    <a:pt x="50" y="0"/>
                  </a:moveTo>
                  <a:cubicBezTo>
                    <a:pt x="50" y="0"/>
                    <a:pt x="50" y="0"/>
                    <a:pt x="5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10" name="Freeform 40">
              <a:extLst>
                <a:ext uri="{FF2B5EF4-FFF2-40B4-BE49-F238E27FC236}">
                  <a16:creationId xmlns:a16="http://schemas.microsoft.com/office/drawing/2014/main" id="{99682A9B-4FE4-4E98-8189-6D237613170C}"/>
                </a:ext>
              </a:extLst>
            </p:cNvPr>
            <p:cNvSpPr>
              <a:spLocks noEditPoints="1"/>
            </p:cNvSpPr>
            <p:nvPr/>
          </p:nvSpPr>
          <p:spPr bwMode="auto">
            <a:xfrm>
              <a:off x="1938338" y="1119188"/>
              <a:ext cx="463550" cy="93663"/>
            </a:xfrm>
            <a:custGeom>
              <a:avLst/>
              <a:gdLst>
                <a:gd name="T0" fmla="*/ 487 w 487"/>
                <a:gd name="T1" fmla="*/ 3 h 99"/>
                <a:gd name="T2" fmla="*/ 472 w 487"/>
                <a:gd name="T3" fmla="*/ 0 h 99"/>
                <a:gd name="T4" fmla="*/ 49 w 487"/>
                <a:gd name="T5" fmla="*/ 0 h 99"/>
                <a:gd name="T6" fmla="*/ 0 w 487"/>
                <a:gd name="T7" fmla="*/ 50 h 99"/>
                <a:gd name="T8" fmla="*/ 49 w 487"/>
                <a:gd name="T9" fmla="*/ 99 h 99"/>
                <a:gd name="T10" fmla="*/ 456 w 487"/>
                <a:gd name="T11" fmla="*/ 99 h 99"/>
                <a:gd name="T12" fmla="*/ 487 w 487"/>
                <a:gd name="T13" fmla="*/ 3 h 99"/>
                <a:gd name="T14" fmla="*/ 487 w 487"/>
                <a:gd name="T15" fmla="*/ 3 h 99"/>
                <a:gd name="T16" fmla="*/ 487 w 487"/>
                <a:gd name="T17" fmla="*/ 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7" h="99">
                  <a:moveTo>
                    <a:pt x="487" y="3"/>
                  </a:moveTo>
                  <a:cubicBezTo>
                    <a:pt x="482" y="2"/>
                    <a:pt x="477" y="0"/>
                    <a:pt x="472" y="0"/>
                  </a:cubicBezTo>
                  <a:cubicBezTo>
                    <a:pt x="49" y="0"/>
                    <a:pt x="49" y="0"/>
                    <a:pt x="49" y="0"/>
                  </a:cubicBezTo>
                  <a:cubicBezTo>
                    <a:pt x="22" y="0"/>
                    <a:pt x="0" y="23"/>
                    <a:pt x="0" y="50"/>
                  </a:cubicBezTo>
                  <a:cubicBezTo>
                    <a:pt x="0" y="77"/>
                    <a:pt x="22" y="99"/>
                    <a:pt x="49" y="99"/>
                  </a:cubicBezTo>
                  <a:cubicBezTo>
                    <a:pt x="456" y="99"/>
                    <a:pt x="456" y="99"/>
                    <a:pt x="456" y="99"/>
                  </a:cubicBezTo>
                  <a:cubicBezTo>
                    <a:pt x="464" y="67"/>
                    <a:pt x="474" y="34"/>
                    <a:pt x="487" y="3"/>
                  </a:cubicBezTo>
                  <a:close/>
                  <a:moveTo>
                    <a:pt x="487" y="3"/>
                  </a:moveTo>
                  <a:cubicBezTo>
                    <a:pt x="487" y="3"/>
                    <a:pt x="487" y="3"/>
                    <a:pt x="48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11" name="Freeform 41">
              <a:extLst>
                <a:ext uri="{FF2B5EF4-FFF2-40B4-BE49-F238E27FC236}">
                  <a16:creationId xmlns:a16="http://schemas.microsoft.com/office/drawing/2014/main" id="{1CCF533D-3F05-4099-BEC2-87834BACFA94}"/>
                </a:ext>
              </a:extLst>
            </p:cNvPr>
            <p:cNvSpPr>
              <a:spLocks noEditPoints="1"/>
            </p:cNvSpPr>
            <p:nvPr/>
          </p:nvSpPr>
          <p:spPr bwMode="auto">
            <a:xfrm>
              <a:off x="2003425" y="1293813"/>
              <a:ext cx="357188" cy="95250"/>
            </a:xfrm>
            <a:custGeom>
              <a:avLst/>
              <a:gdLst>
                <a:gd name="T0" fmla="*/ 372 w 375"/>
                <a:gd name="T1" fmla="*/ 49 h 99"/>
                <a:gd name="T2" fmla="*/ 375 w 375"/>
                <a:gd name="T3" fmla="*/ 0 h 99"/>
                <a:gd name="T4" fmla="*/ 50 w 375"/>
                <a:gd name="T5" fmla="*/ 0 h 99"/>
                <a:gd name="T6" fmla="*/ 0 w 375"/>
                <a:gd name="T7" fmla="*/ 49 h 99"/>
                <a:gd name="T8" fmla="*/ 50 w 375"/>
                <a:gd name="T9" fmla="*/ 99 h 99"/>
                <a:gd name="T10" fmla="*/ 374 w 375"/>
                <a:gd name="T11" fmla="*/ 99 h 99"/>
                <a:gd name="T12" fmla="*/ 372 w 375"/>
                <a:gd name="T13" fmla="*/ 49 h 99"/>
                <a:gd name="T14" fmla="*/ 372 w 375"/>
                <a:gd name="T15" fmla="*/ 49 h 99"/>
                <a:gd name="T16" fmla="*/ 372 w 375"/>
                <a:gd name="T17" fmla="*/ 4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5" h="99">
                  <a:moveTo>
                    <a:pt x="372" y="49"/>
                  </a:moveTo>
                  <a:cubicBezTo>
                    <a:pt x="372" y="32"/>
                    <a:pt x="373" y="16"/>
                    <a:pt x="375" y="0"/>
                  </a:cubicBezTo>
                  <a:cubicBezTo>
                    <a:pt x="50" y="0"/>
                    <a:pt x="50" y="0"/>
                    <a:pt x="50" y="0"/>
                  </a:cubicBezTo>
                  <a:cubicBezTo>
                    <a:pt x="22" y="0"/>
                    <a:pt x="0" y="22"/>
                    <a:pt x="0" y="49"/>
                  </a:cubicBezTo>
                  <a:cubicBezTo>
                    <a:pt x="0" y="76"/>
                    <a:pt x="22" y="99"/>
                    <a:pt x="50" y="99"/>
                  </a:cubicBezTo>
                  <a:cubicBezTo>
                    <a:pt x="374" y="99"/>
                    <a:pt x="374" y="99"/>
                    <a:pt x="374" y="99"/>
                  </a:cubicBezTo>
                  <a:cubicBezTo>
                    <a:pt x="373" y="83"/>
                    <a:pt x="372" y="66"/>
                    <a:pt x="372" y="49"/>
                  </a:cubicBezTo>
                  <a:close/>
                  <a:moveTo>
                    <a:pt x="372" y="49"/>
                  </a:moveTo>
                  <a:cubicBezTo>
                    <a:pt x="372" y="49"/>
                    <a:pt x="372" y="49"/>
                    <a:pt x="372" y="4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12" name="Freeform 42">
              <a:extLst>
                <a:ext uri="{FF2B5EF4-FFF2-40B4-BE49-F238E27FC236}">
                  <a16:creationId xmlns:a16="http://schemas.microsoft.com/office/drawing/2014/main" id="{B3313582-1EF6-4365-8D7F-566C319439D7}"/>
                </a:ext>
              </a:extLst>
            </p:cNvPr>
            <p:cNvSpPr>
              <a:spLocks noEditPoints="1"/>
            </p:cNvSpPr>
            <p:nvPr/>
          </p:nvSpPr>
          <p:spPr bwMode="auto">
            <a:xfrm>
              <a:off x="2849563" y="1185863"/>
              <a:ext cx="322263" cy="238125"/>
            </a:xfrm>
            <a:custGeom>
              <a:avLst/>
              <a:gdLst>
                <a:gd name="T0" fmla="*/ 330 w 338"/>
                <a:gd name="T1" fmla="*/ 19 h 249"/>
                <a:gd name="T2" fmla="*/ 290 w 338"/>
                <a:gd name="T3" fmla="*/ 7 h 249"/>
                <a:gd name="T4" fmla="*/ 116 w 338"/>
                <a:gd name="T5" fmla="*/ 92 h 249"/>
                <a:gd name="T6" fmla="*/ 49 w 338"/>
                <a:gd name="T7" fmla="*/ 97 h 249"/>
                <a:gd name="T8" fmla="*/ 22 w 338"/>
                <a:gd name="T9" fmla="*/ 201 h 249"/>
                <a:gd name="T10" fmla="*/ 126 w 338"/>
                <a:gd name="T11" fmla="*/ 228 h 249"/>
                <a:gd name="T12" fmla="*/ 163 w 338"/>
                <a:gd name="T13" fmla="*/ 171 h 249"/>
                <a:gd name="T14" fmla="*/ 321 w 338"/>
                <a:gd name="T15" fmla="*/ 60 h 249"/>
                <a:gd name="T16" fmla="*/ 330 w 338"/>
                <a:gd name="T17" fmla="*/ 19 h 249"/>
                <a:gd name="T18" fmla="*/ 120 w 338"/>
                <a:gd name="T19" fmla="*/ 170 h 249"/>
                <a:gd name="T20" fmla="*/ 79 w 338"/>
                <a:gd name="T21" fmla="*/ 194 h 249"/>
                <a:gd name="T22" fmla="*/ 55 w 338"/>
                <a:gd name="T23" fmla="*/ 154 h 249"/>
                <a:gd name="T24" fmla="*/ 96 w 338"/>
                <a:gd name="T25" fmla="*/ 130 h 249"/>
                <a:gd name="T26" fmla="*/ 120 w 338"/>
                <a:gd name="T27" fmla="*/ 170 h 249"/>
                <a:gd name="T28" fmla="*/ 120 w 338"/>
                <a:gd name="T29" fmla="*/ 170 h 249"/>
                <a:gd name="T30" fmla="*/ 120 w 338"/>
                <a:gd name="T31" fmla="*/ 17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8" h="249">
                  <a:moveTo>
                    <a:pt x="330" y="19"/>
                  </a:moveTo>
                  <a:cubicBezTo>
                    <a:pt x="321" y="5"/>
                    <a:pt x="304" y="0"/>
                    <a:pt x="290" y="7"/>
                  </a:cubicBezTo>
                  <a:cubicBezTo>
                    <a:pt x="116" y="92"/>
                    <a:pt x="116" y="92"/>
                    <a:pt x="116" y="92"/>
                  </a:cubicBezTo>
                  <a:cubicBezTo>
                    <a:pt x="95" y="83"/>
                    <a:pt x="70" y="84"/>
                    <a:pt x="49" y="97"/>
                  </a:cubicBezTo>
                  <a:cubicBezTo>
                    <a:pt x="12" y="118"/>
                    <a:pt x="0" y="165"/>
                    <a:pt x="22" y="201"/>
                  </a:cubicBezTo>
                  <a:cubicBezTo>
                    <a:pt x="43" y="237"/>
                    <a:pt x="90" y="249"/>
                    <a:pt x="126" y="228"/>
                  </a:cubicBezTo>
                  <a:cubicBezTo>
                    <a:pt x="147" y="215"/>
                    <a:pt x="160" y="194"/>
                    <a:pt x="163" y="171"/>
                  </a:cubicBezTo>
                  <a:cubicBezTo>
                    <a:pt x="321" y="60"/>
                    <a:pt x="321" y="60"/>
                    <a:pt x="321" y="60"/>
                  </a:cubicBezTo>
                  <a:cubicBezTo>
                    <a:pt x="334" y="51"/>
                    <a:pt x="338" y="33"/>
                    <a:pt x="330" y="19"/>
                  </a:cubicBezTo>
                  <a:close/>
                  <a:moveTo>
                    <a:pt x="120" y="170"/>
                  </a:moveTo>
                  <a:cubicBezTo>
                    <a:pt x="115" y="188"/>
                    <a:pt x="97" y="199"/>
                    <a:pt x="79" y="194"/>
                  </a:cubicBezTo>
                  <a:cubicBezTo>
                    <a:pt x="61" y="189"/>
                    <a:pt x="51" y="171"/>
                    <a:pt x="55" y="154"/>
                  </a:cubicBezTo>
                  <a:cubicBezTo>
                    <a:pt x="60" y="136"/>
                    <a:pt x="78" y="125"/>
                    <a:pt x="96" y="130"/>
                  </a:cubicBezTo>
                  <a:cubicBezTo>
                    <a:pt x="114" y="134"/>
                    <a:pt x="124" y="153"/>
                    <a:pt x="120" y="170"/>
                  </a:cubicBezTo>
                  <a:close/>
                  <a:moveTo>
                    <a:pt x="120" y="170"/>
                  </a:moveTo>
                  <a:cubicBezTo>
                    <a:pt x="120" y="170"/>
                    <a:pt x="120" y="170"/>
                    <a:pt x="120"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13" name="Freeform 43">
              <a:extLst>
                <a:ext uri="{FF2B5EF4-FFF2-40B4-BE49-F238E27FC236}">
                  <a16:creationId xmlns:a16="http://schemas.microsoft.com/office/drawing/2014/main" id="{5B578052-1340-46DD-8DF8-EB60623049CA}"/>
                </a:ext>
              </a:extLst>
            </p:cNvPr>
            <p:cNvSpPr>
              <a:spLocks noEditPoints="1"/>
            </p:cNvSpPr>
            <p:nvPr/>
          </p:nvSpPr>
          <p:spPr bwMode="auto">
            <a:xfrm>
              <a:off x="3019425" y="1098550"/>
              <a:ext cx="65088" cy="68263"/>
            </a:xfrm>
            <a:custGeom>
              <a:avLst/>
              <a:gdLst>
                <a:gd name="T0" fmla="*/ 17 w 68"/>
                <a:gd name="T1" fmla="*/ 63 h 72"/>
                <a:gd name="T2" fmla="*/ 60 w 68"/>
                <a:gd name="T3" fmla="*/ 51 h 72"/>
                <a:gd name="T4" fmla="*/ 48 w 68"/>
                <a:gd name="T5" fmla="*/ 9 h 72"/>
                <a:gd name="T6" fmla="*/ 5 w 68"/>
                <a:gd name="T7" fmla="*/ 21 h 72"/>
                <a:gd name="T8" fmla="*/ 6 w 68"/>
                <a:gd name="T9" fmla="*/ 52 h 72"/>
                <a:gd name="T10" fmla="*/ 17 w 68"/>
                <a:gd name="T11" fmla="*/ 63 h 72"/>
                <a:gd name="T12" fmla="*/ 17 w 68"/>
                <a:gd name="T13" fmla="*/ 63 h 72"/>
                <a:gd name="T14" fmla="*/ 17 w 68"/>
                <a:gd name="T15" fmla="*/ 63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72">
                  <a:moveTo>
                    <a:pt x="17" y="63"/>
                  </a:moveTo>
                  <a:cubicBezTo>
                    <a:pt x="32" y="72"/>
                    <a:pt x="51" y="66"/>
                    <a:pt x="60" y="51"/>
                  </a:cubicBezTo>
                  <a:cubicBezTo>
                    <a:pt x="68" y="36"/>
                    <a:pt x="63" y="17"/>
                    <a:pt x="48" y="9"/>
                  </a:cubicBezTo>
                  <a:cubicBezTo>
                    <a:pt x="33" y="0"/>
                    <a:pt x="14" y="6"/>
                    <a:pt x="5" y="21"/>
                  </a:cubicBezTo>
                  <a:cubicBezTo>
                    <a:pt x="0" y="31"/>
                    <a:pt x="0" y="43"/>
                    <a:pt x="6" y="52"/>
                  </a:cubicBezTo>
                  <a:cubicBezTo>
                    <a:pt x="8" y="56"/>
                    <a:pt x="12" y="60"/>
                    <a:pt x="17" y="63"/>
                  </a:cubicBezTo>
                  <a:close/>
                  <a:moveTo>
                    <a:pt x="17" y="63"/>
                  </a:moveTo>
                  <a:cubicBezTo>
                    <a:pt x="17" y="63"/>
                    <a:pt x="17" y="63"/>
                    <a:pt x="17"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14" name="Freeform 44">
              <a:extLst>
                <a:ext uri="{FF2B5EF4-FFF2-40B4-BE49-F238E27FC236}">
                  <a16:creationId xmlns:a16="http://schemas.microsoft.com/office/drawing/2014/main" id="{E2526A6D-9280-433E-BA30-B031C084C695}"/>
                </a:ext>
              </a:extLst>
            </p:cNvPr>
            <p:cNvSpPr>
              <a:spLocks noEditPoints="1"/>
            </p:cNvSpPr>
            <p:nvPr/>
          </p:nvSpPr>
          <p:spPr bwMode="auto">
            <a:xfrm>
              <a:off x="2901950" y="1071563"/>
              <a:ext cx="58738" cy="60325"/>
            </a:xfrm>
            <a:custGeom>
              <a:avLst/>
              <a:gdLst>
                <a:gd name="T0" fmla="*/ 31 w 62"/>
                <a:gd name="T1" fmla="*/ 62 h 63"/>
                <a:gd name="T2" fmla="*/ 62 w 62"/>
                <a:gd name="T3" fmla="*/ 31 h 63"/>
                <a:gd name="T4" fmla="*/ 31 w 62"/>
                <a:gd name="T5" fmla="*/ 0 h 63"/>
                <a:gd name="T6" fmla="*/ 0 w 62"/>
                <a:gd name="T7" fmla="*/ 31 h 63"/>
                <a:gd name="T8" fmla="*/ 4 w 62"/>
                <a:gd name="T9" fmla="*/ 47 h 63"/>
                <a:gd name="T10" fmla="*/ 31 w 62"/>
                <a:gd name="T11" fmla="*/ 62 h 63"/>
                <a:gd name="T12" fmla="*/ 31 w 62"/>
                <a:gd name="T13" fmla="*/ 62 h 63"/>
                <a:gd name="T14" fmla="*/ 31 w 62"/>
                <a:gd name="T15" fmla="*/ 62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63">
                  <a:moveTo>
                    <a:pt x="31" y="62"/>
                  </a:moveTo>
                  <a:cubicBezTo>
                    <a:pt x="48" y="62"/>
                    <a:pt x="62" y="48"/>
                    <a:pt x="62" y="31"/>
                  </a:cubicBezTo>
                  <a:cubicBezTo>
                    <a:pt x="62" y="14"/>
                    <a:pt x="48" y="0"/>
                    <a:pt x="31" y="0"/>
                  </a:cubicBezTo>
                  <a:cubicBezTo>
                    <a:pt x="13" y="0"/>
                    <a:pt x="0" y="14"/>
                    <a:pt x="0" y="31"/>
                  </a:cubicBezTo>
                  <a:cubicBezTo>
                    <a:pt x="0" y="37"/>
                    <a:pt x="1" y="43"/>
                    <a:pt x="4" y="47"/>
                  </a:cubicBezTo>
                  <a:cubicBezTo>
                    <a:pt x="9" y="56"/>
                    <a:pt x="20" y="63"/>
                    <a:pt x="31" y="62"/>
                  </a:cubicBezTo>
                  <a:close/>
                  <a:moveTo>
                    <a:pt x="31" y="62"/>
                  </a:moveTo>
                  <a:cubicBezTo>
                    <a:pt x="31" y="62"/>
                    <a:pt x="31" y="62"/>
                    <a:pt x="31" y="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15" name="Freeform 45">
              <a:extLst>
                <a:ext uri="{FF2B5EF4-FFF2-40B4-BE49-F238E27FC236}">
                  <a16:creationId xmlns:a16="http://schemas.microsoft.com/office/drawing/2014/main" id="{C9372E48-BAF1-4E1A-ACED-D24182EB3FDD}"/>
                </a:ext>
              </a:extLst>
            </p:cNvPr>
            <p:cNvSpPr>
              <a:spLocks noEditPoints="1"/>
            </p:cNvSpPr>
            <p:nvPr/>
          </p:nvSpPr>
          <p:spPr bwMode="auto">
            <a:xfrm>
              <a:off x="2905125" y="1550988"/>
              <a:ext cx="60325" cy="58738"/>
            </a:xfrm>
            <a:custGeom>
              <a:avLst/>
              <a:gdLst>
                <a:gd name="T0" fmla="*/ 31 w 63"/>
                <a:gd name="T1" fmla="*/ 0 h 63"/>
                <a:gd name="T2" fmla="*/ 0 w 63"/>
                <a:gd name="T3" fmla="*/ 32 h 63"/>
                <a:gd name="T4" fmla="*/ 4 w 63"/>
                <a:gd name="T5" fmla="*/ 47 h 63"/>
                <a:gd name="T6" fmla="*/ 32 w 63"/>
                <a:gd name="T7" fmla="*/ 63 h 63"/>
                <a:gd name="T8" fmla="*/ 62 w 63"/>
                <a:gd name="T9" fmla="*/ 31 h 63"/>
                <a:gd name="T10" fmla="*/ 31 w 63"/>
                <a:gd name="T11" fmla="*/ 0 h 63"/>
                <a:gd name="T12" fmla="*/ 31 w 63"/>
                <a:gd name="T13" fmla="*/ 0 h 63"/>
                <a:gd name="T14" fmla="*/ 31 w 63"/>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3">
                  <a:moveTo>
                    <a:pt x="31" y="0"/>
                  </a:moveTo>
                  <a:cubicBezTo>
                    <a:pt x="14" y="0"/>
                    <a:pt x="0" y="15"/>
                    <a:pt x="0" y="32"/>
                  </a:cubicBezTo>
                  <a:cubicBezTo>
                    <a:pt x="0" y="38"/>
                    <a:pt x="2" y="43"/>
                    <a:pt x="4" y="47"/>
                  </a:cubicBezTo>
                  <a:cubicBezTo>
                    <a:pt x="10" y="56"/>
                    <a:pt x="20" y="63"/>
                    <a:pt x="32" y="63"/>
                  </a:cubicBezTo>
                  <a:cubicBezTo>
                    <a:pt x="49" y="62"/>
                    <a:pt x="63" y="48"/>
                    <a:pt x="62" y="31"/>
                  </a:cubicBezTo>
                  <a:cubicBezTo>
                    <a:pt x="63" y="14"/>
                    <a:pt x="48" y="0"/>
                    <a:pt x="31" y="0"/>
                  </a:cubicBezTo>
                  <a:close/>
                  <a:moveTo>
                    <a:pt x="31" y="0"/>
                  </a:moveTo>
                  <a:cubicBezTo>
                    <a:pt x="31" y="0"/>
                    <a:pt x="31" y="0"/>
                    <a:pt x="3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16" name="Freeform 46">
              <a:extLst>
                <a:ext uri="{FF2B5EF4-FFF2-40B4-BE49-F238E27FC236}">
                  <a16:creationId xmlns:a16="http://schemas.microsoft.com/office/drawing/2014/main" id="{80F93003-F459-4702-9F28-18EA5B7EB9A4}"/>
                </a:ext>
              </a:extLst>
            </p:cNvPr>
            <p:cNvSpPr>
              <a:spLocks noEditPoints="1"/>
            </p:cNvSpPr>
            <p:nvPr/>
          </p:nvSpPr>
          <p:spPr bwMode="auto">
            <a:xfrm>
              <a:off x="3021013" y="1512888"/>
              <a:ext cx="68263" cy="68263"/>
            </a:xfrm>
            <a:custGeom>
              <a:avLst/>
              <a:gdLst>
                <a:gd name="T0" fmla="*/ 20 w 71"/>
                <a:gd name="T1" fmla="*/ 9 h 71"/>
                <a:gd name="T2" fmla="*/ 9 w 71"/>
                <a:gd name="T3" fmla="*/ 51 h 71"/>
                <a:gd name="T4" fmla="*/ 52 w 71"/>
                <a:gd name="T5" fmla="*/ 62 h 71"/>
                <a:gd name="T6" fmla="*/ 63 w 71"/>
                <a:gd name="T7" fmla="*/ 20 h 71"/>
                <a:gd name="T8" fmla="*/ 20 w 71"/>
                <a:gd name="T9" fmla="*/ 9 h 71"/>
                <a:gd name="T10" fmla="*/ 20 w 71"/>
                <a:gd name="T11" fmla="*/ 9 h 71"/>
                <a:gd name="T12" fmla="*/ 20 w 71"/>
                <a:gd name="T13" fmla="*/ 9 h 71"/>
              </a:gdLst>
              <a:ahLst/>
              <a:cxnLst>
                <a:cxn ang="0">
                  <a:pos x="T0" y="T1"/>
                </a:cxn>
                <a:cxn ang="0">
                  <a:pos x="T2" y="T3"/>
                </a:cxn>
                <a:cxn ang="0">
                  <a:pos x="T4" y="T5"/>
                </a:cxn>
                <a:cxn ang="0">
                  <a:pos x="T6" y="T7"/>
                </a:cxn>
                <a:cxn ang="0">
                  <a:pos x="T8" y="T9"/>
                </a:cxn>
                <a:cxn ang="0">
                  <a:pos x="T10" y="T11"/>
                </a:cxn>
                <a:cxn ang="0">
                  <a:pos x="T12" y="T13"/>
                </a:cxn>
              </a:cxnLst>
              <a:rect l="0" t="0" r="r" b="b"/>
              <a:pathLst>
                <a:path w="71" h="71">
                  <a:moveTo>
                    <a:pt x="20" y="9"/>
                  </a:moveTo>
                  <a:cubicBezTo>
                    <a:pt x="5" y="17"/>
                    <a:pt x="0" y="37"/>
                    <a:pt x="9" y="51"/>
                  </a:cubicBezTo>
                  <a:cubicBezTo>
                    <a:pt x="17" y="66"/>
                    <a:pt x="37" y="71"/>
                    <a:pt x="52" y="62"/>
                  </a:cubicBezTo>
                  <a:cubicBezTo>
                    <a:pt x="66" y="54"/>
                    <a:pt x="71" y="34"/>
                    <a:pt x="63" y="20"/>
                  </a:cubicBezTo>
                  <a:cubicBezTo>
                    <a:pt x="54" y="5"/>
                    <a:pt x="34" y="0"/>
                    <a:pt x="20" y="9"/>
                  </a:cubicBezTo>
                  <a:close/>
                  <a:moveTo>
                    <a:pt x="20" y="9"/>
                  </a:moveTo>
                  <a:cubicBezTo>
                    <a:pt x="20" y="9"/>
                    <a:pt x="20" y="9"/>
                    <a:pt x="2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17" name="Freeform 47">
              <a:extLst>
                <a:ext uri="{FF2B5EF4-FFF2-40B4-BE49-F238E27FC236}">
                  <a16:creationId xmlns:a16="http://schemas.microsoft.com/office/drawing/2014/main" id="{6F1C3092-27C6-490E-BFA0-69728C4889F5}"/>
                </a:ext>
              </a:extLst>
            </p:cNvPr>
            <p:cNvSpPr>
              <a:spLocks noEditPoints="1"/>
            </p:cNvSpPr>
            <p:nvPr/>
          </p:nvSpPr>
          <p:spPr bwMode="auto">
            <a:xfrm>
              <a:off x="3109913" y="1425575"/>
              <a:ext cx="65088" cy="68263"/>
            </a:xfrm>
            <a:custGeom>
              <a:avLst/>
              <a:gdLst>
                <a:gd name="T0" fmla="*/ 48 w 68"/>
                <a:gd name="T1" fmla="*/ 8 h 71"/>
                <a:gd name="T2" fmla="*/ 5 w 68"/>
                <a:gd name="T3" fmla="*/ 20 h 71"/>
                <a:gd name="T4" fmla="*/ 6 w 68"/>
                <a:gd name="T5" fmla="*/ 51 h 71"/>
                <a:gd name="T6" fmla="*/ 17 w 68"/>
                <a:gd name="T7" fmla="*/ 62 h 71"/>
                <a:gd name="T8" fmla="*/ 60 w 68"/>
                <a:gd name="T9" fmla="*/ 50 h 71"/>
                <a:gd name="T10" fmla="*/ 48 w 68"/>
                <a:gd name="T11" fmla="*/ 8 h 71"/>
                <a:gd name="T12" fmla="*/ 48 w 68"/>
                <a:gd name="T13" fmla="*/ 8 h 71"/>
                <a:gd name="T14" fmla="*/ 48 w 68"/>
                <a:gd name="T15" fmla="*/ 8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71">
                  <a:moveTo>
                    <a:pt x="48" y="8"/>
                  </a:moveTo>
                  <a:cubicBezTo>
                    <a:pt x="33" y="0"/>
                    <a:pt x="14" y="5"/>
                    <a:pt x="5" y="20"/>
                  </a:cubicBezTo>
                  <a:cubicBezTo>
                    <a:pt x="0" y="30"/>
                    <a:pt x="0" y="42"/>
                    <a:pt x="6" y="51"/>
                  </a:cubicBezTo>
                  <a:cubicBezTo>
                    <a:pt x="8" y="56"/>
                    <a:pt x="12" y="60"/>
                    <a:pt x="17" y="62"/>
                  </a:cubicBezTo>
                  <a:cubicBezTo>
                    <a:pt x="32" y="71"/>
                    <a:pt x="51" y="66"/>
                    <a:pt x="60" y="50"/>
                  </a:cubicBezTo>
                  <a:cubicBezTo>
                    <a:pt x="68" y="35"/>
                    <a:pt x="63" y="16"/>
                    <a:pt x="48" y="8"/>
                  </a:cubicBezTo>
                  <a:close/>
                  <a:moveTo>
                    <a:pt x="48" y="8"/>
                  </a:moveTo>
                  <a:cubicBezTo>
                    <a:pt x="48" y="8"/>
                    <a:pt x="48" y="8"/>
                    <a:pt x="48"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18" name="Freeform 48">
              <a:extLst>
                <a:ext uri="{FF2B5EF4-FFF2-40B4-BE49-F238E27FC236}">
                  <a16:creationId xmlns:a16="http://schemas.microsoft.com/office/drawing/2014/main" id="{EF68BAD7-2B83-4097-B322-9053A729B2A7}"/>
                </a:ext>
              </a:extLst>
            </p:cNvPr>
            <p:cNvSpPr>
              <a:spLocks noEditPoints="1"/>
            </p:cNvSpPr>
            <p:nvPr/>
          </p:nvSpPr>
          <p:spPr bwMode="auto">
            <a:xfrm>
              <a:off x="2663825" y="1314450"/>
              <a:ext cx="60325" cy="60325"/>
            </a:xfrm>
            <a:custGeom>
              <a:avLst/>
              <a:gdLst>
                <a:gd name="T0" fmla="*/ 63 w 63"/>
                <a:gd name="T1" fmla="*/ 31 h 63"/>
                <a:gd name="T2" fmla="*/ 31 w 63"/>
                <a:gd name="T3" fmla="*/ 0 h 63"/>
                <a:gd name="T4" fmla="*/ 0 w 63"/>
                <a:gd name="T5" fmla="*/ 31 h 63"/>
                <a:gd name="T6" fmla="*/ 5 w 63"/>
                <a:gd name="T7" fmla="*/ 47 h 63"/>
                <a:gd name="T8" fmla="*/ 32 w 63"/>
                <a:gd name="T9" fmla="*/ 62 h 63"/>
                <a:gd name="T10" fmla="*/ 63 w 63"/>
                <a:gd name="T11" fmla="*/ 31 h 63"/>
                <a:gd name="T12" fmla="*/ 63 w 63"/>
                <a:gd name="T13" fmla="*/ 31 h 63"/>
                <a:gd name="T14" fmla="*/ 63 w 63"/>
                <a:gd name="T15" fmla="*/ 31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3">
                  <a:moveTo>
                    <a:pt x="63" y="31"/>
                  </a:moveTo>
                  <a:cubicBezTo>
                    <a:pt x="63" y="14"/>
                    <a:pt x="48" y="0"/>
                    <a:pt x="31" y="0"/>
                  </a:cubicBezTo>
                  <a:cubicBezTo>
                    <a:pt x="14" y="0"/>
                    <a:pt x="0" y="14"/>
                    <a:pt x="0" y="31"/>
                  </a:cubicBezTo>
                  <a:cubicBezTo>
                    <a:pt x="0" y="37"/>
                    <a:pt x="2" y="42"/>
                    <a:pt x="5" y="47"/>
                  </a:cubicBezTo>
                  <a:cubicBezTo>
                    <a:pt x="10" y="56"/>
                    <a:pt x="20" y="63"/>
                    <a:pt x="32" y="62"/>
                  </a:cubicBezTo>
                  <a:cubicBezTo>
                    <a:pt x="49" y="62"/>
                    <a:pt x="63" y="48"/>
                    <a:pt x="63" y="31"/>
                  </a:cubicBezTo>
                  <a:close/>
                  <a:moveTo>
                    <a:pt x="63" y="31"/>
                  </a:moveTo>
                  <a:cubicBezTo>
                    <a:pt x="63" y="31"/>
                    <a:pt x="63" y="31"/>
                    <a:pt x="63"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19" name="Freeform 49">
              <a:extLst>
                <a:ext uri="{FF2B5EF4-FFF2-40B4-BE49-F238E27FC236}">
                  <a16:creationId xmlns:a16="http://schemas.microsoft.com/office/drawing/2014/main" id="{3943E995-930D-44FE-B6D0-27E6B9966258}"/>
                </a:ext>
              </a:extLst>
            </p:cNvPr>
            <p:cNvSpPr>
              <a:spLocks noEditPoints="1"/>
            </p:cNvSpPr>
            <p:nvPr/>
          </p:nvSpPr>
          <p:spPr bwMode="auto">
            <a:xfrm>
              <a:off x="2693988" y="1428750"/>
              <a:ext cx="66675" cy="68263"/>
            </a:xfrm>
            <a:custGeom>
              <a:avLst/>
              <a:gdLst>
                <a:gd name="T0" fmla="*/ 20 w 71"/>
                <a:gd name="T1" fmla="*/ 9 h 72"/>
                <a:gd name="T2" fmla="*/ 9 w 71"/>
                <a:gd name="T3" fmla="*/ 52 h 72"/>
                <a:gd name="T4" fmla="*/ 52 w 71"/>
                <a:gd name="T5" fmla="*/ 63 h 72"/>
                <a:gd name="T6" fmla="*/ 63 w 71"/>
                <a:gd name="T7" fmla="*/ 20 h 72"/>
                <a:gd name="T8" fmla="*/ 20 w 71"/>
                <a:gd name="T9" fmla="*/ 9 h 72"/>
                <a:gd name="T10" fmla="*/ 20 w 71"/>
                <a:gd name="T11" fmla="*/ 9 h 72"/>
                <a:gd name="T12" fmla="*/ 20 w 71"/>
                <a:gd name="T13" fmla="*/ 9 h 72"/>
              </a:gdLst>
              <a:ahLst/>
              <a:cxnLst>
                <a:cxn ang="0">
                  <a:pos x="T0" y="T1"/>
                </a:cxn>
                <a:cxn ang="0">
                  <a:pos x="T2" y="T3"/>
                </a:cxn>
                <a:cxn ang="0">
                  <a:pos x="T4" y="T5"/>
                </a:cxn>
                <a:cxn ang="0">
                  <a:pos x="T6" y="T7"/>
                </a:cxn>
                <a:cxn ang="0">
                  <a:pos x="T8" y="T9"/>
                </a:cxn>
                <a:cxn ang="0">
                  <a:pos x="T10" y="T11"/>
                </a:cxn>
                <a:cxn ang="0">
                  <a:pos x="T12" y="T13"/>
                </a:cxn>
              </a:cxnLst>
              <a:rect l="0" t="0" r="r" b="b"/>
              <a:pathLst>
                <a:path w="71" h="72">
                  <a:moveTo>
                    <a:pt x="20" y="9"/>
                  </a:moveTo>
                  <a:cubicBezTo>
                    <a:pt x="5" y="18"/>
                    <a:pt x="0" y="37"/>
                    <a:pt x="9" y="52"/>
                  </a:cubicBezTo>
                  <a:cubicBezTo>
                    <a:pt x="18" y="67"/>
                    <a:pt x="37" y="72"/>
                    <a:pt x="52" y="63"/>
                  </a:cubicBezTo>
                  <a:cubicBezTo>
                    <a:pt x="67" y="54"/>
                    <a:pt x="71" y="35"/>
                    <a:pt x="63" y="20"/>
                  </a:cubicBezTo>
                  <a:cubicBezTo>
                    <a:pt x="54" y="6"/>
                    <a:pt x="35" y="0"/>
                    <a:pt x="20" y="9"/>
                  </a:cubicBezTo>
                  <a:close/>
                  <a:moveTo>
                    <a:pt x="20" y="9"/>
                  </a:moveTo>
                  <a:cubicBezTo>
                    <a:pt x="20" y="9"/>
                    <a:pt x="20" y="9"/>
                    <a:pt x="2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20" name="Freeform 50">
              <a:extLst>
                <a:ext uri="{FF2B5EF4-FFF2-40B4-BE49-F238E27FC236}">
                  <a16:creationId xmlns:a16="http://schemas.microsoft.com/office/drawing/2014/main" id="{06C87D19-50B6-45A2-B185-42184BA0F4CD}"/>
                </a:ext>
              </a:extLst>
            </p:cNvPr>
            <p:cNvSpPr>
              <a:spLocks noEditPoints="1"/>
            </p:cNvSpPr>
            <p:nvPr/>
          </p:nvSpPr>
          <p:spPr bwMode="auto">
            <a:xfrm>
              <a:off x="3141663" y="1309688"/>
              <a:ext cx="61913" cy="58738"/>
            </a:xfrm>
            <a:custGeom>
              <a:avLst/>
              <a:gdLst>
                <a:gd name="T0" fmla="*/ 1 w 64"/>
                <a:gd name="T1" fmla="*/ 31 h 62"/>
                <a:gd name="T2" fmla="*/ 5 w 64"/>
                <a:gd name="T3" fmla="*/ 47 h 62"/>
                <a:gd name="T4" fmla="*/ 32 w 64"/>
                <a:gd name="T5" fmla="*/ 62 h 62"/>
                <a:gd name="T6" fmla="*/ 64 w 64"/>
                <a:gd name="T7" fmla="*/ 31 h 62"/>
                <a:gd name="T8" fmla="*/ 32 w 64"/>
                <a:gd name="T9" fmla="*/ 0 h 62"/>
                <a:gd name="T10" fmla="*/ 1 w 64"/>
                <a:gd name="T11" fmla="*/ 31 h 62"/>
                <a:gd name="T12" fmla="*/ 1 w 64"/>
                <a:gd name="T13" fmla="*/ 31 h 62"/>
                <a:gd name="T14" fmla="*/ 1 w 64"/>
                <a:gd name="T15" fmla="*/ 3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62">
                  <a:moveTo>
                    <a:pt x="1" y="31"/>
                  </a:moveTo>
                  <a:cubicBezTo>
                    <a:pt x="1" y="37"/>
                    <a:pt x="2" y="42"/>
                    <a:pt x="5" y="47"/>
                  </a:cubicBezTo>
                  <a:cubicBezTo>
                    <a:pt x="11" y="56"/>
                    <a:pt x="21" y="62"/>
                    <a:pt x="32" y="62"/>
                  </a:cubicBezTo>
                  <a:cubicBezTo>
                    <a:pt x="50" y="62"/>
                    <a:pt x="64" y="48"/>
                    <a:pt x="64" y="31"/>
                  </a:cubicBezTo>
                  <a:cubicBezTo>
                    <a:pt x="64" y="14"/>
                    <a:pt x="49" y="0"/>
                    <a:pt x="32" y="0"/>
                  </a:cubicBezTo>
                  <a:cubicBezTo>
                    <a:pt x="15" y="0"/>
                    <a:pt x="0" y="14"/>
                    <a:pt x="1" y="31"/>
                  </a:cubicBezTo>
                  <a:close/>
                  <a:moveTo>
                    <a:pt x="1" y="31"/>
                  </a:moveTo>
                  <a:cubicBezTo>
                    <a:pt x="1" y="31"/>
                    <a:pt x="1" y="31"/>
                    <a:pt x="1"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21" name="Freeform 51">
              <a:extLst>
                <a:ext uri="{FF2B5EF4-FFF2-40B4-BE49-F238E27FC236}">
                  <a16:creationId xmlns:a16="http://schemas.microsoft.com/office/drawing/2014/main" id="{3E4B589C-64B0-4F66-AF95-9D21943489AB}"/>
                </a:ext>
              </a:extLst>
            </p:cNvPr>
            <p:cNvSpPr>
              <a:spLocks noEditPoints="1"/>
            </p:cNvSpPr>
            <p:nvPr/>
          </p:nvSpPr>
          <p:spPr bwMode="auto">
            <a:xfrm>
              <a:off x="2693988" y="1190625"/>
              <a:ext cx="65088" cy="66675"/>
            </a:xfrm>
            <a:custGeom>
              <a:avLst/>
              <a:gdLst>
                <a:gd name="T0" fmla="*/ 18 w 69"/>
                <a:gd name="T1" fmla="*/ 63 h 71"/>
                <a:gd name="T2" fmla="*/ 60 w 69"/>
                <a:gd name="T3" fmla="*/ 51 h 71"/>
                <a:gd name="T4" fmla="*/ 48 w 69"/>
                <a:gd name="T5" fmla="*/ 8 h 71"/>
                <a:gd name="T6" fmla="*/ 6 w 69"/>
                <a:gd name="T7" fmla="*/ 20 h 71"/>
                <a:gd name="T8" fmla="*/ 6 w 69"/>
                <a:gd name="T9" fmla="*/ 51 h 71"/>
                <a:gd name="T10" fmla="*/ 18 w 69"/>
                <a:gd name="T11" fmla="*/ 63 h 71"/>
                <a:gd name="T12" fmla="*/ 18 w 69"/>
                <a:gd name="T13" fmla="*/ 63 h 71"/>
                <a:gd name="T14" fmla="*/ 18 w 69"/>
                <a:gd name="T15" fmla="*/ 63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1">
                  <a:moveTo>
                    <a:pt x="18" y="63"/>
                  </a:moveTo>
                  <a:cubicBezTo>
                    <a:pt x="33" y="71"/>
                    <a:pt x="52" y="66"/>
                    <a:pt x="60" y="51"/>
                  </a:cubicBezTo>
                  <a:cubicBezTo>
                    <a:pt x="69" y="36"/>
                    <a:pt x="63" y="17"/>
                    <a:pt x="48" y="8"/>
                  </a:cubicBezTo>
                  <a:cubicBezTo>
                    <a:pt x="33" y="0"/>
                    <a:pt x="14" y="5"/>
                    <a:pt x="6" y="20"/>
                  </a:cubicBezTo>
                  <a:cubicBezTo>
                    <a:pt x="0" y="30"/>
                    <a:pt x="0" y="42"/>
                    <a:pt x="6" y="51"/>
                  </a:cubicBezTo>
                  <a:cubicBezTo>
                    <a:pt x="9" y="56"/>
                    <a:pt x="13" y="60"/>
                    <a:pt x="18" y="63"/>
                  </a:cubicBezTo>
                  <a:close/>
                  <a:moveTo>
                    <a:pt x="18" y="63"/>
                  </a:moveTo>
                  <a:cubicBezTo>
                    <a:pt x="18" y="63"/>
                    <a:pt x="18" y="63"/>
                    <a:pt x="18"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22" name="Freeform 52">
              <a:extLst>
                <a:ext uri="{FF2B5EF4-FFF2-40B4-BE49-F238E27FC236}">
                  <a16:creationId xmlns:a16="http://schemas.microsoft.com/office/drawing/2014/main" id="{6A23C840-9615-430B-A804-F50C3D70C12F}"/>
                </a:ext>
              </a:extLst>
            </p:cNvPr>
            <p:cNvSpPr>
              <a:spLocks noEditPoints="1"/>
            </p:cNvSpPr>
            <p:nvPr/>
          </p:nvSpPr>
          <p:spPr bwMode="auto">
            <a:xfrm>
              <a:off x="2776538" y="1100138"/>
              <a:ext cx="69850" cy="69850"/>
            </a:xfrm>
            <a:custGeom>
              <a:avLst/>
              <a:gdLst>
                <a:gd name="T0" fmla="*/ 52 w 72"/>
                <a:gd name="T1" fmla="*/ 63 h 72"/>
                <a:gd name="T2" fmla="*/ 52 w 72"/>
                <a:gd name="T3" fmla="*/ 63 h 72"/>
                <a:gd name="T4" fmla="*/ 52 w 72"/>
                <a:gd name="T5" fmla="*/ 63 h 72"/>
                <a:gd name="T6" fmla="*/ 53 w 72"/>
                <a:gd name="T7" fmla="*/ 63 h 72"/>
                <a:gd name="T8" fmla="*/ 63 w 72"/>
                <a:gd name="T9" fmla="*/ 20 h 72"/>
                <a:gd name="T10" fmla="*/ 21 w 72"/>
                <a:gd name="T11" fmla="*/ 9 h 72"/>
                <a:gd name="T12" fmla="*/ 20 w 72"/>
                <a:gd name="T13" fmla="*/ 9 h 72"/>
                <a:gd name="T14" fmla="*/ 20 w 72"/>
                <a:gd name="T15" fmla="*/ 10 h 72"/>
                <a:gd name="T16" fmla="*/ 9 w 72"/>
                <a:gd name="T17" fmla="*/ 52 h 72"/>
                <a:gd name="T18" fmla="*/ 52 w 72"/>
                <a:gd name="T19" fmla="*/ 63 h 72"/>
                <a:gd name="T20" fmla="*/ 52 w 72"/>
                <a:gd name="T21" fmla="*/ 63 h 72"/>
                <a:gd name="T22" fmla="*/ 52 w 72"/>
                <a:gd name="T23"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72">
                  <a:moveTo>
                    <a:pt x="52" y="63"/>
                  </a:moveTo>
                  <a:cubicBezTo>
                    <a:pt x="52" y="63"/>
                    <a:pt x="52" y="63"/>
                    <a:pt x="52" y="63"/>
                  </a:cubicBezTo>
                  <a:cubicBezTo>
                    <a:pt x="52" y="63"/>
                    <a:pt x="52" y="63"/>
                    <a:pt x="52" y="63"/>
                  </a:cubicBezTo>
                  <a:cubicBezTo>
                    <a:pt x="53" y="63"/>
                    <a:pt x="53" y="63"/>
                    <a:pt x="53" y="63"/>
                  </a:cubicBezTo>
                  <a:cubicBezTo>
                    <a:pt x="67" y="54"/>
                    <a:pt x="72" y="35"/>
                    <a:pt x="63" y="20"/>
                  </a:cubicBezTo>
                  <a:cubicBezTo>
                    <a:pt x="55" y="5"/>
                    <a:pt x="36" y="0"/>
                    <a:pt x="21" y="9"/>
                  </a:cubicBezTo>
                  <a:cubicBezTo>
                    <a:pt x="21" y="9"/>
                    <a:pt x="20" y="9"/>
                    <a:pt x="20" y="9"/>
                  </a:cubicBezTo>
                  <a:cubicBezTo>
                    <a:pt x="20" y="9"/>
                    <a:pt x="20" y="10"/>
                    <a:pt x="20" y="10"/>
                  </a:cubicBezTo>
                  <a:cubicBezTo>
                    <a:pt x="5" y="18"/>
                    <a:pt x="0" y="38"/>
                    <a:pt x="9" y="52"/>
                  </a:cubicBezTo>
                  <a:cubicBezTo>
                    <a:pt x="18" y="67"/>
                    <a:pt x="37" y="72"/>
                    <a:pt x="52" y="63"/>
                  </a:cubicBezTo>
                  <a:close/>
                  <a:moveTo>
                    <a:pt x="52" y="63"/>
                  </a:moveTo>
                  <a:cubicBezTo>
                    <a:pt x="52" y="63"/>
                    <a:pt x="52" y="63"/>
                    <a:pt x="52"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23" name="Freeform 53">
              <a:extLst>
                <a:ext uri="{FF2B5EF4-FFF2-40B4-BE49-F238E27FC236}">
                  <a16:creationId xmlns:a16="http://schemas.microsoft.com/office/drawing/2014/main" id="{26DECCE4-A71E-4FE3-BCA7-B92C84F51164}"/>
                </a:ext>
              </a:extLst>
            </p:cNvPr>
            <p:cNvSpPr>
              <a:spLocks noEditPoints="1"/>
            </p:cNvSpPr>
            <p:nvPr/>
          </p:nvSpPr>
          <p:spPr bwMode="auto">
            <a:xfrm>
              <a:off x="2784475" y="1514475"/>
              <a:ext cx="65088" cy="69850"/>
            </a:xfrm>
            <a:custGeom>
              <a:avLst/>
              <a:gdLst>
                <a:gd name="T0" fmla="*/ 49 w 69"/>
                <a:gd name="T1" fmla="*/ 9 h 72"/>
                <a:gd name="T2" fmla="*/ 6 w 69"/>
                <a:gd name="T3" fmla="*/ 21 h 72"/>
                <a:gd name="T4" fmla="*/ 7 w 69"/>
                <a:gd name="T5" fmla="*/ 52 h 72"/>
                <a:gd name="T6" fmla="*/ 18 w 69"/>
                <a:gd name="T7" fmla="*/ 64 h 72"/>
                <a:gd name="T8" fmla="*/ 61 w 69"/>
                <a:gd name="T9" fmla="*/ 52 h 72"/>
                <a:gd name="T10" fmla="*/ 49 w 69"/>
                <a:gd name="T11" fmla="*/ 9 h 72"/>
                <a:gd name="T12" fmla="*/ 49 w 69"/>
                <a:gd name="T13" fmla="*/ 9 h 72"/>
                <a:gd name="T14" fmla="*/ 49 w 69"/>
                <a:gd name="T15" fmla="*/ 9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2">
                  <a:moveTo>
                    <a:pt x="49" y="9"/>
                  </a:moveTo>
                  <a:cubicBezTo>
                    <a:pt x="34" y="0"/>
                    <a:pt x="15" y="6"/>
                    <a:pt x="6" y="21"/>
                  </a:cubicBezTo>
                  <a:cubicBezTo>
                    <a:pt x="0" y="31"/>
                    <a:pt x="1" y="43"/>
                    <a:pt x="7" y="52"/>
                  </a:cubicBezTo>
                  <a:cubicBezTo>
                    <a:pt x="9" y="57"/>
                    <a:pt x="13" y="61"/>
                    <a:pt x="18" y="64"/>
                  </a:cubicBezTo>
                  <a:cubicBezTo>
                    <a:pt x="33" y="72"/>
                    <a:pt x="52" y="67"/>
                    <a:pt x="61" y="52"/>
                  </a:cubicBezTo>
                  <a:cubicBezTo>
                    <a:pt x="69" y="36"/>
                    <a:pt x="64" y="18"/>
                    <a:pt x="49" y="9"/>
                  </a:cubicBezTo>
                  <a:close/>
                  <a:moveTo>
                    <a:pt x="49" y="9"/>
                  </a:moveTo>
                  <a:cubicBezTo>
                    <a:pt x="49" y="9"/>
                    <a:pt x="49" y="9"/>
                    <a:pt x="49"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grpSp>
      <p:grpSp>
        <p:nvGrpSpPr>
          <p:cNvPr id="105" name="Group 76">
            <a:extLst>
              <a:ext uri="{FF2B5EF4-FFF2-40B4-BE49-F238E27FC236}">
                <a16:creationId xmlns:a16="http://schemas.microsoft.com/office/drawing/2014/main" id="{A64D62CF-31E6-48FC-AC35-84FA146A8943}"/>
              </a:ext>
            </a:extLst>
          </p:cNvPr>
          <p:cNvGrpSpPr/>
          <p:nvPr userDrawn="1"/>
        </p:nvGrpSpPr>
        <p:grpSpPr>
          <a:xfrm>
            <a:off x="8400608" y="3823546"/>
            <a:ext cx="405447" cy="556161"/>
            <a:chOff x="12206288" y="28575"/>
            <a:chExt cx="1089025" cy="1493838"/>
          </a:xfrm>
          <a:solidFill>
            <a:schemeClr val="accent1"/>
          </a:solidFill>
        </p:grpSpPr>
        <p:sp>
          <p:nvSpPr>
            <p:cNvPr id="106" name="Freeform 57">
              <a:extLst>
                <a:ext uri="{FF2B5EF4-FFF2-40B4-BE49-F238E27FC236}">
                  <a16:creationId xmlns:a16="http://schemas.microsoft.com/office/drawing/2014/main" id="{9FBD87B7-FCD1-46BA-A346-A1A52E85EEEA}"/>
                </a:ext>
              </a:extLst>
            </p:cNvPr>
            <p:cNvSpPr>
              <a:spLocks noEditPoints="1"/>
            </p:cNvSpPr>
            <p:nvPr/>
          </p:nvSpPr>
          <p:spPr bwMode="auto">
            <a:xfrm>
              <a:off x="12206288" y="28575"/>
              <a:ext cx="1089025" cy="973138"/>
            </a:xfrm>
            <a:custGeom>
              <a:avLst/>
              <a:gdLst>
                <a:gd name="T0" fmla="*/ 1095 w 1144"/>
                <a:gd name="T1" fmla="*/ 486 h 1022"/>
                <a:gd name="T2" fmla="*/ 1023 w 1144"/>
                <a:gd name="T3" fmla="*/ 486 h 1022"/>
                <a:gd name="T4" fmla="*/ 952 w 1144"/>
                <a:gd name="T5" fmla="*/ 313 h 1022"/>
                <a:gd name="T6" fmla="*/ 1003 w 1144"/>
                <a:gd name="T7" fmla="*/ 262 h 1022"/>
                <a:gd name="T8" fmla="*/ 1003 w 1144"/>
                <a:gd name="T9" fmla="*/ 194 h 1022"/>
                <a:gd name="T10" fmla="*/ 950 w 1144"/>
                <a:gd name="T11" fmla="*/ 141 h 1022"/>
                <a:gd name="T12" fmla="*/ 881 w 1144"/>
                <a:gd name="T13" fmla="*/ 141 h 1022"/>
                <a:gd name="T14" fmla="*/ 831 w 1144"/>
                <a:gd name="T15" fmla="*/ 191 h 1022"/>
                <a:gd name="T16" fmla="*/ 657 w 1144"/>
                <a:gd name="T17" fmla="*/ 119 h 1022"/>
                <a:gd name="T18" fmla="*/ 657 w 1144"/>
                <a:gd name="T19" fmla="*/ 48 h 1022"/>
                <a:gd name="T20" fmla="*/ 609 w 1144"/>
                <a:gd name="T21" fmla="*/ 0 h 1022"/>
                <a:gd name="T22" fmla="*/ 534 w 1144"/>
                <a:gd name="T23" fmla="*/ 0 h 1022"/>
                <a:gd name="T24" fmla="*/ 486 w 1144"/>
                <a:gd name="T25" fmla="*/ 48 h 1022"/>
                <a:gd name="T26" fmla="*/ 486 w 1144"/>
                <a:gd name="T27" fmla="*/ 119 h 1022"/>
                <a:gd name="T28" fmla="*/ 312 w 1144"/>
                <a:gd name="T29" fmla="*/ 191 h 1022"/>
                <a:gd name="T30" fmla="*/ 262 w 1144"/>
                <a:gd name="T31" fmla="*/ 141 h 1022"/>
                <a:gd name="T32" fmla="*/ 194 w 1144"/>
                <a:gd name="T33" fmla="*/ 141 h 1022"/>
                <a:gd name="T34" fmla="*/ 141 w 1144"/>
                <a:gd name="T35" fmla="*/ 194 h 1022"/>
                <a:gd name="T36" fmla="*/ 141 w 1144"/>
                <a:gd name="T37" fmla="*/ 262 h 1022"/>
                <a:gd name="T38" fmla="*/ 191 w 1144"/>
                <a:gd name="T39" fmla="*/ 313 h 1022"/>
                <a:gd name="T40" fmla="*/ 120 w 1144"/>
                <a:gd name="T41" fmla="*/ 486 h 1022"/>
                <a:gd name="T42" fmla="*/ 48 w 1144"/>
                <a:gd name="T43" fmla="*/ 486 h 1022"/>
                <a:gd name="T44" fmla="*/ 0 w 1144"/>
                <a:gd name="T45" fmla="*/ 535 h 1022"/>
                <a:gd name="T46" fmla="*/ 0 w 1144"/>
                <a:gd name="T47" fmla="*/ 609 h 1022"/>
                <a:gd name="T48" fmla="*/ 48 w 1144"/>
                <a:gd name="T49" fmla="*/ 658 h 1022"/>
                <a:gd name="T50" fmla="*/ 121 w 1144"/>
                <a:gd name="T51" fmla="*/ 658 h 1022"/>
                <a:gd name="T52" fmla="*/ 193 w 1144"/>
                <a:gd name="T53" fmla="*/ 830 h 1022"/>
                <a:gd name="T54" fmla="*/ 141 w 1144"/>
                <a:gd name="T55" fmla="*/ 882 h 1022"/>
                <a:gd name="T56" fmla="*/ 141 w 1144"/>
                <a:gd name="T57" fmla="*/ 950 h 1022"/>
                <a:gd name="T58" fmla="*/ 194 w 1144"/>
                <a:gd name="T59" fmla="*/ 1003 h 1022"/>
                <a:gd name="T60" fmla="*/ 262 w 1144"/>
                <a:gd name="T61" fmla="*/ 1003 h 1022"/>
                <a:gd name="T62" fmla="*/ 315 w 1144"/>
                <a:gd name="T63" fmla="*/ 951 h 1022"/>
                <a:gd name="T64" fmla="*/ 371 w 1144"/>
                <a:gd name="T65" fmla="*/ 983 h 1022"/>
                <a:gd name="T66" fmla="*/ 371 w 1144"/>
                <a:gd name="T67" fmla="*/ 812 h 1022"/>
                <a:gd name="T68" fmla="*/ 257 w 1144"/>
                <a:gd name="T69" fmla="*/ 570 h 1022"/>
                <a:gd name="T70" fmla="*/ 572 w 1144"/>
                <a:gd name="T71" fmla="*/ 255 h 1022"/>
                <a:gd name="T72" fmla="*/ 887 w 1144"/>
                <a:gd name="T73" fmla="*/ 570 h 1022"/>
                <a:gd name="T74" fmla="*/ 774 w 1144"/>
                <a:gd name="T75" fmla="*/ 812 h 1022"/>
                <a:gd name="T76" fmla="*/ 774 w 1144"/>
                <a:gd name="T77" fmla="*/ 983 h 1022"/>
                <a:gd name="T78" fmla="*/ 830 w 1144"/>
                <a:gd name="T79" fmla="*/ 951 h 1022"/>
                <a:gd name="T80" fmla="*/ 882 w 1144"/>
                <a:gd name="T81" fmla="*/ 1003 h 1022"/>
                <a:gd name="T82" fmla="*/ 950 w 1144"/>
                <a:gd name="T83" fmla="*/ 1003 h 1022"/>
                <a:gd name="T84" fmla="*/ 1003 w 1144"/>
                <a:gd name="T85" fmla="*/ 950 h 1022"/>
                <a:gd name="T86" fmla="*/ 1003 w 1144"/>
                <a:gd name="T87" fmla="*/ 882 h 1022"/>
                <a:gd name="T88" fmla="*/ 951 w 1144"/>
                <a:gd name="T89" fmla="*/ 830 h 1022"/>
                <a:gd name="T90" fmla="*/ 1023 w 1144"/>
                <a:gd name="T91" fmla="*/ 658 h 1022"/>
                <a:gd name="T92" fmla="*/ 1096 w 1144"/>
                <a:gd name="T93" fmla="*/ 658 h 1022"/>
                <a:gd name="T94" fmla="*/ 1144 w 1144"/>
                <a:gd name="T95" fmla="*/ 609 h 1022"/>
                <a:gd name="T96" fmla="*/ 1144 w 1144"/>
                <a:gd name="T97" fmla="*/ 534 h 1022"/>
                <a:gd name="T98" fmla="*/ 1095 w 1144"/>
                <a:gd name="T99" fmla="*/ 486 h 1022"/>
                <a:gd name="T100" fmla="*/ 1095 w 1144"/>
                <a:gd name="T101" fmla="*/ 486 h 1022"/>
                <a:gd name="T102" fmla="*/ 1095 w 1144"/>
                <a:gd name="T103" fmla="*/ 486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44" h="1022">
                  <a:moveTo>
                    <a:pt x="1095" y="486"/>
                  </a:moveTo>
                  <a:cubicBezTo>
                    <a:pt x="1023" y="486"/>
                    <a:pt x="1023" y="486"/>
                    <a:pt x="1023" y="486"/>
                  </a:cubicBezTo>
                  <a:cubicBezTo>
                    <a:pt x="1012" y="423"/>
                    <a:pt x="987" y="364"/>
                    <a:pt x="952" y="313"/>
                  </a:cubicBezTo>
                  <a:cubicBezTo>
                    <a:pt x="1003" y="262"/>
                    <a:pt x="1003" y="262"/>
                    <a:pt x="1003" y="262"/>
                  </a:cubicBezTo>
                  <a:cubicBezTo>
                    <a:pt x="1021" y="243"/>
                    <a:pt x="1021" y="212"/>
                    <a:pt x="1003" y="194"/>
                  </a:cubicBezTo>
                  <a:cubicBezTo>
                    <a:pt x="950" y="141"/>
                    <a:pt x="950" y="141"/>
                    <a:pt x="950" y="141"/>
                  </a:cubicBezTo>
                  <a:cubicBezTo>
                    <a:pt x="931" y="122"/>
                    <a:pt x="900" y="122"/>
                    <a:pt x="881" y="141"/>
                  </a:cubicBezTo>
                  <a:cubicBezTo>
                    <a:pt x="831" y="191"/>
                    <a:pt x="831" y="191"/>
                    <a:pt x="831" y="191"/>
                  </a:cubicBezTo>
                  <a:cubicBezTo>
                    <a:pt x="780" y="156"/>
                    <a:pt x="721" y="131"/>
                    <a:pt x="657" y="119"/>
                  </a:cubicBezTo>
                  <a:cubicBezTo>
                    <a:pt x="657" y="48"/>
                    <a:pt x="657" y="48"/>
                    <a:pt x="657" y="48"/>
                  </a:cubicBezTo>
                  <a:cubicBezTo>
                    <a:pt x="657" y="22"/>
                    <a:pt x="636" y="0"/>
                    <a:pt x="609" y="0"/>
                  </a:cubicBezTo>
                  <a:cubicBezTo>
                    <a:pt x="534" y="0"/>
                    <a:pt x="534" y="0"/>
                    <a:pt x="534" y="0"/>
                  </a:cubicBezTo>
                  <a:cubicBezTo>
                    <a:pt x="508" y="0"/>
                    <a:pt x="486" y="22"/>
                    <a:pt x="486" y="48"/>
                  </a:cubicBezTo>
                  <a:cubicBezTo>
                    <a:pt x="486" y="119"/>
                    <a:pt x="486" y="119"/>
                    <a:pt x="486" y="119"/>
                  </a:cubicBezTo>
                  <a:cubicBezTo>
                    <a:pt x="423" y="131"/>
                    <a:pt x="364" y="156"/>
                    <a:pt x="312" y="191"/>
                  </a:cubicBezTo>
                  <a:cubicBezTo>
                    <a:pt x="262" y="141"/>
                    <a:pt x="262" y="141"/>
                    <a:pt x="262" y="141"/>
                  </a:cubicBezTo>
                  <a:cubicBezTo>
                    <a:pt x="243" y="122"/>
                    <a:pt x="212" y="122"/>
                    <a:pt x="194" y="141"/>
                  </a:cubicBezTo>
                  <a:cubicBezTo>
                    <a:pt x="141" y="194"/>
                    <a:pt x="141" y="194"/>
                    <a:pt x="141" y="194"/>
                  </a:cubicBezTo>
                  <a:cubicBezTo>
                    <a:pt x="122" y="213"/>
                    <a:pt x="122" y="244"/>
                    <a:pt x="141" y="262"/>
                  </a:cubicBezTo>
                  <a:cubicBezTo>
                    <a:pt x="191" y="313"/>
                    <a:pt x="191" y="313"/>
                    <a:pt x="191" y="313"/>
                  </a:cubicBezTo>
                  <a:cubicBezTo>
                    <a:pt x="156" y="364"/>
                    <a:pt x="132" y="423"/>
                    <a:pt x="120" y="486"/>
                  </a:cubicBezTo>
                  <a:cubicBezTo>
                    <a:pt x="48" y="486"/>
                    <a:pt x="48" y="486"/>
                    <a:pt x="48" y="486"/>
                  </a:cubicBezTo>
                  <a:cubicBezTo>
                    <a:pt x="22" y="486"/>
                    <a:pt x="0" y="508"/>
                    <a:pt x="0" y="535"/>
                  </a:cubicBezTo>
                  <a:cubicBezTo>
                    <a:pt x="0" y="609"/>
                    <a:pt x="0" y="609"/>
                    <a:pt x="0" y="609"/>
                  </a:cubicBezTo>
                  <a:cubicBezTo>
                    <a:pt x="0" y="636"/>
                    <a:pt x="22" y="658"/>
                    <a:pt x="48" y="658"/>
                  </a:cubicBezTo>
                  <a:cubicBezTo>
                    <a:pt x="121" y="658"/>
                    <a:pt x="121" y="658"/>
                    <a:pt x="121" y="658"/>
                  </a:cubicBezTo>
                  <a:cubicBezTo>
                    <a:pt x="133" y="721"/>
                    <a:pt x="158" y="779"/>
                    <a:pt x="193" y="830"/>
                  </a:cubicBezTo>
                  <a:cubicBezTo>
                    <a:pt x="141" y="882"/>
                    <a:pt x="141" y="882"/>
                    <a:pt x="141" y="882"/>
                  </a:cubicBezTo>
                  <a:cubicBezTo>
                    <a:pt x="122" y="900"/>
                    <a:pt x="122" y="931"/>
                    <a:pt x="141" y="950"/>
                  </a:cubicBezTo>
                  <a:cubicBezTo>
                    <a:pt x="194" y="1003"/>
                    <a:pt x="194" y="1003"/>
                    <a:pt x="194" y="1003"/>
                  </a:cubicBezTo>
                  <a:cubicBezTo>
                    <a:pt x="213" y="1022"/>
                    <a:pt x="244" y="1022"/>
                    <a:pt x="262" y="1003"/>
                  </a:cubicBezTo>
                  <a:cubicBezTo>
                    <a:pt x="315" y="951"/>
                    <a:pt x="315" y="951"/>
                    <a:pt x="315" y="951"/>
                  </a:cubicBezTo>
                  <a:cubicBezTo>
                    <a:pt x="332" y="963"/>
                    <a:pt x="351" y="974"/>
                    <a:pt x="371" y="983"/>
                  </a:cubicBezTo>
                  <a:cubicBezTo>
                    <a:pt x="371" y="812"/>
                    <a:pt x="371" y="812"/>
                    <a:pt x="371" y="812"/>
                  </a:cubicBezTo>
                  <a:cubicBezTo>
                    <a:pt x="301" y="754"/>
                    <a:pt x="257" y="667"/>
                    <a:pt x="257" y="570"/>
                  </a:cubicBezTo>
                  <a:cubicBezTo>
                    <a:pt x="257" y="396"/>
                    <a:pt x="398" y="255"/>
                    <a:pt x="572" y="255"/>
                  </a:cubicBezTo>
                  <a:cubicBezTo>
                    <a:pt x="746" y="255"/>
                    <a:pt x="887" y="396"/>
                    <a:pt x="887" y="570"/>
                  </a:cubicBezTo>
                  <a:cubicBezTo>
                    <a:pt x="887" y="667"/>
                    <a:pt x="843" y="754"/>
                    <a:pt x="774" y="812"/>
                  </a:cubicBezTo>
                  <a:cubicBezTo>
                    <a:pt x="774" y="983"/>
                    <a:pt x="774" y="983"/>
                    <a:pt x="774" y="983"/>
                  </a:cubicBezTo>
                  <a:cubicBezTo>
                    <a:pt x="793" y="974"/>
                    <a:pt x="812" y="963"/>
                    <a:pt x="830" y="951"/>
                  </a:cubicBezTo>
                  <a:cubicBezTo>
                    <a:pt x="882" y="1003"/>
                    <a:pt x="882" y="1003"/>
                    <a:pt x="882" y="1003"/>
                  </a:cubicBezTo>
                  <a:cubicBezTo>
                    <a:pt x="901" y="1022"/>
                    <a:pt x="932" y="1022"/>
                    <a:pt x="950" y="1003"/>
                  </a:cubicBezTo>
                  <a:cubicBezTo>
                    <a:pt x="1003" y="950"/>
                    <a:pt x="1003" y="950"/>
                    <a:pt x="1003" y="950"/>
                  </a:cubicBezTo>
                  <a:cubicBezTo>
                    <a:pt x="1022" y="931"/>
                    <a:pt x="1022" y="900"/>
                    <a:pt x="1003" y="882"/>
                  </a:cubicBezTo>
                  <a:cubicBezTo>
                    <a:pt x="951" y="830"/>
                    <a:pt x="951" y="830"/>
                    <a:pt x="951" y="830"/>
                  </a:cubicBezTo>
                  <a:cubicBezTo>
                    <a:pt x="986" y="779"/>
                    <a:pt x="1011" y="721"/>
                    <a:pt x="1023" y="658"/>
                  </a:cubicBezTo>
                  <a:cubicBezTo>
                    <a:pt x="1096" y="658"/>
                    <a:pt x="1096" y="658"/>
                    <a:pt x="1096" y="658"/>
                  </a:cubicBezTo>
                  <a:cubicBezTo>
                    <a:pt x="1123" y="658"/>
                    <a:pt x="1144" y="636"/>
                    <a:pt x="1144" y="609"/>
                  </a:cubicBezTo>
                  <a:cubicBezTo>
                    <a:pt x="1144" y="534"/>
                    <a:pt x="1144" y="534"/>
                    <a:pt x="1144" y="534"/>
                  </a:cubicBezTo>
                  <a:cubicBezTo>
                    <a:pt x="1144" y="508"/>
                    <a:pt x="1122" y="486"/>
                    <a:pt x="1095" y="486"/>
                  </a:cubicBezTo>
                  <a:close/>
                  <a:moveTo>
                    <a:pt x="1095" y="486"/>
                  </a:moveTo>
                  <a:cubicBezTo>
                    <a:pt x="1095" y="486"/>
                    <a:pt x="1095" y="486"/>
                    <a:pt x="1095" y="4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07" name="Freeform 58">
              <a:extLst>
                <a:ext uri="{FF2B5EF4-FFF2-40B4-BE49-F238E27FC236}">
                  <a16:creationId xmlns:a16="http://schemas.microsoft.com/office/drawing/2014/main" id="{874A164E-E3B0-49F1-B703-5F5458CD7365}"/>
                </a:ext>
              </a:extLst>
            </p:cNvPr>
            <p:cNvSpPr>
              <a:spLocks noEditPoints="1"/>
            </p:cNvSpPr>
            <p:nvPr/>
          </p:nvSpPr>
          <p:spPr bwMode="auto">
            <a:xfrm>
              <a:off x="12550776" y="403225"/>
              <a:ext cx="398463" cy="1119188"/>
            </a:xfrm>
            <a:custGeom>
              <a:avLst/>
              <a:gdLst>
                <a:gd name="T0" fmla="*/ 334 w 419"/>
                <a:gd name="T1" fmla="*/ 6 h 1175"/>
                <a:gd name="T2" fmla="*/ 314 w 419"/>
                <a:gd name="T3" fmla="*/ 16 h 1175"/>
                <a:gd name="T4" fmla="*/ 314 w 419"/>
                <a:gd name="T5" fmla="*/ 106 h 1175"/>
                <a:gd name="T6" fmla="*/ 237 w 419"/>
                <a:gd name="T7" fmla="*/ 183 h 1175"/>
                <a:gd name="T8" fmla="*/ 182 w 419"/>
                <a:gd name="T9" fmla="*/ 183 h 1175"/>
                <a:gd name="T10" fmla="*/ 105 w 419"/>
                <a:gd name="T11" fmla="*/ 106 h 1175"/>
                <a:gd name="T12" fmla="*/ 105 w 419"/>
                <a:gd name="T13" fmla="*/ 16 h 1175"/>
                <a:gd name="T14" fmla="*/ 85 w 419"/>
                <a:gd name="T15" fmla="*/ 6 h 1175"/>
                <a:gd name="T16" fmla="*/ 0 w 419"/>
                <a:gd name="T17" fmla="*/ 175 h 1175"/>
                <a:gd name="T18" fmla="*/ 82 w 419"/>
                <a:gd name="T19" fmla="*/ 341 h 1175"/>
                <a:gd name="T20" fmla="*/ 117 w 419"/>
                <a:gd name="T21" fmla="*/ 412 h 1175"/>
                <a:gd name="T22" fmla="*/ 117 w 419"/>
                <a:gd name="T23" fmla="*/ 1083 h 1175"/>
                <a:gd name="T24" fmla="*/ 210 w 419"/>
                <a:gd name="T25" fmla="*/ 1175 h 1175"/>
                <a:gd name="T26" fmla="*/ 302 w 419"/>
                <a:gd name="T27" fmla="*/ 1083 h 1175"/>
                <a:gd name="T28" fmla="*/ 302 w 419"/>
                <a:gd name="T29" fmla="*/ 412 h 1175"/>
                <a:gd name="T30" fmla="*/ 337 w 419"/>
                <a:gd name="T31" fmla="*/ 341 h 1175"/>
                <a:gd name="T32" fmla="*/ 419 w 419"/>
                <a:gd name="T33" fmla="*/ 175 h 1175"/>
                <a:gd name="T34" fmla="*/ 334 w 419"/>
                <a:gd name="T35" fmla="*/ 6 h 1175"/>
                <a:gd name="T36" fmla="*/ 237 w 419"/>
                <a:gd name="T37" fmla="*/ 1071 h 1175"/>
                <a:gd name="T38" fmla="*/ 210 w 419"/>
                <a:gd name="T39" fmla="*/ 1098 h 1175"/>
                <a:gd name="T40" fmla="*/ 183 w 419"/>
                <a:gd name="T41" fmla="*/ 1071 h 1175"/>
                <a:gd name="T42" fmla="*/ 183 w 419"/>
                <a:gd name="T43" fmla="*/ 387 h 1175"/>
                <a:gd name="T44" fmla="*/ 210 w 419"/>
                <a:gd name="T45" fmla="*/ 360 h 1175"/>
                <a:gd name="T46" fmla="*/ 237 w 419"/>
                <a:gd name="T47" fmla="*/ 387 h 1175"/>
                <a:gd name="T48" fmla="*/ 237 w 419"/>
                <a:gd name="T49" fmla="*/ 1071 h 1175"/>
                <a:gd name="T50" fmla="*/ 237 w 419"/>
                <a:gd name="T51" fmla="*/ 1071 h 1175"/>
                <a:gd name="T52" fmla="*/ 237 w 419"/>
                <a:gd name="T53" fmla="*/ 107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9" h="1175">
                  <a:moveTo>
                    <a:pt x="334" y="6"/>
                  </a:moveTo>
                  <a:cubicBezTo>
                    <a:pt x="326" y="0"/>
                    <a:pt x="314" y="6"/>
                    <a:pt x="314" y="16"/>
                  </a:cubicBezTo>
                  <a:cubicBezTo>
                    <a:pt x="314" y="106"/>
                    <a:pt x="314" y="106"/>
                    <a:pt x="314" y="106"/>
                  </a:cubicBezTo>
                  <a:cubicBezTo>
                    <a:pt x="314" y="149"/>
                    <a:pt x="280" y="183"/>
                    <a:pt x="237" y="183"/>
                  </a:cubicBezTo>
                  <a:cubicBezTo>
                    <a:pt x="182" y="183"/>
                    <a:pt x="182" y="183"/>
                    <a:pt x="182" y="183"/>
                  </a:cubicBezTo>
                  <a:cubicBezTo>
                    <a:pt x="140" y="183"/>
                    <a:pt x="105" y="149"/>
                    <a:pt x="105" y="106"/>
                  </a:cubicBezTo>
                  <a:cubicBezTo>
                    <a:pt x="105" y="16"/>
                    <a:pt x="105" y="16"/>
                    <a:pt x="105" y="16"/>
                  </a:cubicBezTo>
                  <a:cubicBezTo>
                    <a:pt x="105" y="6"/>
                    <a:pt x="94" y="0"/>
                    <a:pt x="85" y="6"/>
                  </a:cubicBezTo>
                  <a:cubicBezTo>
                    <a:pt x="34" y="44"/>
                    <a:pt x="0" y="106"/>
                    <a:pt x="0" y="175"/>
                  </a:cubicBezTo>
                  <a:cubicBezTo>
                    <a:pt x="0" y="243"/>
                    <a:pt x="33" y="303"/>
                    <a:pt x="82" y="341"/>
                  </a:cubicBezTo>
                  <a:cubicBezTo>
                    <a:pt x="105" y="358"/>
                    <a:pt x="117" y="384"/>
                    <a:pt x="117" y="412"/>
                  </a:cubicBezTo>
                  <a:cubicBezTo>
                    <a:pt x="117" y="1083"/>
                    <a:pt x="117" y="1083"/>
                    <a:pt x="117" y="1083"/>
                  </a:cubicBezTo>
                  <a:cubicBezTo>
                    <a:pt x="117" y="1134"/>
                    <a:pt x="159" y="1175"/>
                    <a:pt x="210" y="1175"/>
                  </a:cubicBezTo>
                  <a:cubicBezTo>
                    <a:pt x="261" y="1175"/>
                    <a:pt x="302" y="1134"/>
                    <a:pt x="302" y="1083"/>
                  </a:cubicBezTo>
                  <a:cubicBezTo>
                    <a:pt x="302" y="412"/>
                    <a:pt x="302" y="412"/>
                    <a:pt x="302" y="412"/>
                  </a:cubicBezTo>
                  <a:cubicBezTo>
                    <a:pt x="302" y="384"/>
                    <a:pt x="315" y="358"/>
                    <a:pt x="337" y="341"/>
                  </a:cubicBezTo>
                  <a:cubicBezTo>
                    <a:pt x="387" y="303"/>
                    <a:pt x="419" y="243"/>
                    <a:pt x="419" y="175"/>
                  </a:cubicBezTo>
                  <a:cubicBezTo>
                    <a:pt x="419" y="106"/>
                    <a:pt x="386" y="44"/>
                    <a:pt x="334" y="6"/>
                  </a:cubicBezTo>
                  <a:close/>
                  <a:moveTo>
                    <a:pt x="237" y="1071"/>
                  </a:moveTo>
                  <a:cubicBezTo>
                    <a:pt x="237" y="1086"/>
                    <a:pt x="225" y="1098"/>
                    <a:pt x="210" y="1098"/>
                  </a:cubicBezTo>
                  <a:cubicBezTo>
                    <a:pt x="195" y="1098"/>
                    <a:pt x="183" y="1086"/>
                    <a:pt x="183" y="1071"/>
                  </a:cubicBezTo>
                  <a:cubicBezTo>
                    <a:pt x="183" y="387"/>
                    <a:pt x="183" y="387"/>
                    <a:pt x="183" y="387"/>
                  </a:cubicBezTo>
                  <a:cubicBezTo>
                    <a:pt x="183" y="372"/>
                    <a:pt x="195" y="360"/>
                    <a:pt x="210" y="360"/>
                  </a:cubicBezTo>
                  <a:cubicBezTo>
                    <a:pt x="225" y="360"/>
                    <a:pt x="237" y="372"/>
                    <a:pt x="237" y="387"/>
                  </a:cubicBezTo>
                  <a:lnTo>
                    <a:pt x="237" y="1071"/>
                  </a:lnTo>
                  <a:close/>
                  <a:moveTo>
                    <a:pt x="237" y="1071"/>
                  </a:moveTo>
                  <a:cubicBezTo>
                    <a:pt x="237" y="1071"/>
                    <a:pt x="237" y="1071"/>
                    <a:pt x="237" y="107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grpSp>
      <p:sp>
        <p:nvSpPr>
          <p:cNvPr id="127" name="Textplatzhalter 47">
            <a:extLst>
              <a:ext uri="{FF2B5EF4-FFF2-40B4-BE49-F238E27FC236}">
                <a16:creationId xmlns:a16="http://schemas.microsoft.com/office/drawing/2014/main" id="{B96625BF-7DE0-4A96-AF8A-269D23A63030}"/>
              </a:ext>
            </a:extLst>
          </p:cNvPr>
          <p:cNvSpPr>
            <a:spLocks noGrp="1"/>
          </p:cNvSpPr>
          <p:nvPr userDrawn="1">
            <p:ph type="body" sz="quarter" idx="20" hasCustomPrompt="1"/>
          </p:nvPr>
        </p:nvSpPr>
        <p:spPr>
          <a:xfrm>
            <a:off x="598835" y="1987211"/>
            <a:ext cx="2774844" cy="428876"/>
          </a:xfrm>
        </p:spPr>
        <p:txBody>
          <a:bodyPr>
            <a:noAutofit/>
          </a:bodyPr>
          <a:lstStyle>
            <a:lvl1pPr marL="0" indent="0" algn="r" defTabSz="914400" rtl="0" eaLnBrk="1" latinLnBrk="0" hangingPunct="1">
              <a:lnSpc>
                <a:spcPct val="150000"/>
              </a:lnSpc>
              <a:buNone/>
              <a:defRPr lang="de-DE" sz="1600" b="1" kern="1200" dirty="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Begriff</a:t>
            </a:r>
          </a:p>
        </p:txBody>
      </p:sp>
      <p:sp>
        <p:nvSpPr>
          <p:cNvPr id="128" name="Textplatzhalter 47">
            <a:extLst>
              <a:ext uri="{FF2B5EF4-FFF2-40B4-BE49-F238E27FC236}">
                <a16:creationId xmlns:a16="http://schemas.microsoft.com/office/drawing/2014/main" id="{B1BEF897-7D80-42D5-9442-2E2F9B11373B}"/>
              </a:ext>
            </a:extLst>
          </p:cNvPr>
          <p:cNvSpPr>
            <a:spLocks noGrp="1"/>
          </p:cNvSpPr>
          <p:nvPr userDrawn="1">
            <p:ph type="body" sz="quarter" idx="21" hasCustomPrompt="1"/>
          </p:nvPr>
        </p:nvSpPr>
        <p:spPr>
          <a:xfrm>
            <a:off x="598836" y="2492244"/>
            <a:ext cx="2779876" cy="595683"/>
          </a:xfrm>
        </p:spPr>
        <p:txBody>
          <a:bodyPr>
            <a:noAutofit/>
          </a:bodyPr>
          <a:lstStyle>
            <a:lvl1pPr marL="0" indent="0" algn="r" defTabSz="914400" rtl="0" eaLnBrk="1" latinLnBrk="0" hangingPunct="1">
              <a:lnSpc>
                <a:spcPct val="150000"/>
              </a:lnSpc>
              <a:spcBef>
                <a:spcPts val="0"/>
              </a:spcBef>
              <a:buNone/>
              <a:defRPr lang="de-DE" sz="1100" kern="1200" dirty="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Text</a:t>
            </a:r>
          </a:p>
        </p:txBody>
      </p:sp>
      <p:grpSp>
        <p:nvGrpSpPr>
          <p:cNvPr id="129" name="Gruppieren 128">
            <a:extLst>
              <a:ext uri="{FF2B5EF4-FFF2-40B4-BE49-F238E27FC236}">
                <a16:creationId xmlns:a16="http://schemas.microsoft.com/office/drawing/2014/main" id="{4688D539-E5C4-419D-BEED-E47F43A8DB57}"/>
              </a:ext>
            </a:extLst>
          </p:cNvPr>
          <p:cNvGrpSpPr/>
          <p:nvPr userDrawn="1"/>
        </p:nvGrpSpPr>
        <p:grpSpPr>
          <a:xfrm>
            <a:off x="1797439" y="5020593"/>
            <a:ext cx="1671972" cy="923330"/>
            <a:chOff x="1797439" y="1786361"/>
            <a:chExt cx="1671972" cy="923330"/>
          </a:xfrm>
        </p:grpSpPr>
        <p:sp>
          <p:nvSpPr>
            <p:cNvPr id="130" name="TextBox 12">
              <a:extLst>
                <a:ext uri="{FF2B5EF4-FFF2-40B4-BE49-F238E27FC236}">
                  <a16:creationId xmlns:a16="http://schemas.microsoft.com/office/drawing/2014/main" id="{092AF12D-DA79-4316-B13D-CBCF468BC0AA}"/>
                </a:ext>
              </a:extLst>
            </p:cNvPr>
            <p:cNvSpPr txBox="1"/>
            <p:nvPr/>
          </p:nvSpPr>
          <p:spPr>
            <a:xfrm>
              <a:off x="1797439" y="2132899"/>
              <a:ext cx="1545295" cy="338554"/>
            </a:xfrm>
            <a:prstGeom prst="rect">
              <a:avLst/>
            </a:prstGeom>
            <a:noFill/>
          </p:spPr>
          <p:txBody>
            <a:bodyPr wrap="none" rtlCol="0">
              <a:spAutoFit/>
            </a:bodyPr>
            <a:lstStyle/>
            <a:p>
              <a:pPr algn="r"/>
              <a:r>
                <a:rPr lang="en-US" sz="1600">
                  <a:solidFill>
                    <a:schemeClr val="bg1"/>
                  </a:solidFill>
                  <a:latin typeface="Arial Nova" panose="020B0504020202020204" pitchFamily="34" charset="0"/>
                </a:rPr>
                <a:t>Insert title here</a:t>
              </a:r>
            </a:p>
          </p:txBody>
        </p:sp>
        <p:sp>
          <p:nvSpPr>
            <p:cNvPr id="131" name="Rectangle 28">
              <a:extLst>
                <a:ext uri="{FF2B5EF4-FFF2-40B4-BE49-F238E27FC236}">
                  <a16:creationId xmlns:a16="http://schemas.microsoft.com/office/drawing/2014/main" id="{412CF0F7-9A8E-47B7-85C8-3C0893912A87}"/>
                </a:ext>
              </a:extLst>
            </p:cNvPr>
            <p:cNvSpPr/>
            <p:nvPr/>
          </p:nvSpPr>
          <p:spPr>
            <a:xfrm>
              <a:off x="2515304" y="1786361"/>
              <a:ext cx="954107" cy="923330"/>
            </a:xfrm>
            <a:prstGeom prst="rect">
              <a:avLst/>
            </a:prstGeom>
            <a:noFill/>
            <a:ln>
              <a:noFill/>
            </a:ln>
            <a:effectLst/>
          </p:spPr>
          <p:txBody>
            <a:bodyPr wrap="none" lIns="91440" tIns="45720" rIns="91440" bIns="45720">
              <a:spAutoFit/>
            </a:bodyPr>
            <a:lstStyle/>
            <a:p>
              <a:pPr algn="ctr"/>
              <a:r>
                <a:rPr lang="en-US" sz="5400" b="0" cap="none" spc="0" dirty="0">
                  <a:ln w="0"/>
                  <a:solidFill>
                    <a:schemeClr val="bg2">
                      <a:lumMod val="85000"/>
                    </a:schemeClr>
                  </a:solidFill>
                  <a:latin typeface="Arial Nova" panose="020B0504020202020204" pitchFamily="34" charset="0"/>
                </a:rPr>
                <a:t>01</a:t>
              </a:r>
            </a:p>
          </p:txBody>
        </p:sp>
      </p:grpSp>
      <p:sp>
        <p:nvSpPr>
          <p:cNvPr id="132" name="Textplatzhalter 47">
            <a:extLst>
              <a:ext uri="{FF2B5EF4-FFF2-40B4-BE49-F238E27FC236}">
                <a16:creationId xmlns:a16="http://schemas.microsoft.com/office/drawing/2014/main" id="{C3CB135D-79B4-47B5-A843-CB8E94DCFA9A}"/>
              </a:ext>
            </a:extLst>
          </p:cNvPr>
          <p:cNvSpPr>
            <a:spLocks noGrp="1"/>
          </p:cNvSpPr>
          <p:nvPr>
            <p:ph type="body" sz="quarter" idx="22" hasCustomPrompt="1"/>
          </p:nvPr>
        </p:nvSpPr>
        <p:spPr>
          <a:xfrm>
            <a:off x="598835" y="5221443"/>
            <a:ext cx="2774844" cy="428876"/>
          </a:xfrm>
        </p:spPr>
        <p:txBody>
          <a:bodyPr>
            <a:noAutofit/>
          </a:bodyPr>
          <a:lstStyle>
            <a:lvl1pPr marL="0" indent="0" algn="r" defTabSz="914400" rtl="0" eaLnBrk="1" latinLnBrk="0" hangingPunct="1">
              <a:lnSpc>
                <a:spcPct val="150000"/>
              </a:lnSpc>
              <a:buNone/>
              <a:defRPr lang="de-DE" sz="1600" b="1" kern="1200" dirty="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Begriff</a:t>
            </a:r>
          </a:p>
        </p:txBody>
      </p:sp>
      <p:sp>
        <p:nvSpPr>
          <p:cNvPr id="133" name="Textplatzhalter 47">
            <a:extLst>
              <a:ext uri="{FF2B5EF4-FFF2-40B4-BE49-F238E27FC236}">
                <a16:creationId xmlns:a16="http://schemas.microsoft.com/office/drawing/2014/main" id="{62855EC5-9541-4FDC-97D6-3F84E2A196E2}"/>
              </a:ext>
            </a:extLst>
          </p:cNvPr>
          <p:cNvSpPr>
            <a:spLocks noGrp="1"/>
          </p:cNvSpPr>
          <p:nvPr>
            <p:ph type="body" sz="quarter" idx="23" hasCustomPrompt="1"/>
          </p:nvPr>
        </p:nvSpPr>
        <p:spPr>
          <a:xfrm>
            <a:off x="598836" y="5726476"/>
            <a:ext cx="2779876" cy="595683"/>
          </a:xfrm>
        </p:spPr>
        <p:txBody>
          <a:bodyPr>
            <a:noAutofit/>
          </a:bodyPr>
          <a:lstStyle>
            <a:lvl1pPr marL="0" indent="0" algn="r" defTabSz="914400" rtl="0" eaLnBrk="1" latinLnBrk="0" hangingPunct="1">
              <a:lnSpc>
                <a:spcPct val="150000"/>
              </a:lnSpc>
              <a:spcBef>
                <a:spcPts val="0"/>
              </a:spcBef>
              <a:buNone/>
              <a:defRPr lang="de-DE" sz="1100" kern="1200" dirty="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Text</a:t>
            </a:r>
          </a:p>
        </p:txBody>
      </p:sp>
      <p:grpSp>
        <p:nvGrpSpPr>
          <p:cNvPr id="134" name="Gruppieren 133">
            <a:extLst>
              <a:ext uri="{FF2B5EF4-FFF2-40B4-BE49-F238E27FC236}">
                <a16:creationId xmlns:a16="http://schemas.microsoft.com/office/drawing/2014/main" id="{FADE3354-8D79-42C6-84DA-B91A54B6F21E}"/>
              </a:ext>
            </a:extLst>
          </p:cNvPr>
          <p:cNvGrpSpPr/>
          <p:nvPr userDrawn="1"/>
        </p:nvGrpSpPr>
        <p:grpSpPr>
          <a:xfrm>
            <a:off x="5632059" y="5020593"/>
            <a:ext cx="1828899" cy="923330"/>
            <a:chOff x="1513835" y="1786361"/>
            <a:chExt cx="1828899" cy="923330"/>
          </a:xfrm>
        </p:grpSpPr>
        <p:sp>
          <p:nvSpPr>
            <p:cNvPr id="135" name="TextBox 12">
              <a:extLst>
                <a:ext uri="{FF2B5EF4-FFF2-40B4-BE49-F238E27FC236}">
                  <a16:creationId xmlns:a16="http://schemas.microsoft.com/office/drawing/2014/main" id="{0DF7587F-C4F8-4CCA-B03B-552E41A5CEBD}"/>
                </a:ext>
              </a:extLst>
            </p:cNvPr>
            <p:cNvSpPr txBox="1"/>
            <p:nvPr/>
          </p:nvSpPr>
          <p:spPr>
            <a:xfrm>
              <a:off x="1797439" y="2132899"/>
              <a:ext cx="1545295" cy="338554"/>
            </a:xfrm>
            <a:prstGeom prst="rect">
              <a:avLst/>
            </a:prstGeom>
            <a:noFill/>
          </p:spPr>
          <p:txBody>
            <a:bodyPr wrap="none" rtlCol="0">
              <a:spAutoFit/>
            </a:bodyPr>
            <a:lstStyle/>
            <a:p>
              <a:pPr algn="r"/>
              <a:r>
                <a:rPr lang="en-US" sz="1600">
                  <a:solidFill>
                    <a:schemeClr val="bg1"/>
                  </a:solidFill>
                  <a:latin typeface="Arial Nova" panose="020B0504020202020204" pitchFamily="34" charset="0"/>
                </a:rPr>
                <a:t>Insert title here</a:t>
              </a:r>
            </a:p>
          </p:txBody>
        </p:sp>
        <p:sp>
          <p:nvSpPr>
            <p:cNvPr id="136" name="Rectangle 28">
              <a:extLst>
                <a:ext uri="{FF2B5EF4-FFF2-40B4-BE49-F238E27FC236}">
                  <a16:creationId xmlns:a16="http://schemas.microsoft.com/office/drawing/2014/main" id="{CFF4BE67-8D6C-4BA3-B526-6B621E5EB0E7}"/>
                </a:ext>
              </a:extLst>
            </p:cNvPr>
            <p:cNvSpPr/>
            <p:nvPr/>
          </p:nvSpPr>
          <p:spPr>
            <a:xfrm>
              <a:off x="1513835" y="1786361"/>
              <a:ext cx="954107" cy="923330"/>
            </a:xfrm>
            <a:prstGeom prst="rect">
              <a:avLst/>
            </a:prstGeom>
            <a:noFill/>
            <a:ln>
              <a:noFill/>
            </a:ln>
            <a:effectLst/>
          </p:spPr>
          <p:txBody>
            <a:bodyPr wrap="none" lIns="91440" tIns="45720" rIns="91440" bIns="45720">
              <a:spAutoFit/>
            </a:bodyPr>
            <a:lstStyle/>
            <a:p>
              <a:pPr algn="ctr"/>
              <a:r>
                <a:rPr lang="en-US" sz="5400" b="0" cap="none" spc="0">
                  <a:ln w="0"/>
                  <a:solidFill>
                    <a:schemeClr val="bg2">
                      <a:lumMod val="85000"/>
                    </a:schemeClr>
                  </a:solidFill>
                  <a:latin typeface="Arial Nova" panose="020B0504020202020204" pitchFamily="34" charset="0"/>
                </a:rPr>
                <a:t>03</a:t>
              </a:r>
            </a:p>
          </p:txBody>
        </p:sp>
      </p:grpSp>
      <p:sp>
        <p:nvSpPr>
          <p:cNvPr id="137" name="Textplatzhalter 47">
            <a:extLst>
              <a:ext uri="{FF2B5EF4-FFF2-40B4-BE49-F238E27FC236}">
                <a16:creationId xmlns:a16="http://schemas.microsoft.com/office/drawing/2014/main" id="{7165428D-B649-4189-A3FD-1A74D82C1407}"/>
              </a:ext>
            </a:extLst>
          </p:cNvPr>
          <p:cNvSpPr>
            <a:spLocks noGrp="1"/>
          </p:cNvSpPr>
          <p:nvPr>
            <p:ph type="body" sz="quarter" idx="22" hasCustomPrompt="1"/>
          </p:nvPr>
        </p:nvSpPr>
        <p:spPr>
          <a:xfrm>
            <a:off x="4717059" y="5221443"/>
            <a:ext cx="2774844" cy="428876"/>
          </a:xfrm>
        </p:spPr>
        <p:txBody>
          <a:bodyPr>
            <a:noAutofit/>
          </a:bodyPr>
          <a:lstStyle>
            <a:lvl1pPr marL="0" indent="0" algn="ctr" defTabSz="914400" rtl="0" eaLnBrk="1" latinLnBrk="0" hangingPunct="1">
              <a:lnSpc>
                <a:spcPct val="150000"/>
              </a:lnSpc>
              <a:buNone/>
              <a:defRPr lang="de-DE" sz="1600" b="1" kern="1200" dirty="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Begriff</a:t>
            </a:r>
          </a:p>
        </p:txBody>
      </p:sp>
      <p:sp>
        <p:nvSpPr>
          <p:cNvPr id="138" name="Textplatzhalter 47">
            <a:extLst>
              <a:ext uri="{FF2B5EF4-FFF2-40B4-BE49-F238E27FC236}">
                <a16:creationId xmlns:a16="http://schemas.microsoft.com/office/drawing/2014/main" id="{E2572695-05CE-4C51-9AE7-BB37F5504A4B}"/>
              </a:ext>
            </a:extLst>
          </p:cNvPr>
          <p:cNvSpPr>
            <a:spLocks noGrp="1"/>
          </p:cNvSpPr>
          <p:nvPr>
            <p:ph type="body" sz="quarter" idx="23" hasCustomPrompt="1"/>
          </p:nvPr>
        </p:nvSpPr>
        <p:spPr>
          <a:xfrm>
            <a:off x="4717060" y="5726476"/>
            <a:ext cx="2779876" cy="595683"/>
          </a:xfrm>
        </p:spPr>
        <p:txBody>
          <a:bodyPr>
            <a:noAutofit/>
          </a:bodyPr>
          <a:lstStyle>
            <a:lvl1pPr marL="0" indent="0" algn="ctr" defTabSz="914400" rtl="0" eaLnBrk="1" latinLnBrk="0" hangingPunct="1">
              <a:lnSpc>
                <a:spcPct val="150000"/>
              </a:lnSpc>
              <a:spcBef>
                <a:spcPts val="0"/>
              </a:spcBef>
              <a:buNone/>
              <a:defRPr lang="de-DE" sz="1100" kern="1200" dirty="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Text</a:t>
            </a:r>
          </a:p>
        </p:txBody>
      </p:sp>
      <p:grpSp>
        <p:nvGrpSpPr>
          <p:cNvPr id="144" name="Gruppieren 143">
            <a:extLst>
              <a:ext uri="{FF2B5EF4-FFF2-40B4-BE49-F238E27FC236}">
                <a16:creationId xmlns:a16="http://schemas.microsoft.com/office/drawing/2014/main" id="{69A48232-F98B-4B9D-A54D-0D6FE2E16437}"/>
              </a:ext>
            </a:extLst>
          </p:cNvPr>
          <p:cNvGrpSpPr/>
          <p:nvPr userDrawn="1"/>
        </p:nvGrpSpPr>
        <p:grpSpPr>
          <a:xfrm>
            <a:off x="8744470" y="5020593"/>
            <a:ext cx="2781906" cy="923330"/>
            <a:chOff x="560828" y="1786361"/>
            <a:chExt cx="2781906" cy="923330"/>
          </a:xfrm>
        </p:grpSpPr>
        <p:sp>
          <p:nvSpPr>
            <p:cNvPr id="145" name="TextBox 12">
              <a:extLst>
                <a:ext uri="{FF2B5EF4-FFF2-40B4-BE49-F238E27FC236}">
                  <a16:creationId xmlns:a16="http://schemas.microsoft.com/office/drawing/2014/main" id="{F13855CD-7CC1-4E99-8148-5324181C3834}"/>
                </a:ext>
              </a:extLst>
            </p:cNvPr>
            <p:cNvSpPr txBox="1"/>
            <p:nvPr/>
          </p:nvSpPr>
          <p:spPr>
            <a:xfrm>
              <a:off x="1797439" y="2132899"/>
              <a:ext cx="1545295" cy="338554"/>
            </a:xfrm>
            <a:prstGeom prst="rect">
              <a:avLst/>
            </a:prstGeom>
            <a:noFill/>
          </p:spPr>
          <p:txBody>
            <a:bodyPr wrap="none" rtlCol="0">
              <a:spAutoFit/>
            </a:bodyPr>
            <a:lstStyle/>
            <a:p>
              <a:pPr algn="r"/>
              <a:r>
                <a:rPr lang="en-US" sz="1600">
                  <a:solidFill>
                    <a:schemeClr val="bg1"/>
                  </a:solidFill>
                  <a:latin typeface="Arial Nova" panose="020B0504020202020204" pitchFamily="34" charset="0"/>
                </a:rPr>
                <a:t>Insert title here</a:t>
              </a:r>
            </a:p>
          </p:txBody>
        </p:sp>
        <p:sp>
          <p:nvSpPr>
            <p:cNvPr id="146" name="Rectangle 28">
              <a:extLst>
                <a:ext uri="{FF2B5EF4-FFF2-40B4-BE49-F238E27FC236}">
                  <a16:creationId xmlns:a16="http://schemas.microsoft.com/office/drawing/2014/main" id="{0ED896FB-1A9B-4BF4-A5BC-C8D706AB720D}"/>
                </a:ext>
              </a:extLst>
            </p:cNvPr>
            <p:cNvSpPr/>
            <p:nvPr/>
          </p:nvSpPr>
          <p:spPr>
            <a:xfrm>
              <a:off x="560828" y="1786361"/>
              <a:ext cx="954107" cy="923330"/>
            </a:xfrm>
            <a:prstGeom prst="rect">
              <a:avLst/>
            </a:prstGeom>
            <a:noFill/>
            <a:ln>
              <a:noFill/>
            </a:ln>
            <a:effectLst/>
          </p:spPr>
          <p:txBody>
            <a:bodyPr wrap="none" lIns="91440" tIns="45720" rIns="91440" bIns="45720">
              <a:spAutoFit/>
            </a:bodyPr>
            <a:lstStyle/>
            <a:p>
              <a:pPr algn="ctr"/>
              <a:r>
                <a:rPr lang="en-US" sz="5400" b="0" cap="none" spc="0">
                  <a:ln w="0"/>
                  <a:solidFill>
                    <a:schemeClr val="bg2">
                      <a:lumMod val="85000"/>
                    </a:schemeClr>
                  </a:solidFill>
                  <a:latin typeface="Arial Nova" panose="020B0504020202020204" pitchFamily="34" charset="0"/>
                </a:rPr>
                <a:t>05</a:t>
              </a:r>
            </a:p>
          </p:txBody>
        </p:sp>
      </p:grpSp>
      <p:sp>
        <p:nvSpPr>
          <p:cNvPr id="147" name="Textplatzhalter 47">
            <a:extLst>
              <a:ext uri="{FF2B5EF4-FFF2-40B4-BE49-F238E27FC236}">
                <a16:creationId xmlns:a16="http://schemas.microsoft.com/office/drawing/2014/main" id="{D95C72BC-C192-4211-AFAB-6EEE923F72A4}"/>
              </a:ext>
            </a:extLst>
          </p:cNvPr>
          <p:cNvSpPr>
            <a:spLocks noGrp="1"/>
          </p:cNvSpPr>
          <p:nvPr>
            <p:ph type="body" sz="quarter" idx="24" hasCustomPrompt="1"/>
          </p:nvPr>
        </p:nvSpPr>
        <p:spPr>
          <a:xfrm>
            <a:off x="8782477" y="5221443"/>
            <a:ext cx="2774844" cy="428876"/>
          </a:xfrm>
        </p:spPr>
        <p:txBody>
          <a:bodyPr>
            <a:noAutofit/>
          </a:bodyPr>
          <a:lstStyle>
            <a:lvl1pPr marL="0" indent="0" algn="l" defTabSz="914400" rtl="0" eaLnBrk="1" latinLnBrk="0" hangingPunct="1">
              <a:lnSpc>
                <a:spcPct val="150000"/>
              </a:lnSpc>
              <a:buNone/>
              <a:defRPr lang="de-DE" sz="1600" b="1" kern="1200" dirty="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Begriff</a:t>
            </a:r>
          </a:p>
        </p:txBody>
      </p:sp>
      <p:sp>
        <p:nvSpPr>
          <p:cNvPr id="148" name="Textplatzhalter 47">
            <a:extLst>
              <a:ext uri="{FF2B5EF4-FFF2-40B4-BE49-F238E27FC236}">
                <a16:creationId xmlns:a16="http://schemas.microsoft.com/office/drawing/2014/main" id="{C757EDFD-7C97-47F6-AAF8-013DDCB51087}"/>
              </a:ext>
            </a:extLst>
          </p:cNvPr>
          <p:cNvSpPr>
            <a:spLocks noGrp="1"/>
          </p:cNvSpPr>
          <p:nvPr>
            <p:ph type="body" sz="quarter" idx="25" hasCustomPrompt="1"/>
          </p:nvPr>
        </p:nvSpPr>
        <p:spPr>
          <a:xfrm>
            <a:off x="8782478" y="5726476"/>
            <a:ext cx="2779876" cy="595683"/>
          </a:xfrm>
        </p:spPr>
        <p:txBody>
          <a:bodyPr>
            <a:noAutofit/>
          </a:bodyPr>
          <a:lstStyle>
            <a:lvl1pPr marL="0" indent="0" algn="l" defTabSz="914400" rtl="0" eaLnBrk="1" latinLnBrk="0" hangingPunct="1">
              <a:lnSpc>
                <a:spcPct val="150000"/>
              </a:lnSpc>
              <a:spcBef>
                <a:spcPts val="0"/>
              </a:spcBef>
              <a:buNone/>
              <a:defRPr lang="de-DE" sz="1100" kern="1200" dirty="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Text</a:t>
            </a:r>
          </a:p>
        </p:txBody>
      </p:sp>
      <p:grpSp>
        <p:nvGrpSpPr>
          <p:cNvPr id="149" name="Gruppieren 148">
            <a:extLst>
              <a:ext uri="{FF2B5EF4-FFF2-40B4-BE49-F238E27FC236}">
                <a16:creationId xmlns:a16="http://schemas.microsoft.com/office/drawing/2014/main" id="{46A31586-0493-464A-B2A7-736CA6709F7A}"/>
              </a:ext>
            </a:extLst>
          </p:cNvPr>
          <p:cNvGrpSpPr/>
          <p:nvPr userDrawn="1"/>
        </p:nvGrpSpPr>
        <p:grpSpPr>
          <a:xfrm>
            <a:off x="8744470" y="1786660"/>
            <a:ext cx="2781906" cy="923330"/>
            <a:chOff x="560828" y="1786361"/>
            <a:chExt cx="2781906" cy="923330"/>
          </a:xfrm>
        </p:grpSpPr>
        <p:sp>
          <p:nvSpPr>
            <p:cNvPr id="150" name="TextBox 12">
              <a:extLst>
                <a:ext uri="{FF2B5EF4-FFF2-40B4-BE49-F238E27FC236}">
                  <a16:creationId xmlns:a16="http://schemas.microsoft.com/office/drawing/2014/main" id="{12CA045B-6D80-44A9-A9D2-E383E0515A34}"/>
                </a:ext>
              </a:extLst>
            </p:cNvPr>
            <p:cNvSpPr txBox="1"/>
            <p:nvPr/>
          </p:nvSpPr>
          <p:spPr>
            <a:xfrm>
              <a:off x="1797439" y="2132899"/>
              <a:ext cx="1545295" cy="338554"/>
            </a:xfrm>
            <a:prstGeom prst="rect">
              <a:avLst/>
            </a:prstGeom>
            <a:noFill/>
          </p:spPr>
          <p:txBody>
            <a:bodyPr wrap="none" rtlCol="0">
              <a:spAutoFit/>
            </a:bodyPr>
            <a:lstStyle/>
            <a:p>
              <a:pPr algn="r"/>
              <a:r>
                <a:rPr lang="en-US" sz="1600">
                  <a:solidFill>
                    <a:schemeClr val="bg1"/>
                  </a:solidFill>
                  <a:latin typeface="Arial Nova" panose="020B0504020202020204" pitchFamily="34" charset="0"/>
                </a:rPr>
                <a:t>Insert title here</a:t>
              </a:r>
            </a:p>
          </p:txBody>
        </p:sp>
        <p:sp>
          <p:nvSpPr>
            <p:cNvPr id="151" name="Rectangle 28">
              <a:extLst>
                <a:ext uri="{FF2B5EF4-FFF2-40B4-BE49-F238E27FC236}">
                  <a16:creationId xmlns:a16="http://schemas.microsoft.com/office/drawing/2014/main" id="{2E604921-2D6D-4CC6-A1D6-146FA0D930AA}"/>
                </a:ext>
              </a:extLst>
            </p:cNvPr>
            <p:cNvSpPr/>
            <p:nvPr/>
          </p:nvSpPr>
          <p:spPr>
            <a:xfrm>
              <a:off x="560828" y="1786361"/>
              <a:ext cx="954107" cy="923330"/>
            </a:xfrm>
            <a:prstGeom prst="rect">
              <a:avLst/>
            </a:prstGeom>
            <a:noFill/>
            <a:ln>
              <a:noFill/>
            </a:ln>
            <a:effectLst/>
          </p:spPr>
          <p:txBody>
            <a:bodyPr wrap="none" lIns="91440" tIns="45720" rIns="91440" bIns="45720">
              <a:spAutoFit/>
            </a:bodyPr>
            <a:lstStyle/>
            <a:p>
              <a:pPr algn="ctr"/>
              <a:r>
                <a:rPr lang="en-US" sz="5400" b="0" cap="none" spc="0">
                  <a:ln w="0"/>
                  <a:solidFill>
                    <a:schemeClr val="bg2">
                      <a:lumMod val="85000"/>
                    </a:schemeClr>
                  </a:solidFill>
                  <a:latin typeface="Arial Nova" panose="020B0504020202020204" pitchFamily="34" charset="0"/>
                </a:rPr>
                <a:t>04</a:t>
              </a:r>
            </a:p>
          </p:txBody>
        </p:sp>
      </p:grpSp>
      <p:sp>
        <p:nvSpPr>
          <p:cNvPr id="152" name="Textplatzhalter 47">
            <a:extLst>
              <a:ext uri="{FF2B5EF4-FFF2-40B4-BE49-F238E27FC236}">
                <a16:creationId xmlns:a16="http://schemas.microsoft.com/office/drawing/2014/main" id="{8872EBD2-9433-438C-B61F-BFE564C83AD2}"/>
              </a:ext>
            </a:extLst>
          </p:cNvPr>
          <p:cNvSpPr>
            <a:spLocks noGrp="1"/>
          </p:cNvSpPr>
          <p:nvPr>
            <p:ph type="body" sz="quarter" idx="26" hasCustomPrompt="1"/>
          </p:nvPr>
        </p:nvSpPr>
        <p:spPr>
          <a:xfrm>
            <a:off x="8782477" y="1987510"/>
            <a:ext cx="2774844" cy="428876"/>
          </a:xfrm>
        </p:spPr>
        <p:txBody>
          <a:bodyPr>
            <a:noAutofit/>
          </a:bodyPr>
          <a:lstStyle>
            <a:lvl1pPr marL="0" indent="0" algn="l" defTabSz="914400" rtl="0" eaLnBrk="1" latinLnBrk="0" hangingPunct="1">
              <a:lnSpc>
                <a:spcPct val="150000"/>
              </a:lnSpc>
              <a:buNone/>
              <a:defRPr lang="de-DE" sz="1600" b="1" kern="1200" dirty="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Begriff</a:t>
            </a:r>
          </a:p>
        </p:txBody>
      </p:sp>
      <p:sp>
        <p:nvSpPr>
          <p:cNvPr id="153" name="Textplatzhalter 47">
            <a:extLst>
              <a:ext uri="{FF2B5EF4-FFF2-40B4-BE49-F238E27FC236}">
                <a16:creationId xmlns:a16="http://schemas.microsoft.com/office/drawing/2014/main" id="{089BF4E2-B170-4901-98C1-3CCEF611D3FD}"/>
              </a:ext>
            </a:extLst>
          </p:cNvPr>
          <p:cNvSpPr>
            <a:spLocks noGrp="1"/>
          </p:cNvSpPr>
          <p:nvPr>
            <p:ph type="body" sz="quarter" idx="27" hasCustomPrompt="1"/>
          </p:nvPr>
        </p:nvSpPr>
        <p:spPr>
          <a:xfrm>
            <a:off x="8782478" y="2492543"/>
            <a:ext cx="2779876" cy="595683"/>
          </a:xfrm>
        </p:spPr>
        <p:txBody>
          <a:bodyPr>
            <a:noAutofit/>
          </a:bodyPr>
          <a:lstStyle>
            <a:lvl1pPr marL="0" indent="0" algn="l" defTabSz="914400" rtl="0" eaLnBrk="1" latinLnBrk="0" hangingPunct="1">
              <a:lnSpc>
                <a:spcPct val="150000"/>
              </a:lnSpc>
              <a:spcBef>
                <a:spcPts val="0"/>
              </a:spcBef>
              <a:buNone/>
              <a:defRPr lang="de-DE" sz="1100" kern="1200" dirty="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Text</a:t>
            </a:r>
          </a:p>
        </p:txBody>
      </p:sp>
      <p:sp>
        <p:nvSpPr>
          <p:cNvPr id="154" name="Foliennummernplatzhalter 5">
            <a:extLst>
              <a:ext uri="{FF2B5EF4-FFF2-40B4-BE49-F238E27FC236}">
                <a16:creationId xmlns:a16="http://schemas.microsoft.com/office/drawing/2014/main" id="{0068520E-1BEA-488A-AB47-B1A5EDB2D518}"/>
              </a:ext>
            </a:extLst>
          </p:cNvPr>
          <p:cNvSpPr>
            <a:spLocks noGrp="1"/>
          </p:cNvSpPr>
          <p:nvPr>
            <p:ph type="sldNum" sz="quarter" idx="12"/>
          </p:nvPr>
        </p:nvSpPr>
        <p:spPr>
          <a:xfrm>
            <a:off x="11632084" y="6449924"/>
            <a:ext cx="502024" cy="365125"/>
          </a:xfrm>
        </p:spPr>
        <p:txBody>
          <a:bodyPr/>
          <a:lstStyle>
            <a:lvl1pPr>
              <a:defRPr>
                <a:solidFill>
                  <a:schemeClr val="accent1"/>
                </a:solidFill>
                <a:latin typeface="Arial Nova" panose="020B0504020202020204" pitchFamily="34" charset="0"/>
              </a:defRPr>
            </a:lvl1pPr>
          </a:lstStyle>
          <a:p>
            <a:fld id="{661E4444-FF17-47DA-BF27-F4FFCBEFF0B5}" type="slidenum">
              <a:rPr lang="de-DE" smtClean="0"/>
              <a:pPr/>
              <a:t>‹Nr.›</a:t>
            </a:fld>
            <a:endParaRPr lang="de-DE"/>
          </a:p>
        </p:txBody>
      </p:sp>
      <p:pic>
        <p:nvPicPr>
          <p:cNvPr id="3" name="Grafik 2" descr="Ein Bild, das Screenshot, Grafiken, Grafikdesign, Design enthält.&#10;&#10;Automatisch generierte Beschreibung">
            <a:extLst>
              <a:ext uri="{FF2B5EF4-FFF2-40B4-BE49-F238E27FC236}">
                <a16:creationId xmlns:a16="http://schemas.microsoft.com/office/drawing/2014/main" id="{FB34E085-AFEB-BBDA-2346-2930377ABF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20" y="82709"/>
            <a:ext cx="545907" cy="652535"/>
          </a:xfrm>
          <a:prstGeom prst="rect">
            <a:avLst/>
          </a:prstGeom>
        </p:spPr>
      </p:pic>
    </p:spTree>
    <p:extLst>
      <p:ext uri="{BB962C8B-B14F-4D97-AF65-F5344CB8AC3E}">
        <p14:creationId xmlns:p14="http://schemas.microsoft.com/office/powerpoint/2010/main" val="4048420132"/>
      </p:ext>
    </p:extLst>
  </p:cSld>
  <p:clrMapOvr>
    <a:masterClrMapping/>
  </p:clrMapOvr>
  <p:extLst>
    <p:ext uri="{DCECCB84-F9BA-43D5-87BE-67443E8EF086}">
      <p15:sldGuideLst xmlns:p15="http://schemas.microsoft.com/office/powerpoint/2012/main">
        <p15:guide id="1" orient="horz" pos="3294">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Über das Unternehmen">
    <p:spTree>
      <p:nvGrpSpPr>
        <p:cNvPr id="1" name=""/>
        <p:cNvGrpSpPr/>
        <p:nvPr/>
      </p:nvGrpSpPr>
      <p:grpSpPr>
        <a:xfrm>
          <a:off x="0" y="0"/>
          <a:ext cx="0" cy="0"/>
          <a:chOff x="0" y="0"/>
          <a:chExt cx="0" cy="0"/>
        </a:xfrm>
      </p:grpSpPr>
      <p:pic>
        <p:nvPicPr>
          <p:cNvPr id="43" name="Grafik 42" descr="Ein Bild, das Baum, draußen, Straße, Gras enthält.&#10;&#10;Automatisch generierte Beschreibung">
            <a:extLst>
              <a:ext uri="{FF2B5EF4-FFF2-40B4-BE49-F238E27FC236}">
                <a16:creationId xmlns:a16="http://schemas.microsoft.com/office/drawing/2014/main" id="{661ABAD5-A23B-4AA8-8A90-9AAE5FA40D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202844" cy="6857999"/>
          </a:xfrm>
          <a:prstGeom prst="rect">
            <a:avLst/>
          </a:prstGeom>
        </p:spPr>
      </p:pic>
      <p:sp>
        <p:nvSpPr>
          <p:cNvPr id="44" name="Rechteck 43">
            <a:extLst>
              <a:ext uri="{FF2B5EF4-FFF2-40B4-BE49-F238E27FC236}">
                <a16:creationId xmlns:a16="http://schemas.microsoft.com/office/drawing/2014/main" id="{1D956E79-2AEC-4936-9621-D9B0D865EF81}"/>
              </a:ext>
            </a:extLst>
          </p:cNvPr>
          <p:cNvSpPr/>
          <p:nvPr userDrawn="1"/>
        </p:nvSpPr>
        <p:spPr>
          <a:xfrm>
            <a:off x="4878593" y="0"/>
            <a:ext cx="7324251"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Box 8">
            <a:extLst>
              <a:ext uri="{FF2B5EF4-FFF2-40B4-BE49-F238E27FC236}">
                <a16:creationId xmlns:a16="http://schemas.microsoft.com/office/drawing/2014/main" id="{1537F729-5EC4-4AE0-A90F-8C6BE3AE990E}"/>
              </a:ext>
            </a:extLst>
          </p:cNvPr>
          <p:cNvSpPr txBox="1"/>
          <p:nvPr/>
        </p:nvSpPr>
        <p:spPr>
          <a:xfrm>
            <a:off x="647979" y="1132041"/>
            <a:ext cx="2710455" cy="369332"/>
          </a:xfrm>
          <a:prstGeom prst="rect">
            <a:avLst/>
          </a:prstGeom>
          <a:noFill/>
        </p:spPr>
        <p:txBody>
          <a:bodyPr wrap="square" rtlCol="0">
            <a:spAutoFit/>
          </a:bodyPr>
          <a:lstStyle/>
          <a:p>
            <a:r>
              <a:rPr lang="en-US" sz="1800" b="1" kern="1200" spc="300" err="1">
                <a:solidFill>
                  <a:schemeClr val="bg1">
                    <a:lumMod val="90000"/>
                  </a:schemeClr>
                </a:solidFill>
                <a:latin typeface="Arial Nova" panose="020B0504020202020204" pitchFamily="34" charset="0"/>
                <a:ea typeface="+mn-ea"/>
                <a:cs typeface="+mn-cs"/>
              </a:rPr>
              <a:t>Über</a:t>
            </a:r>
            <a:r>
              <a:rPr lang="en-US" sz="1800" b="1" kern="1200" spc="300">
                <a:solidFill>
                  <a:schemeClr val="bg1">
                    <a:lumMod val="90000"/>
                  </a:schemeClr>
                </a:solidFill>
                <a:latin typeface="Arial Nova" panose="020B0504020202020204" pitchFamily="34" charset="0"/>
                <a:ea typeface="+mn-ea"/>
                <a:cs typeface="+mn-cs"/>
              </a:rPr>
              <a:t> </a:t>
            </a:r>
            <a:r>
              <a:rPr lang="en-US" sz="1800" b="1" kern="1200" spc="300" err="1">
                <a:solidFill>
                  <a:schemeClr val="bg1">
                    <a:lumMod val="90000"/>
                  </a:schemeClr>
                </a:solidFill>
                <a:latin typeface="Arial Nova" panose="020B0504020202020204" pitchFamily="34" charset="0"/>
                <a:ea typeface="+mn-ea"/>
                <a:cs typeface="+mn-cs"/>
              </a:rPr>
              <a:t>unser</a:t>
            </a:r>
            <a:endParaRPr lang="en-US" sz="1800" b="1" kern="1200" spc="300">
              <a:solidFill>
                <a:schemeClr val="bg1">
                  <a:lumMod val="90000"/>
                </a:schemeClr>
              </a:solidFill>
              <a:latin typeface="Arial Nova" panose="020B0504020202020204" pitchFamily="34" charset="0"/>
              <a:ea typeface="+mn-ea"/>
              <a:cs typeface="+mn-cs"/>
            </a:endParaRPr>
          </a:p>
        </p:txBody>
      </p:sp>
      <p:cxnSp>
        <p:nvCxnSpPr>
          <p:cNvPr id="10" name="Straight Connector 5">
            <a:extLst>
              <a:ext uri="{FF2B5EF4-FFF2-40B4-BE49-F238E27FC236}">
                <a16:creationId xmlns:a16="http://schemas.microsoft.com/office/drawing/2014/main" id="{47EA0155-9836-49C1-8CB2-BEEE1F9B2F61}"/>
              </a:ext>
            </a:extLst>
          </p:cNvPr>
          <p:cNvCxnSpPr/>
          <p:nvPr/>
        </p:nvCxnSpPr>
        <p:spPr>
          <a:xfrm>
            <a:off x="720090" y="2487516"/>
            <a:ext cx="457200" cy="1522"/>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TextBox 9">
            <a:extLst>
              <a:ext uri="{FF2B5EF4-FFF2-40B4-BE49-F238E27FC236}">
                <a16:creationId xmlns:a16="http://schemas.microsoft.com/office/drawing/2014/main" id="{62A5EC9C-C79A-46BE-B239-EAB217DBA42F}"/>
              </a:ext>
            </a:extLst>
          </p:cNvPr>
          <p:cNvSpPr txBox="1"/>
          <p:nvPr userDrawn="1"/>
        </p:nvSpPr>
        <p:spPr>
          <a:xfrm>
            <a:off x="636269" y="2769456"/>
            <a:ext cx="3923574" cy="1638910"/>
          </a:xfrm>
          <a:prstGeom prst="rect">
            <a:avLst/>
          </a:prstGeom>
          <a:noFill/>
        </p:spPr>
        <p:txBody>
          <a:bodyPr wrap="square" rtlCol="0">
            <a:spAutoFit/>
          </a:bodyPr>
          <a:lstStyle/>
          <a:p>
            <a:pPr>
              <a:lnSpc>
                <a:spcPct val="150000"/>
              </a:lnSpc>
            </a:pPr>
            <a:r>
              <a:rPr lang="en-US" sz="1400" dirty="0" err="1">
                <a:solidFill>
                  <a:schemeClr val="bg1"/>
                </a:solidFill>
                <a:latin typeface="Arial Nova" panose="020B0504020202020204" pitchFamily="34" charset="0"/>
              </a:rPr>
              <a:t>Planung</a:t>
            </a:r>
            <a:r>
              <a:rPr lang="en-US" sz="1400" dirty="0">
                <a:solidFill>
                  <a:schemeClr val="bg1"/>
                </a:solidFill>
                <a:latin typeface="Arial Nova" panose="020B0504020202020204" pitchFamily="34" charset="0"/>
              </a:rPr>
              <a:t> &amp; Vermessung </a:t>
            </a:r>
            <a:r>
              <a:rPr lang="en-US" sz="1400" dirty="0" err="1">
                <a:solidFill>
                  <a:schemeClr val="bg1"/>
                </a:solidFill>
                <a:latin typeface="Arial Nova" panose="020B0504020202020204" pitchFamily="34" charset="0"/>
              </a:rPr>
              <a:t>seit</a:t>
            </a:r>
            <a:r>
              <a:rPr lang="en-US" sz="1400" dirty="0">
                <a:solidFill>
                  <a:schemeClr val="bg1"/>
                </a:solidFill>
                <a:latin typeface="Arial Nova" panose="020B0504020202020204" pitchFamily="34" charset="0"/>
              </a:rPr>
              <a:t> 1992</a:t>
            </a:r>
          </a:p>
          <a:p>
            <a:pPr>
              <a:lnSpc>
                <a:spcPct val="150000"/>
              </a:lnSpc>
            </a:pPr>
            <a:r>
              <a:rPr lang="en-US" sz="1400" dirty="0" err="1">
                <a:solidFill>
                  <a:schemeClr val="bg1"/>
                </a:solidFill>
                <a:latin typeface="Arial Nova" panose="020B0504020202020204" pitchFamily="34" charset="0"/>
              </a:rPr>
              <a:t>Kontinuierliche</a:t>
            </a:r>
            <a:r>
              <a:rPr lang="en-US" sz="1400" dirty="0">
                <a:solidFill>
                  <a:schemeClr val="bg1"/>
                </a:solidFill>
                <a:latin typeface="Arial Nova" panose="020B0504020202020204" pitchFamily="34" charset="0"/>
              </a:rPr>
              <a:t> </a:t>
            </a:r>
            <a:r>
              <a:rPr lang="en-US" sz="1400" dirty="0" err="1">
                <a:solidFill>
                  <a:schemeClr val="bg1"/>
                </a:solidFill>
                <a:latin typeface="Arial Nova" panose="020B0504020202020204" pitchFamily="34" charset="0"/>
              </a:rPr>
              <a:t>Leistungserweiterung</a:t>
            </a:r>
            <a:endParaRPr lang="en-US" sz="1400" dirty="0">
              <a:solidFill>
                <a:schemeClr val="bg1"/>
              </a:solidFill>
              <a:latin typeface="Arial Nova" panose="020B0504020202020204" pitchFamily="34" charset="0"/>
            </a:endParaRPr>
          </a:p>
          <a:p>
            <a:pPr>
              <a:lnSpc>
                <a:spcPct val="150000"/>
              </a:lnSpc>
            </a:pPr>
            <a:r>
              <a:rPr lang="en-US" sz="1400" dirty="0" err="1">
                <a:solidFill>
                  <a:schemeClr val="bg1"/>
                </a:solidFill>
                <a:latin typeface="Arial Nova" panose="020B0504020202020204" pitchFamily="34" charset="0"/>
              </a:rPr>
              <a:t>Neueste</a:t>
            </a:r>
            <a:r>
              <a:rPr lang="en-US" sz="1400" dirty="0">
                <a:solidFill>
                  <a:schemeClr val="bg1"/>
                </a:solidFill>
                <a:latin typeface="Arial Nova" panose="020B0504020202020204" pitchFamily="34" charset="0"/>
              </a:rPr>
              <a:t> </a:t>
            </a:r>
            <a:r>
              <a:rPr lang="en-US" sz="1400" dirty="0" err="1">
                <a:solidFill>
                  <a:schemeClr val="bg1"/>
                </a:solidFill>
                <a:latin typeface="Arial Nova" panose="020B0504020202020204" pitchFamily="34" charset="0"/>
              </a:rPr>
              <a:t>Technologien</a:t>
            </a:r>
            <a:endParaRPr lang="en-US" sz="1400" dirty="0">
              <a:solidFill>
                <a:schemeClr val="bg1"/>
              </a:solidFill>
              <a:latin typeface="Arial Nova" panose="020B0504020202020204" pitchFamily="34" charset="0"/>
            </a:endParaRPr>
          </a:p>
          <a:p>
            <a:pPr>
              <a:lnSpc>
                <a:spcPct val="150000"/>
              </a:lnSpc>
            </a:pPr>
            <a:r>
              <a:rPr lang="en-US" sz="1400">
                <a:solidFill>
                  <a:schemeClr val="bg1"/>
                </a:solidFill>
                <a:latin typeface="Arial Nova" panose="020B0504020202020204" pitchFamily="34" charset="0"/>
              </a:rPr>
              <a:t>21-köpfiges</a:t>
            </a:r>
            <a:r>
              <a:rPr lang="en-US" sz="1400" baseline="0">
                <a:solidFill>
                  <a:schemeClr val="bg1"/>
                </a:solidFill>
                <a:latin typeface="Arial Nova" panose="020B0504020202020204" pitchFamily="34" charset="0"/>
              </a:rPr>
              <a:t> </a:t>
            </a:r>
            <a:r>
              <a:rPr lang="en-US" sz="1400" baseline="0" dirty="0">
                <a:solidFill>
                  <a:schemeClr val="bg1"/>
                </a:solidFill>
                <a:latin typeface="Arial Nova" panose="020B0504020202020204" pitchFamily="34" charset="0"/>
              </a:rPr>
              <a:t>Team</a:t>
            </a:r>
            <a:endParaRPr lang="en-US" sz="1400" dirty="0">
              <a:solidFill>
                <a:schemeClr val="bg1"/>
              </a:solidFill>
              <a:latin typeface="Arial Nova" panose="020B0504020202020204" pitchFamily="34" charset="0"/>
            </a:endParaRPr>
          </a:p>
          <a:p>
            <a:pPr>
              <a:lnSpc>
                <a:spcPct val="150000"/>
              </a:lnSpc>
            </a:pPr>
            <a:endParaRPr lang="en-US" sz="1100" dirty="0">
              <a:solidFill>
                <a:schemeClr val="bg1"/>
              </a:solidFill>
              <a:latin typeface="Arial Nova" panose="020B0504020202020204" pitchFamily="34" charset="0"/>
            </a:endParaRPr>
          </a:p>
        </p:txBody>
      </p:sp>
      <p:grpSp>
        <p:nvGrpSpPr>
          <p:cNvPr id="15" name="Group 10">
            <a:extLst>
              <a:ext uri="{FF2B5EF4-FFF2-40B4-BE49-F238E27FC236}">
                <a16:creationId xmlns:a16="http://schemas.microsoft.com/office/drawing/2014/main" id="{A8BB3536-3145-4644-B963-E175D2CD346C}"/>
              </a:ext>
            </a:extLst>
          </p:cNvPr>
          <p:cNvGrpSpPr/>
          <p:nvPr userDrawn="1"/>
        </p:nvGrpSpPr>
        <p:grpSpPr>
          <a:xfrm>
            <a:off x="720090" y="4926033"/>
            <a:ext cx="3828641" cy="246221"/>
            <a:chOff x="4483925" y="4119058"/>
            <a:chExt cx="3157847" cy="297065"/>
          </a:xfrm>
        </p:grpSpPr>
        <p:sp>
          <p:nvSpPr>
            <p:cNvPr id="16" name="Rounded Rectangle 11">
              <a:extLst>
                <a:ext uri="{FF2B5EF4-FFF2-40B4-BE49-F238E27FC236}">
                  <a16:creationId xmlns:a16="http://schemas.microsoft.com/office/drawing/2014/main" id="{DC36BAB7-7503-410D-A59A-51A48D11252C}"/>
                </a:ext>
              </a:extLst>
            </p:cNvPr>
            <p:cNvSpPr/>
            <p:nvPr/>
          </p:nvSpPr>
          <p:spPr>
            <a:xfrm>
              <a:off x="4483925" y="4136029"/>
              <a:ext cx="3157847" cy="26311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100">
                <a:solidFill>
                  <a:srgbClr val="FFFFFF"/>
                </a:solidFill>
                <a:latin typeface="Arial Nova" panose="020B0504020202020204" pitchFamily="34" charset="0"/>
                <a:ea typeface="Questrial" panose="020B0706030804020204" pitchFamily="34" charset="0"/>
                <a:cs typeface="Questrial" panose="020B0706030804020204" pitchFamily="34" charset="0"/>
              </a:endParaRPr>
            </a:p>
          </p:txBody>
        </p:sp>
        <p:sp>
          <p:nvSpPr>
            <p:cNvPr id="17" name="Rounded Rectangle 12">
              <a:extLst>
                <a:ext uri="{FF2B5EF4-FFF2-40B4-BE49-F238E27FC236}">
                  <a16:creationId xmlns:a16="http://schemas.microsoft.com/office/drawing/2014/main" id="{02C3E297-732C-43F0-A3F4-6D8D4211A0E2}"/>
                </a:ext>
              </a:extLst>
            </p:cNvPr>
            <p:cNvSpPr/>
            <p:nvPr/>
          </p:nvSpPr>
          <p:spPr>
            <a:xfrm>
              <a:off x="4483926" y="4136029"/>
              <a:ext cx="3157846" cy="28009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000" b="1">
                  <a:solidFill>
                    <a:srgbClr val="FFFFFF"/>
                  </a:solidFill>
                  <a:latin typeface="Arial Nova" panose="020B0504020202020204" pitchFamily="34" charset="0"/>
                  <a:ea typeface="Questrial" panose="020B0706030804020204" pitchFamily="34" charset="0"/>
                  <a:cs typeface="Montserrat" panose="02000000000000000000" pitchFamily="2" charset="0"/>
                </a:rPr>
                <a:t>100 %</a:t>
              </a:r>
            </a:p>
          </p:txBody>
        </p:sp>
        <p:sp>
          <p:nvSpPr>
            <p:cNvPr id="18" name="Rectangle 13">
              <a:extLst>
                <a:ext uri="{FF2B5EF4-FFF2-40B4-BE49-F238E27FC236}">
                  <a16:creationId xmlns:a16="http://schemas.microsoft.com/office/drawing/2014/main" id="{4D15DDE5-AE52-4B17-8766-FDBEF37A951B}"/>
                </a:ext>
              </a:extLst>
            </p:cNvPr>
            <p:cNvSpPr/>
            <p:nvPr/>
          </p:nvSpPr>
          <p:spPr>
            <a:xfrm>
              <a:off x="4518552" y="4119058"/>
              <a:ext cx="613742" cy="297065"/>
            </a:xfrm>
            <a:prstGeom prst="rect">
              <a:avLst/>
            </a:prstGeom>
            <a:ln>
              <a:noFill/>
            </a:ln>
          </p:spPr>
          <p:txBody>
            <a:bodyPr wrap="none" lIns="91440" tIns="45720" rIns="91440" bIns="45720" anchor="ctr">
              <a:spAutoFit/>
            </a:bodyPr>
            <a:lstStyle/>
            <a:p>
              <a:r>
                <a:rPr lang="en-US" sz="1000" b="1" err="1">
                  <a:solidFill>
                    <a:schemeClr val="bg1"/>
                  </a:solidFill>
                  <a:latin typeface="Arial Nova" panose="020B0504020202020204" pitchFamily="34" charset="0"/>
                </a:rPr>
                <a:t>Innovativ</a:t>
              </a:r>
              <a:endParaRPr lang="en-US" sz="1000" b="1">
                <a:solidFill>
                  <a:schemeClr val="bg1"/>
                </a:solidFill>
                <a:latin typeface="Arial Nova" panose="020B0504020202020204" pitchFamily="34" charset="0"/>
                <a:ea typeface="Questrial" panose="020B0706030804020204" pitchFamily="34" charset="0"/>
                <a:cs typeface="Montserrat" panose="02000000000000000000" pitchFamily="2" charset="0"/>
              </a:endParaRPr>
            </a:p>
          </p:txBody>
        </p:sp>
      </p:grpSp>
      <p:grpSp>
        <p:nvGrpSpPr>
          <p:cNvPr id="19" name="Group 14">
            <a:extLst>
              <a:ext uri="{FF2B5EF4-FFF2-40B4-BE49-F238E27FC236}">
                <a16:creationId xmlns:a16="http://schemas.microsoft.com/office/drawing/2014/main" id="{0DF95AD4-C885-48C6-8F84-4ACCC4A8CCC4}"/>
              </a:ext>
            </a:extLst>
          </p:cNvPr>
          <p:cNvGrpSpPr/>
          <p:nvPr userDrawn="1"/>
        </p:nvGrpSpPr>
        <p:grpSpPr>
          <a:xfrm>
            <a:off x="720090" y="5493812"/>
            <a:ext cx="3828641" cy="246221"/>
            <a:chOff x="4483925" y="4119058"/>
            <a:chExt cx="3157847" cy="297065"/>
          </a:xfrm>
        </p:grpSpPr>
        <p:sp>
          <p:nvSpPr>
            <p:cNvPr id="20" name="Rounded Rectangle 15">
              <a:extLst>
                <a:ext uri="{FF2B5EF4-FFF2-40B4-BE49-F238E27FC236}">
                  <a16:creationId xmlns:a16="http://schemas.microsoft.com/office/drawing/2014/main" id="{EA5E8C57-4D69-455B-8353-8D0B9591AE18}"/>
                </a:ext>
              </a:extLst>
            </p:cNvPr>
            <p:cNvSpPr/>
            <p:nvPr/>
          </p:nvSpPr>
          <p:spPr>
            <a:xfrm>
              <a:off x="4483925" y="4136029"/>
              <a:ext cx="3157847" cy="26311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100">
                <a:solidFill>
                  <a:srgbClr val="FFFFFF"/>
                </a:solidFill>
                <a:latin typeface="Arial Nova" panose="020B0504020202020204" pitchFamily="34" charset="0"/>
                <a:ea typeface="Questrial" panose="020B0706030804020204" pitchFamily="34" charset="0"/>
                <a:cs typeface="Questrial" panose="020B0706030804020204" pitchFamily="34" charset="0"/>
              </a:endParaRPr>
            </a:p>
          </p:txBody>
        </p:sp>
        <p:sp>
          <p:nvSpPr>
            <p:cNvPr id="21" name="Rounded Rectangle 16">
              <a:extLst>
                <a:ext uri="{FF2B5EF4-FFF2-40B4-BE49-F238E27FC236}">
                  <a16:creationId xmlns:a16="http://schemas.microsoft.com/office/drawing/2014/main" id="{981557F7-71B5-441A-8809-C98DD23CA91D}"/>
                </a:ext>
              </a:extLst>
            </p:cNvPr>
            <p:cNvSpPr/>
            <p:nvPr/>
          </p:nvSpPr>
          <p:spPr>
            <a:xfrm>
              <a:off x="4483926" y="4136029"/>
              <a:ext cx="3157845" cy="26311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000" b="1">
                  <a:solidFill>
                    <a:srgbClr val="FFFFFF"/>
                  </a:solidFill>
                  <a:latin typeface="Arial Nova" panose="020B0504020202020204" pitchFamily="34" charset="0"/>
                  <a:ea typeface="Questrial" panose="020B0706030804020204" pitchFamily="34" charset="0"/>
                  <a:cs typeface="Montserrat" panose="02000000000000000000" pitchFamily="2" charset="0"/>
                </a:rPr>
                <a:t>100 %</a:t>
              </a:r>
            </a:p>
          </p:txBody>
        </p:sp>
        <p:sp>
          <p:nvSpPr>
            <p:cNvPr id="22" name="Rectangle 17">
              <a:extLst>
                <a:ext uri="{FF2B5EF4-FFF2-40B4-BE49-F238E27FC236}">
                  <a16:creationId xmlns:a16="http://schemas.microsoft.com/office/drawing/2014/main" id="{21C6B456-D981-4BC4-A8B4-529272CA6326}"/>
                </a:ext>
              </a:extLst>
            </p:cNvPr>
            <p:cNvSpPr/>
            <p:nvPr/>
          </p:nvSpPr>
          <p:spPr>
            <a:xfrm>
              <a:off x="4518552" y="4119058"/>
              <a:ext cx="731413" cy="297065"/>
            </a:xfrm>
            <a:prstGeom prst="rect">
              <a:avLst/>
            </a:prstGeom>
            <a:ln>
              <a:noFill/>
            </a:ln>
          </p:spPr>
          <p:txBody>
            <a:bodyPr wrap="none" lIns="91440" tIns="45720" rIns="91440" bIns="45720" anchor="ctr">
              <a:spAutoFit/>
            </a:bodyPr>
            <a:lstStyle/>
            <a:p>
              <a:r>
                <a:rPr lang="en-US" sz="1000" b="1" err="1">
                  <a:solidFill>
                    <a:schemeClr val="bg1"/>
                  </a:solidFill>
                  <a:latin typeface="Arial Nova" panose="020B0504020202020204" pitchFamily="34" charset="0"/>
                </a:rPr>
                <a:t>Hochwertig</a:t>
              </a:r>
              <a:endParaRPr lang="en-US" sz="1000" b="1">
                <a:solidFill>
                  <a:schemeClr val="bg1"/>
                </a:solidFill>
                <a:latin typeface="Arial Nova" panose="020B0504020202020204" pitchFamily="34" charset="0"/>
                <a:ea typeface="Questrial" panose="020B0706030804020204" pitchFamily="34" charset="0"/>
                <a:cs typeface="Montserrat" panose="02000000000000000000" pitchFamily="2" charset="0"/>
              </a:endParaRPr>
            </a:p>
          </p:txBody>
        </p:sp>
      </p:grpSp>
      <p:sp>
        <p:nvSpPr>
          <p:cNvPr id="25" name="Rounded Rectangle 2">
            <a:extLst>
              <a:ext uri="{FF2B5EF4-FFF2-40B4-BE49-F238E27FC236}">
                <a16:creationId xmlns:a16="http://schemas.microsoft.com/office/drawing/2014/main" id="{66781B28-7F7C-4437-B080-60F4CBC665E3}"/>
              </a:ext>
            </a:extLst>
          </p:cNvPr>
          <p:cNvSpPr/>
          <p:nvPr userDrawn="1"/>
        </p:nvSpPr>
        <p:spPr>
          <a:xfrm rot="2700000">
            <a:off x="6565649" y="1382474"/>
            <a:ext cx="1649246" cy="1649246"/>
          </a:xfrm>
          <a:prstGeom prst="roundRect">
            <a:avLst/>
          </a:prstGeom>
          <a:solidFill>
            <a:schemeClr val="tx1"/>
          </a:solidFill>
          <a:ln>
            <a:noFill/>
          </a:ln>
          <a:effectLst>
            <a:outerShdw blurRad="63500" sx="102000" sy="102000" algn="ctr"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
            <a:extLst>
              <a:ext uri="{FF2B5EF4-FFF2-40B4-BE49-F238E27FC236}">
                <a16:creationId xmlns:a16="http://schemas.microsoft.com/office/drawing/2014/main" id="{5EAA5476-B2AD-4E89-B9EA-5773EC132A5E}"/>
              </a:ext>
            </a:extLst>
          </p:cNvPr>
          <p:cNvSpPr/>
          <p:nvPr userDrawn="1"/>
        </p:nvSpPr>
        <p:spPr>
          <a:xfrm rot="2700000">
            <a:off x="6565651" y="4004760"/>
            <a:ext cx="1649246" cy="1649246"/>
          </a:xfrm>
          <a:prstGeom prst="roundRect">
            <a:avLst/>
          </a:prstGeom>
          <a:solidFill>
            <a:schemeClr val="tx1"/>
          </a:solidFill>
          <a:ln>
            <a:noFill/>
          </a:ln>
          <a:effectLst>
            <a:outerShdw blurRad="63500" sx="102000" sy="102000" algn="ctr"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
            <a:extLst>
              <a:ext uri="{FF2B5EF4-FFF2-40B4-BE49-F238E27FC236}">
                <a16:creationId xmlns:a16="http://schemas.microsoft.com/office/drawing/2014/main" id="{76095DE1-C177-4AEE-8F9E-26865669530C}"/>
              </a:ext>
            </a:extLst>
          </p:cNvPr>
          <p:cNvSpPr/>
          <p:nvPr userDrawn="1"/>
        </p:nvSpPr>
        <p:spPr>
          <a:xfrm rot="2700000">
            <a:off x="9205784" y="1382475"/>
            <a:ext cx="1649246" cy="1649246"/>
          </a:xfrm>
          <a:prstGeom prst="roundRect">
            <a:avLst/>
          </a:prstGeom>
          <a:solidFill>
            <a:schemeClr val="tx1"/>
          </a:solidFill>
          <a:ln>
            <a:noFill/>
          </a:ln>
          <a:effectLst>
            <a:outerShdw blurRad="63500" sx="102000" sy="102000" algn="ctr"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
            <a:extLst>
              <a:ext uri="{FF2B5EF4-FFF2-40B4-BE49-F238E27FC236}">
                <a16:creationId xmlns:a16="http://schemas.microsoft.com/office/drawing/2014/main" id="{FDC2403C-8EC4-432D-8814-B17265207E08}"/>
              </a:ext>
            </a:extLst>
          </p:cNvPr>
          <p:cNvSpPr/>
          <p:nvPr userDrawn="1"/>
        </p:nvSpPr>
        <p:spPr>
          <a:xfrm rot="2700000">
            <a:off x="9205785" y="4004760"/>
            <a:ext cx="1649246" cy="1649246"/>
          </a:xfrm>
          <a:prstGeom prst="roundRect">
            <a:avLst/>
          </a:prstGeom>
          <a:solidFill>
            <a:schemeClr val="tx1"/>
          </a:solidFill>
          <a:ln>
            <a:noFill/>
          </a:ln>
          <a:effectLst>
            <a:outerShdw blurRad="63500" sx="102000" sy="102000" algn="ctr"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fik 34" descr="Ein Bild, das Text, dunkel, Gewehr enthält.&#10;&#10;Automatisch generierte Beschreibung">
            <a:extLst>
              <a:ext uri="{FF2B5EF4-FFF2-40B4-BE49-F238E27FC236}">
                <a16:creationId xmlns:a16="http://schemas.microsoft.com/office/drawing/2014/main" id="{343BF2E6-9610-44CA-9A53-418EA971AF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7571" y="1379828"/>
            <a:ext cx="1789416" cy="1789416"/>
          </a:xfrm>
          <a:prstGeom prst="rect">
            <a:avLst/>
          </a:prstGeom>
        </p:spPr>
      </p:pic>
      <p:pic>
        <p:nvPicPr>
          <p:cNvPr id="2" name="Grafik 1" descr="Ein Bild, das Baum, draußen, Straße, Gras enthält.&#10;&#10;Automatisch generierte Beschreibung">
            <a:extLst>
              <a:ext uri="{FF2B5EF4-FFF2-40B4-BE49-F238E27FC236}">
                <a16:creationId xmlns:a16="http://schemas.microsoft.com/office/drawing/2014/main" id="{0574548D-7186-D3B4-8E7F-7912DAB79C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202844" cy="6857999"/>
          </a:xfrm>
          <a:prstGeom prst="rect">
            <a:avLst/>
          </a:prstGeom>
        </p:spPr>
      </p:pic>
      <p:sp>
        <p:nvSpPr>
          <p:cNvPr id="3" name="Rechteck 2">
            <a:extLst>
              <a:ext uri="{FF2B5EF4-FFF2-40B4-BE49-F238E27FC236}">
                <a16:creationId xmlns:a16="http://schemas.microsoft.com/office/drawing/2014/main" id="{D111F718-0BB1-3266-11AE-876F61511D3E}"/>
              </a:ext>
            </a:extLst>
          </p:cNvPr>
          <p:cNvSpPr/>
          <p:nvPr userDrawn="1"/>
        </p:nvSpPr>
        <p:spPr>
          <a:xfrm>
            <a:off x="4878593" y="0"/>
            <a:ext cx="7324251" cy="685800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reeform 2">
            <a:extLst>
              <a:ext uri="{FF2B5EF4-FFF2-40B4-BE49-F238E27FC236}">
                <a16:creationId xmlns:a16="http://schemas.microsoft.com/office/drawing/2014/main" id="{EB0CC26F-8C99-F592-0C94-8766222DCD63}"/>
              </a:ext>
            </a:extLst>
          </p:cNvPr>
          <p:cNvSpPr/>
          <p:nvPr userDrawn="1"/>
        </p:nvSpPr>
        <p:spPr>
          <a:xfrm>
            <a:off x="0" y="0"/>
            <a:ext cx="5776373" cy="6858000"/>
          </a:xfrm>
          <a:custGeom>
            <a:avLst/>
            <a:gdLst>
              <a:gd name="connsiteX0" fmla="*/ 0 w 5776373"/>
              <a:gd name="connsiteY0" fmla="*/ 0 h 6858000"/>
              <a:gd name="connsiteX1" fmla="*/ 5196114 w 5776373"/>
              <a:gd name="connsiteY1" fmla="*/ 0 h 6858000"/>
              <a:gd name="connsiteX2" fmla="*/ 5196114 w 5776373"/>
              <a:gd name="connsiteY2" fmla="*/ 3028184 h 6858000"/>
              <a:gd name="connsiteX3" fmla="*/ 5776373 w 5776373"/>
              <a:gd name="connsiteY3" fmla="*/ 3517517 h 6858000"/>
              <a:gd name="connsiteX4" fmla="*/ 5196114 w 5776373"/>
              <a:gd name="connsiteY4" fmla="*/ 4006849 h 6858000"/>
              <a:gd name="connsiteX5" fmla="*/ 5196114 w 5776373"/>
              <a:gd name="connsiteY5" fmla="*/ 6858000 h 6858000"/>
              <a:gd name="connsiteX6" fmla="*/ 0 w 57763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6373" h="6858000">
                <a:moveTo>
                  <a:pt x="0" y="0"/>
                </a:moveTo>
                <a:lnTo>
                  <a:pt x="5196114" y="0"/>
                </a:lnTo>
                <a:lnTo>
                  <a:pt x="5196114" y="3028184"/>
                </a:lnTo>
                <a:lnTo>
                  <a:pt x="5776373" y="3517517"/>
                </a:lnTo>
                <a:lnTo>
                  <a:pt x="5196114" y="4006849"/>
                </a:lnTo>
                <a:lnTo>
                  <a:pt x="5196114" y="6858000"/>
                </a:lnTo>
                <a:lnTo>
                  <a:pt x="0" y="6858000"/>
                </a:lnTo>
                <a:close/>
              </a:path>
            </a:pathLst>
          </a:custGeom>
          <a:solidFill>
            <a:schemeClr val="tx1"/>
          </a:solidFill>
          <a:ln>
            <a:noFill/>
          </a:ln>
          <a:effectLst>
            <a:outerShdw blurRad="50800" dist="38100" algn="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02AC176-BF5B-4580-A060-AA422B7E84AF}"/>
              </a:ext>
            </a:extLst>
          </p:cNvPr>
          <p:cNvGrpSpPr/>
          <p:nvPr userDrawn="1"/>
        </p:nvGrpSpPr>
        <p:grpSpPr>
          <a:xfrm>
            <a:off x="636269" y="1132041"/>
            <a:ext cx="3480251" cy="1190473"/>
            <a:chOff x="7000315" y="2642132"/>
            <a:chExt cx="3480251" cy="1190473"/>
          </a:xfrm>
        </p:grpSpPr>
        <p:sp>
          <p:nvSpPr>
            <p:cNvPr id="6" name="TextBox 6">
              <a:extLst>
                <a:ext uri="{FF2B5EF4-FFF2-40B4-BE49-F238E27FC236}">
                  <a16:creationId xmlns:a16="http://schemas.microsoft.com/office/drawing/2014/main" id="{871EF591-6906-D468-8462-86A3A999B9FC}"/>
                </a:ext>
              </a:extLst>
            </p:cNvPr>
            <p:cNvSpPr txBox="1"/>
            <p:nvPr/>
          </p:nvSpPr>
          <p:spPr>
            <a:xfrm>
              <a:off x="7000315" y="2945992"/>
              <a:ext cx="3480251" cy="584775"/>
            </a:xfrm>
            <a:prstGeom prst="rect">
              <a:avLst/>
            </a:prstGeom>
            <a:noFill/>
          </p:spPr>
          <p:txBody>
            <a:bodyPr wrap="square" rtlCol="0">
              <a:spAutoFit/>
            </a:bodyPr>
            <a:lstStyle/>
            <a:p>
              <a:r>
                <a:rPr lang="en-US" sz="3200" b="1">
                  <a:solidFill>
                    <a:schemeClr val="accent2"/>
                  </a:solidFill>
                  <a:latin typeface="Arial Nova" panose="020B0504020202020204" pitchFamily="34" charset="0"/>
                </a:rPr>
                <a:t>UNTERNEHMEN</a:t>
              </a:r>
            </a:p>
          </p:txBody>
        </p:sp>
        <p:sp>
          <p:nvSpPr>
            <p:cNvPr id="8" name="TextBox 7">
              <a:extLst>
                <a:ext uri="{FF2B5EF4-FFF2-40B4-BE49-F238E27FC236}">
                  <a16:creationId xmlns:a16="http://schemas.microsoft.com/office/drawing/2014/main" id="{19187C53-ED01-697F-0845-440A7C17DE03}"/>
                </a:ext>
              </a:extLst>
            </p:cNvPr>
            <p:cNvSpPr txBox="1"/>
            <p:nvPr/>
          </p:nvSpPr>
          <p:spPr>
            <a:xfrm>
              <a:off x="7000315" y="3463273"/>
              <a:ext cx="2710455" cy="369332"/>
            </a:xfrm>
            <a:prstGeom prst="rect">
              <a:avLst/>
            </a:prstGeom>
            <a:noFill/>
          </p:spPr>
          <p:txBody>
            <a:bodyPr wrap="square" rtlCol="0">
              <a:spAutoFit/>
            </a:bodyPr>
            <a:lstStyle/>
            <a:p>
              <a:r>
                <a:rPr lang="en-US" sz="1800" b="1" spc="300" dirty="0">
                  <a:solidFill>
                    <a:schemeClr val="bg1">
                      <a:lumMod val="90000"/>
                    </a:schemeClr>
                  </a:solidFill>
                  <a:latin typeface="Arial Nova" panose="020B0504020202020204" pitchFamily="34" charset="0"/>
                </a:rPr>
                <a:t>GeoFokus GmbH</a:t>
              </a:r>
            </a:p>
          </p:txBody>
        </p:sp>
        <p:sp>
          <p:nvSpPr>
            <p:cNvPr id="23" name="TextBox 8">
              <a:extLst>
                <a:ext uri="{FF2B5EF4-FFF2-40B4-BE49-F238E27FC236}">
                  <a16:creationId xmlns:a16="http://schemas.microsoft.com/office/drawing/2014/main" id="{14689951-BD61-325F-F0A6-2BD1F1D9EC6C}"/>
                </a:ext>
              </a:extLst>
            </p:cNvPr>
            <p:cNvSpPr txBox="1"/>
            <p:nvPr/>
          </p:nvSpPr>
          <p:spPr>
            <a:xfrm>
              <a:off x="7012025" y="2642132"/>
              <a:ext cx="2710455" cy="369332"/>
            </a:xfrm>
            <a:prstGeom prst="rect">
              <a:avLst/>
            </a:prstGeom>
            <a:noFill/>
          </p:spPr>
          <p:txBody>
            <a:bodyPr wrap="square" rtlCol="0">
              <a:spAutoFit/>
            </a:bodyPr>
            <a:lstStyle/>
            <a:p>
              <a:r>
                <a:rPr lang="en-US" sz="1800" b="1" kern="1200" spc="300" err="1">
                  <a:solidFill>
                    <a:schemeClr val="bg1">
                      <a:lumMod val="90000"/>
                    </a:schemeClr>
                  </a:solidFill>
                  <a:latin typeface="Arial Nova" panose="020B0504020202020204" pitchFamily="34" charset="0"/>
                  <a:ea typeface="+mn-ea"/>
                  <a:cs typeface="+mn-cs"/>
                </a:rPr>
                <a:t>Über</a:t>
              </a:r>
              <a:r>
                <a:rPr lang="en-US" sz="1800" b="1" kern="1200" spc="300">
                  <a:solidFill>
                    <a:schemeClr val="bg1">
                      <a:lumMod val="90000"/>
                    </a:schemeClr>
                  </a:solidFill>
                  <a:latin typeface="Arial Nova" panose="020B0504020202020204" pitchFamily="34" charset="0"/>
                  <a:ea typeface="+mn-ea"/>
                  <a:cs typeface="+mn-cs"/>
                </a:rPr>
                <a:t> </a:t>
              </a:r>
              <a:r>
                <a:rPr lang="en-US" sz="1800" b="1" kern="1200" spc="300" err="1">
                  <a:solidFill>
                    <a:schemeClr val="bg1">
                      <a:lumMod val="90000"/>
                    </a:schemeClr>
                  </a:solidFill>
                  <a:latin typeface="Arial Nova" panose="020B0504020202020204" pitchFamily="34" charset="0"/>
                  <a:ea typeface="+mn-ea"/>
                  <a:cs typeface="+mn-cs"/>
                </a:rPr>
                <a:t>unser</a:t>
              </a:r>
              <a:endParaRPr lang="en-US" sz="1800" b="1" kern="1200" spc="300">
                <a:solidFill>
                  <a:schemeClr val="bg1">
                    <a:lumMod val="90000"/>
                  </a:schemeClr>
                </a:solidFill>
                <a:latin typeface="Arial Nova" panose="020B0504020202020204" pitchFamily="34" charset="0"/>
                <a:ea typeface="+mn-ea"/>
                <a:cs typeface="+mn-cs"/>
              </a:endParaRPr>
            </a:p>
          </p:txBody>
        </p:sp>
      </p:grpSp>
      <p:cxnSp>
        <p:nvCxnSpPr>
          <p:cNvPr id="24" name="Straight Connector 5">
            <a:extLst>
              <a:ext uri="{FF2B5EF4-FFF2-40B4-BE49-F238E27FC236}">
                <a16:creationId xmlns:a16="http://schemas.microsoft.com/office/drawing/2014/main" id="{1A30412B-93B2-6435-513C-2CFAA3DAF6BB}"/>
              </a:ext>
            </a:extLst>
          </p:cNvPr>
          <p:cNvCxnSpPr/>
          <p:nvPr userDrawn="1"/>
        </p:nvCxnSpPr>
        <p:spPr>
          <a:xfrm>
            <a:off x="720090" y="2487516"/>
            <a:ext cx="457200" cy="1522"/>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TextBox 9">
            <a:extLst>
              <a:ext uri="{FF2B5EF4-FFF2-40B4-BE49-F238E27FC236}">
                <a16:creationId xmlns:a16="http://schemas.microsoft.com/office/drawing/2014/main" id="{387E5A3B-5DC5-DEEE-F9F8-713BE8AFD823}"/>
              </a:ext>
            </a:extLst>
          </p:cNvPr>
          <p:cNvSpPr txBox="1"/>
          <p:nvPr userDrawn="1"/>
        </p:nvSpPr>
        <p:spPr>
          <a:xfrm>
            <a:off x="636269" y="2769456"/>
            <a:ext cx="3923574" cy="1638910"/>
          </a:xfrm>
          <a:prstGeom prst="rect">
            <a:avLst/>
          </a:prstGeom>
          <a:noFill/>
        </p:spPr>
        <p:txBody>
          <a:bodyPr wrap="square" rtlCol="0">
            <a:spAutoFit/>
          </a:bodyPr>
          <a:lstStyle/>
          <a:p>
            <a:pPr>
              <a:lnSpc>
                <a:spcPct val="150000"/>
              </a:lnSpc>
            </a:pPr>
            <a:r>
              <a:rPr lang="en-US" sz="1400" dirty="0" err="1">
                <a:solidFill>
                  <a:schemeClr val="bg1"/>
                </a:solidFill>
                <a:latin typeface="Arial Nova" panose="020B0504020202020204" pitchFamily="34" charset="0"/>
              </a:rPr>
              <a:t>Datenerhebung</a:t>
            </a:r>
            <a:r>
              <a:rPr lang="en-US" sz="1400" dirty="0">
                <a:solidFill>
                  <a:schemeClr val="bg1"/>
                </a:solidFill>
                <a:latin typeface="Arial Nova" panose="020B0504020202020204" pitchFamily="34" charset="0"/>
              </a:rPr>
              <a:t> &amp; </a:t>
            </a:r>
            <a:r>
              <a:rPr lang="en-US" sz="1400" dirty="0" err="1">
                <a:solidFill>
                  <a:schemeClr val="bg1"/>
                </a:solidFill>
                <a:latin typeface="Arial Nova" panose="020B0504020202020204" pitchFamily="34" charset="0"/>
              </a:rPr>
              <a:t>Bürgerkommunikation</a:t>
            </a:r>
            <a:endParaRPr lang="en-US" sz="1400" dirty="0">
              <a:solidFill>
                <a:schemeClr val="bg1"/>
              </a:solidFill>
              <a:latin typeface="Arial Nova" panose="020B0504020202020204" pitchFamily="34" charset="0"/>
            </a:endParaRPr>
          </a:p>
          <a:p>
            <a:pPr>
              <a:lnSpc>
                <a:spcPct val="150000"/>
              </a:lnSpc>
            </a:pPr>
            <a:r>
              <a:rPr lang="en-US" sz="1400" dirty="0" err="1">
                <a:solidFill>
                  <a:schemeClr val="bg1"/>
                </a:solidFill>
                <a:latin typeface="Arial Nova" panose="020B0504020202020204" pitchFamily="34" charset="0"/>
              </a:rPr>
              <a:t>Kontinuierliche</a:t>
            </a:r>
            <a:r>
              <a:rPr lang="en-US" sz="1400" dirty="0">
                <a:solidFill>
                  <a:schemeClr val="bg1"/>
                </a:solidFill>
                <a:latin typeface="Arial Nova" panose="020B0504020202020204" pitchFamily="34" charset="0"/>
              </a:rPr>
              <a:t> </a:t>
            </a:r>
            <a:r>
              <a:rPr lang="en-US" sz="1400" dirty="0" err="1">
                <a:solidFill>
                  <a:schemeClr val="bg1"/>
                </a:solidFill>
                <a:latin typeface="Arial Nova" panose="020B0504020202020204" pitchFamily="34" charset="0"/>
              </a:rPr>
              <a:t>Leistungsentwicklung</a:t>
            </a:r>
            <a:endParaRPr lang="en-US" sz="1400" dirty="0">
              <a:solidFill>
                <a:schemeClr val="bg1"/>
              </a:solidFill>
              <a:latin typeface="Arial Nova" panose="020B0504020202020204" pitchFamily="34" charset="0"/>
            </a:endParaRPr>
          </a:p>
          <a:p>
            <a:pPr>
              <a:lnSpc>
                <a:spcPct val="150000"/>
              </a:lnSpc>
            </a:pPr>
            <a:r>
              <a:rPr lang="en-US" sz="1400" dirty="0" err="1">
                <a:solidFill>
                  <a:schemeClr val="bg1"/>
                </a:solidFill>
                <a:latin typeface="Arial Nova" panose="020B0504020202020204" pitchFamily="34" charset="0"/>
              </a:rPr>
              <a:t>Neueste</a:t>
            </a:r>
            <a:r>
              <a:rPr lang="en-US" sz="1400" dirty="0">
                <a:solidFill>
                  <a:schemeClr val="bg1"/>
                </a:solidFill>
                <a:latin typeface="Arial Nova" panose="020B0504020202020204" pitchFamily="34" charset="0"/>
              </a:rPr>
              <a:t> </a:t>
            </a:r>
            <a:r>
              <a:rPr lang="en-US" sz="1400" dirty="0" err="1">
                <a:solidFill>
                  <a:schemeClr val="bg1"/>
                </a:solidFill>
                <a:latin typeface="Arial Nova" panose="020B0504020202020204" pitchFamily="34" charset="0"/>
              </a:rPr>
              <a:t>Technologien</a:t>
            </a:r>
            <a:endParaRPr lang="en-US" sz="1400" dirty="0">
              <a:solidFill>
                <a:schemeClr val="bg1"/>
              </a:solidFill>
              <a:latin typeface="Arial Nova" panose="020B0504020202020204" pitchFamily="34" charset="0"/>
            </a:endParaRPr>
          </a:p>
          <a:p>
            <a:pPr>
              <a:lnSpc>
                <a:spcPct val="150000"/>
              </a:lnSpc>
            </a:pPr>
            <a:r>
              <a:rPr lang="en-US" sz="1400" dirty="0">
                <a:solidFill>
                  <a:schemeClr val="bg1"/>
                </a:solidFill>
                <a:latin typeface="Arial Nova" panose="020B0504020202020204" pitchFamily="34" charset="0"/>
              </a:rPr>
              <a:t>12-köpfiges</a:t>
            </a:r>
            <a:r>
              <a:rPr lang="en-US" sz="1400" baseline="0" dirty="0">
                <a:solidFill>
                  <a:schemeClr val="bg1"/>
                </a:solidFill>
                <a:latin typeface="Arial Nova" panose="020B0504020202020204" pitchFamily="34" charset="0"/>
              </a:rPr>
              <a:t> Team</a:t>
            </a:r>
            <a:endParaRPr lang="en-US" sz="1400" dirty="0">
              <a:solidFill>
                <a:schemeClr val="bg1"/>
              </a:solidFill>
              <a:latin typeface="Arial Nova" panose="020B0504020202020204" pitchFamily="34" charset="0"/>
            </a:endParaRPr>
          </a:p>
          <a:p>
            <a:pPr>
              <a:lnSpc>
                <a:spcPct val="150000"/>
              </a:lnSpc>
            </a:pPr>
            <a:endParaRPr lang="en-US" sz="1100" dirty="0">
              <a:solidFill>
                <a:schemeClr val="bg1"/>
              </a:solidFill>
              <a:latin typeface="Arial Nova" panose="020B0504020202020204" pitchFamily="34" charset="0"/>
            </a:endParaRPr>
          </a:p>
        </p:txBody>
      </p:sp>
      <p:grpSp>
        <p:nvGrpSpPr>
          <p:cNvPr id="30" name="Group 10">
            <a:extLst>
              <a:ext uri="{FF2B5EF4-FFF2-40B4-BE49-F238E27FC236}">
                <a16:creationId xmlns:a16="http://schemas.microsoft.com/office/drawing/2014/main" id="{3F18B7F3-4CFA-B7B1-9C66-26878521A527}"/>
              </a:ext>
            </a:extLst>
          </p:cNvPr>
          <p:cNvGrpSpPr/>
          <p:nvPr userDrawn="1"/>
        </p:nvGrpSpPr>
        <p:grpSpPr>
          <a:xfrm>
            <a:off x="720090" y="4926033"/>
            <a:ext cx="3828641" cy="246221"/>
            <a:chOff x="4483925" y="4119058"/>
            <a:chExt cx="3157847" cy="297065"/>
          </a:xfrm>
        </p:grpSpPr>
        <p:sp>
          <p:nvSpPr>
            <p:cNvPr id="31" name="Rounded Rectangle 11">
              <a:extLst>
                <a:ext uri="{FF2B5EF4-FFF2-40B4-BE49-F238E27FC236}">
                  <a16:creationId xmlns:a16="http://schemas.microsoft.com/office/drawing/2014/main" id="{FB8CDD8B-DA4E-6FE5-8689-4000CB77CE6E}"/>
                </a:ext>
              </a:extLst>
            </p:cNvPr>
            <p:cNvSpPr/>
            <p:nvPr/>
          </p:nvSpPr>
          <p:spPr>
            <a:xfrm>
              <a:off x="4483925" y="4136029"/>
              <a:ext cx="3157847" cy="26311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100">
                <a:solidFill>
                  <a:srgbClr val="FFFFFF"/>
                </a:solidFill>
                <a:latin typeface="Arial Nova" panose="020B0504020202020204" pitchFamily="34" charset="0"/>
                <a:ea typeface="Questrial" panose="020B0706030804020204" pitchFamily="34" charset="0"/>
                <a:cs typeface="Questrial" panose="020B0706030804020204" pitchFamily="34" charset="0"/>
              </a:endParaRPr>
            </a:p>
          </p:txBody>
        </p:sp>
        <p:sp>
          <p:nvSpPr>
            <p:cNvPr id="32" name="Rounded Rectangle 12">
              <a:extLst>
                <a:ext uri="{FF2B5EF4-FFF2-40B4-BE49-F238E27FC236}">
                  <a16:creationId xmlns:a16="http://schemas.microsoft.com/office/drawing/2014/main" id="{5B97B77F-362A-685A-C915-B43401C5A9AF}"/>
                </a:ext>
              </a:extLst>
            </p:cNvPr>
            <p:cNvSpPr/>
            <p:nvPr/>
          </p:nvSpPr>
          <p:spPr>
            <a:xfrm>
              <a:off x="4483926" y="4136029"/>
              <a:ext cx="3157846" cy="28009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000" b="1">
                  <a:solidFill>
                    <a:srgbClr val="FFFFFF"/>
                  </a:solidFill>
                  <a:latin typeface="Arial Nova" panose="020B0504020202020204" pitchFamily="34" charset="0"/>
                  <a:ea typeface="Questrial" panose="020B0706030804020204" pitchFamily="34" charset="0"/>
                  <a:cs typeface="Montserrat" panose="02000000000000000000" pitchFamily="2" charset="0"/>
                </a:rPr>
                <a:t>100 %</a:t>
              </a:r>
            </a:p>
          </p:txBody>
        </p:sp>
        <p:sp>
          <p:nvSpPr>
            <p:cNvPr id="34" name="Rectangle 13">
              <a:extLst>
                <a:ext uri="{FF2B5EF4-FFF2-40B4-BE49-F238E27FC236}">
                  <a16:creationId xmlns:a16="http://schemas.microsoft.com/office/drawing/2014/main" id="{8084AB52-C165-DE56-63E0-F3E72DD5E1CE}"/>
                </a:ext>
              </a:extLst>
            </p:cNvPr>
            <p:cNvSpPr/>
            <p:nvPr/>
          </p:nvSpPr>
          <p:spPr>
            <a:xfrm>
              <a:off x="4518552" y="4119058"/>
              <a:ext cx="613742" cy="297065"/>
            </a:xfrm>
            <a:prstGeom prst="rect">
              <a:avLst/>
            </a:prstGeom>
            <a:ln>
              <a:noFill/>
            </a:ln>
          </p:spPr>
          <p:txBody>
            <a:bodyPr wrap="none" lIns="91440" tIns="45720" rIns="91440" bIns="45720" anchor="ctr">
              <a:spAutoFit/>
            </a:bodyPr>
            <a:lstStyle/>
            <a:p>
              <a:r>
                <a:rPr lang="en-US" sz="1000" b="1" err="1">
                  <a:solidFill>
                    <a:schemeClr val="bg1"/>
                  </a:solidFill>
                  <a:latin typeface="Arial Nova" panose="020B0504020202020204" pitchFamily="34" charset="0"/>
                </a:rPr>
                <a:t>Innovativ</a:t>
              </a:r>
              <a:endParaRPr lang="en-US" sz="1000" b="1">
                <a:solidFill>
                  <a:schemeClr val="bg1"/>
                </a:solidFill>
                <a:latin typeface="Arial Nova" panose="020B0504020202020204" pitchFamily="34" charset="0"/>
                <a:ea typeface="Questrial" panose="020B0706030804020204" pitchFamily="34" charset="0"/>
                <a:cs typeface="Montserrat" panose="02000000000000000000" pitchFamily="2" charset="0"/>
              </a:endParaRPr>
            </a:p>
          </p:txBody>
        </p:sp>
      </p:grpSp>
      <p:grpSp>
        <p:nvGrpSpPr>
          <p:cNvPr id="36" name="Group 14">
            <a:extLst>
              <a:ext uri="{FF2B5EF4-FFF2-40B4-BE49-F238E27FC236}">
                <a16:creationId xmlns:a16="http://schemas.microsoft.com/office/drawing/2014/main" id="{45E6B479-4FC6-DC04-E243-DC774E127922}"/>
              </a:ext>
            </a:extLst>
          </p:cNvPr>
          <p:cNvGrpSpPr/>
          <p:nvPr userDrawn="1"/>
        </p:nvGrpSpPr>
        <p:grpSpPr>
          <a:xfrm>
            <a:off x="720090" y="5493812"/>
            <a:ext cx="3828641" cy="246221"/>
            <a:chOff x="4483925" y="4119058"/>
            <a:chExt cx="3157847" cy="297065"/>
          </a:xfrm>
        </p:grpSpPr>
        <p:sp>
          <p:nvSpPr>
            <p:cNvPr id="38" name="Rounded Rectangle 15">
              <a:extLst>
                <a:ext uri="{FF2B5EF4-FFF2-40B4-BE49-F238E27FC236}">
                  <a16:creationId xmlns:a16="http://schemas.microsoft.com/office/drawing/2014/main" id="{B0371EA4-5529-5E42-5BF7-DF230997D7BA}"/>
                </a:ext>
              </a:extLst>
            </p:cNvPr>
            <p:cNvSpPr/>
            <p:nvPr/>
          </p:nvSpPr>
          <p:spPr>
            <a:xfrm>
              <a:off x="4483925" y="4136029"/>
              <a:ext cx="3157847" cy="263114"/>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100">
                <a:solidFill>
                  <a:srgbClr val="FFFFFF"/>
                </a:solidFill>
                <a:latin typeface="Arial Nova" panose="020B0504020202020204" pitchFamily="34" charset="0"/>
                <a:ea typeface="Questrial" panose="020B0706030804020204" pitchFamily="34" charset="0"/>
                <a:cs typeface="Questrial" panose="020B0706030804020204" pitchFamily="34" charset="0"/>
              </a:endParaRPr>
            </a:p>
          </p:txBody>
        </p:sp>
        <p:sp>
          <p:nvSpPr>
            <p:cNvPr id="40" name="Rounded Rectangle 16">
              <a:extLst>
                <a:ext uri="{FF2B5EF4-FFF2-40B4-BE49-F238E27FC236}">
                  <a16:creationId xmlns:a16="http://schemas.microsoft.com/office/drawing/2014/main" id="{A558F840-BD83-E77B-57E6-2C6AD6B498AC}"/>
                </a:ext>
              </a:extLst>
            </p:cNvPr>
            <p:cNvSpPr/>
            <p:nvPr/>
          </p:nvSpPr>
          <p:spPr>
            <a:xfrm>
              <a:off x="4483926" y="4136029"/>
              <a:ext cx="3157845" cy="26311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sz="1000" b="1">
                  <a:solidFill>
                    <a:srgbClr val="FFFFFF"/>
                  </a:solidFill>
                  <a:latin typeface="Arial Nova" panose="020B0504020202020204" pitchFamily="34" charset="0"/>
                  <a:ea typeface="Questrial" panose="020B0706030804020204" pitchFamily="34" charset="0"/>
                  <a:cs typeface="Montserrat" panose="02000000000000000000" pitchFamily="2" charset="0"/>
                </a:rPr>
                <a:t>100 %</a:t>
              </a:r>
            </a:p>
          </p:txBody>
        </p:sp>
        <p:sp>
          <p:nvSpPr>
            <p:cNvPr id="42" name="Rectangle 17">
              <a:extLst>
                <a:ext uri="{FF2B5EF4-FFF2-40B4-BE49-F238E27FC236}">
                  <a16:creationId xmlns:a16="http://schemas.microsoft.com/office/drawing/2014/main" id="{933954BE-8D42-53E1-01CD-AC8EC0ED89F7}"/>
                </a:ext>
              </a:extLst>
            </p:cNvPr>
            <p:cNvSpPr/>
            <p:nvPr/>
          </p:nvSpPr>
          <p:spPr>
            <a:xfrm>
              <a:off x="4518552" y="4119058"/>
              <a:ext cx="731413" cy="297065"/>
            </a:xfrm>
            <a:prstGeom prst="rect">
              <a:avLst/>
            </a:prstGeom>
            <a:ln>
              <a:noFill/>
            </a:ln>
          </p:spPr>
          <p:txBody>
            <a:bodyPr wrap="none" lIns="91440" tIns="45720" rIns="91440" bIns="45720" anchor="ctr">
              <a:spAutoFit/>
            </a:bodyPr>
            <a:lstStyle/>
            <a:p>
              <a:r>
                <a:rPr lang="en-US" sz="1000" b="1" err="1">
                  <a:solidFill>
                    <a:schemeClr val="bg1"/>
                  </a:solidFill>
                  <a:latin typeface="Arial Nova" panose="020B0504020202020204" pitchFamily="34" charset="0"/>
                </a:rPr>
                <a:t>Hochwertig</a:t>
              </a:r>
              <a:endParaRPr lang="en-US" sz="1000" b="1">
                <a:solidFill>
                  <a:schemeClr val="bg1"/>
                </a:solidFill>
                <a:latin typeface="Arial Nova" panose="020B0504020202020204" pitchFamily="34" charset="0"/>
                <a:ea typeface="Questrial" panose="020B0706030804020204" pitchFamily="34" charset="0"/>
                <a:cs typeface="Montserrat" panose="02000000000000000000" pitchFamily="2" charset="0"/>
              </a:endParaRPr>
            </a:p>
          </p:txBody>
        </p:sp>
      </p:grpSp>
      <p:sp>
        <p:nvSpPr>
          <p:cNvPr id="45" name="Rounded Rectangle 2">
            <a:extLst>
              <a:ext uri="{FF2B5EF4-FFF2-40B4-BE49-F238E27FC236}">
                <a16:creationId xmlns:a16="http://schemas.microsoft.com/office/drawing/2014/main" id="{6AD59F25-B4F6-E6A3-C832-2F45213CC871}"/>
              </a:ext>
            </a:extLst>
          </p:cNvPr>
          <p:cNvSpPr/>
          <p:nvPr userDrawn="1"/>
        </p:nvSpPr>
        <p:spPr>
          <a:xfrm rot="2700000">
            <a:off x="6565649" y="1382474"/>
            <a:ext cx="1649246" cy="1649246"/>
          </a:xfrm>
          <a:prstGeom prst="roundRect">
            <a:avLst/>
          </a:prstGeom>
          <a:solidFill>
            <a:schemeClr val="tx1"/>
          </a:solidFill>
          <a:ln>
            <a:noFill/>
          </a:ln>
          <a:effectLst>
            <a:outerShdw blurRad="63500" sx="102000" sy="102000" algn="ctr"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2">
            <a:extLst>
              <a:ext uri="{FF2B5EF4-FFF2-40B4-BE49-F238E27FC236}">
                <a16:creationId xmlns:a16="http://schemas.microsoft.com/office/drawing/2014/main" id="{C8DBAD72-0F67-514C-A1E6-31A160CED6DA}"/>
              </a:ext>
            </a:extLst>
          </p:cNvPr>
          <p:cNvSpPr/>
          <p:nvPr userDrawn="1"/>
        </p:nvSpPr>
        <p:spPr>
          <a:xfrm rot="2700000">
            <a:off x="6565651" y="4004760"/>
            <a:ext cx="1649246" cy="1649246"/>
          </a:xfrm>
          <a:prstGeom prst="roundRect">
            <a:avLst/>
          </a:prstGeom>
          <a:solidFill>
            <a:schemeClr val="tx1"/>
          </a:solidFill>
          <a:ln>
            <a:noFill/>
          </a:ln>
          <a:effectLst>
            <a:outerShdw blurRad="63500" sx="102000" sy="102000" algn="ctr"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2">
            <a:extLst>
              <a:ext uri="{FF2B5EF4-FFF2-40B4-BE49-F238E27FC236}">
                <a16:creationId xmlns:a16="http://schemas.microsoft.com/office/drawing/2014/main" id="{8385E0F1-BC54-F852-628B-DFBC336DE270}"/>
              </a:ext>
            </a:extLst>
          </p:cNvPr>
          <p:cNvSpPr/>
          <p:nvPr userDrawn="1"/>
        </p:nvSpPr>
        <p:spPr>
          <a:xfrm rot="2700000">
            <a:off x="9205784" y="1382475"/>
            <a:ext cx="1649246" cy="1649246"/>
          </a:xfrm>
          <a:prstGeom prst="roundRect">
            <a:avLst/>
          </a:prstGeom>
          <a:solidFill>
            <a:schemeClr val="tx1"/>
          </a:solidFill>
          <a:ln>
            <a:noFill/>
          </a:ln>
          <a:effectLst>
            <a:outerShdw blurRad="63500" sx="102000" sy="102000" algn="ctr"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2">
            <a:extLst>
              <a:ext uri="{FF2B5EF4-FFF2-40B4-BE49-F238E27FC236}">
                <a16:creationId xmlns:a16="http://schemas.microsoft.com/office/drawing/2014/main" id="{29BEFC5E-A2F1-5D64-A6E6-7D87868AE3F8}"/>
              </a:ext>
            </a:extLst>
          </p:cNvPr>
          <p:cNvSpPr/>
          <p:nvPr userDrawn="1"/>
        </p:nvSpPr>
        <p:spPr>
          <a:xfrm rot="2700000">
            <a:off x="9205785" y="4004760"/>
            <a:ext cx="1649246" cy="1649246"/>
          </a:xfrm>
          <a:prstGeom prst="roundRect">
            <a:avLst/>
          </a:prstGeom>
          <a:solidFill>
            <a:schemeClr val="tx1"/>
          </a:solidFill>
          <a:ln>
            <a:noFill/>
          </a:ln>
          <a:effectLst>
            <a:outerShdw blurRad="63500" sx="102000" sy="102000" algn="ctr" rotWithShape="0">
              <a:schemeClr val="bg2">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Grafik 48" descr="Ein Bild, das Text, dunkel, Gewehr enthält.&#10;&#10;Automatisch generierte Beschreibung">
            <a:extLst>
              <a:ext uri="{FF2B5EF4-FFF2-40B4-BE49-F238E27FC236}">
                <a16:creationId xmlns:a16="http://schemas.microsoft.com/office/drawing/2014/main" id="{40F370AF-47C3-236E-2903-BB43B34EF9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7571" y="1379828"/>
            <a:ext cx="1789416" cy="1789416"/>
          </a:xfrm>
          <a:prstGeom prst="rect">
            <a:avLst/>
          </a:prstGeom>
        </p:spPr>
      </p:pic>
      <p:pic>
        <p:nvPicPr>
          <p:cNvPr id="52" name="Grafik 51" descr="Taschenrechner mit einfarbiger Füllung">
            <a:extLst>
              <a:ext uri="{FF2B5EF4-FFF2-40B4-BE49-F238E27FC236}">
                <a16:creationId xmlns:a16="http://schemas.microsoft.com/office/drawing/2014/main" id="{F726ACEC-A944-DECC-DABC-A0A8CC985C93}"/>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77676" y="4234874"/>
            <a:ext cx="1116710" cy="1116710"/>
          </a:xfrm>
          <a:prstGeom prst="rect">
            <a:avLst/>
          </a:prstGeom>
        </p:spPr>
      </p:pic>
      <p:pic>
        <p:nvPicPr>
          <p:cNvPr id="53" name="Grafik 52">
            <a:extLst>
              <a:ext uri="{FF2B5EF4-FFF2-40B4-BE49-F238E27FC236}">
                <a16:creationId xmlns:a16="http://schemas.microsoft.com/office/drawing/2014/main" id="{AD701A81-1696-3438-3FD5-9AED5B98335C}"/>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05920" y="82709"/>
            <a:ext cx="545906" cy="652535"/>
          </a:xfrm>
          <a:prstGeom prst="rect">
            <a:avLst/>
          </a:prstGeom>
        </p:spPr>
      </p:pic>
      <p:pic>
        <p:nvPicPr>
          <p:cNvPr id="7" name="Grafik 6" descr="Besprechung mit einfarbiger Füllung">
            <a:extLst>
              <a:ext uri="{FF2B5EF4-FFF2-40B4-BE49-F238E27FC236}">
                <a16:creationId xmlns:a16="http://schemas.microsoft.com/office/drawing/2014/main" id="{692A7EBD-583C-1986-DCA1-FFDCACA2AE5B}"/>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23458" y="4234874"/>
            <a:ext cx="1133628" cy="1133628"/>
          </a:xfrm>
          <a:prstGeom prst="rect">
            <a:avLst/>
          </a:prstGeom>
        </p:spPr>
      </p:pic>
      <p:pic>
        <p:nvPicPr>
          <p:cNvPr id="9" name="Grafik 8" descr="Blaupause mit einfarbiger Füllung">
            <a:extLst>
              <a:ext uri="{FF2B5EF4-FFF2-40B4-BE49-F238E27FC236}">
                <a16:creationId xmlns:a16="http://schemas.microsoft.com/office/drawing/2014/main" id="{59B5436E-FF74-E723-C70C-A8AFB05520B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94279" y="1680651"/>
            <a:ext cx="1041168" cy="1041168"/>
          </a:xfrm>
          <a:prstGeom prst="rect">
            <a:avLst/>
          </a:prstGeom>
        </p:spPr>
      </p:pic>
    </p:spTree>
    <p:extLst>
      <p:ext uri="{BB962C8B-B14F-4D97-AF65-F5344CB8AC3E}">
        <p14:creationId xmlns:p14="http://schemas.microsoft.com/office/powerpoint/2010/main" val="229755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left)">
                                      <p:cBhvr>
                                        <p:cTn id="15" dur="500"/>
                                        <p:tgtEl>
                                          <p:spTgt spid="3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left)">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205" userDrawn="1">
          <p15:clr>
            <a:srgbClr val="FBAE40"/>
          </p15:clr>
        </p15:guide>
        <p15:guide id="2" pos="5496"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 Teamseite">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1C24C4FE-49E4-4CBE-90CA-13B13A1086AF}"/>
              </a:ext>
            </a:extLst>
          </p:cNvPr>
          <p:cNvSpPr>
            <a:spLocks noGrp="1"/>
          </p:cNvSpPr>
          <p:nvPr>
            <p:ph type="sldNum" sz="quarter" idx="12"/>
          </p:nvPr>
        </p:nvSpPr>
        <p:spPr>
          <a:xfrm>
            <a:off x="11632084" y="6449924"/>
            <a:ext cx="502024" cy="365125"/>
          </a:xfrm>
        </p:spPr>
        <p:txBody>
          <a:bodyPr/>
          <a:lstStyle>
            <a:lvl1pPr>
              <a:defRPr>
                <a:solidFill>
                  <a:schemeClr val="accent1"/>
                </a:solidFill>
                <a:latin typeface="Arial Nova" panose="020B0504020202020204" pitchFamily="34" charset="0"/>
              </a:defRPr>
            </a:lvl1pPr>
          </a:lstStyle>
          <a:p>
            <a:fld id="{661E4444-FF17-47DA-BF27-F4FFCBEFF0B5}" type="slidenum">
              <a:rPr lang="de-DE" smtClean="0"/>
              <a:pPr/>
              <a:t>‹Nr.›</a:t>
            </a:fld>
            <a:endParaRPr lang="de-DE"/>
          </a:p>
        </p:txBody>
      </p:sp>
      <p:cxnSp>
        <p:nvCxnSpPr>
          <p:cNvPr id="22" name="Straight Connector 9">
            <a:extLst>
              <a:ext uri="{FF2B5EF4-FFF2-40B4-BE49-F238E27FC236}">
                <a16:creationId xmlns:a16="http://schemas.microsoft.com/office/drawing/2014/main" id="{644D3B79-EE65-475B-8129-BE5E0EA028B0}"/>
              </a:ext>
            </a:extLst>
          </p:cNvPr>
          <p:cNvCxnSpPr/>
          <p:nvPr/>
        </p:nvCxnSpPr>
        <p:spPr>
          <a:xfrm>
            <a:off x="5878284" y="1578405"/>
            <a:ext cx="457200" cy="152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Textplatzhalter 47">
            <a:extLst>
              <a:ext uri="{FF2B5EF4-FFF2-40B4-BE49-F238E27FC236}">
                <a16:creationId xmlns:a16="http://schemas.microsoft.com/office/drawing/2014/main" id="{373A5240-E392-4F27-B6E7-654295B94C41}"/>
              </a:ext>
            </a:extLst>
          </p:cNvPr>
          <p:cNvSpPr>
            <a:spLocks noGrp="1"/>
          </p:cNvSpPr>
          <p:nvPr>
            <p:ph type="body" sz="quarter" idx="17" hasCustomPrompt="1"/>
          </p:nvPr>
        </p:nvSpPr>
        <p:spPr>
          <a:xfrm>
            <a:off x="4740772" y="223967"/>
            <a:ext cx="2710455" cy="461665"/>
          </a:xfrm>
        </p:spPr>
        <p:txBody>
          <a:bodyPr>
            <a:noAutofit/>
          </a:bodyPr>
          <a:lstStyle>
            <a:lvl1pPr marL="0" indent="0" algn="ctr" defTabSz="914400" rtl="0" eaLnBrk="1" latinLnBrk="0" hangingPunct="1">
              <a:lnSpc>
                <a:spcPct val="100000"/>
              </a:lnSpc>
              <a:buNone/>
              <a:defRPr lang="de-DE" sz="2400" b="1" kern="1200" dirty="0" smtClean="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Über unser</a:t>
            </a:r>
          </a:p>
        </p:txBody>
      </p:sp>
      <p:sp>
        <p:nvSpPr>
          <p:cNvPr id="50" name="Textplatzhalter 49">
            <a:extLst>
              <a:ext uri="{FF2B5EF4-FFF2-40B4-BE49-F238E27FC236}">
                <a16:creationId xmlns:a16="http://schemas.microsoft.com/office/drawing/2014/main" id="{323C0663-F067-4690-867E-93910AB07582}"/>
              </a:ext>
            </a:extLst>
          </p:cNvPr>
          <p:cNvSpPr>
            <a:spLocks noGrp="1"/>
          </p:cNvSpPr>
          <p:nvPr>
            <p:ph type="body" sz="quarter" idx="18" hasCustomPrompt="1"/>
          </p:nvPr>
        </p:nvSpPr>
        <p:spPr>
          <a:xfrm>
            <a:off x="3293834" y="519152"/>
            <a:ext cx="5672098" cy="584200"/>
          </a:xfrm>
        </p:spPr>
        <p:txBody>
          <a:bodyPr/>
          <a:lstStyle>
            <a:lvl1pPr marL="0" indent="0" algn="ctr">
              <a:lnSpc>
                <a:spcPct val="100000"/>
              </a:lnSpc>
              <a:buNone/>
              <a:defRPr lang="de-DE" sz="3200" b="1" kern="1200" dirty="0" smtClean="0">
                <a:solidFill>
                  <a:schemeClr val="accent1"/>
                </a:solidFill>
                <a:latin typeface="Arial Nova" panose="020B0504020202020204" pitchFamily="34" charset="0"/>
                <a:ea typeface="+mn-ea"/>
                <a:cs typeface="+mn-cs"/>
              </a:defRPr>
            </a:lvl1pPr>
            <a:lvl2pPr>
              <a:defRPr lang="de-DE" sz="3200" b="1" kern="1200" dirty="0" smtClean="0">
                <a:solidFill>
                  <a:schemeClr val="accent1"/>
                </a:solidFill>
                <a:latin typeface="Arial Nova" panose="020B0504020202020204" pitchFamily="34" charset="0"/>
                <a:ea typeface="+mn-ea"/>
                <a:cs typeface="+mn-cs"/>
              </a:defRPr>
            </a:lvl2pPr>
            <a:lvl3pPr>
              <a:defRPr lang="de-DE" sz="3200" b="1" kern="1200" dirty="0" smtClean="0">
                <a:solidFill>
                  <a:schemeClr val="accent1"/>
                </a:solidFill>
                <a:latin typeface="Arial Nova" panose="020B0504020202020204" pitchFamily="34" charset="0"/>
                <a:ea typeface="+mn-ea"/>
                <a:cs typeface="+mn-cs"/>
              </a:defRPr>
            </a:lvl3pPr>
            <a:lvl4pPr>
              <a:defRPr lang="de-DE" sz="3200" b="1" kern="1200" dirty="0" smtClean="0">
                <a:solidFill>
                  <a:schemeClr val="accent1"/>
                </a:solidFill>
                <a:latin typeface="Arial Nova" panose="020B0504020202020204" pitchFamily="34" charset="0"/>
                <a:ea typeface="+mn-ea"/>
                <a:cs typeface="+mn-cs"/>
              </a:defRPr>
            </a:lvl4pPr>
            <a:lvl5pPr>
              <a:defRPr lang="de-DE" sz="3200" b="1" kern="1200" dirty="0">
                <a:solidFill>
                  <a:schemeClr val="accent1"/>
                </a:solidFill>
                <a:latin typeface="Arial Nova" panose="020B0504020202020204" pitchFamily="34" charset="0"/>
                <a:ea typeface="+mn-ea"/>
                <a:cs typeface="+mn-cs"/>
              </a:defRPr>
            </a:lvl5pPr>
          </a:lstStyle>
          <a:p>
            <a:pPr lvl="0"/>
            <a:r>
              <a:rPr lang="de-DE"/>
              <a:t>TEAM</a:t>
            </a:r>
          </a:p>
        </p:txBody>
      </p:sp>
      <p:sp>
        <p:nvSpPr>
          <p:cNvPr id="52" name="Textplatzhalter 51">
            <a:extLst>
              <a:ext uri="{FF2B5EF4-FFF2-40B4-BE49-F238E27FC236}">
                <a16:creationId xmlns:a16="http://schemas.microsoft.com/office/drawing/2014/main" id="{FD6FEF2B-2807-4CD1-BBA6-FF6456B04D43}"/>
              </a:ext>
            </a:extLst>
          </p:cNvPr>
          <p:cNvSpPr>
            <a:spLocks noGrp="1"/>
          </p:cNvSpPr>
          <p:nvPr>
            <p:ph type="body" sz="quarter" idx="19" hasCustomPrompt="1"/>
          </p:nvPr>
        </p:nvSpPr>
        <p:spPr>
          <a:xfrm>
            <a:off x="4987070" y="1044029"/>
            <a:ext cx="2285626" cy="254000"/>
          </a:xfrm>
        </p:spPr>
        <p:txBody>
          <a:bodyPr>
            <a:noAutofit/>
          </a:bodyPr>
          <a:lstStyle>
            <a:lvl1pPr marL="0" indent="0" algn="ctr">
              <a:lnSpc>
                <a:spcPct val="100000"/>
              </a:lnSpc>
              <a:buNone/>
              <a:defRPr lang="de-DE" sz="1050" b="1" kern="1200" spc="300" dirty="0">
                <a:solidFill>
                  <a:schemeClr val="accent3"/>
                </a:solidFill>
                <a:latin typeface="Arial Nova" panose="020B0504020202020204" pitchFamily="34" charset="0"/>
                <a:ea typeface="+mn-ea"/>
                <a:cs typeface="+mn-cs"/>
              </a:defRPr>
            </a:lvl1pPr>
          </a:lstStyle>
          <a:p>
            <a:pPr lvl="0"/>
            <a:r>
              <a:rPr lang="de-DE"/>
              <a:t>Für das Projekt</a:t>
            </a:r>
          </a:p>
        </p:txBody>
      </p:sp>
      <p:sp>
        <p:nvSpPr>
          <p:cNvPr id="77" name="Textplatzhalter 47">
            <a:extLst>
              <a:ext uri="{FF2B5EF4-FFF2-40B4-BE49-F238E27FC236}">
                <a16:creationId xmlns:a16="http://schemas.microsoft.com/office/drawing/2014/main" id="{17AB3DA1-99DC-437F-B5AB-AE87606ACEAA}"/>
              </a:ext>
            </a:extLst>
          </p:cNvPr>
          <p:cNvSpPr>
            <a:spLocks noGrp="1"/>
          </p:cNvSpPr>
          <p:nvPr>
            <p:ph type="body" sz="quarter" idx="21" hasCustomPrompt="1"/>
          </p:nvPr>
        </p:nvSpPr>
        <p:spPr>
          <a:xfrm>
            <a:off x="543816" y="4272498"/>
            <a:ext cx="3246596" cy="422360"/>
          </a:xfrm>
        </p:spPr>
        <p:txBody>
          <a:bodyPr>
            <a:noAutofit/>
          </a:bodyPr>
          <a:lstStyle>
            <a:lvl1pPr marL="0" indent="0" algn="ctr" defTabSz="914400" rtl="0" eaLnBrk="1" latinLnBrk="0" hangingPunct="1">
              <a:lnSpc>
                <a:spcPct val="150000"/>
              </a:lnSpc>
              <a:buNone/>
              <a:defRPr lang="de-DE" sz="1600" b="1" kern="1200" dirty="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Name</a:t>
            </a:r>
          </a:p>
        </p:txBody>
      </p:sp>
      <p:sp>
        <p:nvSpPr>
          <p:cNvPr id="78" name="Textplatzhalter 47">
            <a:extLst>
              <a:ext uri="{FF2B5EF4-FFF2-40B4-BE49-F238E27FC236}">
                <a16:creationId xmlns:a16="http://schemas.microsoft.com/office/drawing/2014/main" id="{05FAA49F-D3A0-47A5-95BC-46338AB655A5}"/>
              </a:ext>
            </a:extLst>
          </p:cNvPr>
          <p:cNvSpPr>
            <a:spLocks noGrp="1"/>
          </p:cNvSpPr>
          <p:nvPr>
            <p:ph type="body" sz="quarter" idx="22" hasCustomPrompt="1"/>
          </p:nvPr>
        </p:nvSpPr>
        <p:spPr>
          <a:xfrm>
            <a:off x="543810" y="4605103"/>
            <a:ext cx="3246596" cy="339837"/>
          </a:xfrm>
        </p:spPr>
        <p:txBody>
          <a:bodyPr>
            <a:noAutofit/>
          </a:bodyPr>
          <a:lstStyle>
            <a:lvl1pPr marL="0" indent="0" algn="ctr" defTabSz="914400" rtl="0" eaLnBrk="1" latinLnBrk="0" hangingPunct="1">
              <a:lnSpc>
                <a:spcPct val="150000"/>
              </a:lnSpc>
              <a:buNone/>
              <a:defRPr lang="de-DE" sz="1200" b="1" kern="1200" dirty="0">
                <a:solidFill>
                  <a:schemeClr val="accent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Rolle</a:t>
            </a:r>
          </a:p>
        </p:txBody>
      </p:sp>
      <p:sp>
        <p:nvSpPr>
          <p:cNvPr id="79" name="Textplatzhalter 47">
            <a:extLst>
              <a:ext uri="{FF2B5EF4-FFF2-40B4-BE49-F238E27FC236}">
                <a16:creationId xmlns:a16="http://schemas.microsoft.com/office/drawing/2014/main" id="{E47C664E-5664-453B-953D-1C1DE2CEC40A}"/>
              </a:ext>
            </a:extLst>
          </p:cNvPr>
          <p:cNvSpPr>
            <a:spLocks noGrp="1"/>
          </p:cNvSpPr>
          <p:nvPr>
            <p:ph type="body" sz="quarter" idx="23" hasCustomPrompt="1"/>
          </p:nvPr>
        </p:nvSpPr>
        <p:spPr>
          <a:xfrm>
            <a:off x="543810" y="4963302"/>
            <a:ext cx="3246596" cy="959930"/>
          </a:xfrm>
        </p:spPr>
        <p:txBody>
          <a:bodyPr>
            <a:noAutofit/>
          </a:bodyPr>
          <a:lstStyle>
            <a:lvl1pPr marL="0" indent="0" algn="ctr" defTabSz="914400" rtl="0" eaLnBrk="1" latinLnBrk="0" hangingPunct="1">
              <a:lnSpc>
                <a:spcPct val="150000"/>
              </a:lnSpc>
              <a:spcBef>
                <a:spcPts val="0"/>
              </a:spcBef>
              <a:buNone/>
              <a:defRPr lang="de-DE" sz="1100" kern="1200" dirty="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Beschreibung</a:t>
            </a:r>
          </a:p>
        </p:txBody>
      </p:sp>
      <p:sp>
        <p:nvSpPr>
          <p:cNvPr id="81" name="Rechteck: abgerundete Ecken 80">
            <a:extLst>
              <a:ext uri="{FF2B5EF4-FFF2-40B4-BE49-F238E27FC236}">
                <a16:creationId xmlns:a16="http://schemas.microsoft.com/office/drawing/2014/main" id="{EC052685-0B30-406D-BCFE-1D52D8D9A547}"/>
              </a:ext>
            </a:extLst>
          </p:cNvPr>
          <p:cNvSpPr/>
          <p:nvPr userDrawn="1"/>
        </p:nvSpPr>
        <p:spPr>
          <a:xfrm rot="2700000">
            <a:off x="9117522" y="2048361"/>
            <a:ext cx="1814728" cy="1814728"/>
          </a:xfrm>
          <a:prstGeom prst="round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Textplatzhalter 47">
            <a:extLst>
              <a:ext uri="{FF2B5EF4-FFF2-40B4-BE49-F238E27FC236}">
                <a16:creationId xmlns:a16="http://schemas.microsoft.com/office/drawing/2014/main" id="{646577BB-1F0B-40D1-BED9-A90D4ECAAB3F}"/>
              </a:ext>
            </a:extLst>
          </p:cNvPr>
          <p:cNvSpPr>
            <a:spLocks noGrp="1"/>
          </p:cNvSpPr>
          <p:nvPr>
            <p:ph type="body" sz="quarter" idx="25" hasCustomPrompt="1"/>
          </p:nvPr>
        </p:nvSpPr>
        <p:spPr>
          <a:xfrm>
            <a:off x="8401588" y="4272498"/>
            <a:ext cx="3246596" cy="422360"/>
          </a:xfrm>
        </p:spPr>
        <p:txBody>
          <a:bodyPr>
            <a:noAutofit/>
          </a:bodyPr>
          <a:lstStyle>
            <a:lvl1pPr marL="0" indent="0" algn="ctr" defTabSz="914400" rtl="0" eaLnBrk="1" latinLnBrk="0" hangingPunct="1">
              <a:lnSpc>
                <a:spcPct val="150000"/>
              </a:lnSpc>
              <a:buNone/>
              <a:defRPr lang="de-DE" sz="1600" b="1" kern="1200" dirty="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Name</a:t>
            </a:r>
          </a:p>
        </p:txBody>
      </p:sp>
      <p:sp>
        <p:nvSpPr>
          <p:cNvPr id="87" name="Textplatzhalter 47">
            <a:extLst>
              <a:ext uri="{FF2B5EF4-FFF2-40B4-BE49-F238E27FC236}">
                <a16:creationId xmlns:a16="http://schemas.microsoft.com/office/drawing/2014/main" id="{88B52915-77B5-40B9-BD8E-221266EE0593}"/>
              </a:ext>
            </a:extLst>
          </p:cNvPr>
          <p:cNvSpPr>
            <a:spLocks noGrp="1"/>
          </p:cNvSpPr>
          <p:nvPr>
            <p:ph type="body" sz="quarter" idx="26" hasCustomPrompt="1"/>
          </p:nvPr>
        </p:nvSpPr>
        <p:spPr>
          <a:xfrm>
            <a:off x="8401582" y="4605103"/>
            <a:ext cx="3246596" cy="339837"/>
          </a:xfrm>
        </p:spPr>
        <p:txBody>
          <a:bodyPr>
            <a:noAutofit/>
          </a:bodyPr>
          <a:lstStyle>
            <a:lvl1pPr marL="0" indent="0" algn="ctr" defTabSz="914400" rtl="0" eaLnBrk="1" latinLnBrk="0" hangingPunct="1">
              <a:lnSpc>
                <a:spcPct val="150000"/>
              </a:lnSpc>
              <a:buNone/>
              <a:defRPr lang="de-DE" sz="1200" b="1" kern="1200" dirty="0">
                <a:solidFill>
                  <a:schemeClr val="accent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Rolle</a:t>
            </a:r>
          </a:p>
        </p:txBody>
      </p:sp>
      <p:sp>
        <p:nvSpPr>
          <p:cNvPr id="88" name="Textplatzhalter 47">
            <a:extLst>
              <a:ext uri="{FF2B5EF4-FFF2-40B4-BE49-F238E27FC236}">
                <a16:creationId xmlns:a16="http://schemas.microsoft.com/office/drawing/2014/main" id="{FB906D12-B173-418B-B9A4-1992DEB07042}"/>
              </a:ext>
            </a:extLst>
          </p:cNvPr>
          <p:cNvSpPr>
            <a:spLocks noGrp="1"/>
          </p:cNvSpPr>
          <p:nvPr>
            <p:ph type="body" sz="quarter" idx="27" hasCustomPrompt="1"/>
          </p:nvPr>
        </p:nvSpPr>
        <p:spPr>
          <a:xfrm>
            <a:off x="8401582" y="4963302"/>
            <a:ext cx="3246596" cy="959930"/>
          </a:xfrm>
        </p:spPr>
        <p:txBody>
          <a:bodyPr>
            <a:noAutofit/>
          </a:bodyPr>
          <a:lstStyle>
            <a:lvl1pPr marL="0" indent="0" algn="ctr" defTabSz="914400" rtl="0" eaLnBrk="1" latinLnBrk="0" hangingPunct="1">
              <a:lnSpc>
                <a:spcPct val="150000"/>
              </a:lnSpc>
              <a:spcBef>
                <a:spcPts val="0"/>
              </a:spcBef>
              <a:buNone/>
              <a:defRPr lang="de-DE" sz="1100" kern="1200" dirty="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Beschreibung</a:t>
            </a:r>
          </a:p>
        </p:txBody>
      </p:sp>
      <p:sp>
        <p:nvSpPr>
          <p:cNvPr id="95" name="Textplatzhalter 47">
            <a:extLst>
              <a:ext uri="{FF2B5EF4-FFF2-40B4-BE49-F238E27FC236}">
                <a16:creationId xmlns:a16="http://schemas.microsoft.com/office/drawing/2014/main" id="{E83FB324-499B-4C31-8E60-5388F48292C5}"/>
              </a:ext>
            </a:extLst>
          </p:cNvPr>
          <p:cNvSpPr>
            <a:spLocks noGrp="1"/>
          </p:cNvSpPr>
          <p:nvPr>
            <p:ph type="body" sz="quarter" idx="29" hasCustomPrompt="1"/>
          </p:nvPr>
        </p:nvSpPr>
        <p:spPr>
          <a:xfrm>
            <a:off x="4473883" y="4860317"/>
            <a:ext cx="3246596" cy="422360"/>
          </a:xfrm>
        </p:spPr>
        <p:txBody>
          <a:bodyPr>
            <a:noAutofit/>
          </a:bodyPr>
          <a:lstStyle>
            <a:lvl1pPr marL="0" indent="0" algn="ctr" defTabSz="914400" rtl="0" eaLnBrk="1" latinLnBrk="0" hangingPunct="1">
              <a:lnSpc>
                <a:spcPct val="150000"/>
              </a:lnSpc>
              <a:buNone/>
              <a:defRPr lang="de-DE" sz="1600" b="1" kern="1200" dirty="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Name</a:t>
            </a:r>
          </a:p>
        </p:txBody>
      </p:sp>
      <p:sp>
        <p:nvSpPr>
          <p:cNvPr id="96" name="Textplatzhalter 47">
            <a:extLst>
              <a:ext uri="{FF2B5EF4-FFF2-40B4-BE49-F238E27FC236}">
                <a16:creationId xmlns:a16="http://schemas.microsoft.com/office/drawing/2014/main" id="{7D3142F9-5CCD-4900-9027-3104C0FD0EAA}"/>
              </a:ext>
            </a:extLst>
          </p:cNvPr>
          <p:cNvSpPr>
            <a:spLocks noGrp="1"/>
          </p:cNvSpPr>
          <p:nvPr>
            <p:ph type="body" sz="quarter" idx="30" hasCustomPrompt="1"/>
          </p:nvPr>
        </p:nvSpPr>
        <p:spPr>
          <a:xfrm>
            <a:off x="4473877" y="5192922"/>
            <a:ext cx="3246596" cy="339837"/>
          </a:xfrm>
        </p:spPr>
        <p:txBody>
          <a:bodyPr>
            <a:noAutofit/>
          </a:bodyPr>
          <a:lstStyle>
            <a:lvl1pPr marL="0" indent="0" algn="ctr" defTabSz="914400" rtl="0" eaLnBrk="1" latinLnBrk="0" hangingPunct="1">
              <a:lnSpc>
                <a:spcPct val="150000"/>
              </a:lnSpc>
              <a:buNone/>
              <a:defRPr lang="de-DE" sz="1200" b="1" kern="1200" dirty="0">
                <a:solidFill>
                  <a:schemeClr val="accent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Rolle</a:t>
            </a:r>
          </a:p>
        </p:txBody>
      </p:sp>
      <p:sp>
        <p:nvSpPr>
          <p:cNvPr id="97" name="Textplatzhalter 47">
            <a:extLst>
              <a:ext uri="{FF2B5EF4-FFF2-40B4-BE49-F238E27FC236}">
                <a16:creationId xmlns:a16="http://schemas.microsoft.com/office/drawing/2014/main" id="{64F91C4E-079B-4F29-A66A-7E8F780378BF}"/>
              </a:ext>
            </a:extLst>
          </p:cNvPr>
          <p:cNvSpPr>
            <a:spLocks noGrp="1"/>
          </p:cNvSpPr>
          <p:nvPr>
            <p:ph type="body" sz="quarter" idx="31" hasCustomPrompt="1"/>
          </p:nvPr>
        </p:nvSpPr>
        <p:spPr>
          <a:xfrm>
            <a:off x="4473877" y="5551121"/>
            <a:ext cx="3246596" cy="959930"/>
          </a:xfrm>
        </p:spPr>
        <p:txBody>
          <a:bodyPr>
            <a:noAutofit/>
          </a:bodyPr>
          <a:lstStyle>
            <a:lvl1pPr marL="0" indent="0" algn="ctr" defTabSz="914400" rtl="0" eaLnBrk="1" latinLnBrk="0" hangingPunct="1">
              <a:lnSpc>
                <a:spcPct val="150000"/>
              </a:lnSpc>
              <a:spcBef>
                <a:spcPts val="0"/>
              </a:spcBef>
              <a:buNone/>
              <a:defRPr lang="de-DE" sz="1100" kern="1200" dirty="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Bildausschnitt verschieben:</a:t>
            </a:r>
            <a:br>
              <a:rPr lang="de-DE"/>
            </a:br>
            <a:r>
              <a:rPr lang="de-DE"/>
              <a:t>Form formatieren &gt; Menü rechts Bild auswählen &gt; Zuschnitt &gt; Y-Offset anpassen</a:t>
            </a:r>
          </a:p>
        </p:txBody>
      </p:sp>
      <p:sp>
        <p:nvSpPr>
          <p:cNvPr id="5" name="Bildplatzhalter 4">
            <a:extLst>
              <a:ext uri="{FF2B5EF4-FFF2-40B4-BE49-F238E27FC236}">
                <a16:creationId xmlns:a16="http://schemas.microsoft.com/office/drawing/2014/main" id="{AD794F54-8A34-43E6-A2AE-1914F89A6F02}"/>
              </a:ext>
            </a:extLst>
          </p:cNvPr>
          <p:cNvSpPr>
            <a:spLocks noGrp="1"/>
          </p:cNvSpPr>
          <p:nvPr>
            <p:ph type="pic" sz="quarter" idx="32"/>
          </p:nvPr>
        </p:nvSpPr>
        <p:spPr>
          <a:xfrm>
            <a:off x="1202113" y="1672518"/>
            <a:ext cx="1921718" cy="2433678"/>
          </a:xfrm>
          <a:prstGeom prst="roundRect">
            <a:avLst/>
          </a:prstGeom>
          <a:ln>
            <a:noFill/>
          </a:ln>
        </p:spPr>
        <p:txBody>
          <a:bodyPr/>
          <a:lstStyle/>
          <a:p>
            <a:endParaRPr lang="de-DE"/>
          </a:p>
        </p:txBody>
      </p:sp>
      <p:sp>
        <p:nvSpPr>
          <p:cNvPr id="99" name="Bildplatzhalter 4">
            <a:extLst>
              <a:ext uri="{FF2B5EF4-FFF2-40B4-BE49-F238E27FC236}">
                <a16:creationId xmlns:a16="http://schemas.microsoft.com/office/drawing/2014/main" id="{27B4DA02-4F76-4C64-83DF-514E20401722}"/>
              </a:ext>
            </a:extLst>
          </p:cNvPr>
          <p:cNvSpPr>
            <a:spLocks noGrp="1"/>
          </p:cNvSpPr>
          <p:nvPr>
            <p:ph type="pic" sz="quarter" idx="33"/>
          </p:nvPr>
        </p:nvSpPr>
        <p:spPr>
          <a:xfrm>
            <a:off x="9064021" y="1672518"/>
            <a:ext cx="1921718" cy="2433678"/>
          </a:xfrm>
          <a:prstGeom prst="roundRect">
            <a:avLst/>
          </a:prstGeom>
          <a:ln>
            <a:noFill/>
          </a:ln>
        </p:spPr>
        <p:txBody>
          <a:bodyPr/>
          <a:lstStyle/>
          <a:p>
            <a:endParaRPr lang="de-DE"/>
          </a:p>
        </p:txBody>
      </p:sp>
      <p:sp>
        <p:nvSpPr>
          <p:cNvPr id="100" name="Bildplatzhalter 4">
            <a:extLst>
              <a:ext uri="{FF2B5EF4-FFF2-40B4-BE49-F238E27FC236}">
                <a16:creationId xmlns:a16="http://schemas.microsoft.com/office/drawing/2014/main" id="{78FC642F-F28C-4FB7-B1BD-588CD1B7351F}"/>
              </a:ext>
            </a:extLst>
          </p:cNvPr>
          <p:cNvSpPr>
            <a:spLocks noGrp="1"/>
          </p:cNvSpPr>
          <p:nvPr>
            <p:ph type="pic" sz="quarter" idx="34"/>
          </p:nvPr>
        </p:nvSpPr>
        <p:spPr>
          <a:xfrm>
            <a:off x="5135132" y="2261180"/>
            <a:ext cx="1921718" cy="2433678"/>
          </a:xfrm>
          <a:prstGeom prst="roundRect">
            <a:avLst/>
          </a:prstGeom>
          <a:ln>
            <a:noFill/>
          </a:ln>
        </p:spPr>
        <p:txBody>
          <a:bodyPr/>
          <a:lstStyle/>
          <a:p>
            <a:endParaRPr lang="de-DE"/>
          </a:p>
        </p:txBody>
      </p:sp>
      <p:pic>
        <p:nvPicPr>
          <p:cNvPr id="2" name="Grafik 1" descr="Ein Bild, das Screenshot, Grafiken, Grafikdesign, Design enthält.&#10;&#10;Automatisch generierte Beschreibung">
            <a:extLst>
              <a:ext uri="{FF2B5EF4-FFF2-40B4-BE49-F238E27FC236}">
                <a16:creationId xmlns:a16="http://schemas.microsoft.com/office/drawing/2014/main" id="{A217A33F-9DBF-B930-F424-BA66D2D2CC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20" y="82709"/>
            <a:ext cx="545907" cy="652535"/>
          </a:xfrm>
          <a:prstGeom prst="rect">
            <a:avLst/>
          </a:prstGeom>
        </p:spPr>
      </p:pic>
    </p:spTree>
    <p:extLst>
      <p:ext uri="{BB962C8B-B14F-4D97-AF65-F5344CB8AC3E}">
        <p14:creationId xmlns:p14="http://schemas.microsoft.com/office/powerpoint/2010/main" val="1902611284"/>
      </p:ext>
    </p:extLst>
  </p:cSld>
  <p:clrMapOvr>
    <a:masterClrMapping/>
  </p:clrMapOvr>
  <p:extLst>
    <p:ext uri="{DCECCB84-F9BA-43D5-87BE-67443E8EF086}">
      <p15:sldGuideLst xmlns:p15="http://schemas.microsoft.com/office/powerpoint/2012/main">
        <p15:guide id="1" orient="horz" pos="1570">
          <p15:clr>
            <a:srgbClr val="FBAE40"/>
          </p15:clr>
        </p15:guide>
        <p15:guide id="2" pos="143">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 1 Bild - Text">
    <p:spTree>
      <p:nvGrpSpPr>
        <p:cNvPr id="1" name=""/>
        <p:cNvGrpSpPr/>
        <p:nvPr/>
      </p:nvGrpSpPr>
      <p:grpSpPr>
        <a:xfrm>
          <a:off x="0" y="0"/>
          <a:ext cx="0" cy="0"/>
          <a:chOff x="0" y="0"/>
          <a:chExt cx="0" cy="0"/>
        </a:xfrm>
      </p:grpSpPr>
      <p:sp>
        <p:nvSpPr>
          <p:cNvPr id="17" name="Picture Placeholder 1">
            <a:extLst>
              <a:ext uri="{FF2B5EF4-FFF2-40B4-BE49-F238E27FC236}">
                <a16:creationId xmlns:a16="http://schemas.microsoft.com/office/drawing/2014/main" id="{8A10C20D-8A12-4EF8-84DE-8BEF65B5BCAC}"/>
              </a:ext>
            </a:extLst>
          </p:cNvPr>
          <p:cNvSpPr>
            <a:spLocks noGrp="1"/>
          </p:cNvSpPr>
          <p:nvPr>
            <p:ph type="pic" sz="quarter" idx="10"/>
          </p:nvPr>
        </p:nvSpPr>
        <p:spPr>
          <a:xfrm>
            <a:off x="5334002" y="0"/>
            <a:ext cx="6857998" cy="6858000"/>
          </a:xfrm>
          <a:custGeom>
            <a:avLst/>
            <a:gdLst>
              <a:gd name="connsiteX0" fmla="*/ 0 w 6858000"/>
              <a:gd name="connsiteY0" fmla="*/ 6857999 h 6857999"/>
              <a:gd name="connsiteX1" fmla="*/ 0 w 6858000"/>
              <a:gd name="connsiteY1" fmla="*/ 0 h 6857999"/>
              <a:gd name="connsiteX2" fmla="*/ 6858000 w 6858000"/>
              <a:gd name="connsiteY2" fmla="*/ 6857999 h 6857999"/>
              <a:gd name="connsiteX3" fmla="*/ 0 w 6858000"/>
              <a:gd name="connsiteY3" fmla="*/ 6857999 h 6857999"/>
              <a:gd name="connsiteX0" fmla="*/ 6915150 w 6915150"/>
              <a:gd name="connsiteY0" fmla="*/ 552449 h 6857999"/>
              <a:gd name="connsiteX1" fmla="*/ 0 w 6915150"/>
              <a:gd name="connsiteY1" fmla="*/ 0 h 6857999"/>
              <a:gd name="connsiteX2" fmla="*/ 6858000 w 6915150"/>
              <a:gd name="connsiteY2" fmla="*/ 6857999 h 6857999"/>
              <a:gd name="connsiteX3" fmla="*/ 6915150 w 6915150"/>
              <a:gd name="connsiteY3" fmla="*/ 552449 h 6857999"/>
              <a:gd name="connsiteX0" fmla="*/ 6850856 w 6858000"/>
              <a:gd name="connsiteY0" fmla="*/ 7143 h 6857999"/>
              <a:gd name="connsiteX1" fmla="*/ 0 w 6858000"/>
              <a:gd name="connsiteY1" fmla="*/ 0 h 6857999"/>
              <a:gd name="connsiteX2" fmla="*/ 6858000 w 6858000"/>
              <a:gd name="connsiteY2" fmla="*/ 6857999 h 6857999"/>
              <a:gd name="connsiteX3" fmla="*/ 6850856 w 6858000"/>
              <a:gd name="connsiteY3" fmla="*/ 7143 h 6857999"/>
              <a:gd name="connsiteX0" fmla="*/ 6860381 w 6860874"/>
              <a:gd name="connsiteY0" fmla="*/ 0 h 6860381"/>
              <a:gd name="connsiteX1" fmla="*/ 0 w 6860874"/>
              <a:gd name="connsiteY1" fmla="*/ 2382 h 6860381"/>
              <a:gd name="connsiteX2" fmla="*/ 6858000 w 6860874"/>
              <a:gd name="connsiteY2" fmla="*/ 6860381 h 6860381"/>
              <a:gd name="connsiteX3" fmla="*/ 6860381 w 6860874"/>
              <a:gd name="connsiteY3" fmla="*/ 0 h 6860381"/>
            </a:gdLst>
            <a:ahLst/>
            <a:cxnLst>
              <a:cxn ang="0">
                <a:pos x="connsiteX0" y="connsiteY0"/>
              </a:cxn>
              <a:cxn ang="0">
                <a:pos x="connsiteX1" y="connsiteY1"/>
              </a:cxn>
              <a:cxn ang="0">
                <a:pos x="connsiteX2" y="connsiteY2"/>
              </a:cxn>
              <a:cxn ang="0">
                <a:pos x="connsiteX3" y="connsiteY3"/>
              </a:cxn>
            </a:cxnLst>
            <a:rect l="l" t="t" r="r" b="b"/>
            <a:pathLst>
              <a:path w="6860874" h="6860381">
                <a:moveTo>
                  <a:pt x="6860381" y="0"/>
                </a:moveTo>
                <a:lnTo>
                  <a:pt x="0" y="2382"/>
                </a:lnTo>
                <a:lnTo>
                  <a:pt x="6858000" y="6860381"/>
                </a:lnTo>
                <a:cubicBezTo>
                  <a:pt x="6855619" y="4576762"/>
                  <a:pt x="6862762" y="2283619"/>
                  <a:pt x="6860381" y="0"/>
                </a:cubicBezTo>
                <a:close/>
              </a:path>
            </a:pathLst>
          </a:custGeom>
          <a:pattFill prst="divot">
            <a:fgClr>
              <a:schemeClr val="accent1"/>
            </a:fgClr>
            <a:bgClr>
              <a:schemeClr val="bg1"/>
            </a:bgClr>
          </a:pattFill>
        </p:spPr>
      </p:sp>
      <p:cxnSp>
        <p:nvCxnSpPr>
          <p:cNvPr id="8" name="Straight Connector 4">
            <a:extLst>
              <a:ext uri="{FF2B5EF4-FFF2-40B4-BE49-F238E27FC236}">
                <a16:creationId xmlns:a16="http://schemas.microsoft.com/office/drawing/2014/main" id="{A0A6B5E1-B544-4FF7-BF94-725B3F0AB9FA}"/>
              </a:ext>
            </a:extLst>
          </p:cNvPr>
          <p:cNvCxnSpPr/>
          <p:nvPr userDrawn="1"/>
        </p:nvCxnSpPr>
        <p:spPr>
          <a:xfrm>
            <a:off x="1201458" y="2674559"/>
            <a:ext cx="483743" cy="152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1" name="Textplatzhalter 47">
            <a:extLst>
              <a:ext uri="{FF2B5EF4-FFF2-40B4-BE49-F238E27FC236}">
                <a16:creationId xmlns:a16="http://schemas.microsoft.com/office/drawing/2014/main" id="{5D818BAA-FEAD-4B4D-BF1B-47584CC525F9}"/>
              </a:ext>
            </a:extLst>
          </p:cNvPr>
          <p:cNvSpPr>
            <a:spLocks noGrp="1"/>
          </p:cNvSpPr>
          <p:nvPr userDrawn="1">
            <p:ph type="body" sz="quarter" idx="17" hasCustomPrompt="1"/>
          </p:nvPr>
        </p:nvSpPr>
        <p:spPr>
          <a:xfrm>
            <a:off x="1112771" y="1309423"/>
            <a:ext cx="2710455" cy="461665"/>
          </a:xfrm>
        </p:spPr>
        <p:txBody>
          <a:bodyPr>
            <a:noAutofit/>
          </a:bodyPr>
          <a:lstStyle>
            <a:lvl1pPr marL="0" indent="0" algn="l" defTabSz="914400" rtl="0" eaLnBrk="1" latinLnBrk="0" hangingPunct="1">
              <a:lnSpc>
                <a:spcPct val="100000"/>
              </a:lnSpc>
              <a:buNone/>
              <a:defRPr lang="de-DE" sz="2400" b="1" kern="1200" dirty="0" smtClean="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Über unser</a:t>
            </a:r>
          </a:p>
        </p:txBody>
      </p:sp>
      <p:sp>
        <p:nvSpPr>
          <p:cNvPr id="22" name="Textplatzhalter 49">
            <a:extLst>
              <a:ext uri="{FF2B5EF4-FFF2-40B4-BE49-F238E27FC236}">
                <a16:creationId xmlns:a16="http://schemas.microsoft.com/office/drawing/2014/main" id="{D31A07FA-6325-44E6-9141-4B56B5AC3865}"/>
              </a:ext>
            </a:extLst>
          </p:cNvPr>
          <p:cNvSpPr>
            <a:spLocks noGrp="1"/>
          </p:cNvSpPr>
          <p:nvPr userDrawn="1">
            <p:ph type="body" sz="quarter" idx="18" hasCustomPrompt="1"/>
          </p:nvPr>
        </p:nvSpPr>
        <p:spPr>
          <a:xfrm>
            <a:off x="1112771" y="1604608"/>
            <a:ext cx="5535677" cy="584200"/>
          </a:xfrm>
        </p:spPr>
        <p:txBody>
          <a:bodyPr/>
          <a:lstStyle>
            <a:lvl1pPr marL="0" indent="0" algn="l">
              <a:lnSpc>
                <a:spcPct val="100000"/>
              </a:lnSpc>
              <a:buNone/>
              <a:defRPr lang="de-DE" sz="3200" b="1" kern="1200" dirty="0" smtClean="0">
                <a:solidFill>
                  <a:schemeClr val="accent1"/>
                </a:solidFill>
                <a:latin typeface="Arial Nova" panose="020B0504020202020204" pitchFamily="34" charset="0"/>
                <a:ea typeface="+mn-ea"/>
                <a:cs typeface="+mn-cs"/>
              </a:defRPr>
            </a:lvl1pPr>
            <a:lvl2pPr>
              <a:defRPr lang="de-DE" sz="3200" b="1" kern="1200" dirty="0" smtClean="0">
                <a:solidFill>
                  <a:schemeClr val="accent1"/>
                </a:solidFill>
                <a:latin typeface="Arial Nova" panose="020B0504020202020204" pitchFamily="34" charset="0"/>
                <a:ea typeface="+mn-ea"/>
                <a:cs typeface="+mn-cs"/>
              </a:defRPr>
            </a:lvl2pPr>
            <a:lvl3pPr>
              <a:defRPr lang="de-DE" sz="3200" b="1" kern="1200" dirty="0" smtClean="0">
                <a:solidFill>
                  <a:schemeClr val="accent1"/>
                </a:solidFill>
                <a:latin typeface="Arial Nova" panose="020B0504020202020204" pitchFamily="34" charset="0"/>
                <a:ea typeface="+mn-ea"/>
                <a:cs typeface="+mn-cs"/>
              </a:defRPr>
            </a:lvl3pPr>
            <a:lvl4pPr>
              <a:defRPr lang="de-DE" sz="3200" b="1" kern="1200" dirty="0" smtClean="0">
                <a:solidFill>
                  <a:schemeClr val="accent1"/>
                </a:solidFill>
                <a:latin typeface="Arial Nova" panose="020B0504020202020204" pitchFamily="34" charset="0"/>
                <a:ea typeface="+mn-ea"/>
                <a:cs typeface="+mn-cs"/>
              </a:defRPr>
            </a:lvl4pPr>
            <a:lvl5pPr>
              <a:defRPr lang="de-DE" sz="3200" b="1" kern="1200" dirty="0">
                <a:solidFill>
                  <a:schemeClr val="accent1"/>
                </a:solidFill>
                <a:latin typeface="Arial Nova" panose="020B0504020202020204" pitchFamily="34" charset="0"/>
                <a:ea typeface="+mn-ea"/>
                <a:cs typeface="+mn-cs"/>
              </a:defRPr>
            </a:lvl5pPr>
          </a:lstStyle>
          <a:p>
            <a:pPr lvl="0"/>
            <a:r>
              <a:rPr lang="de-DE"/>
              <a:t>ANGEBOT / VERFAHREN</a:t>
            </a:r>
          </a:p>
        </p:txBody>
      </p:sp>
      <p:sp>
        <p:nvSpPr>
          <p:cNvPr id="23" name="Textplatzhalter 51">
            <a:extLst>
              <a:ext uri="{FF2B5EF4-FFF2-40B4-BE49-F238E27FC236}">
                <a16:creationId xmlns:a16="http://schemas.microsoft.com/office/drawing/2014/main" id="{0C813E4B-CC4D-48DB-B7B7-FFE63D1E0B04}"/>
              </a:ext>
            </a:extLst>
          </p:cNvPr>
          <p:cNvSpPr>
            <a:spLocks noGrp="1"/>
          </p:cNvSpPr>
          <p:nvPr userDrawn="1">
            <p:ph type="body" sz="quarter" idx="19" hasCustomPrompt="1"/>
          </p:nvPr>
        </p:nvSpPr>
        <p:spPr>
          <a:xfrm>
            <a:off x="1112771" y="2129485"/>
            <a:ext cx="2285626" cy="254000"/>
          </a:xfrm>
        </p:spPr>
        <p:txBody>
          <a:bodyPr>
            <a:noAutofit/>
          </a:bodyPr>
          <a:lstStyle>
            <a:lvl1pPr marL="0" indent="0" algn="l">
              <a:lnSpc>
                <a:spcPct val="100000"/>
              </a:lnSpc>
              <a:buNone/>
              <a:defRPr lang="de-DE" sz="1050" b="1" kern="1200" spc="300" dirty="0">
                <a:solidFill>
                  <a:schemeClr val="accent3"/>
                </a:solidFill>
                <a:latin typeface="Arial Nova" panose="020B0504020202020204" pitchFamily="34" charset="0"/>
                <a:ea typeface="+mn-ea"/>
                <a:cs typeface="+mn-cs"/>
              </a:defRPr>
            </a:lvl1pPr>
          </a:lstStyle>
          <a:p>
            <a:pPr lvl="0"/>
            <a:r>
              <a:rPr lang="de-DE"/>
              <a:t>Unterschrift</a:t>
            </a:r>
          </a:p>
        </p:txBody>
      </p:sp>
      <p:sp>
        <p:nvSpPr>
          <p:cNvPr id="25" name="Textplatzhalter 24">
            <a:extLst>
              <a:ext uri="{FF2B5EF4-FFF2-40B4-BE49-F238E27FC236}">
                <a16:creationId xmlns:a16="http://schemas.microsoft.com/office/drawing/2014/main" id="{CED48B60-861F-4CAA-ADE8-9C6E6CC8EF23}"/>
              </a:ext>
            </a:extLst>
          </p:cNvPr>
          <p:cNvSpPr>
            <a:spLocks noGrp="1"/>
          </p:cNvSpPr>
          <p:nvPr>
            <p:ph type="body" sz="quarter" idx="20" hasCustomPrompt="1"/>
          </p:nvPr>
        </p:nvSpPr>
        <p:spPr>
          <a:xfrm>
            <a:off x="1112771" y="2967155"/>
            <a:ext cx="5535677" cy="1840821"/>
          </a:xfrm>
        </p:spPr>
        <p:txBody>
          <a:bodyPr>
            <a:normAutofit/>
          </a:bodyPr>
          <a:lstStyle>
            <a:lvl1pPr marL="0" indent="0">
              <a:lnSpc>
                <a:spcPct val="150000"/>
              </a:lnSpc>
              <a:spcBef>
                <a:spcPts val="0"/>
              </a:spcBef>
              <a:buNone/>
              <a:defRPr lang="de-DE" sz="1100" kern="1200" dirty="0">
                <a:solidFill>
                  <a:schemeClr val="tx1"/>
                </a:solidFill>
                <a:latin typeface="Arial Nova" panose="020B0504020202020204" pitchFamily="34" charset="0"/>
                <a:ea typeface="+mn-ea"/>
                <a:cs typeface="+mn-cs"/>
              </a:defRPr>
            </a:lvl1pPr>
          </a:lstStyle>
          <a:p>
            <a:pPr lvl="0"/>
            <a:r>
              <a:rPr lang="de-DE"/>
              <a:t>Text</a:t>
            </a:r>
          </a:p>
          <a:p>
            <a:pPr lvl="0"/>
            <a:endParaRPr lang="de-DE"/>
          </a:p>
          <a:p>
            <a:pPr lvl="0"/>
            <a:endParaRPr lang="de-DE"/>
          </a:p>
          <a:p>
            <a:pPr lvl="0"/>
            <a:endParaRPr lang="de-DE"/>
          </a:p>
          <a:p>
            <a:pPr lvl="0"/>
            <a:endParaRPr lang="de-DE"/>
          </a:p>
          <a:p>
            <a:pPr lvl="0"/>
            <a:endParaRPr lang="de-DE"/>
          </a:p>
          <a:p>
            <a:pPr lvl="0"/>
            <a:r>
              <a:rPr lang="de-DE"/>
              <a:t>Balken im Folienmaster bearbeiten!! (oder nach Bedarf entfernen)</a:t>
            </a:r>
          </a:p>
        </p:txBody>
      </p:sp>
      <p:sp>
        <p:nvSpPr>
          <p:cNvPr id="29" name="Foliennummernplatzhalter 5">
            <a:extLst>
              <a:ext uri="{FF2B5EF4-FFF2-40B4-BE49-F238E27FC236}">
                <a16:creationId xmlns:a16="http://schemas.microsoft.com/office/drawing/2014/main" id="{4D48DDF1-6B14-41DD-BADE-9C135287E366}"/>
              </a:ext>
            </a:extLst>
          </p:cNvPr>
          <p:cNvSpPr>
            <a:spLocks noGrp="1"/>
          </p:cNvSpPr>
          <p:nvPr>
            <p:ph type="sldNum" sz="quarter" idx="12"/>
          </p:nvPr>
        </p:nvSpPr>
        <p:spPr>
          <a:xfrm>
            <a:off x="61125" y="6449924"/>
            <a:ext cx="502024" cy="365125"/>
          </a:xfrm>
        </p:spPr>
        <p:txBody>
          <a:bodyPr/>
          <a:lstStyle>
            <a:lvl1pPr>
              <a:defRPr>
                <a:solidFill>
                  <a:schemeClr val="accent1"/>
                </a:solidFill>
                <a:latin typeface="Arial Nova" panose="020B0504020202020204" pitchFamily="34" charset="0"/>
              </a:defRPr>
            </a:lvl1pPr>
          </a:lstStyle>
          <a:p>
            <a:fld id="{661E4444-FF17-47DA-BF27-F4FFCBEFF0B5}" type="slidenum">
              <a:rPr lang="de-DE" smtClean="0"/>
              <a:pPr/>
              <a:t>‹Nr.›</a:t>
            </a:fld>
            <a:endParaRPr lang="de-DE"/>
          </a:p>
        </p:txBody>
      </p:sp>
      <p:pic>
        <p:nvPicPr>
          <p:cNvPr id="2" name="Grafik 1" descr="Ein Bild, das Screenshot, Grafiken, Grafikdesign, Design enthält.&#10;&#10;Automatisch generierte Beschreibung">
            <a:extLst>
              <a:ext uri="{FF2B5EF4-FFF2-40B4-BE49-F238E27FC236}">
                <a16:creationId xmlns:a16="http://schemas.microsoft.com/office/drawing/2014/main" id="{95135FE8-4500-29AF-5587-BEC91924D9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20" y="82709"/>
            <a:ext cx="545907" cy="652535"/>
          </a:xfrm>
          <a:prstGeom prst="rect">
            <a:avLst/>
          </a:prstGeom>
        </p:spPr>
      </p:pic>
    </p:spTree>
    <p:extLst>
      <p:ext uri="{BB962C8B-B14F-4D97-AF65-F5344CB8AC3E}">
        <p14:creationId xmlns:p14="http://schemas.microsoft.com/office/powerpoint/2010/main" val="2203176252"/>
      </p:ext>
    </p:extLst>
  </p:cSld>
  <p:clrMapOvr>
    <a:masterClrMapping/>
  </p:clrMapOvr>
  <p:extLst>
    <p:ext uri="{DCECCB84-F9BA-43D5-87BE-67443E8EF086}">
      <p15:sldGuideLst xmlns:p15="http://schemas.microsoft.com/office/powerpoint/2012/main">
        <p15:guide id="1" orient="horz">
          <p15:clr>
            <a:srgbClr val="FBAE40"/>
          </p15:clr>
        </p15:guide>
        <p15:guide id="2" pos="76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3052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85053526-6613-4ADF-96C7-7A2B2A71FC38}"/>
              </a:ext>
            </a:extLst>
          </p:cNvPr>
          <p:cNvSpPr/>
          <p:nvPr userDrawn="1"/>
        </p:nvSpPr>
        <p:spPr>
          <a:xfrm>
            <a:off x="-2" y="0"/>
            <a:ext cx="12191999" cy="6858000"/>
          </a:xfrm>
          <a:prstGeom prst="rect">
            <a:avLst/>
          </a:prstGeom>
          <a:pattFill prst="pct5">
            <a:fgClr>
              <a:schemeClr val="accent3">
                <a:lumMod val="75000"/>
              </a:schemeClr>
            </a:fgClr>
            <a:bgClr>
              <a:schemeClr val="accent3"/>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Box 12">
            <a:extLst>
              <a:ext uri="{FF2B5EF4-FFF2-40B4-BE49-F238E27FC236}">
                <a16:creationId xmlns:a16="http://schemas.microsoft.com/office/drawing/2014/main" id="{EB050B15-7611-49E8-B08A-4C20A59064C1}"/>
              </a:ext>
            </a:extLst>
          </p:cNvPr>
          <p:cNvSpPr txBox="1"/>
          <p:nvPr userDrawn="1"/>
        </p:nvSpPr>
        <p:spPr>
          <a:xfrm>
            <a:off x="1761563" y="2250431"/>
            <a:ext cx="8668871" cy="1107996"/>
          </a:xfrm>
          <a:prstGeom prst="rect">
            <a:avLst/>
          </a:prstGeom>
          <a:noFill/>
        </p:spPr>
        <p:txBody>
          <a:bodyPr wrap="square" rtlCol="0">
            <a:spAutoFit/>
          </a:bodyPr>
          <a:lstStyle/>
          <a:p>
            <a:pPr algn="ctr"/>
            <a:r>
              <a:rPr lang="en-US" sz="6600" b="1">
                <a:solidFill>
                  <a:schemeClr val="bg1"/>
                </a:solidFill>
                <a:latin typeface="Arial Nova" panose="020B0504020202020204" pitchFamily="34" charset="0"/>
                <a:cs typeface="Arial" panose="020B0604020202020204" pitchFamily="34" charset="0"/>
              </a:rPr>
              <a:t>DANKE</a:t>
            </a:r>
            <a:endParaRPr lang="en-US" sz="3600" b="1">
              <a:solidFill>
                <a:schemeClr val="bg1"/>
              </a:solidFill>
              <a:latin typeface="Arial Nova" panose="020B0504020202020204" pitchFamily="34" charset="0"/>
              <a:cs typeface="Arial" panose="020B0604020202020204" pitchFamily="34" charset="0"/>
            </a:endParaRPr>
          </a:p>
        </p:txBody>
      </p:sp>
      <p:cxnSp>
        <p:nvCxnSpPr>
          <p:cNvPr id="5" name="Straight Connector 5">
            <a:extLst>
              <a:ext uri="{FF2B5EF4-FFF2-40B4-BE49-F238E27FC236}">
                <a16:creationId xmlns:a16="http://schemas.microsoft.com/office/drawing/2014/main" id="{5996EF82-8BD3-41C5-8982-393F5EA0C8BA}"/>
              </a:ext>
            </a:extLst>
          </p:cNvPr>
          <p:cNvCxnSpPr>
            <a:cxnSpLocks/>
          </p:cNvCxnSpPr>
          <p:nvPr userDrawn="1"/>
        </p:nvCxnSpPr>
        <p:spPr>
          <a:xfrm>
            <a:off x="4710113" y="3381745"/>
            <a:ext cx="2793206"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Box 12">
            <a:extLst>
              <a:ext uri="{FF2B5EF4-FFF2-40B4-BE49-F238E27FC236}">
                <a16:creationId xmlns:a16="http://schemas.microsoft.com/office/drawing/2014/main" id="{3FE9C096-8859-4238-A584-DE1171EA7647}"/>
              </a:ext>
            </a:extLst>
          </p:cNvPr>
          <p:cNvSpPr txBox="1"/>
          <p:nvPr userDrawn="1"/>
        </p:nvSpPr>
        <p:spPr>
          <a:xfrm>
            <a:off x="2285995" y="3923470"/>
            <a:ext cx="7620006" cy="646331"/>
          </a:xfrm>
          <a:prstGeom prst="rect">
            <a:avLst/>
          </a:prstGeom>
          <a:noFill/>
        </p:spPr>
        <p:txBody>
          <a:bodyPr wrap="square" rtlCol="0">
            <a:spAutoFit/>
          </a:bodyPr>
          <a:lstStyle/>
          <a:p>
            <a:pPr algn="ctr"/>
            <a:r>
              <a:rPr lang="en-US" sz="3600" b="0" dirty="0">
                <a:solidFill>
                  <a:schemeClr val="bg1"/>
                </a:solidFill>
                <a:latin typeface="Arial Nova" panose="020B0504020202020204" pitchFamily="34" charset="0"/>
                <a:cs typeface="Arial" panose="020B0604020202020204" pitchFamily="34" charset="0"/>
              </a:rPr>
              <a:t>  </a:t>
            </a:r>
            <a:r>
              <a:rPr lang="en-US" sz="3600" b="0" dirty="0" err="1">
                <a:solidFill>
                  <a:schemeClr val="bg1"/>
                </a:solidFill>
                <a:latin typeface="Arial Nova" panose="020B0504020202020204" pitchFamily="34" charset="0"/>
                <a:cs typeface="Arial" panose="020B0604020202020204" pitchFamily="34" charset="0"/>
              </a:rPr>
              <a:t>Haben</a:t>
            </a:r>
            <a:r>
              <a:rPr lang="en-US" sz="3600" b="0" dirty="0">
                <a:solidFill>
                  <a:schemeClr val="bg1"/>
                </a:solidFill>
                <a:latin typeface="Arial Nova" panose="020B0504020202020204" pitchFamily="34" charset="0"/>
                <a:cs typeface="Arial" panose="020B0604020202020204" pitchFamily="34" charset="0"/>
              </a:rPr>
              <a:t> </a:t>
            </a:r>
            <a:r>
              <a:rPr lang="en-US" sz="3600" b="0" dirty="0" err="1">
                <a:solidFill>
                  <a:schemeClr val="bg1"/>
                </a:solidFill>
                <a:latin typeface="Arial Nova" panose="020B0504020202020204" pitchFamily="34" charset="0"/>
                <a:cs typeface="Arial" panose="020B0604020202020204" pitchFamily="34" charset="0"/>
              </a:rPr>
              <a:t>Sie</a:t>
            </a:r>
            <a:r>
              <a:rPr lang="en-US" sz="3600" b="0" dirty="0">
                <a:solidFill>
                  <a:schemeClr val="bg1"/>
                </a:solidFill>
                <a:latin typeface="Arial Nova" panose="020B0504020202020204" pitchFamily="34" charset="0"/>
                <a:cs typeface="Arial" panose="020B0604020202020204" pitchFamily="34" charset="0"/>
              </a:rPr>
              <a:t> </a:t>
            </a:r>
            <a:r>
              <a:rPr lang="en-US" sz="3600" b="0" dirty="0" err="1">
                <a:solidFill>
                  <a:schemeClr val="bg1"/>
                </a:solidFill>
                <a:latin typeface="Arial Nova" panose="020B0504020202020204" pitchFamily="34" charset="0"/>
                <a:cs typeface="Arial" panose="020B0604020202020204" pitchFamily="34" charset="0"/>
              </a:rPr>
              <a:t>noch</a:t>
            </a:r>
            <a:r>
              <a:rPr lang="en-US" sz="3600" b="0" dirty="0">
                <a:solidFill>
                  <a:schemeClr val="bg1"/>
                </a:solidFill>
                <a:latin typeface="Arial Nova" panose="020B0504020202020204" pitchFamily="34" charset="0"/>
                <a:cs typeface="Arial" panose="020B0604020202020204" pitchFamily="34" charset="0"/>
              </a:rPr>
              <a:t> </a:t>
            </a:r>
            <a:r>
              <a:rPr lang="en-US" sz="3600" b="1" dirty="0" err="1">
                <a:solidFill>
                  <a:schemeClr val="accent2"/>
                </a:solidFill>
                <a:latin typeface="Arial Nova" panose="020B0504020202020204" pitchFamily="34" charset="0"/>
                <a:cs typeface="Arial" panose="020B0604020202020204" pitchFamily="34" charset="0"/>
              </a:rPr>
              <a:t>Fragen</a:t>
            </a:r>
            <a:r>
              <a:rPr lang="en-US" sz="3600" b="0" dirty="0">
                <a:solidFill>
                  <a:schemeClr val="bg1"/>
                </a:solidFill>
                <a:latin typeface="Arial Nova" panose="020B0504020202020204" pitchFamily="34" charset="0"/>
                <a:cs typeface="Arial" panose="020B0604020202020204" pitchFamily="34" charset="0"/>
              </a:rPr>
              <a:t>?</a:t>
            </a:r>
          </a:p>
        </p:txBody>
      </p:sp>
      <p:sp>
        <p:nvSpPr>
          <p:cNvPr id="7" name="TextBox 12">
            <a:extLst>
              <a:ext uri="{FF2B5EF4-FFF2-40B4-BE49-F238E27FC236}">
                <a16:creationId xmlns:a16="http://schemas.microsoft.com/office/drawing/2014/main" id="{3FE9C096-8859-4238-A584-DE1171EA7647}"/>
              </a:ext>
            </a:extLst>
          </p:cNvPr>
          <p:cNvSpPr txBox="1"/>
          <p:nvPr userDrawn="1"/>
        </p:nvSpPr>
        <p:spPr>
          <a:xfrm>
            <a:off x="2438395" y="4956714"/>
            <a:ext cx="7620006" cy="707886"/>
          </a:xfrm>
          <a:prstGeom prst="rect">
            <a:avLst/>
          </a:prstGeom>
          <a:noFill/>
        </p:spPr>
        <p:txBody>
          <a:bodyPr wrap="square" rtlCol="0">
            <a:spAutoFit/>
          </a:bodyPr>
          <a:lstStyle/>
          <a:p>
            <a:pPr algn="ctr"/>
            <a:r>
              <a:rPr lang="en-US" sz="2000" b="0" dirty="0">
                <a:solidFill>
                  <a:schemeClr val="bg1"/>
                </a:solidFill>
                <a:latin typeface="Arial Nova" panose="020B0504020202020204" pitchFamily="34" charset="0"/>
                <a:cs typeface="Arial" panose="020B0604020202020204" pitchFamily="34" charset="0"/>
              </a:rPr>
              <a:t>GeoFokus GmbH, </a:t>
            </a:r>
            <a:r>
              <a:rPr lang="en-US" sz="2000" b="0" dirty="0" err="1">
                <a:solidFill>
                  <a:schemeClr val="bg1"/>
                </a:solidFill>
                <a:latin typeface="Arial Nova" panose="020B0504020202020204" pitchFamily="34" charset="0"/>
                <a:cs typeface="Arial" panose="020B0604020202020204" pitchFamily="34" charset="0"/>
              </a:rPr>
              <a:t>Ohmstraße</a:t>
            </a:r>
            <a:r>
              <a:rPr lang="en-US" sz="2000" b="0" dirty="0">
                <a:solidFill>
                  <a:schemeClr val="bg1"/>
                </a:solidFill>
                <a:latin typeface="Arial Nova" panose="020B0504020202020204" pitchFamily="34" charset="0"/>
                <a:cs typeface="Arial" panose="020B0604020202020204" pitchFamily="34" charset="0"/>
              </a:rPr>
              <a:t> 12, </a:t>
            </a:r>
          </a:p>
          <a:p>
            <a:pPr algn="ctr"/>
            <a:r>
              <a:rPr lang="en-US" sz="2000" b="0" dirty="0">
                <a:solidFill>
                  <a:schemeClr val="bg1"/>
                </a:solidFill>
                <a:latin typeface="Arial Nova" panose="020B0504020202020204" pitchFamily="34" charset="0"/>
                <a:cs typeface="Arial" panose="020B0604020202020204" pitchFamily="34" charset="0"/>
              </a:rPr>
              <a:t>D-85757</a:t>
            </a:r>
            <a:r>
              <a:rPr lang="en-US" sz="2000" b="0" baseline="0" dirty="0">
                <a:solidFill>
                  <a:schemeClr val="bg1"/>
                </a:solidFill>
                <a:latin typeface="Arial Nova" panose="020B0504020202020204" pitchFamily="34" charset="0"/>
                <a:cs typeface="Arial" panose="020B0604020202020204" pitchFamily="34" charset="0"/>
              </a:rPr>
              <a:t> </a:t>
            </a:r>
            <a:r>
              <a:rPr lang="en-US" sz="2000" b="0" baseline="0" dirty="0" err="1">
                <a:solidFill>
                  <a:schemeClr val="bg1"/>
                </a:solidFill>
                <a:latin typeface="Arial Nova" panose="020B0504020202020204" pitchFamily="34" charset="0"/>
                <a:cs typeface="Arial" panose="020B0604020202020204" pitchFamily="34" charset="0"/>
              </a:rPr>
              <a:t>Karlsfeld</a:t>
            </a:r>
            <a:r>
              <a:rPr lang="en-US" sz="2000" b="0" baseline="0" dirty="0">
                <a:solidFill>
                  <a:schemeClr val="bg1"/>
                </a:solidFill>
                <a:latin typeface="Arial Nova" panose="020B0504020202020204" pitchFamily="34" charset="0"/>
                <a:cs typeface="Arial" panose="020B0604020202020204" pitchFamily="34" charset="0"/>
              </a:rPr>
              <a:t>, +49 (0)8131-86146, info@geo-fokus.de</a:t>
            </a:r>
            <a:endParaRPr lang="en-US" sz="2000" b="0" dirty="0">
              <a:solidFill>
                <a:schemeClr val="bg1"/>
              </a:solidFill>
              <a:latin typeface="Arial Nova" panose="020B0504020202020204" pitchFamily="34" charset="0"/>
              <a:cs typeface="Arial" panose="020B0604020202020204" pitchFamily="34" charset="0"/>
            </a:endParaRPr>
          </a:p>
        </p:txBody>
      </p:sp>
      <p:pic>
        <p:nvPicPr>
          <p:cNvPr id="2" name="Grafik 1" descr="Ein Bild, das Screenshot, Grafiken, Grafikdesign, Design enthält.&#10;&#10;Automatisch generierte Beschreibung">
            <a:extLst>
              <a:ext uri="{FF2B5EF4-FFF2-40B4-BE49-F238E27FC236}">
                <a16:creationId xmlns:a16="http://schemas.microsoft.com/office/drawing/2014/main" id="{FE318419-51DD-524D-4C1B-692BF8BBA8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20" y="82709"/>
            <a:ext cx="545907" cy="652535"/>
          </a:xfrm>
          <a:prstGeom prst="rect">
            <a:avLst/>
          </a:prstGeom>
        </p:spPr>
      </p:pic>
    </p:spTree>
    <p:extLst>
      <p:ext uri="{BB962C8B-B14F-4D97-AF65-F5344CB8AC3E}">
        <p14:creationId xmlns:p14="http://schemas.microsoft.com/office/powerpoint/2010/main" val="6922709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ktogramme 1">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77D851F9-947F-4A8C-944B-A32DBE46347E}"/>
              </a:ext>
            </a:extLst>
          </p:cNvPr>
          <p:cNvSpPr>
            <a:spLocks noEditPoints="1"/>
          </p:cNvSpPr>
          <p:nvPr userDrawn="1"/>
        </p:nvSpPr>
        <p:spPr bwMode="auto">
          <a:xfrm>
            <a:off x="1239838" y="490538"/>
            <a:ext cx="404812" cy="557213"/>
          </a:xfrm>
          <a:custGeom>
            <a:avLst/>
            <a:gdLst>
              <a:gd name="T0" fmla="*/ 32 w 128"/>
              <a:gd name="T1" fmla="*/ 104 h 176"/>
              <a:gd name="T2" fmla="*/ 28 w 128"/>
              <a:gd name="T3" fmla="*/ 108 h 176"/>
              <a:gd name="T4" fmla="*/ 29 w 128"/>
              <a:gd name="T5" fmla="*/ 111 h 176"/>
              <a:gd name="T6" fmla="*/ 61 w 128"/>
              <a:gd name="T7" fmla="*/ 143 h 176"/>
              <a:gd name="T8" fmla="*/ 64 w 128"/>
              <a:gd name="T9" fmla="*/ 144 h 176"/>
              <a:gd name="T10" fmla="*/ 67 w 128"/>
              <a:gd name="T11" fmla="*/ 143 h 176"/>
              <a:gd name="T12" fmla="*/ 99 w 128"/>
              <a:gd name="T13" fmla="*/ 111 h 176"/>
              <a:gd name="T14" fmla="*/ 100 w 128"/>
              <a:gd name="T15" fmla="*/ 108 h 176"/>
              <a:gd name="T16" fmla="*/ 96 w 128"/>
              <a:gd name="T17" fmla="*/ 104 h 176"/>
              <a:gd name="T18" fmla="*/ 93 w 128"/>
              <a:gd name="T19" fmla="*/ 105 h 176"/>
              <a:gd name="T20" fmla="*/ 68 w 128"/>
              <a:gd name="T21" fmla="*/ 130 h 176"/>
              <a:gd name="T22" fmla="*/ 68 w 128"/>
              <a:gd name="T23" fmla="*/ 4 h 176"/>
              <a:gd name="T24" fmla="*/ 64 w 128"/>
              <a:gd name="T25" fmla="*/ 0 h 176"/>
              <a:gd name="T26" fmla="*/ 60 w 128"/>
              <a:gd name="T27" fmla="*/ 4 h 176"/>
              <a:gd name="T28" fmla="*/ 60 w 128"/>
              <a:gd name="T29" fmla="*/ 130 h 176"/>
              <a:gd name="T30" fmla="*/ 35 w 128"/>
              <a:gd name="T31" fmla="*/ 105 h 176"/>
              <a:gd name="T32" fmla="*/ 32 w 128"/>
              <a:gd name="T33" fmla="*/ 104 h 176"/>
              <a:gd name="T34" fmla="*/ 124 w 128"/>
              <a:gd name="T35" fmla="*/ 56 h 176"/>
              <a:gd name="T36" fmla="*/ 80 w 128"/>
              <a:gd name="T37" fmla="*/ 56 h 176"/>
              <a:gd name="T38" fmla="*/ 76 w 128"/>
              <a:gd name="T39" fmla="*/ 60 h 176"/>
              <a:gd name="T40" fmla="*/ 80 w 128"/>
              <a:gd name="T41" fmla="*/ 64 h 176"/>
              <a:gd name="T42" fmla="*/ 120 w 128"/>
              <a:gd name="T43" fmla="*/ 64 h 176"/>
              <a:gd name="T44" fmla="*/ 120 w 128"/>
              <a:gd name="T45" fmla="*/ 168 h 176"/>
              <a:gd name="T46" fmla="*/ 8 w 128"/>
              <a:gd name="T47" fmla="*/ 168 h 176"/>
              <a:gd name="T48" fmla="*/ 8 w 128"/>
              <a:gd name="T49" fmla="*/ 64 h 176"/>
              <a:gd name="T50" fmla="*/ 48 w 128"/>
              <a:gd name="T51" fmla="*/ 64 h 176"/>
              <a:gd name="T52" fmla="*/ 52 w 128"/>
              <a:gd name="T53" fmla="*/ 60 h 176"/>
              <a:gd name="T54" fmla="*/ 48 w 128"/>
              <a:gd name="T55" fmla="*/ 56 h 176"/>
              <a:gd name="T56" fmla="*/ 4 w 128"/>
              <a:gd name="T57" fmla="*/ 56 h 176"/>
              <a:gd name="T58" fmla="*/ 0 w 128"/>
              <a:gd name="T59" fmla="*/ 60 h 176"/>
              <a:gd name="T60" fmla="*/ 0 w 128"/>
              <a:gd name="T61" fmla="*/ 172 h 176"/>
              <a:gd name="T62" fmla="*/ 4 w 128"/>
              <a:gd name="T63" fmla="*/ 176 h 176"/>
              <a:gd name="T64" fmla="*/ 124 w 128"/>
              <a:gd name="T65" fmla="*/ 176 h 176"/>
              <a:gd name="T66" fmla="*/ 128 w 128"/>
              <a:gd name="T67" fmla="*/ 172 h 176"/>
              <a:gd name="T68" fmla="*/ 128 w 128"/>
              <a:gd name="T69" fmla="*/ 60 h 176"/>
              <a:gd name="T70" fmla="*/ 124 w 128"/>
              <a:gd name="T71" fmla="*/ 5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76">
                <a:moveTo>
                  <a:pt x="32" y="104"/>
                </a:moveTo>
                <a:cubicBezTo>
                  <a:pt x="30" y="104"/>
                  <a:pt x="28" y="106"/>
                  <a:pt x="28" y="108"/>
                </a:cubicBezTo>
                <a:cubicBezTo>
                  <a:pt x="28" y="109"/>
                  <a:pt x="28" y="110"/>
                  <a:pt x="29" y="111"/>
                </a:cubicBezTo>
                <a:cubicBezTo>
                  <a:pt x="61" y="143"/>
                  <a:pt x="61" y="143"/>
                  <a:pt x="61" y="143"/>
                </a:cubicBezTo>
                <a:cubicBezTo>
                  <a:pt x="62" y="144"/>
                  <a:pt x="63" y="144"/>
                  <a:pt x="64" y="144"/>
                </a:cubicBezTo>
                <a:cubicBezTo>
                  <a:pt x="65" y="144"/>
                  <a:pt x="66" y="144"/>
                  <a:pt x="67" y="143"/>
                </a:cubicBezTo>
                <a:cubicBezTo>
                  <a:pt x="99" y="111"/>
                  <a:pt x="99" y="111"/>
                  <a:pt x="99" y="111"/>
                </a:cubicBezTo>
                <a:cubicBezTo>
                  <a:pt x="100" y="110"/>
                  <a:pt x="100" y="109"/>
                  <a:pt x="100" y="108"/>
                </a:cubicBezTo>
                <a:cubicBezTo>
                  <a:pt x="100" y="106"/>
                  <a:pt x="98" y="104"/>
                  <a:pt x="96" y="104"/>
                </a:cubicBezTo>
                <a:cubicBezTo>
                  <a:pt x="95" y="104"/>
                  <a:pt x="94" y="104"/>
                  <a:pt x="93" y="105"/>
                </a:cubicBezTo>
                <a:cubicBezTo>
                  <a:pt x="68" y="130"/>
                  <a:pt x="68" y="130"/>
                  <a:pt x="68" y="130"/>
                </a:cubicBezTo>
                <a:cubicBezTo>
                  <a:pt x="68" y="4"/>
                  <a:pt x="68" y="4"/>
                  <a:pt x="68" y="4"/>
                </a:cubicBezTo>
                <a:cubicBezTo>
                  <a:pt x="68" y="2"/>
                  <a:pt x="66" y="0"/>
                  <a:pt x="64" y="0"/>
                </a:cubicBezTo>
                <a:cubicBezTo>
                  <a:pt x="62" y="0"/>
                  <a:pt x="60" y="2"/>
                  <a:pt x="60" y="4"/>
                </a:cubicBezTo>
                <a:cubicBezTo>
                  <a:pt x="60" y="130"/>
                  <a:pt x="60" y="130"/>
                  <a:pt x="60" y="130"/>
                </a:cubicBezTo>
                <a:cubicBezTo>
                  <a:pt x="35" y="105"/>
                  <a:pt x="35" y="105"/>
                  <a:pt x="35" y="105"/>
                </a:cubicBezTo>
                <a:cubicBezTo>
                  <a:pt x="34" y="104"/>
                  <a:pt x="33" y="104"/>
                  <a:pt x="32" y="104"/>
                </a:cubicBezTo>
                <a:moveTo>
                  <a:pt x="124" y="56"/>
                </a:moveTo>
                <a:cubicBezTo>
                  <a:pt x="80" y="56"/>
                  <a:pt x="80" y="56"/>
                  <a:pt x="80" y="56"/>
                </a:cubicBezTo>
                <a:cubicBezTo>
                  <a:pt x="78" y="56"/>
                  <a:pt x="76" y="58"/>
                  <a:pt x="76" y="60"/>
                </a:cubicBezTo>
                <a:cubicBezTo>
                  <a:pt x="76" y="62"/>
                  <a:pt x="78" y="64"/>
                  <a:pt x="80" y="64"/>
                </a:cubicBezTo>
                <a:cubicBezTo>
                  <a:pt x="120" y="64"/>
                  <a:pt x="120" y="64"/>
                  <a:pt x="120" y="64"/>
                </a:cubicBezTo>
                <a:cubicBezTo>
                  <a:pt x="120" y="168"/>
                  <a:pt x="120" y="168"/>
                  <a:pt x="120" y="168"/>
                </a:cubicBezTo>
                <a:cubicBezTo>
                  <a:pt x="8" y="168"/>
                  <a:pt x="8" y="168"/>
                  <a:pt x="8" y="168"/>
                </a:cubicBezTo>
                <a:cubicBezTo>
                  <a:pt x="8" y="64"/>
                  <a:pt x="8" y="64"/>
                  <a:pt x="8" y="64"/>
                </a:cubicBezTo>
                <a:cubicBezTo>
                  <a:pt x="48" y="64"/>
                  <a:pt x="48" y="64"/>
                  <a:pt x="48" y="64"/>
                </a:cubicBezTo>
                <a:cubicBezTo>
                  <a:pt x="50" y="64"/>
                  <a:pt x="52" y="62"/>
                  <a:pt x="52" y="60"/>
                </a:cubicBezTo>
                <a:cubicBezTo>
                  <a:pt x="52" y="58"/>
                  <a:pt x="50" y="56"/>
                  <a:pt x="48" y="56"/>
                </a:cubicBezTo>
                <a:cubicBezTo>
                  <a:pt x="4" y="56"/>
                  <a:pt x="4" y="56"/>
                  <a:pt x="4" y="56"/>
                </a:cubicBezTo>
                <a:cubicBezTo>
                  <a:pt x="2" y="56"/>
                  <a:pt x="0" y="58"/>
                  <a:pt x="0" y="60"/>
                </a:cubicBezTo>
                <a:cubicBezTo>
                  <a:pt x="0" y="172"/>
                  <a:pt x="0" y="172"/>
                  <a:pt x="0" y="172"/>
                </a:cubicBezTo>
                <a:cubicBezTo>
                  <a:pt x="0" y="174"/>
                  <a:pt x="2" y="176"/>
                  <a:pt x="4" y="176"/>
                </a:cubicBezTo>
                <a:cubicBezTo>
                  <a:pt x="124" y="176"/>
                  <a:pt x="124" y="176"/>
                  <a:pt x="124" y="176"/>
                </a:cubicBezTo>
                <a:cubicBezTo>
                  <a:pt x="126" y="176"/>
                  <a:pt x="128" y="174"/>
                  <a:pt x="128" y="172"/>
                </a:cubicBezTo>
                <a:cubicBezTo>
                  <a:pt x="128" y="60"/>
                  <a:pt x="128" y="60"/>
                  <a:pt x="128" y="60"/>
                </a:cubicBezTo>
                <a:cubicBezTo>
                  <a:pt x="128" y="58"/>
                  <a:pt x="126" y="56"/>
                  <a:pt x="124" y="56"/>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8569640F-7724-4F5E-944C-0A596F10499A}"/>
              </a:ext>
            </a:extLst>
          </p:cNvPr>
          <p:cNvSpPr>
            <a:spLocks noEditPoints="1"/>
          </p:cNvSpPr>
          <p:nvPr userDrawn="1"/>
        </p:nvSpPr>
        <p:spPr bwMode="auto">
          <a:xfrm>
            <a:off x="2303463" y="490538"/>
            <a:ext cx="404812" cy="557213"/>
          </a:xfrm>
          <a:custGeom>
            <a:avLst/>
            <a:gdLst>
              <a:gd name="T0" fmla="*/ 124 w 128"/>
              <a:gd name="T1" fmla="*/ 56 h 176"/>
              <a:gd name="T2" fmla="*/ 80 w 128"/>
              <a:gd name="T3" fmla="*/ 56 h 176"/>
              <a:gd name="T4" fmla="*/ 76 w 128"/>
              <a:gd name="T5" fmla="*/ 60 h 176"/>
              <a:gd name="T6" fmla="*/ 80 w 128"/>
              <a:gd name="T7" fmla="*/ 64 h 176"/>
              <a:gd name="T8" fmla="*/ 120 w 128"/>
              <a:gd name="T9" fmla="*/ 64 h 176"/>
              <a:gd name="T10" fmla="*/ 120 w 128"/>
              <a:gd name="T11" fmla="*/ 168 h 176"/>
              <a:gd name="T12" fmla="*/ 8 w 128"/>
              <a:gd name="T13" fmla="*/ 168 h 176"/>
              <a:gd name="T14" fmla="*/ 8 w 128"/>
              <a:gd name="T15" fmla="*/ 64 h 176"/>
              <a:gd name="T16" fmla="*/ 48 w 128"/>
              <a:gd name="T17" fmla="*/ 64 h 176"/>
              <a:gd name="T18" fmla="*/ 52 w 128"/>
              <a:gd name="T19" fmla="*/ 60 h 176"/>
              <a:gd name="T20" fmla="*/ 48 w 128"/>
              <a:gd name="T21" fmla="*/ 56 h 176"/>
              <a:gd name="T22" fmla="*/ 4 w 128"/>
              <a:gd name="T23" fmla="*/ 56 h 176"/>
              <a:gd name="T24" fmla="*/ 0 w 128"/>
              <a:gd name="T25" fmla="*/ 60 h 176"/>
              <a:gd name="T26" fmla="*/ 0 w 128"/>
              <a:gd name="T27" fmla="*/ 172 h 176"/>
              <a:gd name="T28" fmla="*/ 4 w 128"/>
              <a:gd name="T29" fmla="*/ 176 h 176"/>
              <a:gd name="T30" fmla="*/ 124 w 128"/>
              <a:gd name="T31" fmla="*/ 176 h 176"/>
              <a:gd name="T32" fmla="*/ 128 w 128"/>
              <a:gd name="T33" fmla="*/ 172 h 176"/>
              <a:gd name="T34" fmla="*/ 128 w 128"/>
              <a:gd name="T35" fmla="*/ 60 h 176"/>
              <a:gd name="T36" fmla="*/ 124 w 128"/>
              <a:gd name="T37" fmla="*/ 56 h 176"/>
              <a:gd name="T38" fmla="*/ 32 w 128"/>
              <a:gd name="T39" fmla="*/ 40 h 176"/>
              <a:gd name="T40" fmla="*/ 35 w 128"/>
              <a:gd name="T41" fmla="*/ 39 h 176"/>
              <a:gd name="T42" fmla="*/ 60 w 128"/>
              <a:gd name="T43" fmla="*/ 14 h 176"/>
              <a:gd name="T44" fmla="*/ 60 w 128"/>
              <a:gd name="T45" fmla="*/ 140 h 176"/>
              <a:gd name="T46" fmla="*/ 64 w 128"/>
              <a:gd name="T47" fmla="*/ 144 h 176"/>
              <a:gd name="T48" fmla="*/ 68 w 128"/>
              <a:gd name="T49" fmla="*/ 140 h 176"/>
              <a:gd name="T50" fmla="*/ 68 w 128"/>
              <a:gd name="T51" fmla="*/ 14 h 176"/>
              <a:gd name="T52" fmla="*/ 93 w 128"/>
              <a:gd name="T53" fmla="*/ 39 h 176"/>
              <a:gd name="T54" fmla="*/ 96 w 128"/>
              <a:gd name="T55" fmla="*/ 40 h 176"/>
              <a:gd name="T56" fmla="*/ 100 w 128"/>
              <a:gd name="T57" fmla="*/ 36 h 176"/>
              <a:gd name="T58" fmla="*/ 99 w 128"/>
              <a:gd name="T59" fmla="*/ 33 h 176"/>
              <a:gd name="T60" fmla="*/ 67 w 128"/>
              <a:gd name="T61" fmla="*/ 1 h 176"/>
              <a:gd name="T62" fmla="*/ 64 w 128"/>
              <a:gd name="T63" fmla="*/ 0 h 176"/>
              <a:gd name="T64" fmla="*/ 61 w 128"/>
              <a:gd name="T65" fmla="*/ 1 h 176"/>
              <a:gd name="T66" fmla="*/ 29 w 128"/>
              <a:gd name="T67" fmla="*/ 33 h 176"/>
              <a:gd name="T68" fmla="*/ 28 w 128"/>
              <a:gd name="T69" fmla="*/ 36 h 176"/>
              <a:gd name="T70" fmla="*/ 32 w 128"/>
              <a:gd name="T71" fmla="*/ 4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176">
                <a:moveTo>
                  <a:pt x="124" y="56"/>
                </a:moveTo>
                <a:cubicBezTo>
                  <a:pt x="80" y="56"/>
                  <a:pt x="80" y="56"/>
                  <a:pt x="80" y="56"/>
                </a:cubicBezTo>
                <a:cubicBezTo>
                  <a:pt x="78" y="56"/>
                  <a:pt x="76" y="58"/>
                  <a:pt x="76" y="60"/>
                </a:cubicBezTo>
                <a:cubicBezTo>
                  <a:pt x="76" y="62"/>
                  <a:pt x="78" y="64"/>
                  <a:pt x="80" y="64"/>
                </a:cubicBezTo>
                <a:cubicBezTo>
                  <a:pt x="120" y="64"/>
                  <a:pt x="120" y="64"/>
                  <a:pt x="120" y="64"/>
                </a:cubicBezTo>
                <a:cubicBezTo>
                  <a:pt x="120" y="168"/>
                  <a:pt x="120" y="168"/>
                  <a:pt x="120" y="168"/>
                </a:cubicBezTo>
                <a:cubicBezTo>
                  <a:pt x="8" y="168"/>
                  <a:pt x="8" y="168"/>
                  <a:pt x="8" y="168"/>
                </a:cubicBezTo>
                <a:cubicBezTo>
                  <a:pt x="8" y="64"/>
                  <a:pt x="8" y="64"/>
                  <a:pt x="8" y="64"/>
                </a:cubicBezTo>
                <a:cubicBezTo>
                  <a:pt x="48" y="64"/>
                  <a:pt x="48" y="64"/>
                  <a:pt x="48" y="64"/>
                </a:cubicBezTo>
                <a:cubicBezTo>
                  <a:pt x="50" y="64"/>
                  <a:pt x="52" y="62"/>
                  <a:pt x="52" y="60"/>
                </a:cubicBezTo>
                <a:cubicBezTo>
                  <a:pt x="52" y="58"/>
                  <a:pt x="50" y="56"/>
                  <a:pt x="48" y="56"/>
                </a:cubicBezTo>
                <a:cubicBezTo>
                  <a:pt x="4" y="56"/>
                  <a:pt x="4" y="56"/>
                  <a:pt x="4" y="56"/>
                </a:cubicBezTo>
                <a:cubicBezTo>
                  <a:pt x="2" y="56"/>
                  <a:pt x="0" y="58"/>
                  <a:pt x="0" y="60"/>
                </a:cubicBezTo>
                <a:cubicBezTo>
                  <a:pt x="0" y="172"/>
                  <a:pt x="0" y="172"/>
                  <a:pt x="0" y="172"/>
                </a:cubicBezTo>
                <a:cubicBezTo>
                  <a:pt x="0" y="174"/>
                  <a:pt x="2" y="176"/>
                  <a:pt x="4" y="176"/>
                </a:cubicBezTo>
                <a:cubicBezTo>
                  <a:pt x="124" y="176"/>
                  <a:pt x="124" y="176"/>
                  <a:pt x="124" y="176"/>
                </a:cubicBezTo>
                <a:cubicBezTo>
                  <a:pt x="126" y="176"/>
                  <a:pt x="128" y="174"/>
                  <a:pt x="128" y="172"/>
                </a:cubicBezTo>
                <a:cubicBezTo>
                  <a:pt x="128" y="60"/>
                  <a:pt x="128" y="60"/>
                  <a:pt x="128" y="60"/>
                </a:cubicBezTo>
                <a:cubicBezTo>
                  <a:pt x="128" y="58"/>
                  <a:pt x="126" y="56"/>
                  <a:pt x="124" y="56"/>
                </a:cubicBezTo>
                <a:moveTo>
                  <a:pt x="32" y="40"/>
                </a:moveTo>
                <a:cubicBezTo>
                  <a:pt x="33" y="40"/>
                  <a:pt x="34" y="40"/>
                  <a:pt x="35" y="39"/>
                </a:cubicBezTo>
                <a:cubicBezTo>
                  <a:pt x="60" y="14"/>
                  <a:pt x="60" y="14"/>
                  <a:pt x="60" y="14"/>
                </a:cubicBezTo>
                <a:cubicBezTo>
                  <a:pt x="60" y="140"/>
                  <a:pt x="60" y="140"/>
                  <a:pt x="60" y="140"/>
                </a:cubicBezTo>
                <a:cubicBezTo>
                  <a:pt x="60" y="142"/>
                  <a:pt x="62" y="144"/>
                  <a:pt x="64" y="144"/>
                </a:cubicBezTo>
                <a:cubicBezTo>
                  <a:pt x="66" y="144"/>
                  <a:pt x="68" y="142"/>
                  <a:pt x="68" y="140"/>
                </a:cubicBezTo>
                <a:cubicBezTo>
                  <a:pt x="68" y="14"/>
                  <a:pt x="68" y="14"/>
                  <a:pt x="68" y="14"/>
                </a:cubicBezTo>
                <a:cubicBezTo>
                  <a:pt x="93" y="39"/>
                  <a:pt x="93" y="39"/>
                  <a:pt x="93" y="39"/>
                </a:cubicBezTo>
                <a:cubicBezTo>
                  <a:pt x="94" y="40"/>
                  <a:pt x="95" y="40"/>
                  <a:pt x="96" y="40"/>
                </a:cubicBezTo>
                <a:cubicBezTo>
                  <a:pt x="98" y="40"/>
                  <a:pt x="100" y="38"/>
                  <a:pt x="100" y="36"/>
                </a:cubicBezTo>
                <a:cubicBezTo>
                  <a:pt x="100" y="35"/>
                  <a:pt x="100" y="34"/>
                  <a:pt x="99" y="33"/>
                </a:cubicBezTo>
                <a:cubicBezTo>
                  <a:pt x="67" y="1"/>
                  <a:pt x="67" y="1"/>
                  <a:pt x="67" y="1"/>
                </a:cubicBezTo>
                <a:cubicBezTo>
                  <a:pt x="66" y="0"/>
                  <a:pt x="65" y="0"/>
                  <a:pt x="64" y="0"/>
                </a:cubicBezTo>
                <a:cubicBezTo>
                  <a:pt x="63" y="0"/>
                  <a:pt x="62" y="0"/>
                  <a:pt x="61" y="1"/>
                </a:cubicBezTo>
                <a:cubicBezTo>
                  <a:pt x="29" y="33"/>
                  <a:pt x="29" y="33"/>
                  <a:pt x="29" y="33"/>
                </a:cubicBezTo>
                <a:cubicBezTo>
                  <a:pt x="28" y="34"/>
                  <a:pt x="28" y="35"/>
                  <a:pt x="28" y="36"/>
                </a:cubicBezTo>
                <a:cubicBezTo>
                  <a:pt x="28" y="38"/>
                  <a:pt x="30" y="40"/>
                  <a:pt x="32" y="4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E9B056A4-BA0C-4C37-8A97-E0198AC89B6F}"/>
              </a:ext>
            </a:extLst>
          </p:cNvPr>
          <p:cNvSpPr>
            <a:spLocks noEditPoints="1"/>
          </p:cNvSpPr>
          <p:nvPr userDrawn="1"/>
        </p:nvSpPr>
        <p:spPr bwMode="auto">
          <a:xfrm>
            <a:off x="3290888" y="490538"/>
            <a:ext cx="555625" cy="557213"/>
          </a:xfrm>
          <a:custGeom>
            <a:avLst/>
            <a:gdLst>
              <a:gd name="T0" fmla="*/ 96 w 176"/>
              <a:gd name="T1" fmla="*/ 112 h 176"/>
              <a:gd name="T2" fmla="*/ 80 w 176"/>
              <a:gd name="T3" fmla="*/ 96 h 176"/>
              <a:gd name="T4" fmla="*/ 85 w 176"/>
              <a:gd name="T5" fmla="*/ 101 h 176"/>
              <a:gd name="T6" fmla="*/ 91 w 176"/>
              <a:gd name="T7" fmla="*/ 107 h 176"/>
              <a:gd name="T8" fmla="*/ 85 w 176"/>
              <a:gd name="T9" fmla="*/ 101 h 176"/>
              <a:gd name="T10" fmla="*/ 120 w 176"/>
              <a:gd name="T11" fmla="*/ 104 h 176"/>
              <a:gd name="T12" fmla="*/ 76 w 176"/>
              <a:gd name="T13" fmla="*/ 134 h 176"/>
              <a:gd name="T14" fmla="*/ 88 w 176"/>
              <a:gd name="T15" fmla="*/ 144 h 176"/>
              <a:gd name="T16" fmla="*/ 123 w 176"/>
              <a:gd name="T17" fmla="*/ 84 h 176"/>
              <a:gd name="T18" fmla="*/ 58 w 176"/>
              <a:gd name="T19" fmla="*/ 116 h 176"/>
              <a:gd name="T20" fmla="*/ 88 w 176"/>
              <a:gd name="T21" fmla="*/ 72 h 176"/>
              <a:gd name="T22" fmla="*/ 108 w 176"/>
              <a:gd name="T23" fmla="*/ 69 h 176"/>
              <a:gd name="T24" fmla="*/ 48 w 176"/>
              <a:gd name="T25" fmla="*/ 104 h 176"/>
              <a:gd name="T26" fmla="*/ 58 w 176"/>
              <a:gd name="T27" fmla="*/ 116 h 176"/>
              <a:gd name="T28" fmla="*/ 16 w 176"/>
              <a:gd name="T29" fmla="*/ 20 h 176"/>
              <a:gd name="T30" fmla="*/ 24 w 176"/>
              <a:gd name="T31" fmla="*/ 20 h 176"/>
              <a:gd name="T32" fmla="*/ 160 w 176"/>
              <a:gd name="T33" fmla="*/ 0 h 176"/>
              <a:gd name="T34" fmla="*/ 0 w 176"/>
              <a:gd name="T35" fmla="*/ 16 h 176"/>
              <a:gd name="T36" fmla="*/ 16 w 176"/>
              <a:gd name="T37" fmla="*/ 176 h 176"/>
              <a:gd name="T38" fmla="*/ 176 w 176"/>
              <a:gd name="T39" fmla="*/ 160 h 176"/>
              <a:gd name="T40" fmla="*/ 160 w 176"/>
              <a:gd name="T41" fmla="*/ 0 h 176"/>
              <a:gd name="T42" fmla="*/ 160 w 176"/>
              <a:gd name="T43" fmla="*/ 168 h 176"/>
              <a:gd name="T44" fmla="*/ 8 w 176"/>
              <a:gd name="T45" fmla="*/ 160 h 176"/>
              <a:gd name="T46" fmla="*/ 168 w 176"/>
              <a:gd name="T47" fmla="*/ 40 h 176"/>
              <a:gd name="T48" fmla="*/ 168 w 176"/>
              <a:gd name="T49" fmla="*/ 32 h 176"/>
              <a:gd name="T50" fmla="*/ 8 w 176"/>
              <a:gd name="T51" fmla="*/ 16 h 176"/>
              <a:gd name="T52" fmla="*/ 160 w 176"/>
              <a:gd name="T53" fmla="*/ 8 h 176"/>
              <a:gd name="T54" fmla="*/ 168 w 176"/>
              <a:gd name="T55" fmla="*/ 32 h 176"/>
              <a:gd name="T56" fmla="*/ 68 w 176"/>
              <a:gd name="T57" fmla="*/ 16 h 176"/>
              <a:gd name="T58" fmla="*/ 68 w 176"/>
              <a:gd name="T59" fmla="*/ 24 h 176"/>
              <a:gd name="T60" fmla="*/ 160 w 176"/>
              <a:gd name="T61" fmla="*/ 20 h 176"/>
              <a:gd name="T62" fmla="*/ 36 w 176"/>
              <a:gd name="T63" fmla="*/ 16 h 176"/>
              <a:gd name="T64" fmla="*/ 36 w 176"/>
              <a:gd name="T65" fmla="*/ 24 h 176"/>
              <a:gd name="T66" fmla="*/ 36 w 176"/>
              <a:gd name="T67" fmla="*/ 16 h 176"/>
              <a:gd name="T68" fmla="*/ 48 w 176"/>
              <a:gd name="T69" fmla="*/ 20 h 176"/>
              <a:gd name="T70" fmla="*/ 56 w 176"/>
              <a:gd name="T71" fmla="*/ 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6" h="176">
                <a:moveTo>
                  <a:pt x="50" y="142"/>
                </a:moveTo>
                <a:cubicBezTo>
                  <a:pt x="96" y="112"/>
                  <a:pt x="96" y="112"/>
                  <a:pt x="96" y="112"/>
                </a:cubicBezTo>
                <a:cubicBezTo>
                  <a:pt x="126" y="66"/>
                  <a:pt x="126" y="66"/>
                  <a:pt x="126" y="66"/>
                </a:cubicBezTo>
                <a:cubicBezTo>
                  <a:pt x="80" y="96"/>
                  <a:pt x="80" y="96"/>
                  <a:pt x="80" y="96"/>
                </a:cubicBezTo>
                <a:lnTo>
                  <a:pt x="50" y="142"/>
                </a:lnTo>
                <a:close/>
                <a:moveTo>
                  <a:pt x="85" y="101"/>
                </a:moveTo>
                <a:cubicBezTo>
                  <a:pt x="87" y="100"/>
                  <a:pt x="89" y="100"/>
                  <a:pt x="91" y="101"/>
                </a:cubicBezTo>
                <a:cubicBezTo>
                  <a:pt x="92" y="103"/>
                  <a:pt x="92" y="105"/>
                  <a:pt x="91" y="107"/>
                </a:cubicBezTo>
                <a:cubicBezTo>
                  <a:pt x="89" y="108"/>
                  <a:pt x="87" y="108"/>
                  <a:pt x="85" y="107"/>
                </a:cubicBezTo>
                <a:cubicBezTo>
                  <a:pt x="84" y="105"/>
                  <a:pt x="84" y="103"/>
                  <a:pt x="85" y="101"/>
                </a:cubicBezTo>
                <a:moveTo>
                  <a:pt x="118" y="92"/>
                </a:moveTo>
                <a:cubicBezTo>
                  <a:pt x="119" y="96"/>
                  <a:pt x="120" y="100"/>
                  <a:pt x="120" y="104"/>
                </a:cubicBezTo>
                <a:cubicBezTo>
                  <a:pt x="120" y="122"/>
                  <a:pt x="106" y="136"/>
                  <a:pt x="88" y="136"/>
                </a:cubicBezTo>
                <a:cubicBezTo>
                  <a:pt x="84" y="136"/>
                  <a:pt x="80" y="135"/>
                  <a:pt x="76" y="134"/>
                </a:cubicBezTo>
                <a:cubicBezTo>
                  <a:pt x="68" y="139"/>
                  <a:pt x="68" y="139"/>
                  <a:pt x="68" y="139"/>
                </a:cubicBezTo>
                <a:cubicBezTo>
                  <a:pt x="74" y="142"/>
                  <a:pt x="81" y="144"/>
                  <a:pt x="88" y="144"/>
                </a:cubicBezTo>
                <a:cubicBezTo>
                  <a:pt x="110" y="144"/>
                  <a:pt x="128" y="126"/>
                  <a:pt x="128" y="104"/>
                </a:cubicBezTo>
                <a:cubicBezTo>
                  <a:pt x="128" y="97"/>
                  <a:pt x="126" y="90"/>
                  <a:pt x="123" y="84"/>
                </a:cubicBezTo>
                <a:lnTo>
                  <a:pt x="118" y="92"/>
                </a:lnTo>
                <a:close/>
                <a:moveTo>
                  <a:pt x="58" y="116"/>
                </a:moveTo>
                <a:cubicBezTo>
                  <a:pt x="57" y="112"/>
                  <a:pt x="56" y="108"/>
                  <a:pt x="56" y="104"/>
                </a:cubicBezTo>
                <a:cubicBezTo>
                  <a:pt x="56" y="86"/>
                  <a:pt x="70" y="72"/>
                  <a:pt x="88" y="72"/>
                </a:cubicBezTo>
                <a:cubicBezTo>
                  <a:pt x="92" y="72"/>
                  <a:pt x="96" y="73"/>
                  <a:pt x="100" y="74"/>
                </a:cubicBezTo>
                <a:cubicBezTo>
                  <a:pt x="108" y="69"/>
                  <a:pt x="108" y="69"/>
                  <a:pt x="108" y="69"/>
                </a:cubicBezTo>
                <a:cubicBezTo>
                  <a:pt x="102" y="66"/>
                  <a:pt x="95" y="64"/>
                  <a:pt x="88" y="64"/>
                </a:cubicBezTo>
                <a:cubicBezTo>
                  <a:pt x="66" y="64"/>
                  <a:pt x="48" y="82"/>
                  <a:pt x="48" y="104"/>
                </a:cubicBezTo>
                <a:cubicBezTo>
                  <a:pt x="48" y="111"/>
                  <a:pt x="50" y="118"/>
                  <a:pt x="53" y="124"/>
                </a:cubicBezTo>
                <a:lnTo>
                  <a:pt x="58" y="116"/>
                </a:lnTo>
                <a:close/>
                <a:moveTo>
                  <a:pt x="20" y="16"/>
                </a:moveTo>
                <a:cubicBezTo>
                  <a:pt x="18" y="16"/>
                  <a:pt x="16" y="18"/>
                  <a:pt x="16" y="20"/>
                </a:cubicBezTo>
                <a:cubicBezTo>
                  <a:pt x="16" y="22"/>
                  <a:pt x="18" y="24"/>
                  <a:pt x="20" y="24"/>
                </a:cubicBezTo>
                <a:cubicBezTo>
                  <a:pt x="22" y="24"/>
                  <a:pt x="24" y="22"/>
                  <a:pt x="24" y="20"/>
                </a:cubicBezTo>
                <a:cubicBezTo>
                  <a:pt x="24" y="18"/>
                  <a:pt x="22" y="16"/>
                  <a:pt x="20" y="16"/>
                </a:cubicBezTo>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40"/>
                  <a:pt x="8" y="40"/>
                  <a:pt x="8" y="40"/>
                </a:cubicBezTo>
                <a:cubicBezTo>
                  <a:pt x="168" y="40"/>
                  <a:pt x="168" y="40"/>
                  <a:pt x="168" y="40"/>
                </a:cubicBezTo>
                <a:lnTo>
                  <a:pt x="168" y="160"/>
                </a:lnTo>
                <a:close/>
                <a:moveTo>
                  <a:pt x="168" y="32"/>
                </a:moveTo>
                <a:cubicBezTo>
                  <a:pt x="8" y="32"/>
                  <a:pt x="8" y="32"/>
                  <a:pt x="8" y="32"/>
                </a:cubicBezTo>
                <a:cubicBezTo>
                  <a:pt x="8" y="16"/>
                  <a:pt x="8" y="16"/>
                  <a:pt x="8" y="16"/>
                </a:cubicBezTo>
                <a:cubicBezTo>
                  <a:pt x="8" y="12"/>
                  <a:pt x="12" y="8"/>
                  <a:pt x="16" y="8"/>
                </a:cubicBezTo>
                <a:cubicBezTo>
                  <a:pt x="160" y="8"/>
                  <a:pt x="160" y="8"/>
                  <a:pt x="160" y="8"/>
                </a:cubicBezTo>
                <a:cubicBezTo>
                  <a:pt x="164" y="8"/>
                  <a:pt x="168" y="12"/>
                  <a:pt x="168" y="16"/>
                </a:cubicBezTo>
                <a:lnTo>
                  <a:pt x="168" y="32"/>
                </a:lnTo>
                <a:close/>
                <a:moveTo>
                  <a:pt x="156" y="16"/>
                </a:moveTo>
                <a:cubicBezTo>
                  <a:pt x="68" y="16"/>
                  <a:pt x="68" y="16"/>
                  <a:pt x="68" y="16"/>
                </a:cubicBezTo>
                <a:cubicBezTo>
                  <a:pt x="66" y="16"/>
                  <a:pt x="64" y="18"/>
                  <a:pt x="64" y="20"/>
                </a:cubicBezTo>
                <a:cubicBezTo>
                  <a:pt x="64" y="22"/>
                  <a:pt x="66" y="24"/>
                  <a:pt x="68" y="24"/>
                </a:cubicBezTo>
                <a:cubicBezTo>
                  <a:pt x="156" y="24"/>
                  <a:pt x="156" y="24"/>
                  <a:pt x="156" y="24"/>
                </a:cubicBezTo>
                <a:cubicBezTo>
                  <a:pt x="158" y="24"/>
                  <a:pt x="160" y="22"/>
                  <a:pt x="160" y="20"/>
                </a:cubicBezTo>
                <a:cubicBezTo>
                  <a:pt x="160" y="18"/>
                  <a:pt x="158" y="16"/>
                  <a:pt x="156" y="16"/>
                </a:cubicBezTo>
                <a:moveTo>
                  <a:pt x="36" y="16"/>
                </a:moveTo>
                <a:cubicBezTo>
                  <a:pt x="34" y="16"/>
                  <a:pt x="32" y="18"/>
                  <a:pt x="32" y="20"/>
                </a:cubicBezTo>
                <a:cubicBezTo>
                  <a:pt x="32" y="22"/>
                  <a:pt x="34" y="24"/>
                  <a:pt x="36" y="24"/>
                </a:cubicBezTo>
                <a:cubicBezTo>
                  <a:pt x="38" y="24"/>
                  <a:pt x="40" y="22"/>
                  <a:pt x="40" y="20"/>
                </a:cubicBezTo>
                <a:cubicBezTo>
                  <a:pt x="40" y="18"/>
                  <a:pt x="38" y="16"/>
                  <a:pt x="36" y="16"/>
                </a:cubicBezTo>
                <a:moveTo>
                  <a:pt x="52" y="16"/>
                </a:moveTo>
                <a:cubicBezTo>
                  <a:pt x="50" y="16"/>
                  <a:pt x="48" y="18"/>
                  <a:pt x="48" y="20"/>
                </a:cubicBezTo>
                <a:cubicBezTo>
                  <a:pt x="48" y="22"/>
                  <a:pt x="50" y="24"/>
                  <a:pt x="52" y="24"/>
                </a:cubicBezTo>
                <a:cubicBezTo>
                  <a:pt x="54" y="24"/>
                  <a:pt x="56" y="22"/>
                  <a:pt x="56" y="20"/>
                </a:cubicBezTo>
                <a:cubicBezTo>
                  <a:pt x="56" y="18"/>
                  <a:pt x="54" y="16"/>
                  <a:pt x="52" y="16"/>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8">
            <a:extLst>
              <a:ext uri="{FF2B5EF4-FFF2-40B4-BE49-F238E27FC236}">
                <a16:creationId xmlns:a16="http://schemas.microsoft.com/office/drawing/2014/main" id="{2805732B-630C-48B4-A1C8-649B758C91E9}"/>
              </a:ext>
            </a:extLst>
          </p:cNvPr>
          <p:cNvSpPr>
            <a:spLocks noEditPoints="1"/>
          </p:cNvSpPr>
          <p:nvPr userDrawn="1"/>
        </p:nvSpPr>
        <p:spPr bwMode="auto">
          <a:xfrm>
            <a:off x="4352925" y="490538"/>
            <a:ext cx="557212" cy="557213"/>
          </a:xfrm>
          <a:custGeom>
            <a:avLst/>
            <a:gdLst>
              <a:gd name="T0" fmla="*/ 20 w 176"/>
              <a:gd name="T1" fmla="*/ 16 h 176"/>
              <a:gd name="T2" fmla="*/ 16 w 176"/>
              <a:gd name="T3" fmla="*/ 20 h 176"/>
              <a:gd name="T4" fmla="*/ 20 w 176"/>
              <a:gd name="T5" fmla="*/ 24 h 176"/>
              <a:gd name="T6" fmla="*/ 24 w 176"/>
              <a:gd name="T7" fmla="*/ 20 h 176"/>
              <a:gd name="T8" fmla="*/ 20 w 176"/>
              <a:gd name="T9" fmla="*/ 16 h 176"/>
              <a:gd name="T10" fmla="*/ 36 w 176"/>
              <a:gd name="T11" fmla="*/ 16 h 176"/>
              <a:gd name="T12" fmla="*/ 32 w 176"/>
              <a:gd name="T13" fmla="*/ 20 h 176"/>
              <a:gd name="T14" fmla="*/ 36 w 176"/>
              <a:gd name="T15" fmla="*/ 24 h 176"/>
              <a:gd name="T16" fmla="*/ 40 w 176"/>
              <a:gd name="T17" fmla="*/ 20 h 176"/>
              <a:gd name="T18" fmla="*/ 36 w 176"/>
              <a:gd name="T19" fmla="*/ 16 h 176"/>
              <a:gd name="T20" fmla="*/ 52 w 176"/>
              <a:gd name="T21" fmla="*/ 16 h 176"/>
              <a:gd name="T22" fmla="*/ 48 w 176"/>
              <a:gd name="T23" fmla="*/ 20 h 176"/>
              <a:gd name="T24" fmla="*/ 52 w 176"/>
              <a:gd name="T25" fmla="*/ 24 h 176"/>
              <a:gd name="T26" fmla="*/ 56 w 176"/>
              <a:gd name="T27" fmla="*/ 20 h 176"/>
              <a:gd name="T28" fmla="*/ 52 w 176"/>
              <a:gd name="T29" fmla="*/ 16 h 176"/>
              <a:gd name="T30" fmla="*/ 160 w 176"/>
              <a:gd name="T31" fmla="*/ 0 h 176"/>
              <a:gd name="T32" fmla="*/ 16 w 176"/>
              <a:gd name="T33" fmla="*/ 0 h 176"/>
              <a:gd name="T34" fmla="*/ 0 w 176"/>
              <a:gd name="T35" fmla="*/ 16 h 176"/>
              <a:gd name="T36" fmla="*/ 0 w 176"/>
              <a:gd name="T37" fmla="*/ 160 h 176"/>
              <a:gd name="T38" fmla="*/ 16 w 176"/>
              <a:gd name="T39" fmla="*/ 176 h 176"/>
              <a:gd name="T40" fmla="*/ 160 w 176"/>
              <a:gd name="T41" fmla="*/ 176 h 176"/>
              <a:gd name="T42" fmla="*/ 176 w 176"/>
              <a:gd name="T43" fmla="*/ 160 h 176"/>
              <a:gd name="T44" fmla="*/ 176 w 176"/>
              <a:gd name="T45" fmla="*/ 16 h 176"/>
              <a:gd name="T46" fmla="*/ 160 w 176"/>
              <a:gd name="T47" fmla="*/ 0 h 176"/>
              <a:gd name="T48" fmla="*/ 168 w 176"/>
              <a:gd name="T49" fmla="*/ 160 h 176"/>
              <a:gd name="T50" fmla="*/ 160 w 176"/>
              <a:gd name="T51" fmla="*/ 168 h 176"/>
              <a:gd name="T52" fmla="*/ 16 w 176"/>
              <a:gd name="T53" fmla="*/ 168 h 176"/>
              <a:gd name="T54" fmla="*/ 8 w 176"/>
              <a:gd name="T55" fmla="*/ 160 h 176"/>
              <a:gd name="T56" fmla="*/ 8 w 176"/>
              <a:gd name="T57" fmla="*/ 40 h 176"/>
              <a:gd name="T58" fmla="*/ 168 w 176"/>
              <a:gd name="T59" fmla="*/ 40 h 176"/>
              <a:gd name="T60" fmla="*/ 168 w 176"/>
              <a:gd name="T61" fmla="*/ 160 h 176"/>
              <a:gd name="T62" fmla="*/ 168 w 176"/>
              <a:gd name="T63" fmla="*/ 32 h 176"/>
              <a:gd name="T64" fmla="*/ 8 w 176"/>
              <a:gd name="T65" fmla="*/ 32 h 176"/>
              <a:gd name="T66" fmla="*/ 8 w 176"/>
              <a:gd name="T67" fmla="*/ 16 h 176"/>
              <a:gd name="T68" fmla="*/ 16 w 176"/>
              <a:gd name="T69" fmla="*/ 8 h 176"/>
              <a:gd name="T70" fmla="*/ 160 w 176"/>
              <a:gd name="T71" fmla="*/ 8 h 176"/>
              <a:gd name="T72" fmla="*/ 168 w 176"/>
              <a:gd name="T73" fmla="*/ 16 h 176"/>
              <a:gd name="T74" fmla="*/ 168 w 176"/>
              <a:gd name="T75" fmla="*/ 32 h 176"/>
              <a:gd name="T76" fmla="*/ 156 w 176"/>
              <a:gd name="T77" fmla="*/ 16 h 176"/>
              <a:gd name="T78" fmla="*/ 68 w 176"/>
              <a:gd name="T79" fmla="*/ 16 h 176"/>
              <a:gd name="T80" fmla="*/ 64 w 176"/>
              <a:gd name="T81" fmla="*/ 20 h 176"/>
              <a:gd name="T82" fmla="*/ 68 w 176"/>
              <a:gd name="T83" fmla="*/ 24 h 176"/>
              <a:gd name="T84" fmla="*/ 156 w 176"/>
              <a:gd name="T85" fmla="*/ 24 h 176"/>
              <a:gd name="T86" fmla="*/ 160 w 176"/>
              <a:gd name="T87" fmla="*/ 20 h 176"/>
              <a:gd name="T88" fmla="*/ 156 w 176"/>
              <a:gd name="T89" fmla="*/ 1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6" h="176">
                <a:moveTo>
                  <a:pt x="20" y="16"/>
                </a:moveTo>
                <a:cubicBezTo>
                  <a:pt x="18" y="16"/>
                  <a:pt x="16" y="18"/>
                  <a:pt x="16" y="20"/>
                </a:cubicBezTo>
                <a:cubicBezTo>
                  <a:pt x="16" y="22"/>
                  <a:pt x="18" y="24"/>
                  <a:pt x="20" y="24"/>
                </a:cubicBezTo>
                <a:cubicBezTo>
                  <a:pt x="22" y="24"/>
                  <a:pt x="24" y="22"/>
                  <a:pt x="24" y="20"/>
                </a:cubicBezTo>
                <a:cubicBezTo>
                  <a:pt x="24" y="18"/>
                  <a:pt x="22" y="16"/>
                  <a:pt x="20" y="16"/>
                </a:cubicBezTo>
                <a:moveTo>
                  <a:pt x="36" y="16"/>
                </a:moveTo>
                <a:cubicBezTo>
                  <a:pt x="34" y="16"/>
                  <a:pt x="32" y="18"/>
                  <a:pt x="32" y="20"/>
                </a:cubicBezTo>
                <a:cubicBezTo>
                  <a:pt x="32" y="22"/>
                  <a:pt x="34" y="24"/>
                  <a:pt x="36" y="24"/>
                </a:cubicBezTo>
                <a:cubicBezTo>
                  <a:pt x="38" y="24"/>
                  <a:pt x="40" y="22"/>
                  <a:pt x="40" y="20"/>
                </a:cubicBezTo>
                <a:cubicBezTo>
                  <a:pt x="40" y="18"/>
                  <a:pt x="38" y="16"/>
                  <a:pt x="36" y="16"/>
                </a:cubicBezTo>
                <a:moveTo>
                  <a:pt x="52" y="16"/>
                </a:moveTo>
                <a:cubicBezTo>
                  <a:pt x="50" y="16"/>
                  <a:pt x="48" y="18"/>
                  <a:pt x="48" y="20"/>
                </a:cubicBezTo>
                <a:cubicBezTo>
                  <a:pt x="48" y="22"/>
                  <a:pt x="50" y="24"/>
                  <a:pt x="52" y="24"/>
                </a:cubicBezTo>
                <a:cubicBezTo>
                  <a:pt x="54" y="24"/>
                  <a:pt x="56" y="22"/>
                  <a:pt x="56" y="20"/>
                </a:cubicBezTo>
                <a:cubicBezTo>
                  <a:pt x="56" y="18"/>
                  <a:pt x="54" y="16"/>
                  <a:pt x="52" y="16"/>
                </a:cubicBezTo>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40"/>
                  <a:pt x="8" y="40"/>
                  <a:pt x="8" y="40"/>
                </a:cubicBezTo>
                <a:cubicBezTo>
                  <a:pt x="168" y="40"/>
                  <a:pt x="168" y="40"/>
                  <a:pt x="168" y="40"/>
                </a:cubicBezTo>
                <a:lnTo>
                  <a:pt x="168" y="160"/>
                </a:lnTo>
                <a:close/>
                <a:moveTo>
                  <a:pt x="168" y="32"/>
                </a:moveTo>
                <a:cubicBezTo>
                  <a:pt x="8" y="32"/>
                  <a:pt x="8" y="32"/>
                  <a:pt x="8" y="32"/>
                </a:cubicBezTo>
                <a:cubicBezTo>
                  <a:pt x="8" y="16"/>
                  <a:pt x="8" y="16"/>
                  <a:pt x="8" y="16"/>
                </a:cubicBezTo>
                <a:cubicBezTo>
                  <a:pt x="8" y="12"/>
                  <a:pt x="12" y="8"/>
                  <a:pt x="16" y="8"/>
                </a:cubicBezTo>
                <a:cubicBezTo>
                  <a:pt x="160" y="8"/>
                  <a:pt x="160" y="8"/>
                  <a:pt x="160" y="8"/>
                </a:cubicBezTo>
                <a:cubicBezTo>
                  <a:pt x="164" y="8"/>
                  <a:pt x="168" y="12"/>
                  <a:pt x="168" y="16"/>
                </a:cubicBezTo>
                <a:lnTo>
                  <a:pt x="168" y="32"/>
                </a:lnTo>
                <a:close/>
                <a:moveTo>
                  <a:pt x="156" y="16"/>
                </a:moveTo>
                <a:cubicBezTo>
                  <a:pt x="68" y="16"/>
                  <a:pt x="68" y="16"/>
                  <a:pt x="68" y="16"/>
                </a:cubicBezTo>
                <a:cubicBezTo>
                  <a:pt x="66" y="16"/>
                  <a:pt x="64" y="18"/>
                  <a:pt x="64" y="20"/>
                </a:cubicBezTo>
                <a:cubicBezTo>
                  <a:pt x="64" y="22"/>
                  <a:pt x="66" y="24"/>
                  <a:pt x="68" y="24"/>
                </a:cubicBezTo>
                <a:cubicBezTo>
                  <a:pt x="156" y="24"/>
                  <a:pt x="156" y="24"/>
                  <a:pt x="156" y="24"/>
                </a:cubicBezTo>
                <a:cubicBezTo>
                  <a:pt x="158" y="24"/>
                  <a:pt x="160" y="22"/>
                  <a:pt x="160" y="20"/>
                </a:cubicBezTo>
                <a:cubicBezTo>
                  <a:pt x="160" y="18"/>
                  <a:pt x="158" y="16"/>
                  <a:pt x="156" y="16"/>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id="{501F1C80-800A-475F-A76F-817EE60563BF}"/>
              </a:ext>
            </a:extLst>
          </p:cNvPr>
          <p:cNvSpPr>
            <a:spLocks noEditPoints="1"/>
          </p:cNvSpPr>
          <p:nvPr userDrawn="1"/>
        </p:nvSpPr>
        <p:spPr bwMode="auto">
          <a:xfrm>
            <a:off x="5416550" y="490538"/>
            <a:ext cx="557212" cy="557213"/>
          </a:xfrm>
          <a:custGeom>
            <a:avLst/>
            <a:gdLst>
              <a:gd name="T0" fmla="*/ 16 w 176"/>
              <a:gd name="T1" fmla="*/ 32 h 176"/>
              <a:gd name="T2" fmla="*/ 0 w 176"/>
              <a:gd name="T3" fmla="*/ 160 h 176"/>
              <a:gd name="T4" fmla="*/ 128 w 176"/>
              <a:gd name="T5" fmla="*/ 176 h 176"/>
              <a:gd name="T6" fmla="*/ 144 w 176"/>
              <a:gd name="T7" fmla="*/ 48 h 176"/>
              <a:gd name="T8" fmla="*/ 136 w 176"/>
              <a:gd name="T9" fmla="*/ 160 h 176"/>
              <a:gd name="T10" fmla="*/ 16 w 176"/>
              <a:gd name="T11" fmla="*/ 168 h 176"/>
              <a:gd name="T12" fmla="*/ 8 w 176"/>
              <a:gd name="T13" fmla="*/ 72 h 176"/>
              <a:gd name="T14" fmla="*/ 136 w 176"/>
              <a:gd name="T15" fmla="*/ 160 h 176"/>
              <a:gd name="T16" fmla="*/ 8 w 176"/>
              <a:gd name="T17" fmla="*/ 64 h 176"/>
              <a:gd name="T18" fmla="*/ 16 w 176"/>
              <a:gd name="T19" fmla="*/ 40 h 176"/>
              <a:gd name="T20" fmla="*/ 136 w 176"/>
              <a:gd name="T21" fmla="*/ 48 h 176"/>
              <a:gd name="T22" fmla="*/ 36 w 176"/>
              <a:gd name="T23" fmla="*/ 48 h 176"/>
              <a:gd name="T24" fmla="*/ 36 w 176"/>
              <a:gd name="T25" fmla="*/ 56 h 176"/>
              <a:gd name="T26" fmla="*/ 36 w 176"/>
              <a:gd name="T27" fmla="*/ 48 h 176"/>
              <a:gd name="T28" fmla="*/ 16 w 176"/>
              <a:gd name="T29" fmla="*/ 52 h 176"/>
              <a:gd name="T30" fmla="*/ 24 w 176"/>
              <a:gd name="T31" fmla="*/ 52 h 176"/>
              <a:gd name="T32" fmla="*/ 160 w 176"/>
              <a:gd name="T33" fmla="*/ 0 h 176"/>
              <a:gd name="T34" fmla="*/ 32 w 176"/>
              <a:gd name="T35" fmla="*/ 16 h 176"/>
              <a:gd name="T36" fmla="*/ 36 w 176"/>
              <a:gd name="T37" fmla="*/ 24 h 176"/>
              <a:gd name="T38" fmla="*/ 40 w 176"/>
              <a:gd name="T39" fmla="*/ 16 h 176"/>
              <a:gd name="T40" fmla="*/ 160 w 176"/>
              <a:gd name="T41" fmla="*/ 8 h 176"/>
              <a:gd name="T42" fmla="*/ 168 w 176"/>
              <a:gd name="T43" fmla="*/ 128 h 176"/>
              <a:gd name="T44" fmla="*/ 156 w 176"/>
              <a:gd name="T45" fmla="*/ 136 h 176"/>
              <a:gd name="T46" fmla="*/ 156 w 176"/>
              <a:gd name="T47" fmla="*/ 144 h 176"/>
              <a:gd name="T48" fmla="*/ 176 w 176"/>
              <a:gd name="T49" fmla="*/ 128 h 176"/>
              <a:gd name="T50" fmla="*/ 160 w 176"/>
              <a:gd name="T51" fmla="*/ 0 h 176"/>
              <a:gd name="T52" fmla="*/ 48 w 176"/>
              <a:gd name="T53" fmla="*/ 52 h 176"/>
              <a:gd name="T54" fmla="*/ 56 w 176"/>
              <a:gd name="T55" fmla="*/ 52 h 176"/>
              <a:gd name="T56" fmla="*/ 124 w 176"/>
              <a:gd name="T57" fmla="*/ 48 h 176"/>
              <a:gd name="T58" fmla="*/ 64 w 176"/>
              <a:gd name="T59" fmla="*/ 52 h 176"/>
              <a:gd name="T60" fmla="*/ 124 w 176"/>
              <a:gd name="T61" fmla="*/ 56 h 176"/>
              <a:gd name="T62" fmla="*/ 124 w 176"/>
              <a:gd name="T63" fmla="*/ 4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28" y="32"/>
                </a:moveTo>
                <a:cubicBezTo>
                  <a:pt x="16" y="32"/>
                  <a:pt x="16" y="32"/>
                  <a:pt x="16" y="32"/>
                </a:cubicBezTo>
                <a:cubicBezTo>
                  <a:pt x="7" y="32"/>
                  <a:pt x="0" y="39"/>
                  <a:pt x="0" y="48"/>
                </a:cubicBezTo>
                <a:cubicBezTo>
                  <a:pt x="0" y="160"/>
                  <a:pt x="0" y="160"/>
                  <a:pt x="0" y="160"/>
                </a:cubicBezTo>
                <a:cubicBezTo>
                  <a:pt x="0" y="169"/>
                  <a:pt x="7" y="176"/>
                  <a:pt x="16" y="176"/>
                </a:cubicBezTo>
                <a:cubicBezTo>
                  <a:pt x="128" y="176"/>
                  <a:pt x="128" y="176"/>
                  <a:pt x="128" y="176"/>
                </a:cubicBezTo>
                <a:cubicBezTo>
                  <a:pt x="137" y="176"/>
                  <a:pt x="144" y="169"/>
                  <a:pt x="144" y="160"/>
                </a:cubicBezTo>
                <a:cubicBezTo>
                  <a:pt x="144" y="48"/>
                  <a:pt x="144" y="48"/>
                  <a:pt x="144" y="48"/>
                </a:cubicBezTo>
                <a:cubicBezTo>
                  <a:pt x="144" y="39"/>
                  <a:pt x="137" y="32"/>
                  <a:pt x="128" y="32"/>
                </a:cubicBezTo>
                <a:moveTo>
                  <a:pt x="136" y="160"/>
                </a:moveTo>
                <a:cubicBezTo>
                  <a:pt x="136" y="164"/>
                  <a:pt x="132" y="168"/>
                  <a:pt x="128" y="168"/>
                </a:cubicBezTo>
                <a:cubicBezTo>
                  <a:pt x="16" y="168"/>
                  <a:pt x="16" y="168"/>
                  <a:pt x="16" y="168"/>
                </a:cubicBezTo>
                <a:cubicBezTo>
                  <a:pt x="12" y="168"/>
                  <a:pt x="8" y="164"/>
                  <a:pt x="8" y="160"/>
                </a:cubicBezTo>
                <a:cubicBezTo>
                  <a:pt x="8" y="72"/>
                  <a:pt x="8" y="72"/>
                  <a:pt x="8" y="72"/>
                </a:cubicBezTo>
                <a:cubicBezTo>
                  <a:pt x="136" y="72"/>
                  <a:pt x="136" y="72"/>
                  <a:pt x="136" y="72"/>
                </a:cubicBezTo>
                <a:lnTo>
                  <a:pt x="136" y="160"/>
                </a:lnTo>
                <a:close/>
                <a:moveTo>
                  <a:pt x="136" y="64"/>
                </a:moveTo>
                <a:cubicBezTo>
                  <a:pt x="8" y="64"/>
                  <a:pt x="8" y="64"/>
                  <a:pt x="8" y="64"/>
                </a:cubicBezTo>
                <a:cubicBezTo>
                  <a:pt x="8" y="48"/>
                  <a:pt x="8" y="48"/>
                  <a:pt x="8" y="48"/>
                </a:cubicBezTo>
                <a:cubicBezTo>
                  <a:pt x="8" y="44"/>
                  <a:pt x="12" y="40"/>
                  <a:pt x="16" y="40"/>
                </a:cubicBezTo>
                <a:cubicBezTo>
                  <a:pt x="128" y="40"/>
                  <a:pt x="128" y="40"/>
                  <a:pt x="128" y="40"/>
                </a:cubicBezTo>
                <a:cubicBezTo>
                  <a:pt x="132" y="40"/>
                  <a:pt x="136" y="44"/>
                  <a:pt x="136" y="48"/>
                </a:cubicBezTo>
                <a:lnTo>
                  <a:pt x="136" y="64"/>
                </a:lnTo>
                <a:close/>
                <a:moveTo>
                  <a:pt x="36" y="48"/>
                </a:moveTo>
                <a:cubicBezTo>
                  <a:pt x="34" y="48"/>
                  <a:pt x="32" y="50"/>
                  <a:pt x="32" y="52"/>
                </a:cubicBezTo>
                <a:cubicBezTo>
                  <a:pt x="32" y="54"/>
                  <a:pt x="34" y="56"/>
                  <a:pt x="36" y="56"/>
                </a:cubicBezTo>
                <a:cubicBezTo>
                  <a:pt x="38" y="56"/>
                  <a:pt x="40" y="54"/>
                  <a:pt x="40" y="52"/>
                </a:cubicBezTo>
                <a:cubicBezTo>
                  <a:pt x="40" y="50"/>
                  <a:pt x="38" y="48"/>
                  <a:pt x="36" y="48"/>
                </a:cubicBezTo>
                <a:moveTo>
                  <a:pt x="20" y="48"/>
                </a:moveTo>
                <a:cubicBezTo>
                  <a:pt x="18" y="48"/>
                  <a:pt x="16" y="50"/>
                  <a:pt x="16" y="52"/>
                </a:cubicBezTo>
                <a:cubicBezTo>
                  <a:pt x="16" y="54"/>
                  <a:pt x="18" y="56"/>
                  <a:pt x="20" y="56"/>
                </a:cubicBezTo>
                <a:cubicBezTo>
                  <a:pt x="22" y="56"/>
                  <a:pt x="24" y="54"/>
                  <a:pt x="24" y="52"/>
                </a:cubicBezTo>
                <a:cubicBezTo>
                  <a:pt x="24" y="50"/>
                  <a:pt x="22" y="48"/>
                  <a:pt x="20" y="48"/>
                </a:cubicBezTo>
                <a:moveTo>
                  <a:pt x="160" y="0"/>
                </a:moveTo>
                <a:cubicBezTo>
                  <a:pt x="48" y="0"/>
                  <a:pt x="48" y="0"/>
                  <a:pt x="48" y="0"/>
                </a:cubicBezTo>
                <a:cubicBezTo>
                  <a:pt x="39" y="0"/>
                  <a:pt x="32" y="7"/>
                  <a:pt x="32" y="16"/>
                </a:cubicBezTo>
                <a:cubicBezTo>
                  <a:pt x="32" y="20"/>
                  <a:pt x="32" y="20"/>
                  <a:pt x="32" y="20"/>
                </a:cubicBezTo>
                <a:cubicBezTo>
                  <a:pt x="32" y="22"/>
                  <a:pt x="34" y="24"/>
                  <a:pt x="36" y="24"/>
                </a:cubicBezTo>
                <a:cubicBezTo>
                  <a:pt x="38" y="24"/>
                  <a:pt x="40" y="22"/>
                  <a:pt x="40" y="20"/>
                </a:cubicBezTo>
                <a:cubicBezTo>
                  <a:pt x="40" y="16"/>
                  <a:pt x="40" y="16"/>
                  <a:pt x="40" y="16"/>
                </a:cubicBezTo>
                <a:cubicBezTo>
                  <a:pt x="40" y="12"/>
                  <a:pt x="44" y="8"/>
                  <a:pt x="48" y="8"/>
                </a:cubicBezTo>
                <a:cubicBezTo>
                  <a:pt x="160" y="8"/>
                  <a:pt x="160" y="8"/>
                  <a:pt x="160" y="8"/>
                </a:cubicBezTo>
                <a:cubicBezTo>
                  <a:pt x="164" y="8"/>
                  <a:pt x="168" y="12"/>
                  <a:pt x="168" y="16"/>
                </a:cubicBezTo>
                <a:cubicBezTo>
                  <a:pt x="168" y="128"/>
                  <a:pt x="168" y="128"/>
                  <a:pt x="168" y="128"/>
                </a:cubicBezTo>
                <a:cubicBezTo>
                  <a:pt x="168" y="132"/>
                  <a:pt x="164" y="136"/>
                  <a:pt x="160" y="136"/>
                </a:cubicBezTo>
                <a:cubicBezTo>
                  <a:pt x="156" y="136"/>
                  <a:pt x="156" y="136"/>
                  <a:pt x="156" y="136"/>
                </a:cubicBezTo>
                <a:cubicBezTo>
                  <a:pt x="154" y="136"/>
                  <a:pt x="152" y="138"/>
                  <a:pt x="152" y="140"/>
                </a:cubicBezTo>
                <a:cubicBezTo>
                  <a:pt x="152" y="142"/>
                  <a:pt x="154" y="144"/>
                  <a:pt x="156" y="144"/>
                </a:cubicBezTo>
                <a:cubicBezTo>
                  <a:pt x="160" y="144"/>
                  <a:pt x="160" y="144"/>
                  <a:pt x="160" y="144"/>
                </a:cubicBezTo>
                <a:cubicBezTo>
                  <a:pt x="169" y="144"/>
                  <a:pt x="176" y="137"/>
                  <a:pt x="176" y="128"/>
                </a:cubicBezTo>
                <a:cubicBezTo>
                  <a:pt x="176" y="16"/>
                  <a:pt x="176" y="16"/>
                  <a:pt x="176" y="16"/>
                </a:cubicBezTo>
                <a:cubicBezTo>
                  <a:pt x="176" y="7"/>
                  <a:pt x="169" y="0"/>
                  <a:pt x="160" y="0"/>
                </a:cubicBezTo>
                <a:moveTo>
                  <a:pt x="52" y="48"/>
                </a:moveTo>
                <a:cubicBezTo>
                  <a:pt x="50" y="48"/>
                  <a:pt x="48" y="50"/>
                  <a:pt x="48" y="52"/>
                </a:cubicBezTo>
                <a:cubicBezTo>
                  <a:pt x="48" y="54"/>
                  <a:pt x="50" y="56"/>
                  <a:pt x="52" y="56"/>
                </a:cubicBezTo>
                <a:cubicBezTo>
                  <a:pt x="54" y="56"/>
                  <a:pt x="56" y="54"/>
                  <a:pt x="56" y="52"/>
                </a:cubicBezTo>
                <a:cubicBezTo>
                  <a:pt x="56" y="50"/>
                  <a:pt x="54" y="48"/>
                  <a:pt x="52" y="48"/>
                </a:cubicBezTo>
                <a:moveTo>
                  <a:pt x="124" y="48"/>
                </a:moveTo>
                <a:cubicBezTo>
                  <a:pt x="68" y="48"/>
                  <a:pt x="68" y="48"/>
                  <a:pt x="68" y="48"/>
                </a:cubicBezTo>
                <a:cubicBezTo>
                  <a:pt x="66" y="48"/>
                  <a:pt x="64" y="50"/>
                  <a:pt x="64" y="52"/>
                </a:cubicBezTo>
                <a:cubicBezTo>
                  <a:pt x="64" y="54"/>
                  <a:pt x="66" y="56"/>
                  <a:pt x="68" y="56"/>
                </a:cubicBezTo>
                <a:cubicBezTo>
                  <a:pt x="124" y="56"/>
                  <a:pt x="124" y="56"/>
                  <a:pt x="124" y="56"/>
                </a:cubicBezTo>
                <a:cubicBezTo>
                  <a:pt x="126" y="56"/>
                  <a:pt x="128" y="54"/>
                  <a:pt x="128" y="52"/>
                </a:cubicBezTo>
                <a:cubicBezTo>
                  <a:pt x="128" y="50"/>
                  <a:pt x="126" y="48"/>
                  <a:pt x="124" y="4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E7020177-7042-4A55-A724-2EAFAF63F3CB}"/>
              </a:ext>
            </a:extLst>
          </p:cNvPr>
          <p:cNvSpPr>
            <a:spLocks noEditPoints="1"/>
          </p:cNvSpPr>
          <p:nvPr userDrawn="1"/>
        </p:nvSpPr>
        <p:spPr bwMode="auto">
          <a:xfrm>
            <a:off x="6480175" y="566738"/>
            <a:ext cx="557212" cy="404813"/>
          </a:xfrm>
          <a:custGeom>
            <a:avLst/>
            <a:gdLst>
              <a:gd name="T0" fmla="*/ 160 w 176"/>
              <a:gd name="T1" fmla="*/ 0 h 128"/>
              <a:gd name="T2" fmla="*/ 16 w 176"/>
              <a:gd name="T3" fmla="*/ 0 h 128"/>
              <a:gd name="T4" fmla="*/ 0 w 176"/>
              <a:gd name="T5" fmla="*/ 16 h 128"/>
              <a:gd name="T6" fmla="*/ 0 w 176"/>
              <a:gd name="T7" fmla="*/ 112 h 128"/>
              <a:gd name="T8" fmla="*/ 16 w 176"/>
              <a:gd name="T9" fmla="*/ 128 h 128"/>
              <a:gd name="T10" fmla="*/ 160 w 176"/>
              <a:gd name="T11" fmla="*/ 128 h 128"/>
              <a:gd name="T12" fmla="*/ 176 w 176"/>
              <a:gd name="T13" fmla="*/ 112 h 128"/>
              <a:gd name="T14" fmla="*/ 176 w 176"/>
              <a:gd name="T15" fmla="*/ 16 h 128"/>
              <a:gd name="T16" fmla="*/ 160 w 176"/>
              <a:gd name="T17" fmla="*/ 0 h 128"/>
              <a:gd name="T18" fmla="*/ 16 w 176"/>
              <a:gd name="T19" fmla="*/ 8 h 128"/>
              <a:gd name="T20" fmla="*/ 160 w 176"/>
              <a:gd name="T21" fmla="*/ 8 h 128"/>
              <a:gd name="T22" fmla="*/ 163 w 176"/>
              <a:gd name="T23" fmla="*/ 8 h 128"/>
              <a:gd name="T24" fmla="*/ 93 w 176"/>
              <a:gd name="T25" fmla="*/ 78 h 128"/>
              <a:gd name="T26" fmla="*/ 88 w 176"/>
              <a:gd name="T27" fmla="*/ 80 h 128"/>
              <a:gd name="T28" fmla="*/ 83 w 176"/>
              <a:gd name="T29" fmla="*/ 78 h 128"/>
              <a:gd name="T30" fmla="*/ 13 w 176"/>
              <a:gd name="T31" fmla="*/ 8 h 128"/>
              <a:gd name="T32" fmla="*/ 16 w 176"/>
              <a:gd name="T33" fmla="*/ 8 h 128"/>
              <a:gd name="T34" fmla="*/ 8 w 176"/>
              <a:gd name="T35" fmla="*/ 112 h 128"/>
              <a:gd name="T36" fmla="*/ 8 w 176"/>
              <a:gd name="T37" fmla="*/ 16 h 128"/>
              <a:gd name="T38" fmla="*/ 8 w 176"/>
              <a:gd name="T39" fmla="*/ 15 h 128"/>
              <a:gd name="T40" fmla="*/ 58 w 176"/>
              <a:gd name="T41" fmla="*/ 64 h 128"/>
              <a:gd name="T42" fmla="*/ 8 w 176"/>
              <a:gd name="T43" fmla="*/ 113 h 128"/>
              <a:gd name="T44" fmla="*/ 8 w 176"/>
              <a:gd name="T45" fmla="*/ 112 h 128"/>
              <a:gd name="T46" fmla="*/ 160 w 176"/>
              <a:gd name="T47" fmla="*/ 120 h 128"/>
              <a:gd name="T48" fmla="*/ 16 w 176"/>
              <a:gd name="T49" fmla="*/ 120 h 128"/>
              <a:gd name="T50" fmla="*/ 13 w 176"/>
              <a:gd name="T51" fmla="*/ 120 h 128"/>
              <a:gd name="T52" fmla="*/ 63 w 176"/>
              <a:gd name="T53" fmla="*/ 70 h 128"/>
              <a:gd name="T54" fmla="*/ 77 w 176"/>
              <a:gd name="T55" fmla="*/ 83 h 128"/>
              <a:gd name="T56" fmla="*/ 88 w 176"/>
              <a:gd name="T57" fmla="*/ 88 h 128"/>
              <a:gd name="T58" fmla="*/ 99 w 176"/>
              <a:gd name="T59" fmla="*/ 83 h 128"/>
              <a:gd name="T60" fmla="*/ 113 w 176"/>
              <a:gd name="T61" fmla="*/ 70 h 128"/>
              <a:gd name="T62" fmla="*/ 163 w 176"/>
              <a:gd name="T63" fmla="*/ 120 h 128"/>
              <a:gd name="T64" fmla="*/ 160 w 176"/>
              <a:gd name="T65" fmla="*/ 120 h 128"/>
              <a:gd name="T66" fmla="*/ 168 w 176"/>
              <a:gd name="T67" fmla="*/ 112 h 128"/>
              <a:gd name="T68" fmla="*/ 168 w 176"/>
              <a:gd name="T69" fmla="*/ 113 h 128"/>
              <a:gd name="T70" fmla="*/ 118 w 176"/>
              <a:gd name="T71" fmla="*/ 64 h 128"/>
              <a:gd name="T72" fmla="*/ 168 w 176"/>
              <a:gd name="T73" fmla="*/ 15 h 128"/>
              <a:gd name="T74" fmla="*/ 168 w 176"/>
              <a:gd name="T75" fmla="*/ 16 h 128"/>
              <a:gd name="T76" fmla="*/ 168 w 176"/>
              <a:gd name="T77"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6" h="128">
                <a:moveTo>
                  <a:pt x="160" y="0"/>
                </a:moveTo>
                <a:cubicBezTo>
                  <a:pt x="16" y="0"/>
                  <a:pt x="16" y="0"/>
                  <a:pt x="16" y="0"/>
                </a:cubicBezTo>
                <a:cubicBezTo>
                  <a:pt x="7" y="0"/>
                  <a:pt x="0" y="7"/>
                  <a:pt x="0" y="16"/>
                </a:cubicBezTo>
                <a:cubicBezTo>
                  <a:pt x="0" y="112"/>
                  <a:pt x="0" y="112"/>
                  <a:pt x="0" y="112"/>
                </a:cubicBezTo>
                <a:cubicBezTo>
                  <a:pt x="0" y="121"/>
                  <a:pt x="7" y="128"/>
                  <a:pt x="16" y="128"/>
                </a:cubicBezTo>
                <a:cubicBezTo>
                  <a:pt x="160" y="128"/>
                  <a:pt x="160" y="128"/>
                  <a:pt x="160" y="128"/>
                </a:cubicBezTo>
                <a:cubicBezTo>
                  <a:pt x="169" y="128"/>
                  <a:pt x="176" y="121"/>
                  <a:pt x="176" y="112"/>
                </a:cubicBezTo>
                <a:cubicBezTo>
                  <a:pt x="176" y="16"/>
                  <a:pt x="176" y="16"/>
                  <a:pt x="176" y="16"/>
                </a:cubicBezTo>
                <a:cubicBezTo>
                  <a:pt x="176" y="7"/>
                  <a:pt x="169" y="0"/>
                  <a:pt x="160" y="0"/>
                </a:cubicBezTo>
                <a:moveTo>
                  <a:pt x="16" y="8"/>
                </a:moveTo>
                <a:cubicBezTo>
                  <a:pt x="160" y="8"/>
                  <a:pt x="160" y="8"/>
                  <a:pt x="160" y="8"/>
                </a:cubicBezTo>
                <a:cubicBezTo>
                  <a:pt x="161" y="8"/>
                  <a:pt x="162" y="8"/>
                  <a:pt x="163" y="8"/>
                </a:cubicBezTo>
                <a:cubicBezTo>
                  <a:pt x="93" y="78"/>
                  <a:pt x="93" y="78"/>
                  <a:pt x="93" y="78"/>
                </a:cubicBezTo>
                <a:cubicBezTo>
                  <a:pt x="92" y="79"/>
                  <a:pt x="90" y="80"/>
                  <a:pt x="88" y="80"/>
                </a:cubicBezTo>
                <a:cubicBezTo>
                  <a:pt x="86" y="80"/>
                  <a:pt x="84" y="79"/>
                  <a:pt x="83" y="78"/>
                </a:cubicBezTo>
                <a:cubicBezTo>
                  <a:pt x="13" y="8"/>
                  <a:pt x="13" y="8"/>
                  <a:pt x="13" y="8"/>
                </a:cubicBezTo>
                <a:cubicBezTo>
                  <a:pt x="14" y="8"/>
                  <a:pt x="15" y="8"/>
                  <a:pt x="16" y="8"/>
                </a:cubicBezTo>
                <a:moveTo>
                  <a:pt x="8" y="112"/>
                </a:moveTo>
                <a:cubicBezTo>
                  <a:pt x="8" y="16"/>
                  <a:pt x="8" y="16"/>
                  <a:pt x="8" y="16"/>
                </a:cubicBezTo>
                <a:cubicBezTo>
                  <a:pt x="8" y="16"/>
                  <a:pt x="8" y="15"/>
                  <a:pt x="8" y="15"/>
                </a:cubicBezTo>
                <a:cubicBezTo>
                  <a:pt x="58" y="64"/>
                  <a:pt x="58" y="64"/>
                  <a:pt x="58" y="64"/>
                </a:cubicBezTo>
                <a:cubicBezTo>
                  <a:pt x="8" y="113"/>
                  <a:pt x="8" y="113"/>
                  <a:pt x="8" y="113"/>
                </a:cubicBezTo>
                <a:cubicBezTo>
                  <a:pt x="8" y="113"/>
                  <a:pt x="8" y="112"/>
                  <a:pt x="8" y="112"/>
                </a:cubicBezTo>
                <a:moveTo>
                  <a:pt x="160" y="120"/>
                </a:moveTo>
                <a:cubicBezTo>
                  <a:pt x="16" y="120"/>
                  <a:pt x="16" y="120"/>
                  <a:pt x="16" y="120"/>
                </a:cubicBezTo>
                <a:cubicBezTo>
                  <a:pt x="15" y="120"/>
                  <a:pt x="14" y="120"/>
                  <a:pt x="13" y="120"/>
                </a:cubicBezTo>
                <a:cubicBezTo>
                  <a:pt x="63" y="70"/>
                  <a:pt x="63" y="70"/>
                  <a:pt x="63" y="70"/>
                </a:cubicBezTo>
                <a:cubicBezTo>
                  <a:pt x="77" y="83"/>
                  <a:pt x="77" y="83"/>
                  <a:pt x="77" y="83"/>
                </a:cubicBezTo>
                <a:cubicBezTo>
                  <a:pt x="80" y="86"/>
                  <a:pt x="84" y="88"/>
                  <a:pt x="88" y="88"/>
                </a:cubicBezTo>
                <a:cubicBezTo>
                  <a:pt x="92" y="88"/>
                  <a:pt x="96" y="86"/>
                  <a:pt x="99" y="83"/>
                </a:cubicBezTo>
                <a:cubicBezTo>
                  <a:pt x="113" y="70"/>
                  <a:pt x="113" y="70"/>
                  <a:pt x="113" y="70"/>
                </a:cubicBezTo>
                <a:cubicBezTo>
                  <a:pt x="163" y="120"/>
                  <a:pt x="163" y="120"/>
                  <a:pt x="163" y="120"/>
                </a:cubicBezTo>
                <a:cubicBezTo>
                  <a:pt x="162" y="120"/>
                  <a:pt x="161" y="120"/>
                  <a:pt x="160" y="120"/>
                </a:cubicBezTo>
                <a:moveTo>
                  <a:pt x="168" y="112"/>
                </a:moveTo>
                <a:cubicBezTo>
                  <a:pt x="168" y="112"/>
                  <a:pt x="168" y="113"/>
                  <a:pt x="168" y="113"/>
                </a:cubicBezTo>
                <a:cubicBezTo>
                  <a:pt x="118" y="64"/>
                  <a:pt x="118" y="64"/>
                  <a:pt x="118" y="64"/>
                </a:cubicBezTo>
                <a:cubicBezTo>
                  <a:pt x="168" y="15"/>
                  <a:pt x="168" y="15"/>
                  <a:pt x="168" y="15"/>
                </a:cubicBezTo>
                <a:cubicBezTo>
                  <a:pt x="168" y="15"/>
                  <a:pt x="168" y="16"/>
                  <a:pt x="168" y="16"/>
                </a:cubicBezTo>
                <a:lnTo>
                  <a:pt x="168" y="1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1">
            <a:extLst>
              <a:ext uri="{FF2B5EF4-FFF2-40B4-BE49-F238E27FC236}">
                <a16:creationId xmlns:a16="http://schemas.microsoft.com/office/drawing/2014/main" id="{6CD67830-4B7D-400A-B203-56AF8CFC5018}"/>
              </a:ext>
            </a:extLst>
          </p:cNvPr>
          <p:cNvSpPr>
            <a:spLocks noEditPoints="1"/>
          </p:cNvSpPr>
          <p:nvPr userDrawn="1"/>
        </p:nvSpPr>
        <p:spPr bwMode="auto">
          <a:xfrm>
            <a:off x="7543800" y="554038"/>
            <a:ext cx="557212" cy="430213"/>
          </a:xfrm>
          <a:custGeom>
            <a:avLst/>
            <a:gdLst>
              <a:gd name="T0" fmla="*/ 160 w 176"/>
              <a:gd name="T1" fmla="*/ 0 h 136"/>
              <a:gd name="T2" fmla="*/ 48 w 176"/>
              <a:gd name="T3" fmla="*/ 0 h 136"/>
              <a:gd name="T4" fmla="*/ 32 w 176"/>
              <a:gd name="T5" fmla="*/ 16 h 136"/>
              <a:gd name="T6" fmla="*/ 32 w 176"/>
              <a:gd name="T7" fmla="*/ 20 h 136"/>
              <a:gd name="T8" fmla="*/ 36 w 176"/>
              <a:gd name="T9" fmla="*/ 24 h 136"/>
              <a:gd name="T10" fmla="*/ 40 w 176"/>
              <a:gd name="T11" fmla="*/ 20 h 136"/>
              <a:gd name="T12" fmla="*/ 40 w 176"/>
              <a:gd name="T13" fmla="*/ 16 h 136"/>
              <a:gd name="T14" fmla="*/ 48 w 176"/>
              <a:gd name="T15" fmla="*/ 8 h 136"/>
              <a:gd name="T16" fmla="*/ 160 w 176"/>
              <a:gd name="T17" fmla="*/ 8 h 136"/>
              <a:gd name="T18" fmla="*/ 168 w 176"/>
              <a:gd name="T19" fmla="*/ 16 h 136"/>
              <a:gd name="T20" fmla="*/ 168 w 176"/>
              <a:gd name="T21" fmla="*/ 88 h 136"/>
              <a:gd name="T22" fmla="*/ 160 w 176"/>
              <a:gd name="T23" fmla="*/ 96 h 136"/>
              <a:gd name="T24" fmla="*/ 156 w 176"/>
              <a:gd name="T25" fmla="*/ 96 h 136"/>
              <a:gd name="T26" fmla="*/ 152 w 176"/>
              <a:gd name="T27" fmla="*/ 100 h 136"/>
              <a:gd name="T28" fmla="*/ 156 w 176"/>
              <a:gd name="T29" fmla="*/ 104 h 136"/>
              <a:gd name="T30" fmla="*/ 160 w 176"/>
              <a:gd name="T31" fmla="*/ 104 h 136"/>
              <a:gd name="T32" fmla="*/ 176 w 176"/>
              <a:gd name="T33" fmla="*/ 88 h 136"/>
              <a:gd name="T34" fmla="*/ 176 w 176"/>
              <a:gd name="T35" fmla="*/ 16 h 136"/>
              <a:gd name="T36" fmla="*/ 160 w 176"/>
              <a:gd name="T37" fmla="*/ 0 h 136"/>
              <a:gd name="T38" fmla="*/ 128 w 176"/>
              <a:gd name="T39" fmla="*/ 32 h 136"/>
              <a:gd name="T40" fmla="*/ 16 w 176"/>
              <a:gd name="T41" fmla="*/ 32 h 136"/>
              <a:gd name="T42" fmla="*/ 0 w 176"/>
              <a:gd name="T43" fmla="*/ 48 h 136"/>
              <a:gd name="T44" fmla="*/ 0 w 176"/>
              <a:gd name="T45" fmla="*/ 120 h 136"/>
              <a:gd name="T46" fmla="*/ 16 w 176"/>
              <a:gd name="T47" fmla="*/ 136 h 136"/>
              <a:gd name="T48" fmla="*/ 128 w 176"/>
              <a:gd name="T49" fmla="*/ 136 h 136"/>
              <a:gd name="T50" fmla="*/ 144 w 176"/>
              <a:gd name="T51" fmla="*/ 120 h 136"/>
              <a:gd name="T52" fmla="*/ 144 w 176"/>
              <a:gd name="T53" fmla="*/ 48 h 136"/>
              <a:gd name="T54" fmla="*/ 128 w 176"/>
              <a:gd name="T55" fmla="*/ 32 h 136"/>
              <a:gd name="T56" fmla="*/ 16 w 176"/>
              <a:gd name="T57" fmla="*/ 40 h 136"/>
              <a:gd name="T58" fmla="*/ 128 w 176"/>
              <a:gd name="T59" fmla="*/ 40 h 136"/>
              <a:gd name="T60" fmla="*/ 133 w 176"/>
              <a:gd name="T61" fmla="*/ 42 h 136"/>
              <a:gd name="T62" fmla="*/ 77 w 176"/>
              <a:gd name="T63" fmla="*/ 98 h 136"/>
              <a:gd name="T64" fmla="*/ 72 w 176"/>
              <a:gd name="T65" fmla="*/ 100 h 136"/>
              <a:gd name="T66" fmla="*/ 67 w 176"/>
              <a:gd name="T67" fmla="*/ 98 h 136"/>
              <a:gd name="T68" fmla="*/ 11 w 176"/>
              <a:gd name="T69" fmla="*/ 42 h 136"/>
              <a:gd name="T70" fmla="*/ 16 w 176"/>
              <a:gd name="T71" fmla="*/ 40 h 136"/>
              <a:gd name="T72" fmla="*/ 8 w 176"/>
              <a:gd name="T73" fmla="*/ 50 h 136"/>
              <a:gd name="T74" fmla="*/ 42 w 176"/>
              <a:gd name="T75" fmla="*/ 84 h 136"/>
              <a:gd name="T76" fmla="*/ 8 w 176"/>
              <a:gd name="T77" fmla="*/ 118 h 136"/>
              <a:gd name="T78" fmla="*/ 8 w 176"/>
              <a:gd name="T79" fmla="*/ 50 h 136"/>
              <a:gd name="T80" fmla="*/ 128 w 176"/>
              <a:gd name="T81" fmla="*/ 128 h 136"/>
              <a:gd name="T82" fmla="*/ 16 w 176"/>
              <a:gd name="T83" fmla="*/ 128 h 136"/>
              <a:gd name="T84" fmla="*/ 11 w 176"/>
              <a:gd name="T85" fmla="*/ 126 h 136"/>
              <a:gd name="T86" fmla="*/ 47 w 176"/>
              <a:gd name="T87" fmla="*/ 90 h 136"/>
              <a:gd name="T88" fmla="*/ 61 w 176"/>
              <a:gd name="T89" fmla="*/ 103 h 136"/>
              <a:gd name="T90" fmla="*/ 72 w 176"/>
              <a:gd name="T91" fmla="*/ 108 h 136"/>
              <a:gd name="T92" fmla="*/ 83 w 176"/>
              <a:gd name="T93" fmla="*/ 103 h 136"/>
              <a:gd name="T94" fmla="*/ 97 w 176"/>
              <a:gd name="T95" fmla="*/ 90 h 136"/>
              <a:gd name="T96" fmla="*/ 133 w 176"/>
              <a:gd name="T97" fmla="*/ 126 h 136"/>
              <a:gd name="T98" fmla="*/ 128 w 176"/>
              <a:gd name="T99" fmla="*/ 128 h 136"/>
              <a:gd name="T100" fmla="*/ 136 w 176"/>
              <a:gd name="T101" fmla="*/ 118 h 136"/>
              <a:gd name="T102" fmla="*/ 102 w 176"/>
              <a:gd name="T103" fmla="*/ 84 h 136"/>
              <a:gd name="T104" fmla="*/ 136 w 176"/>
              <a:gd name="T105" fmla="*/ 50 h 136"/>
              <a:gd name="T106" fmla="*/ 136 w 176"/>
              <a:gd name="T107" fmla="*/ 11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6" h="136">
                <a:moveTo>
                  <a:pt x="160" y="0"/>
                </a:moveTo>
                <a:cubicBezTo>
                  <a:pt x="48" y="0"/>
                  <a:pt x="48" y="0"/>
                  <a:pt x="48" y="0"/>
                </a:cubicBezTo>
                <a:cubicBezTo>
                  <a:pt x="39" y="0"/>
                  <a:pt x="32" y="7"/>
                  <a:pt x="32" y="16"/>
                </a:cubicBezTo>
                <a:cubicBezTo>
                  <a:pt x="32" y="20"/>
                  <a:pt x="32" y="20"/>
                  <a:pt x="32" y="20"/>
                </a:cubicBezTo>
                <a:cubicBezTo>
                  <a:pt x="32" y="22"/>
                  <a:pt x="34" y="24"/>
                  <a:pt x="36" y="24"/>
                </a:cubicBezTo>
                <a:cubicBezTo>
                  <a:pt x="38" y="24"/>
                  <a:pt x="40" y="22"/>
                  <a:pt x="40" y="20"/>
                </a:cubicBezTo>
                <a:cubicBezTo>
                  <a:pt x="40" y="16"/>
                  <a:pt x="40" y="16"/>
                  <a:pt x="40" y="16"/>
                </a:cubicBezTo>
                <a:cubicBezTo>
                  <a:pt x="40" y="12"/>
                  <a:pt x="44" y="8"/>
                  <a:pt x="48" y="8"/>
                </a:cubicBezTo>
                <a:cubicBezTo>
                  <a:pt x="160" y="8"/>
                  <a:pt x="160" y="8"/>
                  <a:pt x="160" y="8"/>
                </a:cubicBezTo>
                <a:cubicBezTo>
                  <a:pt x="164" y="8"/>
                  <a:pt x="168" y="12"/>
                  <a:pt x="168" y="16"/>
                </a:cubicBezTo>
                <a:cubicBezTo>
                  <a:pt x="168" y="88"/>
                  <a:pt x="168" y="88"/>
                  <a:pt x="168" y="88"/>
                </a:cubicBezTo>
                <a:cubicBezTo>
                  <a:pt x="168" y="92"/>
                  <a:pt x="164" y="96"/>
                  <a:pt x="160" y="96"/>
                </a:cubicBezTo>
                <a:cubicBezTo>
                  <a:pt x="156" y="96"/>
                  <a:pt x="156" y="96"/>
                  <a:pt x="156" y="96"/>
                </a:cubicBezTo>
                <a:cubicBezTo>
                  <a:pt x="154" y="96"/>
                  <a:pt x="152" y="98"/>
                  <a:pt x="152" y="100"/>
                </a:cubicBezTo>
                <a:cubicBezTo>
                  <a:pt x="152" y="102"/>
                  <a:pt x="154" y="104"/>
                  <a:pt x="156" y="104"/>
                </a:cubicBezTo>
                <a:cubicBezTo>
                  <a:pt x="160" y="104"/>
                  <a:pt x="160" y="104"/>
                  <a:pt x="160" y="104"/>
                </a:cubicBezTo>
                <a:cubicBezTo>
                  <a:pt x="169" y="104"/>
                  <a:pt x="176" y="97"/>
                  <a:pt x="176" y="88"/>
                </a:cubicBezTo>
                <a:cubicBezTo>
                  <a:pt x="176" y="16"/>
                  <a:pt x="176" y="16"/>
                  <a:pt x="176" y="16"/>
                </a:cubicBezTo>
                <a:cubicBezTo>
                  <a:pt x="176" y="7"/>
                  <a:pt x="169" y="0"/>
                  <a:pt x="160" y="0"/>
                </a:cubicBezTo>
                <a:moveTo>
                  <a:pt x="128" y="32"/>
                </a:moveTo>
                <a:cubicBezTo>
                  <a:pt x="16" y="32"/>
                  <a:pt x="16" y="32"/>
                  <a:pt x="16" y="32"/>
                </a:cubicBezTo>
                <a:cubicBezTo>
                  <a:pt x="7" y="32"/>
                  <a:pt x="0" y="39"/>
                  <a:pt x="0" y="48"/>
                </a:cubicBezTo>
                <a:cubicBezTo>
                  <a:pt x="0" y="120"/>
                  <a:pt x="0" y="120"/>
                  <a:pt x="0" y="120"/>
                </a:cubicBezTo>
                <a:cubicBezTo>
                  <a:pt x="0" y="129"/>
                  <a:pt x="7" y="136"/>
                  <a:pt x="16" y="136"/>
                </a:cubicBezTo>
                <a:cubicBezTo>
                  <a:pt x="128" y="136"/>
                  <a:pt x="128" y="136"/>
                  <a:pt x="128" y="136"/>
                </a:cubicBezTo>
                <a:cubicBezTo>
                  <a:pt x="137" y="136"/>
                  <a:pt x="144" y="129"/>
                  <a:pt x="144" y="120"/>
                </a:cubicBezTo>
                <a:cubicBezTo>
                  <a:pt x="144" y="48"/>
                  <a:pt x="144" y="48"/>
                  <a:pt x="144" y="48"/>
                </a:cubicBezTo>
                <a:cubicBezTo>
                  <a:pt x="144" y="39"/>
                  <a:pt x="137" y="32"/>
                  <a:pt x="128" y="32"/>
                </a:cubicBezTo>
                <a:moveTo>
                  <a:pt x="16" y="40"/>
                </a:moveTo>
                <a:cubicBezTo>
                  <a:pt x="128" y="40"/>
                  <a:pt x="128" y="40"/>
                  <a:pt x="128" y="40"/>
                </a:cubicBezTo>
                <a:cubicBezTo>
                  <a:pt x="130" y="40"/>
                  <a:pt x="132" y="41"/>
                  <a:pt x="133" y="42"/>
                </a:cubicBezTo>
                <a:cubicBezTo>
                  <a:pt x="77" y="98"/>
                  <a:pt x="77" y="98"/>
                  <a:pt x="77" y="98"/>
                </a:cubicBezTo>
                <a:cubicBezTo>
                  <a:pt x="76" y="99"/>
                  <a:pt x="74" y="100"/>
                  <a:pt x="72" y="100"/>
                </a:cubicBezTo>
                <a:cubicBezTo>
                  <a:pt x="70" y="100"/>
                  <a:pt x="68" y="99"/>
                  <a:pt x="67" y="98"/>
                </a:cubicBezTo>
                <a:cubicBezTo>
                  <a:pt x="11" y="42"/>
                  <a:pt x="11" y="42"/>
                  <a:pt x="11" y="42"/>
                </a:cubicBezTo>
                <a:cubicBezTo>
                  <a:pt x="12" y="41"/>
                  <a:pt x="14" y="40"/>
                  <a:pt x="16" y="40"/>
                </a:cubicBezTo>
                <a:moveTo>
                  <a:pt x="8" y="50"/>
                </a:moveTo>
                <a:cubicBezTo>
                  <a:pt x="42" y="84"/>
                  <a:pt x="42" y="84"/>
                  <a:pt x="42" y="84"/>
                </a:cubicBezTo>
                <a:cubicBezTo>
                  <a:pt x="8" y="118"/>
                  <a:pt x="8" y="118"/>
                  <a:pt x="8" y="118"/>
                </a:cubicBezTo>
                <a:lnTo>
                  <a:pt x="8" y="50"/>
                </a:lnTo>
                <a:close/>
                <a:moveTo>
                  <a:pt x="128" y="128"/>
                </a:moveTo>
                <a:cubicBezTo>
                  <a:pt x="16" y="128"/>
                  <a:pt x="16" y="128"/>
                  <a:pt x="16" y="128"/>
                </a:cubicBezTo>
                <a:cubicBezTo>
                  <a:pt x="14" y="128"/>
                  <a:pt x="12" y="127"/>
                  <a:pt x="11" y="126"/>
                </a:cubicBezTo>
                <a:cubicBezTo>
                  <a:pt x="47" y="90"/>
                  <a:pt x="47" y="90"/>
                  <a:pt x="47" y="90"/>
                </a:cubicBezTo>
                <a:cubicBezTo>
                  <a:pt x="61" y="103"/>
                  <a:pt x="61" y="103"/>
                  <a:pt x="61" y="103"/>
                </a:cubicBezTo>
                <a:cubicBezTo>
                  <a:pt x="64" y="106"/>
                  <a:pt x="68" y="108"/>
                  <a:pt x="72" y="108"/>
                </a:cubicBezTo>
                <a:cubicBezTo>
                  <a:pt x="76" y="108"/>
                  <a:pt x="80" y="106"/>
                  <a:pt x="83" y="103"/>
                </a:cubicBezTo>
                <a:cubicBezTo>
                  <a:pt x="97" y="90"/>
                  <a:pt x="97" y="90"/>
                  <a:pt x="97" y="90"/>
                </a:cubicBezTo>
                <a:cubicBezTo>
                  <a:pt x="133" y="126"/>
                  <a:pt x="133" y="126"/>
                  <a:pt x="133" y="126"/>
                </a:cubicBezTo>
                <a:cubicBezTo>
                  <a:pt x="132" y="127"/>
                  <a:pt x="130" y="128"/>
                  <a:pt x="128" y="128"/>
                </a:cubicBezTo>
                <a:moveTo>
                  <a:pt x="136" y="118"/>
                </a:moveTo>
                <a:cubicBezTo>
                  <a:pt x="102" y="84"/>
                  <a:pt x="102" y="84"/>
                  <a:pt x="102" y="84"/>
                </a:cubicBezTo>
                <a:cubicBezTo>
                  <a:pt x="136" y="50"/>
                  <a:pt x="136" y="50"/>
                  <a:pt x="136" y="50"/>
                </a:cubicBezTo>
                <a:lnTo>
                  <a:pt x="136" y="11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04A368E4-10E1-45CF-BEDA-1AD121CC265F}"/>
              </a:ext>
            </a:extLst>
          </p:cNvPr>
          <p:cNvSpPr>
            <a:spLocks noEditPoints="1"/>
          </p:cNvSpPr>
          <p:nvPr userDrawn="1"/>
        </p:nvSpPr>
        <p:spPr bwMode="auto">
          <a:xfrm>
            <a:off x="8607425" y="541338"/>
            <a:ext cx="555625" cy="455613"/>
          </a:xfrm>
          <a:custGeom>
            <a:avLst/>
            <a:gdLst>
              <a:gd name="T0" fmla="*/ 176 w 176"/>
              <a:gd name="T1" fmla="*/ 82 h 144"/>
              <a:gd name="T2" fmla="*/ 176 w 176"/>
              <a:gd name="T3" fmla="*/ 82 h 144"/>
              <a:gd name="T4" fmla="*/ 136 w 176"/>
              <a:gd name="T5" fmla="*/ 2 h 144"/>
              <a:gd name="T6" fmla="*/ 136 w 176"/>
              <a:gd name="T7" fmla="*/ 2 h 144"/>
              <a:gd name="T8" fmla="*/ 132 w 176"/>
              <a:gd name="T9" fmla="*/ 0 h 144"/>
              <a:gd name="T10" fmla="*/ 44 w 176"/>
              <a:gd name="T11" fmla="*/ 0 h 144"/>
              <a:gd name="T12" fmla="*/ 40 w 176"/>
              <a:gd name="T13" fmla="*/ 2 h 144"/>
              <a:gd name="T14" fmla="*/ 40 w 176"/>
              <a:gd name="T15" fmla="*/ 2 h 144"/>
              <a:gd name="T16" fmla="*/ 0 w 176"/>
              <a:gd name="T17" fmla="*/ 82 h 144"/>
              <a:gd name="T18" fmla="*/ 0 w 176"/>
              <a:gd name="T19" fmla="*/ 82 h 144"/>
              <a:gd name="T20" fmla="*/ 0 w 176"/>
              <a:gd name="T21" fmla="*/ 84 h 144"/>
              <a:gd name="T22" fmla="*/ 0 w 176"/>
              <a:gd name="T23" fmla="*/ 140 h 144"/>
              <a:gd name="T24" fmla="*/ 4 w 176"/>
              <a:gd name="T25" fmla="*/ 144 h 144"/>
              <a:gd name="T26" fmla="*/ 172 w 176"/>
              <a:gd name="T27" fmla="*/ 144 h 144"/>
              <a:gd name="T28" fmla="*/ 176 w 176"/>
              <a:gd name="T29" fmla="*/ 140 h 144"/>
              <a:gd name="T30" fmla="*/ 176 w 176"/>
              <a:gd name="T31" fmla="*/ 84 h 144"/>
              <a:gd name="T32" fmla="*/ 176 w 176"/>
              <a:gd name="T33" fmla="*/ 82 h 144"/>
              <a:gd name="T34" fmla="*/ 46 w 176"/>
              <a:gd name="T35" fmla="*/ 8 h 144"/>
              <a:gd name="T36" fmla="*/ 130 w 176"/>
              <a:gd name="T37" fmla="*/ 8 h 144"/>
              <a:gd name="T38" fmla="*/ 166 w 176"/>
              <a:gd name="T39" fmla="*/ 80 h 144"/>
              <a:gd name="T40" fmla="*/ 116 w 176"/>
              <a:gd name="T41" fmla="*/ 80 h 144"/>
              <a:gd name="T42" fmla="*/ 112 w 176"/>
              <a:gd name="T43" fmla="*/ 84 h 144"/>
              <a:gd name="T44" fmla="*/ 88 w 176"/>
              <a:gd name="T45" fmla="*/ 108 h 144"/>
              <a:gd name="T46" fmla="*/ 64 w 176"/>
              <a:gd name="T47" fmla="*/ 84 h 144"/>
              <a:gd name="T48" fmla="*/ 60 w 176"/>
              <a:gd name="T49" fmla="*/ 80 h 144"/>
              <a:gd name="T50" fmla="*/ 10 w 176"/>
              <a:gd name="T51" fmla="*/ 80 h 144"/>
              <a:gd name="T52" fmla="*/ 46 w 176"/>
              <a:gd name="T53" fmla="*/ 8 h 144"/>
              <a:gd name="T54" fmla="*/ 168 w 176"/>
              <a:gd name="T55" fmla="*/ 136 h 144"/>
              <a:gd name="T56" fmla="*/ 8 w 176"/>
              <a:gd name="T57" fmla="*/ 136 h 144"/>
              <a:gd name="T58" fmla="*/ 8 w 176"/>
              <a:gd name="T59" fmla="*/ 88 h 144"/>
              <a:gd name="T60" fmla="*/ 56 w 176"/>
              <a:gd name="T61" fmla="*/ 88 h 144"/>
              <a:gd name="T62" fmla="*/ 88 w 176"/>
              <a:gd name="T63" fmla="*/ 116 h 144"/>
              <a:gd name="T64" fmla="*/ 120 w 176"/>
              <a:gd name="T65" fmla="*/ 88 h 144"/>
              <a:gd name="T66" fmla="*/ 168 w 176"/>
              <a:gd name="T67" fmla="*/ 88 h 144"/>
              <a:gd name="T68" fmla="*/ 168 w 176"/>
              <a:gd name="T69"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 h="144">
                <a:moveTo>
                  <a:pt x="176" y="82"/>
                </a:moveTo>
                <a:cubicBezTo>
                  <a:pt x="176" y="82"/>
                  <a:pt x="176" y="82"/>
                  <a:pt x="176" y="82"/>
                </a:cubicBezTo>
                <a:cubicBezTo>
                  <a:pt x="136" y="2"/>
                  <a:pt x="136" y="2"/>
                  <a:pt x="136" y="2"/>
                </a:cubicBezTo>
                <a:cubicBezTo>
                  <a:pt x="136" y="2"/>
                  <a:pt x="136" y="2"/>
                  <a:pt x="136" y="2"/>
                </a:cubicBezTo>
                <a:cubicBezTo>
                  <a:pt x="135" y="1"/>
                  <a:pt x="134" y="0"/>
                  <a:pt x="132" y="0"/>
                </a:cubicBezTo>
                <a:cubicBezTo>
                  <a:pt x="44" y="0"/>
                  <a:pt x="44" y="0"/>
                  <a:pt x="44" y="0"/>
                </a:cubicBezTo>
                <a:cubicBezTo>
                  <a:pt x="42" y="0"/>
                  <a:pt x="41" y="1"/>
                  <a:pt x="40" y="2"/>
                </a:cubicBezTo>
                <a:cubicBezTo>
                  <a:pt x="40" y="2"/>
                  <a:pt x="40" y="2"/>
                  <a:pt x="40" y="2"/>
                </a:cubicBezTo>
                <a:cubicBezTo>
                  <a:pt x="0" y="82"/>
                  <a:pt x="0" y="82"/>
                  <a:pt x="0" y="82"/>
                </a:cubicBezTo>
                <a:cubicBezTo>
                  <a:pt x="0" y="82"/>
                  <a:pt x="0" y="82"/>
                  <a:pt x="0" y="82"/>
                </a:cubicBezTo>
                <a:cubicBezTo>
                  <a:pt x="0" y="83"/>
                  <a:pt x="0" y="83"/>
                  <a:pt x="0" y="84"/>
                </a:cubicBezTo>
                <a:cubicBezTo>
                  <a:pt x="0" y="140"/>
                  <a:pt x="0" y="140"/>
                  <a:pt x="0" y="140"/>
                </a:cubicBezTo>
                <a:cubicBezTo>
                  <a:pt x="0" y="142"/>
                  <a:pt x="2" y="144"/>
                  <a:pt x="4" y="144"/>
                </a:cubicBezTo>
                <a:cubicBezTo>
                  <a:pt x="172" y="144"/>
                  <a:pt x="172" y="144"/>
                  <a:pt x="172" y="144"/>
                </a:cubicBezTo>
                <a:cubicBezTo>
                  <a:pt x="174" y="144"/>
                  <a:pt x="176" y="142"/>
                  <a:pt x="176" y="140"/>
                </a:cubicBezTo>
                <a:cubicBezTo>
                  <a:pt x="176" y="84"/>
                  <a:pt x="176" y="84"/>
                  <a:pt x="176" y="84"/>
                </a:cubicBezTo>
                <a:cubicBezTo>
                  <a:pt x="176" y="83"/>
                  <a:pt x="176" y="83"/>
                  <a:pt x="176" y="82"/>
                </a:cubicBezTo>
                <a:moveTo>
                  <a:pt x="46" y="8"/>
                </a:moveTo>
                <a:cubicBezTo>
                  <a:pt x="130" y="8"/>
                  <a:pt x="130" y="8"/>
                  <a:pt x="130" y="8"/>
                </a:cubicBezTo>
                <a:cubicBezTo>
                  <a:pt x="166" y="80"/>
                  <a:pt x="166" y="80"/>
                  <a:pt x="166" y="80"/>
                </a:cubicBezTo>
                <a:cubicBezTo>
                  <a:pt x="116" y="80"/>
                  <a:pt x="116" y="80"/>
                  <a:pt x="116" y="80"/>
                </a:cubicBezTo>
                <a:cubicBezTo>
                  <a:pt x="114" y="80"/>
                  <a:pt x="112" y="82"/>
                  <a:pt x="112" y="84"/>
                </a:cubicBezTo>
                <a:cubicBezTo>
                  <a:pt x="112" y="97"/>
                  <a:pt x="101" y="108"/>
                  <a:pt x="88" y="108"/>
                </a:cubicBezTo>
                <a:cubicBezTo>
                  <a:pt x="75" y="108"/>
                  <a:pt x="64" y="97"/>
                  <a:pt x="64" y="84"/>
                </a:cubicBezTo>
                <a:cubicBezTo>
                  <a:pt x="64" y="82"/>
                  <a:pt x="62" y="80"/>
                  <a:pt x="60" y="80"/>
                </a:cubicBezTo>
                <a:cubicBezTo>
                  <a:pt x="10" y="80"/>
                  <a:pt x="10" y="80"/>
                  <a:pt x="10" y="80"/>
                </a:cubicBezTo>
                <a:lnTo>
                  <a:pt x="46" y="8"/>
                </a:lnTo>
                <a:close/>
                <a:moveTo>
                  <a:pt x="168" y="136"/>
                </a:moveTo>
                <a:cubicBezTo>
                  <a:pt x="8" y="136"/>
                  <a:pt x="8" y="136"/>
                  <a:pt x="8" y="136"/>
                </a:cubicBezTo>
                <a:cubicBezTo>
                  <a:pt x="8" y="88"/>
                  <a:pt x="8" y="88"/>
                  <a:pt x="8" y="88"/>
                </a:cubicBezTo>
                <a:cubicBezTo>
                  <a:pt x="56" y="88"/>
                  <a:pt x="56" y="88"/>
                  <a:pt x="56" y="88"/>
                </a:cubicBezTo>
                <a:cubicBezTo>
                  <a:pt x="58" y="104"/>
                  <a:pt x="72" y="116"/>
                  <a:pt x="88" y="116"/>
                </a:cubicBezTo>
                <a:cubicBezTo>
                  <a:pt x="104" y="116"/>
                  <a:pt x="118" y="104"/>
                  <a:pt x="120" y="88"/>
                </a:cubicBezTo>
                <a:cubicBezTo>
                  <a:pt x="168" y="88"/>
                  <a:pt x="168" y="88"/>
                  <a:pt x="168" y="88"/>
                </a:cubicBezTo>
                <a:lnTo>
                  <a:pt x="168" y="1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3">
            <a:extLst>
              <a:ext uri="{FF2B5EF4-FFF2-40B4-BE49-F238E27FC236}">
                <a16:creationId xmlns:a16="http://schemas.microsoft.com/office/drawing/2014/main" id="{CB00B50A-0393-455F-A622-37FF38381605}"/>
              </a:ext>
            </a:extLst>
          </p:cNvPr>
          <p:cNvSpPr>
            <a:spLocks noEditPoints="1"/>
          </p:cNvSpPr>
          <p:nvPr userDrawn="1"/>
        </p:nvSpPr>
        <p:spPr bwMode="auto">
          <a:xfrm>
            <a:off x="9669463" y="515938"/>
            <a:ext cx="557212" cy="506413"/>
          </a:xfrm>
          <a:custGeom>
            <a:avLst/>
            <a:gdLst>
              <a:gd name="T0" fmla="*/ 64 w 176"/>
              <a:gd name="T1" fmla="*/ 64 h 160"/>
              <a:gd name="T2" fmla="*/ 60 w 176"/>
              <a:gd name="T3" fmla="*/ 68 h 160"/>
              <a:gd name="T4" fmla="*/ 61 w 176"/>
              <a:gd name="T5" fmla="*/ 71 h 160"/>
              <a:gd name="T6" fmla="*/ 85 w 176"/>
              <a:gd name="T7" fmla="*/ 95 h 160"/>
              <a:gd name="T8" fmla="*/ 88 w 176"/>
              <a:gd name="T9" fmla="*/ 96 h 160"/>
              <a:gd name="T10" fmla="*/ 91 w 176"/>
              <a:gd name="T11" fmla="*/ 95 h 160"/>
              <a:gd name="T12" fmla="*/ 115 w 176"/>
              <a:gd name="T13" fmla="*/ 71 h 160"/>
              <a:gd name="T14" fmla="*/ 116 w 176"/>
              <a:gd name="T15" fmla="*/ 68 h 160"/>
              <a:gd name="T16" fmla="*/ 112 w 176"/>
              <a:gd name="T17" fmla="*/ 64 h 160"/>
              <a:gd name="T18" fmla="*/ 109 w 176"/>
              <a:gd name="T19" fmla="*/ 65 h 160"/>
              <a:gd name="T20" fmla="*/ 92 w 176"/>
              <a:gd name="T21" fmla="*/ 82 h 160"/>
              <a:gd name="T22" fmla="*/ 92 w 176"/>
              <a:gd name="T23" fmla="*/ 4 h 160"/>
              <a:gd name="T24" fmla="*/ 88 w 176"/>
              <a:gd name="T25" fmla="*/ 0 h 160"/>
              <a:gd name="T26" fmla="*/ 84 w 176"/>
              <a:gd name="T27" fmla="*/ 4 h 160"/>
              <a:gd name="T28" fmla="*/ 84 w 176"/>
              <a:gd name="T29" fmla="*/ 82 h 160"/>
              <a:gd name="T30" fmla="*/ 67 w 176"/>
              <a:gd name="T31" fmla="*/ 65 h 160"/>
              <a:gd name="T32" fmla="*/ 64 w 176"/>
              <a:gd name="T33" fmla="*/ 64 h 160"/>
              <a:gd name="T34" fmla="*/ 176 w 176"/>
              <a:gd name="T35" fmla="*/ 98 h 160"/>
              <a:gd name="T36" fmla="*/ 176 w 176"/>
              <a:gd name="T37" fmla="*/ 98 h 160"/>
              <a:gd name="T38" fmla="*/ 136 w 176"/>
              <a:gd name="T39" fmla="*/ 18 h 160"/>
              <a:gd name="T40" fmla="*/ 136 w 176"/>
              <a:gd name="T41" fmla="*/ 18 h 160"/>
              <a:gd name="T42" fmla="*/ 132 w 176"/>
              <a:gd name="T43" fmla="*/ 16 h 160"/>
              <a:gd name="T44" fmla="*/ 104 w 176"/>
              <a:gd name="T45" fmla="*/ 16 h 160"/>
              <a:gd name="T46" fmla="*/ 100 w 176"/>
              <a:gd name="T47" fmla="*/ 20 h 160"/>
              <a:gd name="T48" fmla="*/ 104 w 176"/>
              <a:gd name="T49" fmla="*/ 24 h 160"/>
              <a:gd name="T50" fmla="*/ 130 w 176"/>
              <a:gd name="T51" fmla="*/ 24 h 160"/>
              <a:gd name="T52" fmla="*/ 166 w 176"/>
              <a:gd name="T53" fmla="*/ 96 h 160"/>
              <a:gd name="T54" fmla="*/ 116 w 176"/>
              <a:gd name="T55" fmla="*/ 96 h 160"/>
              <a:gd name="T56" fmla="*/ 112 w 176"/>
              <a:gd name="T57" fmla="*/ 100 h 160"/>
              <a:gd name="T58" fmla="*/ 88 w 176"/>
              <a:gd name="T59" fmla="*/ 124 h 160"/>
              <a:gd name="T60" fmla="*/ 64 w 176"/>
              <a:gd name="T61" fmla="*/ 100 h 160"/>
              <a:gd name="T62" fmla="*/ 60 w 176"/>
              <a:gd name="T63" fmla="*/ 96 h 160"/>
              <a:gd name="T64" fmla="*/ 10 w 176"/>
              <a:gd name="T65" fmla="*/ 96 h 160"/>
              <a:gd name="T66" fmla="*/ 46 w 176"/>
              <a:gd name="T67" fmla="*/ 24 h 160"/>
              <a:gd name="T68" fmla="*/ 72 w 176"/>
              <a:gd name="T69" fmla="*/ 24 h 160"/>
              <a:gd name="T70" fmla="*/ 76 w 176"/>
              <a:gd name="T71" fmla="*/ 20 h 160"/>
              <a:gd name="T72" fmla="*/ 72 w 176"/>
              <a:gd name="T73" fmla="*/ 16 h 160"/>
              <a:gd name="T74" fmla="*/ 44 w 176"/>
              <a:gd name="T75" fmla="*/ 16 h 160"/>
              <a:gd name="T76" fmla="*/ 40 w 176"/>
              <a:gd name="T77" fmla="*/ 18 h 160"/>
              <a:gd name="T78" fmla="*/ 40 w 176"/>
              <a:gd name="T79" fmla="*/ 18 h 160"/>
              <a:gd name="T80" fmla="*/ 0 w 176"/>
              <a:gd name="T81" fmla="*/ 98 h 160"/>
              <a:gd name="T82" fmla="*/ 0 w 176"/>
              <a:gd name="T83" fmla="*/ 98 h 160"/>
              <a:gd name="T84" fmla="*/ 0 w 176"/>
              <a:gd name="T85" fmla="*/ 100 h 160"/>
              <a:gd name="T86" fmla="*/ 0 w 176"/>
              <a:gd name="T87" fmla="*/ 156 h 160"/>
              <a:gd name="T88" fmla="*/ 4 w 176"/>
              <a:gd name="T89" fmla="*/ 160 h 160"/>
              <a:gd name="T90" fmla="*/ 172 w 176"/>
              <a:gd name="T91" fmla="*/ 160 h 160"/>
              <a:gd name="T92" fmla="*/ 176 w 176"/>
              <a:gd name="T93" fmla="*/ 156 h 160"/>
              <a:gd name="T94" fmla="*/ 176 w 176"/>
              <a:gd name="T95" fmla="*/ 100 h 160"/>
              <a:gd name="T96" fmla="*/ 176 w 176"/>
              <a:gd name="T97" fmla="*/ 98 h 160"/>
              <a:gd name="T98" fmla="*/ 168 w 176"/>
              <a:gd name="T99" fmla="*/ 152 h 160"/>
              <a:gd name="T100" fmla="*/ 8 w 176"/>
              <a:gd name="T101" fmla="*/ 152 h 160"/>
              <a:gd name="T102" fmla="*/ 8 w 176"/>
              <a:gd name="T103" fmla="*/ 104 h 160"/>
              <a:gd name="T104" fmla="*/ 56 w 176"/>
              <a:gd name="T105" fmla="*/ 104 h 160"/>
              <a:gd name="T106" fmla="*/ 88 w 176"/>
              <a:gd name="T107" fmla="*/ 132 h 160"/>
              <a:gd name="T108" fmla="*/ 120 w 176"/>
              <a:gd name="T109" fmla="*/ 104 h 160"/>
              <a:gd name="T110" fmla="*/ 168 w 176"/>
              <a:gd name="T111" fmla="*/ 104 h 160"/>
              <a:gd name="T112" fmla="*/ 168 w 176"/>
              <a:gd name="T113" fmla="*/ 1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6" h="160">
                <a:moveTo>
                  <a:pt x="64" y="64"/>
                </a:moveTo>
                <a:cubicBezTo>
                  <a:pt x="62" y="64"/>
                  <a:pt x="60" y="66"/>
                  <a:pt x="60" y="68"/>
                </a:cubicBezTo>
                <a:cubicBezTo>
                  <a:pt x="60" y="69"/>
                  <a:pt x="60" y="70"/>
                  <a:pt x="61" y="71"/>
                </a:cubicBezTo>
                <a:cubicBezTo>
                  <a:pt x="85" y="95"/>
                  <a:pt x="85" y="95"/>
                  <a:pt x="85" y="95"/>
                </a:cubicBezTo>
                <a:cubicBezTo>
                  <a:pt x="86" y="96"/>
                  <a:pt x="87" y="96"/>
                  <a:pt x="88" y="96"/>
                </a:cubicBezTo>
                <a:cubicBezTo>
                  <a:pt x="89" y="96"/>
                  <a:pt x="90" y="96"/>
                  <a:pt x="91" y="95"/>
                </a:cubicBezTo>
                <a:cubicBezTo>
                  <a:pt x="115" y="71"/>
                  <a:pt x="115" y="71"/>
                  <a:pt x="115" y="71"/>
                </a:cubicBezTo>
                <a:cubicBezTo>
                  <a:pt x="116" y="70"/>
                  <a:pt x="116" y="69"/>
                  <a:pt x="116" y="68"/>
                </a:cubicBezTo>
                <a:cubicBezTo>
                  <a:pt x="116" y="66"/>
                  <a:pt x="114" y="64"/>
                  <a:pt x="112" y="64"/>
                </a:cubicBezTo>
                <a:cubicBezTo>
                  <a:pt x="111" y="64"/>
                  <a:pt x="110" y="64"/>
                  <a:pt x="109" y="65"/>
                </a:cubicBezTo>
                <a:cubicBezTo>
                  <a:pt x="92" y="82"/>
                  <a:pt x="92" y="82"/>
                  <a:pt x="92" y="82"/>
                </a:cubicBezTo>
                <a:cubicBezTo>
                  <a:pt x="92" y="4"/>
                  <a:pt x="92" y="4"/>
                  <a:pt x="92" y="4"/>
                </a:cubicBezTo>
                <a:cubicBezTo>
                  <a:pt x="92" y="2"/>
                  <a:pt x="90" y="0"/>
                  <a:pt x="88" y="0"/>
                </a:cubicBezTo>
                <a:cubicBezTo>
                  <a:pt x="86" y="0"/>
                  <a:pt x="84" y="2"/>
                  <a:pt x="84" y="4"/>
                </a:cubicBezTo>
                <a:cubicBezTo>
                  <a:pt x="84" y="82"/>
                  <a:pt x="84" y="82"/>
                  <a:pt x="84" y="82"/>
                </a:cubicBezTo>
                <a:cubicBezTo>
                  <a:pt x="67" y="65"/>
                  <a:pt x="67" y="65"/>
                  <a:pt x="67" y="65"/>
                </a:cubicBezTo>
                <a:cubicBezTo>
                  <a:pt x="66" y="64"/>
                  <a:pt x="65" y="64"/>
                  <a:pt x="64" y="64"/>
                </a:cubicBezTo>
                <a:moveTo>
                  <a:pt x="176" y="98"/>
                </a:moveTo>
                <a:cubicBezTo>
                  <a:pt x="176" y="98"/>
                  <a:pt x="176" y="98"/>
                  <a:pt x="176" y="98"/>
                </a:cubicBezTo>
                <a:cubicBezTo>
                  <a:pt x="136" y="18"/>
                  <a:pt x="136" y="18"/>
                  <a:pt x="136" y="18"/>
                </a:cubicBezTo>
                <a:cubicBezTo>
                  <a:pt x="136" y="18"/>
                  <a:pt x="136" y="18"/>
                  <a:pt x="136" y="18"/>
                </a:cubicBezTo>
                <a:cubicBezTo>
                  <a:pt x="135" y="17"/>
                  <a:pt x="134" y="16"/>
                  <a:pt x="132" y="16"/>
                </a:cubicBezTo>
                <a:cubicBezTo>
                  <a:pt x="104" y="16"/>
                  <a:pt x="104" y="16"/>
                  <a:pt x="104" y="16"/>
                </a:cubicBezTo>
                <a:cubicBezTo>
                  <a:pt x="102" y="16"/>
                  <a:pt x="100" y="18"/>
                  <a:pt x="100" y="20"/>
                </a:cubicBezTo>
                <a:cubicBezTo>
                  <a:pt x="100" y="22"/>
                  <a:pt x="102" y="24"/>
                  <a:pt x="104" y="24"/>
                </a:cubicBezTo>
                <a:cubicBezTo>
                  <a:pt x="130" y="24"/>
                  <a:pt x="130" y="24"/>
                  <a:pt x="130" y="24"/>
                </a:cubicBezTo>
                <a:cubicBezTo>
                  <a:pt x="166" y="96"/>
                  <a:pt x="166" y="96"/>
                  <a:pt x="166" y="96"/>
                </a:cubicBezTo>
                <a:cubicBezTo>
                  <a:pt x="116" y="96"/>
                  <a:pt x="116" y="96"/>
                  <a:pt x="116" y="96"/>
                </a:cubicBezTo>
                <a:cubicBezTo>
                  <a:pt x="114" y="96"/>
                  <a:pt x="112" y="98"/>
                  <a:pt x="112" y="100"/>
                </a:cubicBezTo>
                <a:cubicBezTo>
                  <a:pt x="112" y="113"/>
                  <a:pt x="101" y="124"/>
                  <a:pt x="88" y="124"/>
                </a:cubicBezTo>
                <a:cubicBezTo>
                  <a:pt x="75" y="124"/>
                  <a:pt x="64" y="113"/>
                  <a:pt x="64" y="100"/>
                </a:cubicBezTo>
                <a:cubicBezTo>
                  <a:pt x="64" y="98"/>
                  <a:pt x="62" y="96"/>
                  <a:pt x="60" y="96"/>
                </a:cubicBezTo>
                <a:cubicBezTo>
                  <a:pt x="10" y="96"/>
                  <a:pt x="10" y="96"/>
                  <a:pt x="10" y="96"/>
                </a:cubicBezTo>
                <a:cubicBezTo>
                  <a:pt x="46" y="24"/>
                  <a:pt x="46" y="24"/>
                  <a:pt x="46" y="24"/>
                </a:cubicBezTo>
                <a:cubicBezTo>
                  <a:pt x="72" y="24"/>
                  <a:pt x="72" y="24"/>
                  <a:pt x="72" y="24"/>
                </a:cubicBezTo>
                <a:cubicBezTo>
                  <a:pt x="74" y="24"/>
                  <a:pt x="76" y="22"/>
                  <a:pt x="76" y="20"/>
                </a:cubicBezTo>
                <a:cubicBezTo>
                  <a:pt x="76" y="18"/>
                  <a:pt x="74" y="16"/>
                  <a:pt x="72" y="16"/>
                </a:cubicBezTo>
                <a:cubicBezTo>
                  <a:pt x="44" y="16"/>
                  <a:pt x="44" y="16"/>
                  <a:pt x="44" y="16"/>
                </a:cubicBezTo>
                <a:cubicBezTo>
                  <a:pt x="42" y="16"/>
                  <a:pt x="41" y="17"/>
                  <a:pt x="40" y="18"/>
                </a:cubicBezTo>
                <a:cubicBezTo>
                  <a:pt x="40" y="18"/>
                  <a:pt x="40" y="18"/>
                  <a:pt x="40" y="18"/>
                </a:cubicBezTo>
                <a:cubicBezTo>
                  <a:pt x="0" y="98"/>
                  <a:pt x="0" y="98"/>
                  <a:pt x="0" y="98"/>
                </a:cubicBezTo>
                <a:cubicBezTo>
                  <a:pt x="0" y="98"/>
                  <a:pt x="0" y="98"/>
                  <a:pt x="0" y="98"/>
                </a:cubicBezTo>
                <a:cubicBezTo>
                  <a:pt x="0" y="99"/>
                  <a:pt x="0" y="99"/>
                  <a:pt x="0" y="100"/>
                </a:cubicBezTo>
                <a:cubicBezTo>
                  <a:pt x="0" y="156"/>
                  <a:pt x="0" y="156"/>
                  <a:pt x="0" y="156"/>
                </a:cubicBezTo>
                <a:cubicBezTo>
                  <a:pt x="0" y="158"/>
                  <a:pt x="2" y="160"/>
                  <a:pt x="4" y="160"/>
                </a:cubicBezTo>
                <a:cubicBezTo>
                  <a:pt x="172" y="160"/>
                  <a:pt x="172" y="160"/>
                  <a:pt x="172" y="160"/>
                </a:cubicBezTo>
                <a:cubicBezTo>
                  <a:pt x="174" y="160"/>
                  <a:pt x="176" y="158"/>
                  <a:pt x="176" y="156"/>
                </a:cubicBezTo>
                <a:cubicBezTo>
                  <a:pt x="176" y="100"/>
                  <a:pt x="176" y="100"/>
                  <a:pt x="176" y="100"/>
                </a:cubicBezTo>
                <a:cubicBezTo>
                  <a:pt x="176" y="99"/>
                  <a:pt x="176" y="99"/>
                  <a:pt x="176" y="98"/>
                </a:cubicBezTo>
                <a:moveTo>
                  <a:pt x="168" y="152"/>
                </a:moveTo>
                <a:cubicBezTo>
                  <a:pt x="8" y="152"/>
                  <a:pt x="8" y="152"/>
                  <a:pt x="8" y="152"/>
                </a:cubicBezTo>
                <a:cubicBezTo>
                  <a:pt x="8" y="104"/>
                  <a:pt x="8" y="104"/>
                  <a:pt x="8" y="104"/>
                </a:cubicBezTo>
                <a:cubicBezTo>
                  <a:pt x="56" y="104"/>
                  <a:pt x="56" y="104"/>
                  <a:pt x="56" y="104"/>
                </a:cubicBezTo>
                <a:cubicBezTo>
                  <a:pt x="58" y="120"/>
                  <a:pt x="72" y="132"/>
                  <a:pt x="88" y="132"/>
                </a:cubicBezTo>
                <a:cubicBezTo>
                  <a:pt x="104" y="132"/>
                  <a:pt x="118" y="120"/>
                  <a:pt x="120" y="104"/>
                </a:cubicBezTo>
                <a:cubicBezTo>
                  <a:pt x="168" y="104"/>
                  <a:pt x="168" y="104"/>
                  <a:pt x="168" y="104"/>
                </a:cubicBezTo>
                <a:lnTo>
                  <a:pt x="168" y="15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4">
            <a:extLst>
              <a:ext uri="{FF2B5EF4-FFF2-40B4-BE49-F238E27FC236}">
                <a16:creationId xmlns:a16="http://schemas.microsoft.com/office/drawing/2014/main" id="{786C95D1-C210-40D3-904A-DBC1EA81641A}"/>
              </a:ext>
            </a:extLst>
          </p:cNvPr>
          <p:cNvSpPr>
            <a:spLocks noEditPoints="1"/>
          </p:cNvSpPr>
          <p:nvPr userDrawn="1"/>
        </p:nvSpPr>
        <p:spPr bwMode="auto">
          <a:xfrm>
            <a:off x="10733088" y="515938"/>
            <a:ext cx="557212" cy="506413"/>
          </a:xfrm>
          <a:custGeom>
            <a:avLst/>
            <a:gdLst>
              <a:gd name="T0" fmla="*/ 64 w 176"/>
              <a:gd name="T1" fmla="*/ 32 h 160"/>
              <a:gd name="T2" fmla="*/ 67 w 176"/>
              <a:gd name="T3" fmla="*/ 31 h 160"/>
              <a:gd name="T4" fmla="*/ 84 w 176"/>
              <a:gd name="T5" fmla="*/ 14 h 160"/>
              <a:gd name="T6" fmla="*/ 84 w 176"/>
              <a:gd name="T7" fmla="*/ 92 h 160"/>
              <a:gd name="T8" fmla="*/ 88 w 176"/>
              <a:gd name="T9" fmla="*/ 96 h 160"/>
              <a:gd name="T10" fmla="*/ 92 w 176"/>
              <a:gd name="T11" fmla="*/ 92 h 160"/>
              <a:gd name="T12" fmla="*/ 92 w 176"/>
              <a:gd name="T13" fmla="*/ 14 h 160"/>
              <a:gd name="T14" fmla="*/ 109 w 176"/>
              <a:gd name="T15" fmla="*/ 31 h 160"/>
              <a:gd name="T16" fmla="*/ 112 w 176"/>
              <a:gd name="T17" fmla="*/ 32 h 160"/>
              <a:gd name="T18" fmla="*/ 116 w 176"/>
              <a:gd name="T19" fmla="*/ 28 h 160"/>
              <a:gd name="T20" fmla="*/ 115 w 176"/>
              <a:gd name="T21" fmla="*/ 25 h 160"/>
              <a:gd name="T22" fmla="*/ 91 w 176"/>
              <a:gd name="T23" fmla="*/ 1 h 160"/>
              <a:gd name="T24" fmla="*/ 88 w 176"/>
              <a:gd name="T25" fmla="*/ 0 h 160"/>
              <a:gd name="T26" fmla="*/ 85 w 176"/>
              <a:gd name="T27" fmla="*/ 1 h 160"/>
              <a:gd name="T28" fmla="*/ 61 w 176"/>
              <a:gd name="T29" fmla="*/ 25 h 160"/>
              <a:gd name="T30" fmla="*/ 60 w 176"/>
              <a:gd name="T31" fmla="*/ 28 h 160"/>
              <a:gd name="T32" fmla="*/ 64 w 176"/>
              <a:gd name="T33" fmla="*/ 32 h 160"/>
              <a:gd name="T34" fmla="*/ 176 w 176"/>
              <a:gd name="T35" fmla="*/ 98 h 160"/>
              <a:gd name="T36" fmla="*/ 176 w 176"/>
              <a:gd name="T37" fmla="*/ 98 h 160"/>
              <a:gd name="T38" fmla="*/ 136 w 176"/>
              <a:gd name="T39" fmla="*/ 18 h 160"/>
              <a:gd name="T40" fmla="*/ 136 w 176"/>
              <a:gd name="T41" fmla="*/ 18 h 160"/>
              <a:gd name="T42" fmla="*/ 132 w 176"/>
              <a:gd name="T43" fmla="*/ 16 h 160"/>
              <a:gd name="T44" fmla="*/ 128 w 176"/>
              <a:gd name="T45" fmla="*/ 16 h 160"/>
              <a:gd name="T46" fmla="*/ 124 w 176"/>
              <a:gd name="T47" fmla="*/ 20 h 160"/>
              <a:gd name="T48" fmla="*/ 128 w 176"/>
              <a:gd name="T49" fmla="*/ 24 h 160"/>
              <a:gd name="T50" fmla="*/ 130 w 176"/>
              <a:gd name="T51" fmla="*/ 24 h 160"/>
              <a:gd name="T52" fmla="*/ 166 w 176"/>
              <a:gd name="T53" fmla="*/ 96 h 160"/>
              <a:gd name="T54" fmla="*/ 116 w 176"/>
              <a:gd name="T55" fmla="*/ 96 h 160"/>
              <a:gd name="T56" fmla="*/ 112 w 176"/>
              <a:gd name="T57" fmla="*/ 100 h 160"/>
              <a:gd name="T58" fmla="*/ 88 w 176"/>
              <a:gd name="T59" fmla="*/ 124 h 160"/>
              <a:gd name="T60" fmla="*/ 64 w 176"/>
              <a:gd name="T61" fmla="*/ 100 h 160"/>
              <a:gd name="T62" fmla="*/ 60 w 176"/>
              <a:gd name="T63" fmla="*/ 96 h 160"/>
              <a:gd name="T64" fmla="*/ 10 w 176"/>
              <a:gd name="T65" fmla="*/ 96 h 160"/>
              <a:gd name="T66" fmla="*/ 46 w 176"/>
              <a:gd name="T67" fmla="*/ 24 h 160"/>
              <a:gd name="T68" fmla="*/ 48 w 176"/>
              <a:gd name="T69" fmla="*/ 24 h 160"/>
              <a:gd name="T70" fmla="*/ 52 w 176"/>
              <a:gd name="T71" fmla="*/ 20 h 160"/>
              <a:gd name="T72" fmla="*/ 48 w 176"/>
              <a:gd name="T73" fmla="*/ 16 h 160"/>
              <a:gd name="T74" fmla="*/ 44 w 176"/>
              <a:gd name="T75" fmla="*/ 16 h 160"/>
              <a:gd name="T76" fmla="*/ 40 w 176"/>
              <a:gd name="T77" fmla="*/ 18 h 160"/>
              <a:gd name="T78" fmla="*/ 40 w 176"/>
              <a:gd name="T79" fmla="*/ 18 h 160"/>
              <a:gd name="T80" fmla="*/ 0 w 176"/>
              <a:gd name="T81" fmla="*/ 98 h 160"/>
              <a:gd name="T82" fmla="*/ 0 w 176"/>
              <a:gd name="T83" fmla="*/ 98 h 160"/>
              <a:gd name="T84" fmla="*/ 0 w 176"/>
              <a:gd name="T85" fmla="*/ 100 h 160"/>
              <a:gd name="T86" fmla="*/ 0 w 176"/>
              <a:gd name="T87" fmla="*/ 156 h 160"/>
              <a:gd name="T88" fmla="*/ 4 w 176"/>
              <a:gd name="T89" fmla="*/ 160 h 160"/>
              <a:gd name="T90" fmla="*/ 172 w 176"/>
              <a:gd name="T91" fmla="*/ 160 h 160"/>
              <a:gd name="T92" fmla="*/ 176 w 176"/>
              <a:gd name="T93" fmla="*/ 156 h 160"/>
              <a:gd name="T94" fmla="*/ 176 w 176"/>
              <a:gd name="T95" fmla="*/ 100 h 160"/>
              <a:gd name="T96" fmla="*/ 176 w 176"/>
              <a:gd name="T97" fmla="*/ 98 h 160"/>
              <a:gd name="T98" fmla="*/ 168 w 176"/>
              <a:gd name="T99" fmla="*/ 152 h 160"/>
              <a:gd name="T100" fmla="*/ 8 w 176"/>
              <a:gd name="T101" fmla="*/ 152 h 160"/>
              <a:gd name="T102" fmla="*/ 8 w 176"/>
              <a:gd name="T103" fmla="*/ 104 h 160"/>
              <a:gd name="T104" fmla="*/ 56 w 176"/>
              <a:gd name="T105" fmla="*/ 104 h 160"/>
              <a:gd name="T106" fmla="*/ 88 w 176"/>
              <a:gd name="T107" fmla="*/ 132 h 160"/>
              <a:gd name="T108" fmla="*/ 120 w 176"/>
              <a:gd name="T109" fmla="*/ 104 h 160"/>
              <a:gd name="T110" fmla="*/ 168 w 176"/>
              <a:gd name="T111" fmla="*/ 104 h 160"/>
              <a:gd name="T112" fmla="*/ 168 w 176"/>
              <a:gd name="T113" fmla="*/ 1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6" h="160">
                <a:moveTo>
                  <a:pt x="64" y="32"/>
                </a:moveTo>
                <a:cubicBezTo>
                  <a:pt x="65" y="32"/>
                  <a:pt x="66" y="32"/>
                  <a:pt x="67" y="31"/>
                </a:cubicBezTo>
                <a:cubicBezTo>
                  <a:pt x="84" y="14"/>
                  <a:pt x="84" y="14"/>
                  <a:pt x="84" y="14"/>
                </a:cubicBezTo>
                <a:cubicBezTo>
                  <a:pt x="84" y="92"/>
                  <a:pt x="84" y="92"/>
                  <a:pt x="84" y="92"/>
                </a:cubicBezTo>
                <a:cubicBezTo>
                  <a:pt x="84" y="94"/>
                  <a:pt x="86" y="96"/>
                  <a:pt x="88" y="96"/>
                </a:cubicBezTo>
                <a:cubicBezTo>
                  <a:pt x="90" y="96"/>
                  <a:pt x="92" y="94"/>
                  <a:pt x="92" y="92"/>
                </a:cubicBezTo>
                <a:cubicBezTo>
                  <a:pt x="92" y="14"/>
                  <a:pt x="92" y="14"/>
                  <a:pt x="92" y="14"/>
                </a:cubicBezTo>
                <a:cubicBezTo>
                  <a:pt x="109" y="31"/>
                  <a:pt x="109" y="31"/>
                  <a:pt x="109" y="31"/>
                </a:cubicBezTo>
                <a:cubicBezTo>
                  <a:pt x="110" y="32"/>
                  <a:pt x="111" y="32"/>
                  <a:pt x="112" y="32"/>
                </a:cubicBezTo>
                <a:cubicBezTo>
                  <a:pt x="114" y="32"/>
                  <a:pt x="116" y="30"/>
                  <a:pt x="116" y="28"/>
                </a:cubicBezTo>
                <a:cubicBezTo>
                  <a:pt x="116" y="27"/>
                  <a:pt x="116" y="26"/>
                  <a:pt x="115" y="25"/>
                </a:cubicBezTo>
                <a:cubicBezTo>
                  <a:pt x="91" y="1"/>
                  <a:pt x="91" y="1"/>
                  <a:pt x="91" y="1"/>
                </a:cubicBezTo>
                <a:cubicBezTo>
                  <a:pt x="90" y="0"/>
                  <a:pt x="89" y="0"/>
                  <a:pt x="88" y="0"/>
                </a:cubicBezTo>
                <a:cubicBezTo>
                  <a:pt x="87" y="0"/>
                  <a:pt x="86" y="0"/>
                  <a:pt x="85" y="1"/>
                </a:cubicBezTo>
                <a:cubicBezTo>
                  <a:pt x="61" y="25"/>
                  <a:pt x="61" y="25"/>
                  <a:pt x="61" y="25"/>
                </a:cubicBezTo>
                <a:cubicBezTo>
                  <a:pt x="60" y="26"/>
                  <a:pt x="60" y="27"/>
                  <a:pt x="60" y="28"/>
                </a:cubicBezTo>
                <a:cubicBezTo>
                  <a:pt x="60" y="30"/>
                  <a:pt x="62" y="32"/>
                  <a:pt x="64" y="32"/>
                </a:cubicBezTo>
                <a:moveTo>
                  <a:pt x="176" y="98"/>
                </a:moveTo>
                <a:cubicBezTo>
                  <a:pt x="176" y="98"/>
                  <a:pt x="176" y="98"/>
                  <a:pt x="176" y="98"/>
                </a:cubicBezTo>
                <a:cubicBezTo>
                  <a:pt x="136" y="18"/>
                  <a:pt x="136" y="18"/>
                  <a:pt x="136" y="18"/>
                </a:cubicBezTo>
                <a:cubicBezTo>
                  <a:pt x="136" y="18"/>
                  <a:pt x="136" y="18"/>
                  <a:pt x="136" y="18"/>
                </a:cubicBezTo>
                <a:cubicBezTo>
                  <a:pt x="135" y="17"/>
                  <a:pt x="134" y="16"/>
                  <a:pt x="132" y="16"/>
                </a:cubicBezTo>
                <a:cubicBezTo>
                  <a:pt x="128" y="16"/>
                  <a:pt x="128" y="16"/>
                  <a:pt x="128" y="16"/>
                </a:cubicBezTo>
                <a:cubicBezTo>
                  <a:pt x="126" y="16"/>
                  <a:pt x="124" y="18"/>
                  <a:pt x="124" y="20"/>
                </a:cubicBezTo>
                <a:cubicBezTo>
                  <a:pt x="124" y="22"/>
                  <a:pt x="126" y="24"/>
                  <a:pt x="128" y="24"/>
                </a:cubicBezTo>
                <a:cubicBezTo>
                  <a:pt x="130" y="24"/>
                  <a:pt x="130" y="24"/>
                  <a:pt x="130" y="24"/>
                </a:cubicBezTo>
                <a:cubicBezTo>
                  <a:pt x="166" y="96"/>
                  <a:pt x="166" y="96"/>
                  <a:pt x="166" y="96"/>
                </a:cubicBezTo>
                <a:cubicBezTo>
                  <a:pt x="116" y="96"/>
                  <a:pt x="116" y="96"/>
                  <a:pt x="116" y="96"/>
                </a:cubicBezTo>
                <a:cubicBezTo>
                  <a:pt x="114" y="96"/>
                  <a:pt x="112" y="98"/>
                  <a:pt x="112" y="100"/>
                </a:cubicBezTo>
                <a:cubicBezTo>
                  <a:pt x="112" y="113"/>
                  <a:pt x="101" y="124"/>
                  <a:pt x="88" y="124"/>
                </a:cubicBezTo>
                <a:cubicBezTo>
                  <a:pt x="75" y="124"/>
                  <a:pt x="64" y="113"/>
                  <a:pt x="64" y="100"/>
                </a:cubicBezTo>
                <a:cubicBezTo>
                  <a:pt x="64" y="98"/>
                  <a:pt x="62" y="96"/>
                  <a:pt x="60" y="96"/>
                </a:cubicBezTo>
                <a:cubicBezTo>
                  <a:pt x="10" y="96"/>
                  <a:pt x="10" y="96"/>
                  <a:pt x="10" y="96"/>
                </a:cubicBezTo>
                <a:cubicBezTo>
                  <a:pt x="46" y="24"/>
                  <a:pt x="46" y="24"/>
                  <a:pt x="46" y="24"/>
                </a:cubicBezTo>
                <a:cubicBezTo>
                  <a:pt x="48" y="24"/>
                  <a:pt x="48" y="24"/>
                  <a:pt x="48" y="24"/>
                </a:cubicBezTo>
                <a:cubicBezTo>
                  <a:pt x="50" y="24"/>
                  <a:pt x="52" y="22"/>
                  <a:pt x="52" y="20"/>
                </a:cubicBezTo>
                <a:cubicBezTo>
                  <a:pt x="52" y="18"/>
                  <a:pt x="50" y="16"/>
                  <a:pt x="48" y="16"/>
                </a:cubicBezTo>
                <a:cubicBezTo>
                  <a:pt x="44" y="16"/>
                  <a:pt x="44" y="16"/>
                  <a:pt x="44" y="16"/>
                </a:cubicBezTo>
                <a:cubicBezTo>
                  <a:pt x="42" y="16"/>
                  <a:pt x="41" y="17"/>
                  <a:pt x="40" y="18"/>
                </a:cubicBezTo>
                <a:cubicBezTo>
                  <a:pt x="40" y="18"/>
                  <a:pt x="40" y="18"/>
                  <a:pt x="40" y="18"/>
                </a:cubicBezTo>
                <a:cubicBezTo>
                  <a:pt x="0" y="98"/>
                  <a:pt x="0" y="98"/>
                  <a:pt x="0" y="98"/>
                </a:cubicBezTo>
                <a:cubicBezTo>
                  <a:pt x="0" y="98"/>
                  <a:pt x="0" y="98"/>
                  <a:pt x="0" y="98"/>
                </a:cubicBezTo>
                <a:cubicBezTo>
                  <a:pt x="0" y="99"/>
                  <a:pt x="0" y="99"/>
                  <a:pt x="0" y="100"/>
                </a:cubicBezTo>
                <a:cubicBezTo>
                  <a:pt x="0" y="156"/>
                  <a:pt x="0" y="156"/>
                  <a:pt x="0" y="156"/>
                </a:cubicBezTo>
                <a:cubicBezTo>
                  <a:pt x="0" y="158"/>
                  <a:pt x="2" y="160"/>
                  <a:pt x="4" y="160"/>
                </a:cubicBezTo>
                <a:cubicBezTo>
                  <a:pt x="172" y="160"/>
                  <a:pt x="172" y="160"/>
                  <a:pt x="172" y="160"/>
                </a:cubicBezTo>
                <a:cubicBezTo>
                  <a:pt x="174" y="160"/>
                  <a:pt x="176" y="158"/>
                  <a:pt x="176" y="156"/>
                </a:cubicBezTo>
                <a:cubicBezTo>
                  <a:pt x="176" y="100"/>
                  <a:pt x="176" y="100"/>
                  <a:pt x="176" y="100"/>
                </a:cubicBezTo>
                <a:cubicBezTo>
                  <a:pt x="176" y="99"/>
                  <a:pt x="176" y="99"/>
                  <a:pt x="176" y="98"/>
                </a:cubicBezTo>
                <a:moveTo>
                  <a:pt x="168" y="152"/>
                </a:moveTo>
                <a:cubicBezTo>
                  <a:pt x="8" y="152"/>
                  <a:pt x="8" y="152"/>
                  <a:pt x="8" y="152"/>
                </a:cubicBezTo>
                <a:cubicBezTo>
                  <a:pt x="8" y="104"/>
                  <a:pt x="8" y="104"/>
                  <a:pt x="8" y="104"/>
                </a:cubicBezTo>
                <a:cubicBezTo>
                  <a:pt x="56" y="104"/>
                  <a:pt x="56" y="104"/>
                  <a:pt x="56" y="104"/>
                </a:cubicBezTo>
                <a:cubicBezTo>
                  <a:pt x="58" y="120"/>
                  <a:pt x="72" y="132"/>
                  <a:pt x="88" y="132"/>
                </a:cubicBezTo>
                <a:cubicBezTo>
                  <a:pt x="104" y="132"/>
                  <a:pt x="118" y="120"/>
                  <a:pt x="120" y="104"/>
                </a:cubicBezTo>
                <a:cubicBezTo>
                  <a:pt x="168" y="104"/>
                  <a:pt x="168" y="104"/>
                  <a:pt x="168" y="104"/>
                </a:cubicBezTo>
                <a:lnTo>
                  <a:pt x="168" y="15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5">
            <a:extLst>
              <a:ext uri="{FF2B5EF4-FFF2-40B4-BE49-F238E27FC236}">
                <a16:creationId xmlns:a16="http://schemas.microsoft.com/office/drawing/2014/main" id="{69C192AC-2929-4E24-99EC-969F67ABA718}"/>
              </a:ext>
            </a:extLst>
          </p:cNvPr>
          <p:cNvSpPr>
            <a:spLocks noEditPoints="1"/>
          </p:cNvSpPr>
          <p:nvPr userDrawn="1"/>
        </p:nvSpPr>
        <p:spPr bwMode="auto">
          <a:xfrm>
            <a:off x="1163638" y="1604963"/>
            <a:ext cx="557212" cy="455613"/>
          </a:xfrm>
          <a:custGeom>
            <a:avLst/>
            <a:gdLst>
              <a:gd name="T0" fmla="*/ 60 w 176"/>
              <a:gd name="T1" fmla="*/ 32 h 144"/>
              <a:gd name="T2" fmla="*/ 116 w 176"/>
              <a:gd name="T3" fmla="*/ 32 h 144"/>
              <a:gd name="T4" fmla="*/ 120 w 176"/>
              <a:gd name="T5" fmla="*/ 28 h 144"/>
              <a:gd name="T6" fmla="*/ 116 w 176"/>
              <a:gd name="T7" fmla="*/ 24 h 144"/>
              <a:gd name="T8" fmla="*/ 60 w 176"/>
              <a:gd name="T9" fmla="*/ 24 h 144"/>
              <a:gd name="T10" fmla="*/ 56 w 176"/>
              <a:gd name="T11" fmla="*/ 28 h 144"/>
              <a:gd name="T12" fmla="*/ 60 w 176"/>
              <a:gd name="T13" fmla="*/ 32 h 144"/>
              <a:gd name="T14" fmla="*/ 52 w 176"/>
              <a:gd name="T15" fmla="*/ 48 h 144"/>
              <a:gd name="T16" fmla="*/ 124 w 176"/>
              <a:gd name="T17" fmla="*/ 48 h 144"/>
              <a:gd name="T18" fmla="*/ 128 w 176"/>
              <a:gd name="T19" fmla="*/ 44 h 144"/>
              <a:gd name="T20" fmla="*/ 124 w 176"/>
              <a:gd name="T21" fmla="*/ 40 h 144"/>
              <a:gd name="T22" fmla="*/ 52 w 176"/>
              <a:gd name="T23" fmla="*/ 40 h 144"/>
              <a:gd name="T24" fmla="*/ 48 w 176"/>
              <a:gd name="T25" fmla="*/ 44 h 144"/>
              <a:gd name="T26" fmla="*/ 52 w 176"/>
              <a:gd name="T27" fmla="*/ 48 h 144"/>
              <a:gd name="T28" fmla="*/ 136 w 176"/>
              <a:gd name="T29" fmla="*/ 60 h 144"/>
              <a:gd name="T30" fmla="*/ 132 w 176"/>
              <a:gd name="T31" fmla="*/ 56 h 144"/>
              <a:gd name="T32" fmla="*/ 44 w 176"/>
              <a:gd name="T33" fmla="*/ 56 h 144"/>
              <a:gd name="T34" fmla="*/ 40 w 176"/>
              <a:gd name="T35" fmla="*/ 60 h 144"/>
              <a:gd name="T36" fmla="*/ 44 w 176"/>
              <a:gd name="T37" fmla="*/ 64 h 144"/>
              <a:gd name="T38" fmla="*/ 132 w 176"/>
              <a:gd name="T39" fmla="*/ 64 h 144"/>
              <a:gd name="T40" fmla="*/ 136 w 176"/>
              <a:gd name="T41" fmla="*/ 60 h 144"/>
              <a:gd name="T42" fmla="*/ 176 w 176"/>
              <a:gd name="T43" fmla="*/ 82 h 144"/>
              <a:gd name="T44" fmla="*/ 176 w 176"/>
              <a:gd name="T45" fmla="*/ 82 h 144"/>
              <a:gd name="T46" fmla="*/ 136 w 176"/>
              <a:gd name="T47" fmla="*/ 2 h 144"/>
              <a:gd name="T48" fmla="*/ 136 w 176"/>
              <a:gd name="T49" fmla="*/ 2 h 144"/>
              <a:gd name="T50" fmla="*/ 132 w 176"/>
              <a:gd name="T51" fmla="*/ 0 h 144"/>
              <a:gd name="T52" fmla="*/ 44 w 176"/>
              <a:gd name="T53" fmla="*/ 0 h 144"/>
              <a:gd name="T54" fmla="*/ 40 w 176"/>
              <a:gd name="T55" fmla="*/ 2 h 144"/>
              <a:gd name="T56" fmla="*/ 40 w 176"/>
              <a:gd name="T57" fmla="*/ 2 h 144"/>
              <a:gd name="T58" fmla="*/ 0 w 176"/>
              <a:gd name="T59" fmla="*/ 82 h 144"/>
              <a:gd name="T60" fmla="*/ 0 w 176"/>
              <a:gd name="T61" fmla="*/ 82 h 144"/>
              <a:gd name="T62" fmla="*/ 0 w 176"/>
              <a:gd name="T63" fmla="*/ 84 h 144"/>
              <a:gd name="T64" fmla="*/ 0 w 176"/>
              <a:gd name="T65" fmla="*/ 140 h 144"/>
              <a:gd name="T66" fmla="*/ 4 w 176"/>
              <a:gd name="T67" fmla="*/ 144 h 144"/>
              <a:gd name="T68" fmla="*/ 172 w 176"/>
              <a:gd name="T69" fmla="*/ 144 h 144"/>
              <a:gd name="T70" fmla="*/ 176 w 176"/>
              <a:gd name="T71" fmla="*/ 140 h 144"/>
              <a:gd name="T72" fmla="*/ 176 w 176"/>
              <a:gd name="T73" fmla="*/ 84 h 144"/>
              <a:gd name="T74" fmla="*/ 176 w 176"/>
              <a:gd name="T75" fmla="*/ 82 h 144"/>
              <a:gd name="T76" fmla="*/ 46 w 176"/>
              <a:gd name="T77" fmla="*/ 8 h 144"/>
              <a:gd name="T78" fmla="*/ 130 w 176"/>
              <a:gd name="T79" fmla="*/ 8 h 144"/>
              <a:gd name="T80" fmla="*/ 166 w 176"/>
              <a:gd name="T81" fmla="*/ 80 h 144"/>
              <a:gd name="T82" fmla="*/ 116 w 176"/>
              <a:gd name="T83" fmla="*/ 80 h 144"/>
              <a:gd name="T84" fmla="*/ 112 w 176"/>
              <a:gd name="T85" fmla="*/ 84 h 144"/>
              <a:gd name="T86" fmla="*/ 88 w 176"/>
              <a:gd name="T87" fmla="*/ 108 h 144"/>
              <a:gd name="T88" fmla="*/ 64 w 176"/>
              <a:gd name="T89" fmla="*/ 84 h 144"/>
              <a:gd name="T90" fmla="*/ 60 w 176"/>
              <a:gd name="T91" fmla="*/ 80 h 144"/>
              <a:gd name="T92" fmla="*/ 10 w 176"/>
              <a:gd name="T93" fmla="*/ 80 h 144"/>
              <a:gd name="T94" fmla="*/ 46 w 176"/>
              <a:gd name="T95" fmla="*/ 8 h 144"/>
              <a:gd name="T96" fmla="*/ 168 w 176"/>
              <a:gd name="T97" fmla="*/ 136 h 144"/>
              <a:gd name="T98" fmla="*/ 8 w 176"/>
              <a:gd name="T99" fmla="*/ 136 h 144"/>
              <a:gd name="T100" fmla="*/ 8 w 176"/>
              <a:gd name="T101" fmla="*/ 88 h 144"/>
              <a:gd name="T102" fmla="*/ 56 w 176"/>
              <a:gd name="T103" fmla="*/ 88 h 144"/>
              <a:gd name="T104" fmla="*/ 88 w 176"/>
              <a:gd name="T105" fmla="*/ 116 h 144"/>
              <a:gd name="T106" fmla="*/ 120 w 176"/>
              <a:gd name="T107" fmla="*/ 88 h 144"/>
              <a:gd name="T108" fmla="*/ 168 w 176"/>
              <a:gd name="T109" fmla="*/ 88 h 144"/>
              <a:gd name="T110" fmla="*/ 168 w 176"/>
              <a:gd name="T111" fmla="*/ 13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44">
                <a:moveTo>
                  <a:pt x="60" y="32"/>
                </a:moveTo>
                <a:cubicBezTo>
                  <a:pt x="116" y="32"/>
                  <a:pt x="116" y="32"/>
                  <a:pt x="116" y="32"/>
                </a:cubicBezTo>
                <a:cubicBezTo>
                  <a:pt x="118" y="32"/>
                  <a:pt x="120" y="30"/>
                  <a:pt x="120" y="28"/>
                </a:cubicBezTo>
                <a:cubicBezTo>
                  <a:pt x="120" y="26"/>
                  <a:pt x="118" y="24"/>
                  <a:pt x="116" y="24"/>
                </a:cubicBezTo>
                <a:cubicBezTo>
                  <a:pt x="60" y="24"/>
                  <a:pt x="60" y="24"/>
                  <a:pt x="60" y="24"/>
                </a:cubicBezTo>
                <a:cubicBezTo>
                  <a:pt x="58" y="24"/>
                  <a:pt x="56" y="26"/>
                  <a:pt x="56" y="28"/>
                </a:cubicBezTo>
                <a:cubicBezTo>
                  <a:pt x="56" y="30"/>
                  <a:pt x="58" y="32"/>
                  <a:pt x="60" y="32"/>
                </a:cubicBezTo>
                <a:moveTo>
                  <a:pt x="52" y="48"/>
                </a:moveTo>
                <a:cubicBezTo>
                  <a:pt x="124" y="48"/>
                  <a:pt x="124" y="48"/>
                  <a:pt x="124" y="48"/>
                </a:cubicBezTo>
                <a:cubicBezTo>
                  <a:pt x="126" y="48"/>
                  <a:pt x="128" y="46"/>
                  <a:pt x="128" y="44"/>
                </a:cubicBezTo>
                <a:cubicBezTo>
                  <a:pt x="128" y="42"/>
                  <a:pt x="126" y="40"/>
                  <a:pt x="124" y="40"/>
                </a:cubicBezTo>
                <a:cubicBezTo>
                  <a:pt x="52" y="40"/>
                  <a:pt x="52" y="40"/>
                  <a:pt x="52" y="40"/>
                </a:cubicBezTo>
                <a:cubicBezTo>
                  <a:pt x="50" y="40"/>
                  <a:pt x="48" y="42"/>
                  <a:pt x="48" y="44"/>
                </a:cubicBezTo>
                <a:cubicBezTo>
                  <a:pt x="48" y="46"/>
                  <a:pt x="50" y="48"/>
                  <a:pt x="52" y="48"/>
                </a:cubicBezTo>
                <a:moveTo>
                  <a:pt x="136" y="60"/>
                </a:moveTo>
                <a:cubicBezTo>
                  <a:pt x="136" y="58"/>
                  <a:pt x="134" y="56"/>
                  <a:pt x="132" y="56"/>
                </a:cubicBezTo>
                <a:cubicBezTo>
                  <a:pt x="44" y="56"/>
                  <a:pt x="44" y="56"/>
                  <a:pt x="44" y="56"/>
                </a:cubicBezTo>
                <a:cubicBezTo>
                  <a:pt x="42" y="56"/>
                  <a:pt x="40" y="58"/>
                  <a:pt x="40" y="60"/>
                </a:cubicBezTo>
                <a:cubicBezTo>
                  <a:pt x="40" y="62"/>
                  <a:pt x="42" y="64"/>
                  <a:pt x="44" y="64"/>
                </a:cubicBezTo>
                <a:cubicBezTo>
                  <a:pt x="132" y="64"/>
                  <a:pt x="132" y="64"/>
                  <a:pt x="132" y="64"/>
                </a:cubicBezTo>
                <a:cubicBezTo>
                  <a:pt x="134" y="64"/>
                  <a:pt x="136" y="62"/>
                  <a:pt x="136" y="60"/>
                </a:cubicBezTo>
                <a:moveTo>
                  <a:pt x="176" y="82"/>
                </a:moveTo>
                <a:cubicBezTo>
                  <a:pt x="176" y="82"/>
                  <a:pt x="176" y="82"/>
                  <a:pt x="176" y="82"/>
                </a:cubicBezTo>
                <a:cubicBezTo>
                  <a:pt x="136" y="2"/>
                  <a:pt x="136" y="2"/>
                  <a:pt x="136" y="2"/>
                </a:cubicBezTo>
                <a:cubicBezTo>
                  <a:pt x="136" y="2"/>
                  <a:pt x="136" y="2"/>
                  <a:pt x="136" y="2"/>
                </a:cubicBezTo>
                <a:cubicBezTo>
                  <a:pt x="135" y="1"/>
                  <a:pt x="134" y="0"/>
                  <a:pt x="132" y="0"/>
                </a:cubicBezTo>
                <a:cubicBezTo>
                  <a:pt x="44" y="0"/>
                  <a:pt x="44" y="0"/>
                  <a:pt x="44" y="0"/>
                </a:cubicBezTo>
                <a:cubicBezTo>
                  <a:pt x="42" y="0"/>
                  <a:pt x="41" y="1"/>
                  <a:pt x="40" y="2"/>
                </a:cubicBezTo>
                <a:cubicBezTo>
                  <a:pt x="40" y="2"/>
                  <a:pt x="40" y="2"/>
                  <a:pt x="40" y="2"/>
                </a:cubicBezTo>
                <a:cubicBezTo>
                  <a:pt x="0" y="82"/>
                  <a:pt x="0" y="82"/>
                  <a:pt x="0" y="82"/>
                </a:cubicBezTo>
                <a:cubicBezTo>
                  <a:pt x="0" y="82"/>
                  <a:pt x="0" y="82"/>
                  <a:pt x="0" y="82"/>
                </a:cubicBezTo>
                <a:cubicBezTo>
                  <a:pt x="0" y="83"/>
                  <a:pt x="0" y="83"/>
                  <a:pt x="0" y="84"/>
                </a:cubicBezTo>
                <a:cubicBezTo>
                  <a:pt x="0" y="140"/>
                  <a:pt x="0" y="140"/>
                  <a:pt x="0" y="140"/>
                </a:cubicBezTo>
                <a:cubicBezTo>
                  <a:pt x="0" y="142"/>
                  <a:pt x="2" y="144"/>
                  <a:pt x="4" y="144"/>
                </a:cubicBezTo>
                <a:cubicBezTo>
                  <a:pt x="172" y="144"/>
                  <a:pt x="172" y="144"/>
                  <a:pt x="172" y="144"/>
                </a:cubicBezTo>
                <a:cubicBezTo>
                  <a:pt x="174" y="144"/>
                  <a:pt x="176" y="142"/>
                  <a:pt x="176" y="140"/>
                </a:cubicBezTo>
                <a:cubicBezTo>
                  <a:pt x="176" y="84"/>
                  <a:pt x="176" y="84"/>
                  <a:pt x="176" y="84"/>
                </a:cubicBezTo>
                <a:cubicBezTo>
                  <a:pt x="176" y="83"/>
                  <a:pt x="176" y="83"/>
                  <a:pt x="176" y="82"/>
                </a:cubicBezTo>
                <a:moveTo>
                  <a:pt x="46" y="8"/>
                </a:moveTo>
                <a:cubicBezTo>
                  <a:pt x="130" y="8"/>
                  <a:pt x="130" y="8"/>
                  <a:pt x="130" y="8"/>
                </a:cubicBezTo>
                <a:cubicBezTo>
                  <a:pt x="166" y="80"/>
                  <a:pt x="166" y="80"/>
                  <a:pt x="166" y="80"/>
                </a:cubicBezTo>
                <a:cubicBezTo>
                  <a:pt x="116" y="80"/>
                  <a:pt x="116" y="80"/>
                  <a:pt x="116" y="80"/>
                </a:cubicBezTo>
                <a:cubicBezTo>
                  <a:pt x="114" y="80"/>
                  <a:pt x="112" y="82"/>
                  <a:pt x="112" y="84"/>
                </a:cubicBezTo>
                <a:cubicBezTo>
                  <a:pt x="112" y="97"/>
                  <a:pt x="101" y="108"/>
                  <a:pt x="88" y="108"/>
                </a:cubicBezTo>
                <a:cubicBezTo>
                  <a:pt x="75" y="108"/>
                  <a:pt x="64" y="97"/>
                  <a:pt x="64" y="84"/>
                </a:cubicBezTo>
                <a:cubicBezTo>
                  <a:pt x="64" y="82"/>
                  <a:pt x="62" y="80"/>
                  <a:pt x="60" y="80"/>
                </a:cubicBezTo>
                <a:cubicBezTo>
                  <a:pt x="10" y="80"/>
                  <a:pt x="10" y="80"/>
                  <a:pt x="10" y="80"/>
                </a:cubicBezTo>
                <a:lnTo>
                  <a:pt x="46" y="8"/>
                </a:lnTo>
                <a:close/>
                <a:moveTo>
                  <a:pt x="168" y="136"/>
                </a:moveTo>
                <a:cubicBezTo>
                  <a:pt x="8" y="136"/>
                  <a:pt x="8" y="136"/>
                  <a:pt x="8" y="136"/>
                </a:cubicBezTo>
                <a:cubicBezTo>
                  <a:pt x="8" y="88"/>
                  <a:pt x="8" y="88"/>
                  <a:pt x="8" y="88"/>
                </a:cubicBezTo>
                <a:cubicBezTo>
                  <a:pt x="56" y="88"/>
                  <a:pt x="56" y="88"/>
                  <a:pt x="56" y="88"/>
                </a:cubicBezTo>
                <a:cubicBezTo>
                  <a:pt x="58" y="104"/>
                  <a:pt x="72" y="116"/>
                  <a:pt x="88" y="116"/>
                </a:cubicBezTo>
                <a:cubicBezTo>
                  <a:pt x="104" y="116"/>
                  <a:pt x="118" y="104"/>
                  <a:pt x="120" y="88"/>
                </a:cubicBezTo>
                <a:cubicBezTo>
                  <a:pt x="168" y="88"/>
                  <a:pt x="168" y="88"/>
                  <a:pt x="168" y="88"/>
                </a:cubicBezTo>
                <a:lnTo>
                  <a:pt x="168" y="13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6">
            <a:extLst>
              <a:ext uri="{FF2B5EF4-FFF2-40B4-BE49-F238E27FC236}">
                <a16:creationId xmlns:a16="http://schemas.microsoft.com/office/drawing/2014/main" id="{15A2FCE5-78D8-46B2-B041-B9DFFEB39450}"/>
              </a:ext>
            </a:extLst>
          </p:cNvPr>
          <p:cNvSpPr>
            <a:spLocks noEditPoints="1"/>
          </p:cNvSpPr>
          <p:nvPr userDrawn="1"/>
        </p:nvSpPr>
        <p:spPr bwMode="auto">
          <a:xfrm>
            <a:off x="2227263" y="1554163"/>
            <a:ext cx="557212" cy="557213"/>
          </a:xfrm>
          <a:custGeom>
            <a:avLst/>
            <a:gdLst>
              <a:gd name="T0" fmla="*/ 176 w 176"/>
              <a:gd name="T1" fmla="*/ 52 h 176"/>
              <a:gd name="T2" fmla="*/ 176 w 176"/>
              <a:gd name="T3" fmla="*/ 50 h 176"/>
              <a:gd name="T4" fmla="*/ 144 w 176"/>
              <a:gd name="T5" fmla="*/ 2 h 176"/>
              <a:gd name="T6" fmla="*/ 36 w 176"/>
              <a:gd name="T7" fmla="*/ 0 h 176"/>
              <a:gd name="T8" fmla="*/ 32 w 176"/>
              <a:gd name="T9" fmla="*/ 2 h 176"/>
              <a:gd name="T10" fmla="*/ 0 w 176"/>
              <a:gd name="T11" fmla="*/ 50 h 176"/>
              <a:gd name="T12" fmla="*/ 0 w 176"/>
              <a:gd name="T13" fmla="*/ 100 h 176"/>
              <a:gd name="T14" fmla="*/ 13 w 176"/>
              <a:gd name="T15" fmla="*/ 104 h 176"/>
              <a:gd name="T16" fmla="*/ 0 w 176"/>
              <a:gd name="T17" fmla="*/ 122 h 176"/>
              <a:gd name="T18" fmla="*/ 0 w 176"/>
              <a:gd name="T19" fmla="*/ 172 h 176"/>
              <a:gd name="T20" fmla="*/ 172 w 176"/>
              <a:gd name="T21" fmla="*/ 176 h 176"/>
              <a:gd name="T22" fmla="*/ 176 w 176"/>
              <a:gd name="T23" fmla="*/ 124 h 176"/>
              <a:gd name="T24" fmla="*/ 176 w 176"/>
              <a:gd name="T25" fmla="*/ 122 h 176"/>
              <a:gd name="T26" fmla="*/ 172 w 176"/>
              <a:gd name="T27" fmla="*/ 104 h 176"/>
              <a:gd name="T28" fmla="*/ 38 w 176"/>
              <a:gd name="T29" fmla="*/ 8 h 176"/>
              <a:gd name="T30" fmla="*/ 165 w 176"/>
              <a:gd name="T31" fmla="*/ 48 h 176"/>
              <a:gd name="T32" fmla="*/ 112 w 176"/>
              <a:gd name="T33" fmla="*/ 52 h 176"/>
              <a:gd name="T34" fmla="*/ 64 w 176"/>
              <a:gd name="T35" fmla="*/ 52 h 176"/>
              <a:gd name="T36" fmla="*/ 11 w 176"/>
              <a:gd name="T37" fmla="*/ 48 h 176"/>
              <a:gd name="T38" fmla="*/ 168 w 176"/>
              <a:gd name="T39" fmla="*/ 168 h 176"/>
              <a:gd name="T40" fmla="*/ 8 w 176"/>
              <a:gd name="T41" fmla="*/ 128 h 176"/>
              <a:gd name="T42" fmla="*/ 88 w 176"/>
              <a:gd name="T43" fmla="*/ 156 h 176"/>
              <a:gd name="T44" fmla="*/ 168 w 176"/>
              <a:gd name="T45" fmla="*/ 128 h 176"/>
              <a:gd name="T46" fmla="*/ 165 w 176"/>
              <a:gd name="T47" fmla="*/ 120 h 176"/>
              <a:gd name="T48" fmla="*/ 112 w 176"/>
              <a:gd name="T49" fmla="*/ 124 h 176"/>
              <a:gd name="T50" fmla="*/ 64 w 176"/>
              <a:gd name="T51" fmla="*/ 124 h 176"/>
              <a:gd name="T52" fmla="*/ 11 w 176"/>
              <a:gd name="T53" fmla="*/ 120 h 176"/>
              <a:gd name="T54" fmla="*/ 154 w 176"/>
              <a:gd name="T55" fmla="*/ 104 h 176"/>
              <a:gd name="T56" fmla="*/ 168 w 176"/>
              <a:gd name="T57" fmla="*/ 96 h 176"/>
              <a:gd name="T58" fmla="*/ 8 w 176"/>
              <a:gd name="T59" fmla="*/ 56 h 176"/>
              <a:gd name="T60" fmla="*/ 88 w 176"/>
              <a:gd name="T61" fmla="*/ 84 h 176"/>
              <a:gd name="T62" fmla="*/ 168 w 176"/>
              <a:gd name="T63" fmla="*/ 5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76" y="100"/>
                </a:moveTo>
                <a:cubicBezTo>
                  <a:pt x="176" y="52"/>
                  <a:pt x="176" y="52"/>
                  <a:pt x="176" y="52"/>
                </a:cubicBezTo>
                <a:cubicBezTo>
                  <a:pt x="176" y="51"/>
                  <a:pt x="176" y="51"/>
                  <a:pt x="176" y="50"/>
                </a:cubicBezTo>
                <a:cubicBezTo>
                  <a:pt x="176" y="50"/>
                  <a:pt x="176" y="50"/>
                  <a:pt x="176" y="50"/>
                </a:cubicBezTo>
                <a:cubicBezTo>
                  <a:pt x="144" y="2"/>
                  <a:pt x="144" y="2"/>
                  <a:pt x="144" y="2"/>
                </a:cubicBezTo>
                <a:cubicBezTo>
                  <a:pt x="144" y="2"/>
                  <a:pt x="144" y="2"/>
                  <a:pt x="144" y="2"/>
                </a:cubicBezTo>
                <a:cubicBezTo>
                  <a:pt x="143" y="1"/>
                  <a:pt x="142" y="0"/>
                  <a:pt x="140" y="0"/>
                </a:cubicBezTo>
                <a:cubicBezTo>
                  <a:pt x="36" y="0"/>
                  <a:pt x="36" y="0"/>
                  <a:pt x="36" y="0"/>
                </a:cubicBezTo>
                <a:cubicBezTo>
                  <a:pt x="34" y="0"/>
                  <a:pt x="33" y="1"/>
                  <a:pt x="32" y="2"/>
                </a:cubicBezTo>
                <a:cubicBezTo>
                  <a:pt x="32" y="2"/>
                  <a:pt x="32" y="2"/>
                  <a:pt x="32" y="2"/>
                </a:cubicBezTo>
                <a:cubicBezTo>
                  <a:pt x="0" y="50"/>
                  <a:pt x="0" y="50"/>
                  <a:pt x="0" y="50"/>
                </a:cubicBezTo>
                <a:cubicBezTo>
                  <a:pt x="0" y="50"/>
                  <a:pt x="0" y="50"/>
                  <a:pt x="0" y="50"/>
                </a:cubicBezTo>
                <a:cubicBezTo>
                  <a:pt x="0" y="51"/>
                  <a:pt x="0" y="51"/>
                  <a:pt x="0" y="52"/>
                </a:cubicBezTo>
                <a:cubicBezTo>
                  <a:pt x="0" y="100"/>
                  <a:pt x="0" y="100"/>
                  <a:pt x="0" y="100"/>
                </a:cubicBezTo>
                <a:cubicBezTo>
                  <a:pt x="0" y="102"/>
                  <a:pt x="2" y="104"/>
                  <a:pt x="4" y="104"/>
                </a:cubicBezTo>
                <a:cubicBezTo>
                  <a:pt x="13" y="104"/>
                  <a:pt x="13" y="104"/>
                  <a:pt x="13" y="104"/>
                </a:cubicBezTo>
                <a:cubicBezTo>
                  <a:pt x="0" y="122"/>
                  <a:pt x="0" y="122"/>
                  <a:pt x="0" y="122"/>
                </a:cubicBezTo>
                <a:cubicBezTo>
                  <a:pt x="0" y="122"/>
                  <a:pt x="0" y="122"/>
                  <a:pt x="0" y="122"/>
                </a:cubicBezTo>
                <a:cubicBezTo>
                  <a:pt x="0" y="123"/>
                  <a:pt x="0" y="123"/>
                  <a:pt x="0" y="124"/>
                </a:cubicBezTo>
                <a:cubicBezTo>
                  <a:pt x="0" y="172"/>
                  <a:pt x="0" y="172"/>
                  <a:pt x="0" y="172"/>
                </a:cubicBezTo>
                <a:cubicBezTo>
                  <a:pt x="0" y="174"/>
                  <a:pt x="2" y="176"/>
                  <a:pt x="4" y="176"/>
                </a:cubicBezTo>
                <a:cubicBezTo>
                  <a:pt x="172" y="176"/>
                  <a:pt x="172" y="176"/>
                  <a:pt x="172" y="176"/>
                </a:cubicBezTo>
                <a:cubicBezTo>
                  <a:pt x="174" y="176"/>
                  <a:pt x="176" y="174"/>
                  <a:pt x="176" y="172"/>
                </a:cubicBezTo>
                <a:cubicBezTo>
                  <a:pt x="176" y="124"/>
                  <a:pt x="176" y="124"/>
                  <a:pt x="176" y="124"/>
                </a:cubicBezTo>
                <a:cubicBezTo>
                  <a:pt x="176" y="123"/>
                  <a:pt x="176" y="123"/>
                  <a:pt x="176" y="122"/>
                </a:cubicBezTo>
                <a:cubicBezTo>
                  <a:pt x="176" y="122"/>
                  <a:pt x="176" y="122"/>
                  <a:pt x="176" y="122"/>
                </a:cubicBezTo>
                <a:cubicBezTo>
                  <a:pt x="163" y="104"/>
                  <a:pt x="163" y="104"/>
                  <a:pt x="163" y="104"/>
                </a:cubicBezTo>
                <a:cubicBezTo>
                  <a:pt x="172" y="104"/>
                  <a:pt x="172" y="104"/>
                  <a:pt x="172" y="104"/>
                </a:cubicBezTo>
                <a:cubicBezTo>
                  <a:pt x="174" y="104"/>
                  <a:pt x="176" y="102"/>
                  <a:pt x="176" y="100"/>
                </a:cubicBezTo>
                <a:moveTo>
                  <a:pt x="38" y="8"/>
                </a:moveTo>
                <a:cubicBezTo>
                  <a:pt x="138" y="8"/>
                  <a:pt x="138" y="8"/>
                  <a:pt x="138" y="8"/>
                </a:cubicBezTo>
                <a:cubicBezTo>
                  <a:pt x="165" y="48"/>
                  <a:pt x="165" y="48"/>
                  <a:pt x="165" y="48"/>
                </a:cubicBezTo>
                <a:cubicBezTo>
                  <a:pt x="116" y="48"/>
                  <a:pt x="116" y="48"/>
                  <a:pt x="116" y="48"/>
                </a:cubicBezTo>
                <a:cubicBezTo>
                  <a:pt x="114" y="48"/>
                  <a:pt x="112" y="50"/>
                  <a:pt x="112" y="52"/>
                </a:cubicBezTo>
                <a:cubicBezTo>
                  <a:pt x="112" y="65"/>
                  <a:pt x="101" y="76"/>
                  <a:pt x="88" y="76"/>
                </a:cubicBezTo>
                <a:cubicBezTo>
                  <a:pt x="75" y="76"/>
                  <a:pt x="64" y="65"/>
                  <a:pt x="64" y="52"/>
                </a:cubicBezTo>
                <a:cubicBezTo>
                  <a:pt x="64" y="50"/>
                  <a:pt x="62" y="48"/>
                  <a:pt x="60" y="48"/>
                </a:cubicBezTo>
                <a:cubicBezTo>
                  <a:pt x="11" y="48"/>
                  <a:pt x="11" y="48"/>
                  <a:pt x="11" y="48"/>
                </a:cubicBezTo>
                <a:lnTo>
                  <a:pt x="38" y="8"/>
                </a:lnTo>
                <a:close/>
                <a:moveTo>
                  <a:pt x="168" y="168"/>
                </a:moveTo>
                <a:cubicBezTo>
                  <a:pt x="8" y="168"/>
                  <a:pt x="8" y="168"/>
                  <a:pt x="8" y="168"/>
                </a:cubicBezTo>
                <a:cubicBezTo>
                  <a:pt x="8" y="128"/>
                  <a:pt x="8" y="128"/>
                  <a:pt x="8" y="128"/>
                </a:cubicBezTo>
                <a:cubicBezTo>
                  <a:pt x="56" y="128"/>
                  <a:pt x="56" y="128"/>
                  <a:pt x="56" y="128"/>
                </a:cubicBezTo>
                <a:cubicBezTo>
                  <a:pt x="58" y="144"/>
                  <a:pt x="72" y="156"/>
                  <a:pt x="88" y="156"/>
                </a:cubicBezTo>
                <a:cubicBezTo>
                  <a:pt x="104" y="156"/>
                  <a:pt x="118" y="144"/>
                  <a:pt x="120" y="128"/>
                </a:cubicBezTo>
                <a:cubicBezTo>
                  <a:pt x="168" y="128"/>
                  <a:pt x="168" y="128"/>
                  <a:pt x="168" y="128"/>
                </a:cubicBezTo>
                <a:lnTo>
                  <a:pt x="168" y="168"/>
                </a:lnTo>
                <a:close/>
                <a:moveTo>
                  <a:pt x="165" y="120"/>
                </a:moveTo>
                <a:cubicBezTo>
                  <a:pt x="116" y="120"/>
                  <a:pt x="116" y="120"/>
                  <a:pt x="116" y="120"/>
                </a:cubicBezTo>
                <a:cubicBezTo>
                  <a:pt x="114" y="120"/>
                  <a:pt x="112" y="122"/>
                  <a:pt x="112" y="124"/>
                </a:cubicBezTo>
                <a:cubicBezTo>
                  <a:pt x="112" y="137"/>
                  <a:pt x="101" y="148"/>
                  <a:pt x="88" y="148"/>
                </a:cubicBezTo>
                <a:cubicBezTo>
                  <a:pt x="75" y="148"/>
                  <a:pt x="64" y="137"/>
                  <a:pt x="64" y="124"/>
                </a:cubicBezTo>
                <a:cubicBezTo>
                  <a:pt x="64" y="122"/>
                  <a:pt x="62" y="120"/>
                  <a:pt x="60" y="120"/>
                </a:cubicBezTo>
                <a:cubicBezTo>
                  <a:pt x="11" y="120"/>
                  <a:pt x="11" y="120"/>
                  <a:pt x="11" y="120"/>
                </a:cubicBezTo>
                <a:cubicBezTo>
                  <a:pt x="22" y="104"/>
                  <a:pt x="22" y="104"/>
                  <a:pt x="22" y="104"/>
                </a:cubicBezTo>
                <a:cubicBezTo>
                  <a:pt x="154" y="104"/>
                  <a:pt x="154" y="104"/>
                  <a:pt x="154" y="104"/>
                </a:cubicBezTo>
                <a:lnTo>
                  <a:pt x="165" y="120"/>
                </a:lnTo>
                <a:close/>
                <a:moveTo>
                  <a:pt x="168" y="96"/>
                </a:moveTo>
                <a:cubicBezTo>
                  <a:pt x="8" y="96"/>
                  <a:pt x="8" y="96"/>
                  <a:pt x="8" y="96"/>
                </a:cubicBezTo>
                <a:cubicBezTo>
                  <a:pt x="8" y="56"/>
                  <a:pt x="8" y="56"/>
                  <a:pt x="8" y="56"/>
                </a:cubicBezTo>
                <a:cubicBezTo>
                  <a:pt x="56" y="56"/>
                  <a:pt x="56" y="56"/>
                  <a:pt x="56" y="56"/>
                </a:cubicBezTo>
                <a:cubicBezTo>
                  <a:pt x="58" y="72"/>
                  <a:pt x="72" y="84"/>
                  <a:pt x="88" y="84"/>
                </a:cubicBezTo>
                <a:cubicBezTo>
                  <a:pt x="104" y="84"/>
                  <a:pt x="118" y="72"/>
                  <a:pt x="120" y="56"/>
                </a:cubicBezTo>
                <a:cubicBezTo>
                  <a:pt x="168" y="56"/>
                  <a:pt x="168" y="56"/>
                  <a:pt x="168" y="56"/>
                </a:cubicBezTo>
                <a:lnTo>
                  <a:pt x="168" y="9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7">
            <a:extLst>
              <a:ext uri="{FF2B5EF4-FFF2-40B4-BE49-F238E27FC236}">
                <a16:creationId xmlns:a16="http://schemas.microsoft.com/office/drawing/2014/main" id="{48FEBFC0-BEC2-4800-B386-32B6AF112D37}"/>
              </a:ext>
            </a:extLst>
          </p:cNvPr>
          <p:cNvSpPr>
            <a:spLocks/>
          </p:cNvSpPr>
          <p:nvPr userDrawn="1"/>
        </p:nvSpPr>
        <p:spPr bwMode="auto">
          <a:xfrm>
            <a:off x="3290888" y="1554163"/>
            <a:ext cx="555625" cy="557213"/>
          </a:xfrm>
          <a:custGeom>
            <a:avLst/>
            <a:gdLst>
              <a:gd name="T0" fmla="*/ 172 w 176"/>
              <a:gd name="T1" fmla="*/ 84 h 176"/>
              <a:gd name="T2" fmla="*/ 168 w 176"/>
              <a:gd name="T3" fmla="*/ 88 h 176"/>
              <a:gd name="T4" fmla="*/ 88 w 176"/>
              <a:gd name="T5" fmla="*/ 168 h 176"/>
              <a:gd name="T6" fmla="*/ 8 w 176"/>
              <a:gd name="T7" fmla="*/ 88 h 176"/>
              <a:gd name="T8" fmla="*/ 88 w 176"/>
              <a:gd name="T9" fmla="*/ 8 h 176"/>
              <a:gd name="T10" fmla="*/ 152 w 176"/>
              <a:gd name="T11" fmla="*/ 40 h 176"/>
              <a:gd name="T12" fmla="*/ 120 w 176"/>
              <a:gd name="T13" fmla="*/ 40 h 176"/>
              <a:gd name="T14" fmla="*/ 116 w 176"/>
              <a:gd name="T15" fmla="*/ 44 h 176"/>
              <a:gd name="T16" fmla="*/ 120 w 176"/>
              <a:gd name="T17" fmla="*/ 48 h 176"/>
              <a:gd name="T18" fmla="*/ 160 w 176"/>
              <a:gd name="T19" fmla="*/ 48 h 176"/>
              <a:gd name="T20" fmla="*/ 164 w 176"/>
              <a:gd name="T21" fmla="*/ 44 h 176"/>
              <a:gd name="T22" fmla="*/ 164 w 176"/>
              <a:gd name="T23" fmla="*/ 4 h 176"/>
              <a:gd name="T24" fmla="*/ 160 w 176"/>
              <a:gd name="T25" fmla="*/ 0 h 176"/>
              <a:gd name="T26" fmla="*/ 156 w 176"/>
              <a:gd name="T27" fmla="*/ 4 h 176"/>
              <a:gd name="T28" fmla="*/ 156 w 176"/>
              <a:gd name="T29" fmla="*/ 32 h 176"/>
              <a:gd name="T30" fmla="*/ 88 w 176"/>
              <a:gd name="T31" fmla="*/ 0 h 176"/>
              <a:gd name="T32" fmla="*/ 0 w 176"/>
              <a:gd name="T33" fmla="*/ 88 h 176"/>
              <a:gd name="T34" fmla="*/ 88 w 176"/>
              <a:gd name="T35" fmla="*/ 176 h 176"/>
              <a:gd name="T36" fmla="*/ 176 w 176"/>
              <a:gd name="T37" fmla="*/ 88 h 176"/>
              <a:gd name="T38" fmla="*/ 172 w 176"/>
              <a:gd name="T39"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176">
                <a:moveTo>
                  <a:pt x="172" y="84"/>
                </a:moveTo>
                <a:cubicBezTo>
                  <a:pt x="170" y="84"/>
                  <a:pt x="168" y="86"/>
                  <a:pt x="168" y="88"/>
                </a:cubicBezTo>
                <a:cubicBezTo>
                  <a:pt x="168" y="132"/>
                  <a:pt x="132" y="168"/>
                  <a:pt x="88" y="168"/>
                </a:cubicBezTo>
                <a:cubicBezTo>
                  <a:pt x="44" y="168"/>
                  <a:pt x="8" y="132"/>
                  <a:pt x="8" y="88"/>
                </a:cubicBezTo>
                <a:cubicBezTo>
                  <a:pt x="8" y="44"/>
                  <a:pt x="44" y="8"/>
                  <a:pt x="88" y="8"/>
                </a:cubicBez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137"/>
                  <a:pt x="39" y="176"/>
                  <a:pt x="88" y="176"/>
                </a:cubicBezTo>
                <a:cubicBezTo>
                  <a:pt x="137" y="176"/>
                  <a:pt x="176" y="137"/>
                  <a:pt x="176" y="88"/>
                </a:cubicBezTo>
                <a:cubicBezTo>
                  <a:pt x="176" y="86"/>
                  <a:pt x="174" y="84"/>
                  <a:pt x="172" y="84"/>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8">
            <a:extLst>
              <a:ext uri="{FF2B5EF4-FFF2-40B4-BE49-F238E27FC236}">
                <a16:creationId xmlns:a16="http://schemas.microsoft.com/office/drawing/2014/main" id="{B3C8FCC9-CA38-4D38-98CF-6008FB7987A1}"/>
              </a:ext>
            </a:extLst>
          </p:cNvPr>
          <p:cNvSpPr>
            <a:spLocks noEditPoints="1"/>
          </p:cNvSpPr>
          <p:nvPr userDrawn="1"/>
        </p:nvSpPr>
        <p:spPr bwMode="auto">
          <a:xfrm>
            <a:off x="4352925" y="1554163"/>
            <a:ext cx="557212" cy="557213"/>
          </a:xfrm>
          <a:custGeom>
            <a:avLst/>
            <a:gdLst>
              <a:gd name="T0" fmla="*/ 172 w 176"/>
              <a:gd name="T1" fmla="*/ 84 h 176"/>
              <a:gd name="T2" fmla="*/ 168 w 176"/>
              <a:gd name="T3" fmla="*/ 88 h 176"/>
              <a:gd name="T4" fmla="*/ 88 w 176"/>
              <a:gd name="T5" fmla="*/ 168 h 176"/>
              <a:gd name="T6" fmla="*/ 24 w 176"/>
              <a:gd name="T7" fmla="*/ 136 h 176"/>
              <a:gd name="T8" fmla="*/ 56 w 176"/>
              <a:gd name="T9" fmla="*/ 136 h 176"/>
              <a:gd name="T10" fmla="*/ 60 w 176"/>
              <a:gd name="T11" fmla="*/ 132 h 176"/>
              <a:gd name="T12" fmla="*/ 56 w 176"/>
              <a:gd name="T13" fmla="*/ 128 h 176"/>
              <a:gd name="T14" fmla="*/ 16 w 176"/>
              <a:gd name="T15" fmla="*/ 128 h 176"/>
              <a:gd name="T16" fmla="*/ 12 w 176"/>
              <a:gd name="T17" fmla="*/ 132 h 176"/>
              <a:gd name="T18" fmla="*/ 12 w 176"/>
              <a:gd name="T19" fmla="*/ 172 h 176"/>
              <a:gd name="T20" fmla="*/ 16 w 176"/>
              <a:gd name="T21" fmla="*/ 176 h 176"/>
              <a:gd name="T22" fmla="*/ 20 w 176"/>
              <a:gd name="T23" fmla="*/ 172 h 176"/>
              <a:gd name="T24" fmla="*/ 20 w 176"/>
              <a:gd name="T25" fmla="*/ 144 h 176"/>
              <a:gd name="T26" fmla="*/ 88 w 176"/>
              <a:gd name="T27" fmla="*/ 176 h 176"/>
              <a:gd name="T28" fmla="*/ 176 w 176"/>
              <a:gd name="T29" fmla="*/ 88 h 176"/>
              <a:gd name="T30" fmla="*/ 172 w 176"/>
              <a:gd name="T31" fmla="*/ 84 h 176"/>
              <a:gd name="T32" fmla="*/ 88 w 176"/>
              <a:gd name="T33" fmla="*/ 8 h 176"/>
              <a:gd name="T34" fmla="*/ 152 w 176"/>
              <a:gd name="T35" fmla="*/ 40 h 176"/>
              <a:gd name="T36" fmla="*/ 120 w 176"/>
              <a:gd name="T37" fmla="*/ 40 h 176"/>
              <a:gd name="T38" fmla="*/ 116 w 176"/>
              <a:gd name="T39" fmla="*/ 44 h 176"/>
              <a:gd name="T40" fmla="*/ 120 w 176"/>
              <a:gd name="T41" fmla="*/ 48 h 176"/>
              <a:gd name="T42" fmla="*/ 160 w 176"/>
              <a:gd name="T43" fmla="*/ 48 h 176"/>
              <a:gd name="T44" fmla="*/ 164 w 176"/>
              <a:gd name="T45" fmla="*/ 44 h 176"/>
              <a:gd name="T46" fmla="*/ 164 w 176"/>
              <a:gd name="T47" fmla="*/ 4 h 176"/>
              <a:gd name="T48" fmla="*/ 160 w 176"/>
              <a:gd name="T49" fmla="*/ 0 h 176"/>
              <a:gd name="T50" fmla="*/ 156 w 176"/>
              <a:gd name="T51" fmla="*/ 4 h 176"/>
              <a:gd name="T52" fmla="*/ 156 w 176"/>
              <a:gd name="T53" fmla="*/ 32 h 176"/>
              <a:gd name="T54" fmla="*/ 88 w 176"/>
              <a:gd name="T55" fmla="*/ 0 h 176"/>
              <a:gd name="T56" fmla="*/ 0 w 176"/>
              <a:gd name="T57" fmla="*/ 88 h 176"/>
              <a:gd name="T58" fmla="*/ 4 w 176"/>
              <a:gd name="T59" fmla="*/ 92 h 176"/>
              <a:gd name="T60" fmla="*/ 8 w 176"/>
              <a:gd name="T61" fmla="*/ 88 h 176"/>
              <a:gd name="T62" fmla="*/ 88 w 176"/>
              <a:gd name="T63" fmla="*/ 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72" y="84"/>
                </a:moveTo>
                <a:cubicBezTo>
                  <a:pt x="170" y="84"/>
                  <a:pt x="168" y="86"/>
                  <a:pt x="168" y="88"/>
                </a:cubicBezTo>
                <a:cubicBezTo>
                  <a:pt x="168" y="132"/>
                  <a:pt x="132" y="168"/>
                  <a:pt x="88" y="168"/>
                </a:cubicBezTo>
                <a:cubicBezTo>
                  <a:pt x="62" y="168"/>
                  <a:pt x="39" y="155"/>
                  <a:pt x="24" y="136"/>
                </a:cubicBezTo>
                <a:cubicBezTo>
                  <a:pt x="56" y="136"/>
                  <a:pt x="56" y="136"/>
                  <a:pt x="56" y="136"/>
                </a:cubicBezTo>
                <a:cubicBezTo>
                  <a:pt x="58" y="136"/>
                  <a:pt x="60" y="134"/>
                  <a:pt x="60" y="132"/>
                </a:cubicBezTo>
                <a:cubicBezTo>
                  <a:pt x="60" y="130"/>
                  <a:pt x="58" y="128"/>
                  <a:pt x="56" y="128"/>
                </a:cubicBezTo>
                <a:cubicBezTo>
                  <a:pt x="16" y="128"/>
                  <a:pt x="16" y="128"/>
                  <a:pt x="16" y="128"/>
                </a:cubicBezTo>
                <a:cubicBezTo>
                  <a:pt x="14" y="128"/>
                  <a:pt x="12" y="130"/>
                  <a:pt x="12" y="132"/>
                </a:cubicBezTo>
                <a:cubicBezTo>
                  <a:pt x="12" y="172"/>
                  <a:pt x="12" y="172"/>
                  <a:pt x="12" y="172"/>
                </a:cubicBezTo>
                <a:cubicBezTo>
                  <a:pt x="12" y="174"/>
                  <a:pt x="14" y="176"/>
                  <a:pt x="16" y="176"/>
                </a:cubicBezTo>
                <a:cubicBezTo>
                  <a:pt x="18" y="176"/>
                  <a:pt x="20" y="174"/>
                  <a:pt x="20" y="172"/>
                </a:cubicBezTo>
                <a:cubicBezTo>
                  <a:pt x="20" y="144"/>
                  <a:pt x="20" y="144"/>
                  <a:pt x="20" y="144"/>
                </a:cubicBezTo>
                <a:cubicBezTo>
                  <a:pt x="36" y="163"/>
                  <a:pt x="61" y="176"/>
                  <a:pt x="88" y="176"/>
                </a:cubicBezTo>
                <a:cubicBezTo>
                  <a:pt x="137" y="176"/>
                  <a:pt x="176" y="137"/>
                  <a:pt x="176" y="88"/>
                </a:cubicBezTo>
                <a:cubicBezTo>
                  <a:pt x="176" y="86"/>
                  <a:pt x="174" y="84"/>
                  <a:pt x="172" y="84"/>
                </a:cubicBezTo>
                <a:moveTo>
                  <a:pt x="88" y="8"/>
                </a:moveTo>
                <a:cubicBezTo>
                  <a:pt x="114" y="8"/>
                  <a:pt x="137" y="21"/>
                  <a:pt x="152" y="40"/>
                </a:cubicBezTo>
                <a:cubicBezTo>
                  <a:pt x="120" y="40"/>
                  <a:pt x="120" y="40"/>
                  <a:pt x="120" y="40"/>
                </a:cubicBezTo>
                <a:cubicBezTo>
                  <a:pt x="118" y="40"/>
                  <a:pt x="116" y="42"/>
                  <a:pt x="116" y="44"/>
                </a:cubicBezTo>
                <a:cubicBezTo>
                  <a:pt x="116" y="46"/>
                  <a:pt x="118" y="48"/>
                  <a:pt x="120" y="48"/>
                </a:cubicBezTo>
                <a:cubicBezTo>
                  <a:pt x="160" y="48"/>
                  <a:pt x="160" y="48"/>
                  <a:pt x="160" y="48"/>
                </a:cubicBezTo>
                <a:cubicBezTo>
                  <a:pt x="162" y="48"/>
                  <a:pt x="164" y="46"/>
                  <a:pt x="164" y="44"/>
                </a:cubicBezTo>
                <a:cubicBezTo>
                  <a:pt x="164" y="4"/>
                  <a:pt x="164" y="4"/>
                  <a:pt x="164" y="4"/>
                </a:cubicBezTo>
                <a:cubicBezTo>
                  <a:pt x="164" y="2"/>
                  <a:pt x="162" y="0"/>
                  <a:pt x="160" y="0"/>
                </a:cubicBezTo>
                <a:cubicBezTo>
                  <a:pt x="158" y="0"/>
                  <a:pt x="156" y="2"/>
                  <a:pt x="156" y="4"/>
                </a:cubicBezTo>
                <a:cubicBezTo>
                  <a:pt x="156" y="32"/>
                  <a:pt x="156" y="32"/>
                  <a:pt x="156" y="32"/>
                </a:cubicBezTo>
                <a:cubicBezTo>
                  <a:pt x="140" y="13"/>
                  <a:pt x="115" y="0"/>
                  <a:pt x="88" y="0"/>
                </a:cubicBezTo>
                <a:cubicBezTo>
                  <a:pt x="39" y="0"/>
                  <a:pt x="0" y="39"/>
                  <a:pt x="0" y="88"/>
                </a:cubicBezTo>
                <a:cubicBezTo>
                  <a:pt x="0" y="90"/>
                  <a:pt x="2" y="92"/>
                  <a:pt x="4" y="92"/>
                </a:cubicBezTo>
                <a:cubicBezTo>
                  <a:pt x="6" y="92"/>
                  <a:pt x="8" y="90"/>
                  <a:pt x="8" y="88"/>
                </a:cubicBezTo>
                <a:cubicBezTo>
                  <a:pt x="8" y="44"/>
                  <a:pt x="44" y="8"/>
                  <a:pt x="88" y="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9">
            <a:extLst>
              <a:ext uri="{FF2B5EF4-FFF2-40B4-BE49-F238E27FC236}">
                <a16:creationId xmlns:a16="http://schemas.microsoft.com/office/drawing/2014/main" id="{53F95903-578E-4C49-81ED-D8F3600B6EFF}"/>
              </a:ext>
            </a:extLst>
          </p:cNvPr>
          <p:cNvSpPr>
            <a:spLocks noEditPoints="1"/>
          </p:cNvSpPr>
          <p:nvPr userDrawn="1"/>
        </p:nvSpPr>
        <p:spPr bwMode="auto">
          <a:xfrm>
            <a:off x="5467350" y="1554163"/>
            <a:ext cx="455612" cy="557213"/>
          </a:xfrm>
          <a:custGeom>
            <a:avLst/>
            <a:gdLst>
              <a:gd name="T0" fmla="*/ 140 w 144"/>
              <a:gd name="T1" fmla="*/ 100 h 176"/>
              <a:gd name="T2" fmla="*/ 136 w 144"/>
              <a:gd name="T3" fmla="*/ 104 h 176"/>
              <a:gd name="T4" fmla="*/ 72 w 144"/>
              <a:gd name="T5" fmla="*/ 168 h 176"/>
              <a:gd name="T6" fmla="*/ 8 w 144"/>
              <a:gd name="T7" fmla="*/ 104 h 176"/>
              <a:gd name="T8" fmla="*/ 72 w 144"/>
              <a:gd name="T9" fmla="*/ 40 h 176"/>
              <a:gd name="T10" fmla="*/ 72 w 144"/>
              <a:gd name="T11" fmla="*/ 68 h 176"/>
              <a:gd name="T12" fmla="*/ 76 w 144"/>
              <a:gd name="T13" fmla="*/ 72 h 176"/>
              <a:gd name="T14" fmla="*/ 78 w 144"/>
              <a:gd name="T15" fmla="*/ 71 h 176"/>
              <a:gd name="T16" fmla="*/ 78 w 144"/>
              <a:gd name="T17" fmla="*/ 71 h 176"/>
              <a:gd name="T18" fmla="*/ 126 w 144"/>
              <a:gd name="T19" fmla="*/ 39 h 176"/>
              <a:gd name="T20" fmla="*/ 126 w 144"/>
              <a:gd name="T21" fmla="*/ 39 h 176"/>
              <a:gd name="T22" fmla="*/ 128 w 144"/>
              <a:gd name="T23" fmla="*/ 36 h 176"/>
              <a:gd name="T24" fmla="*/ 126 w 144"/>
              <a:gd name="T25" fmla="*/ 33 h 176"/>
              <a:gd name="T26" fmla="*/ 126 w 144"/>
              <a:gd name="T27" fmla="*/ 33 h 176"/>
              <a:gd name="T28" fmla="*/ 78 w 144"/>
              <a:gd name="T29" fmla="*/ 1 h 176"/>
              <a:gd name="T30" fmla="*/ 78 w 144"/>
              <a:gd name="T31" fmla="*/ 1 h 176"/>
              <a:gd name="T32" fmla="*/ 76 w 144"/>
              <a:gd name="T33" fmla="*/ 0 h 176"/>
              <a:gd name="T34" fmla="*/ 72 w 144"/>
              <a:gd name="T35" fmla="*/ 4 h 176"/>
              <a:gd name="T36" fmla="*/ 72 w 144"/>
              <a:gd name="T37" fmla="*/ 32 h 176"/>
              <a:gd name="T38" fmla="*/ 0 w 144"/>
              <a:gd name="T39" fmla="*/ 104 h 176"/>
              <a:gd name="T40" fmla="*/ 72 w 144"/>
              <a:gd name="T41" fmla="*/ 176 h 176"/>
              <a:gd name="T42" fmla="*/ 144 w 144"/>
              <a:gd name="T43" fmla="*/ 104 h 176"/>
              <a:gd name="T44" fmla="*/ 140 w 144"/>
              <a:gd name="T45" fmla="*/ 100 h 176"/>
              <a:gd name="T46" fmla="*/ 80 w 144"/>
              <a:gd name="T47" fmla="*/ 11 h 176"/>
              <a:gd name="T48" fmla="*/ 117 w 144"/>
              <a:gd name="T49" fmla="*/ 36 h 176"/>
              <a:gd name="T50" fmla="*/ 80 w 144"/>
              <a:gd name="T51" fmla="*/ 61 h 176"/>
              <a:gd name="T52" fmla="*/ 80 w 144"/>
              <a:gd name="T53" fmla="*/ 1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4" h="176">
                <a:moveTo>
                  <a:pt x="140" y="100"/>
                </a:moveTo>
                <a:cubicBezTo>
                  <a:pt x="138" y="100"/>
                  <a:pt x="136" y="102"/>
                  <a:pt x="136" y="104"/>
                </a:cubicBezTo>
                <a:cubicBezTo>
                  <a:pt x="136" y="139"/>
                  <a:pt x="107" y="168"/>
                  <a:pt x="72" y="168"/>
                </a:cubicBezTo>
                <a:cubicBezTo>
                  <a:pt x="37" y="168"/>
                  <a:pt x="8" y="139"/>
                  <a:pt x="8" y="104"/>
                </a:cubicBezTo>
                <a:cubicBezTo>
                  <a:pt x="8" y="69"/>
                  <a:pt x="37" y="40"/>
                  <a:pt x="72" y="40"/>
                </a:cubicBezTo>
                <a:cubicBezTo>
                  <a:pt x="72" y="68"/>
                  <a:pt x="72" y="68"/>
                  <a:pt x="72" y="68"/>
                </a:cubicBezTo>
                <a:cubicBezTo>
                  <a:pt x="72" y="70"/>
                  <a:pt x="74" y="72"/>
                  <a:pt x="76" y="72"/>
                </a:cubicBezTo>
                <a:cubicBezTo>
                  <a:pt x="77" y="72"/>
                  <a:pt x="78" y="72"/>
                  <a:pt x="78" y="71"/>
                </a:cubicBezTo>
                <a:cubicBezTo>
                  <a:pt x="78" y="71"/>
                  <a:pt x="78" y="71"/>
                  <a:pt x="78" y="71"/>
                </a:cubicBezTo>
                <a:cubicBezTo>
                  <a:pt x="126" y="39"/>
                  <a:pt x="126" y="39"/>
                  <a:pt x="126" y="39"/>
                </a:cubicBezTo>
                <a:cubicBezTo>
                  <a:pt x="126" y="39"/>
                  <a:pt x="126" y="39"/>
                  <a:pt x="126" y="39"/>
                </a:cubicBezTo>
                <a:cubicBezTo>
                  <a:pt x="127" y="39"/>
                  <a:pt x="128" y="37"/>
                  <a:pt x="128" y="36"/>
                </a:cubicBezTo>
                <a:cubicBezTo>
                  <a:pt x="128" y="35"/>
                  <a:pt x="127" y="33"/>
                  <a:pt x="126" y="33"/>
                </a:cubicBezTo>
                <a:cubicBezTo>
                  <a:pt x="126" y="33"/>
                  <a:pt x="126" y="33"/>
                  <a:pt x="126" y="33"/>
                </a:cubicBezTo>
                <a:cubicBezTo>
                  <a:pt x="78" y="1"/>
                  <a:pt x="78" y="1"/>
                  <a:pt x="78" y="1"/>
                </a:cubicBezTo>
                <a:cubicBezTo>
                  <a:pt x="78" y="1"/>
                  <a:pt x="78" y="1"/>
                  <a:pt x="78" y="1"/>
                </a:cubicBezTo>
                <a:cubicBezTo>
                  <a:pt x="78" y="0"/>
                  <a:pt x="77" y="0"/>
                  <a:pt x="76" y="0"/>
                </a:cubicBezTo>
                <a:cubicBezTo>
                  <a:pt x="74" y="0"/>
                  <a:pt x="72" y="2"/>
                  <a:pt x="72" y="4"/>
                </a:cubicBezTo>
                <a:cubicBezTo>
                  <a:pt x="72" y="32"/>
                  <a:pt x="72" y="32"/>
                  <a:pt x="72" y="32"/>
                </a:cubicBezTo>
                <a:cubicBezTo>
                  <a:pt x="32" y="32"/>
                  <a:pt x="0" y="64"/>
                  <a:pt x="0" y="104"/>
                </a:cubicBezTo>
                <a:cubicBezTo>
                  <a:pt x="0" y="144"/>
                  <a:pt x="32" y="176"/>
                  <a:pt x="72" y="176"/>
                </a:cubicBezTo>
                <a:cubicBezTo>
                  <a:pt x="112" y="176"/>
                  <a:pt x="144" y="144"/>
                  <a:pt x="144" y="104"/>
                </a:cubicBezTo>
                <a:cubicBezTo>
                  <a:pt x="144" y="102"/>
                  <a:pt x="142" y="100"/>
                  <a:pt x="140" y="100"/>
                </a:cubicBezTo>
                <a:moveTo>
                  <a:pt x="80" y="11"/>
                </a:moveTo>
                <a:cubicBezTo>
                  <a:pt x="117" y="36"/>
                  <a:pt x="117" y="36"/>
                  <a:pt x="117" y="36"/>
                </a:cubicBezTo>
                <a:cubicBezTo>
                  <a:pt x="80" y="61"/>
                  <a:pt x="80" y="61"/>
                  <a:pt x="80" y="61"/>
                </a:cubicBezTo>
                <a:lnTo>
                  <a:pt x="80" y="11"/>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0">
            <a:extLst>
              <a:ext uri="{FF2B5EF4-FFF2-40B4-BE49-F238E27FC236}">
                <a16:creationId xmlns:a16="http://schemas.microsoft.com/office/drawing/2014/main" id="{43CE871F-9278-4E48-988D-9BCB22A792F9}"/>
              </a:ext>
            </a:extLst>
          </p:cNvPr>
          <p:cNvSpPr>
            <a:spLocks/>
          </p:cNvSpPr>
          <p:nvPr userDrawn="1"/>
        </p:nvSpPr>
        <p:spPr bwMode="auto">
          <a:xfrm>
            <a:off x="6530975" y="1554163"/>
            <a:ext cx="455612" cy="557213"/>
          </a:xfrm>
          <a:custGeom>
            <a:avLst/>
            <a:gdLst>
              <a:gd name="T0" fmla="*/ 140 w 144"/>
              <a:gd name="T1" fmla="*/ 100 h 176"/>
              <a:gd name="T2" fmla="*/ 136 w 144"/>
              <a:gd name="T3" fmla="*/ 104 h 176"/>
              <a:gd name="T4" fmla="*/ 72 w 144"/>
              <a:gd name="T5" fmla="*/ 168 h 176"/>
              <a:gd name="T6" fmla="*/ 8 w 144"/>
              <a:gd name="T7" fmla="*/ 104 h 176"/>
              <a:gd name="T8" fmla="*/ 72 w 144"/>
              <a:gd name="T9" fmla="*/ 40 h 176"/>
              <a:gd name="T10" fmla="*/ 98 w 144"/>
              <a:gd name="T11" fmla="*/ 40 h 176"/>
              <a:gd name="T12" fmla="*/ 74 w 144"/>
              <a:gd name="T13" fmla="*/ 65 h 176"/>
              <a:gd name="T14" fmla="*/ 74 w 144"/>
              <a:gd name="T15" fmla="*/ 65 h 176"/>
              <a:gd name="T16" fmla="*/ 72 w 144"/>
              <a:gd name="T17" fmla="*/ 68 h 176"/>
              <a:gd name="T18" fmla="*/ 76 w 144"/>
              <a:gd name="T19" fmla="*/ 72 h 176"/>
              <a:gd name="T20" fmla="*/ 78 w 144"/>
              <a:gd name="T21" fmla="*/ 71 h 176"/>
              <a:gd name="T22" fmla="*/ 78 w 144"/>
              <a:gd name="T23" fmla="*/ 71 h 176"/>
              <a:gd name="T24" fmla="*/ 78 w 144"/>
              <a:gd name="T25" fmla="*/ 71 h 176"/>
              <a:gd name="T26" fmla="*/ 79 w 144"/>
              <a:gd name="T27" fmla="*/ 70 h 176"/>
              <a:gd name="T28" fmla="*/ 110 w 144"/>
              <a:gd name="T29" fmla="*/ 39 h 176"/>
              <a:gd name="T30" fmla="*/ 110 w 144"/>
              <a:gd name="T31" fmla="*/ 39 h 176"/>
              <a:gd name="T32" fmla="*/ 112 w 144"/>
              <a:gd name="T33" fmla="*/ 36 h 176"/>
              <a:gd name="T34" fmla="*/ 110 w 144"/>
              <a:gd name="T35" fmla="*/ 33 h 176"/>
              <a:gd name="T36" fmla="*/ 110 w 144"/>
              <a:gd name="T37" fmla="*/ 33 h 176"/>
              <a:gd name="T38" fmla="*/ 79 w 144"/>
              <a:gd name="T39" fmla="*/ 2 h 176"/>
              <a:gd name="T40" fmla="*/ 78 w 144"/>
              <a:gd name="T41" fmla="*/ 1 h 176"/>
              <a:gd name="T42" fmla="*/ 78 w 144"/>
              <a:gd name="T43" fmla="*/ 1 h 176"/>
              <a:gd name="T44" fmla="*/ 78 w 144"/>
              <a:gd name="T45" fmla="*/ 1 h 176"/>
              <a:gd name="T46" fmla="*/ 76 w 144"/>
              <a:gd name="T47" fmla="*/ 0 h 176"/>
              <a:gd name="T48" fmla="*/ 72 w 144"/>
              <a:gd name="T49" fmla="*/ 4 h 176"/>
              <a:gd name="T50" fmla="*/ 74 w 144"/>
              <a:gd name="T51" fmla="*/ 7 h 176"/>
              <a:gd name="T52" fmla="*/ 74 w 144"/>
              <a:gd name="T53" fmla="*/ 7 h 176"/>
              <a:gd name="T54" fmla="*/ 98 w 144"/>
              <a:gd name="T55" fmla="*/ 32 h 176"/>
              <a:gd name="T56" fmla="*/ 72 w 144"/>
              <a:gd name="T57" fmla="*/ 32 h 176"/>
              <a:gd name="T58" fmla="*/ 0 w 144"/>
              <a:gd name="T59" fmla="*/ 104 h 176"/>
              <a:gd name="T60" fmla="*/ 72 w 144"/>
              <a:gd name="T61" fmla="*/ 176 h 176"/>
              <a:gd name="T62" fmla="*/ 144 w 144"/>
              <a:gd name="T63" fmla="*/ 104 h 176"/>
              <a:gd name="T64" fmla="*/ 140 w 144"/>
              <a:gd name="T65" fmla="*/ 10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176">
                <a:moveTo>
                  <a:pt x="140" y="100"/>
                </a:moveTo>
                <a:cubicBezTo>
                  <a:pt x="138" y="100"/>
                  <a:pt x="136" y="102"/>
                  <a:pt x="136" y="104"/>
                </a:cubicBezTo>
                <a:cubicBezTo>
                  <a:pt x="136" y="139"/>
                  <a:pt x="107" y="168"/>
                  <a:pt x="72" y="168"/>
                </a:cubicBezTo>
                <a:cubicBezTo>
                  <a:pt x="37" y="168"/>
                  <a:pt x="8" y="139"/>
                  <a:pt x="8" y="104"/>
                </a:cubicBezTo>
                <a:cubicBezTo>
                  <a:pt x="8" y="69"/>
                  <a:pt x="37" y="40"/>
                  <a:pt x="72" y="40"/>
                </a:cubicBezTo>
                <a:cubicBezTo>
                  <a:pt x="98" y="40"/>
                  <a:pt x="98" y="40"/>
                  <a:pt x="98" y="40"/>
                </a:cubicBezTo>
                <a:cubicBezTo>
                  <a:pt x="74" y="65"/>
                  <a:pt x="74" y="65"/>
                  <a:pt x="74" y="65"/>
                </a:cubicBezTo>
                <a:cubicBezTo>
                  <a:pt x="74" y="65"/>
                  <a:pt x="74" y="65"/>
                  <a:pt x="74" y="65"/>
                </a:cubicBezTo>
                <a:cubicBezTo>
                  <a:pt x="73" y="65"/>
                  <a:pt x="72" y="67"/>
                  <a:pt x="72" y="68"/>
                </a:cubicBezTo>
                <a:cubicBezTo>
                  <a:pt x="72" y="70"/>
                  <a:pt x="74" y="72"/>
                  <a:pt x="76" y="72"/>
                </a:cubicBezTo>
                <a:cubicBezTo>
                  <a:pt x="77" y="72"/>
                  <a:pt x="78" y="72"/>
                  <a:pt x="78" y="71"/>
                </a:cubicBezTo>
                <a:cubicBezTo>
                  <a:pt x="78" y="71"/>
                  <a:pt x="78" y="71"/>
                  <a:pt x="78" y="71"/>
                </a:cubicBezTo>
                <a:cubicBezTo>
                  <a:pt x="78" y="71"/>
                  <a:pt x="78" y="71"/>
                  <a:pt x="78" y="71"/>
                </a:cubicBezTo>
                <a:cubicBezTo>
                  <a:pt x="79" y="71"/>
                  <a:pt x="79" y="71"/>
                  <a:pt x="79" y="70"/>
                </a:cubicBezTo>
                <a:cubicBezTo>
                  <a:pt x="110" y="39"/>
                  <a:pt x="110" y="39"/>
                  <a:pt x="110" y="39"/>
                </a:cubicBezTo>
                <a:cubicBezTo>
                  <a:pt x="110" y="39"/>
                  <a:pt x="110" y="39"/>
                  <a:pt x="110" y="39"/>
                </a:cubicBezTo>
                <a:cubicBezTo>
                  <a:pt x="111" y="39"/>
                  <a:pt x="112" y="37"/>
                  <a:pt x="112" y="36"/>
                </a:cubicBezTo>
                <a:cubicBezTo>
                  <a:pt x="112" y="35"/>
                  <a:pt x="111" y="33"/>
                  <a:pt x="110" y="33"/>
                </a:cubicBezTo>
                <a:cubicBezTo>
                  <a:pt x="110" y="33"/>
                  <a:pt x="110" y="33"/>
                  <a:pt x="110" y="33"/>
                </a:cubicBezTo>
                <a:cubicBezTo>
                  <a:pt x="79" y="2"/>
                  <a:pt x="79" y="2"/>
                  <a:pt x="79" y="2"/>
                </a:cubicBezTo>
                <a:cubicBezTo>
                  <a:pt x="79" y="1"/>
                  <a:pt x="79" y="1"/>
                  <a:pt x="78" y="1"/>
                </a:cubicBezTo>
                <a:cubicBezTo>
                  <a:pt x="78" y="1"/>
                  <a:pt x="78" y="1"/>
                  <a:pt x="78" y="1"/>
                </a:cubicBezTo>
                <a:cubicBezTo>
                  <a:pt x="78" y="1"/>
                  <a:pt x="78" y="1"/>
                  <a:pt x="78" y="1"/>
                </a:cubicBezTo>
                <a:cubicBezTo>
                  <a:pt x="78" y="0"/>
                  <a:pt x="77" y="0"/>
                  <a:pt x="76" y="0"/>
                </a:cubicBezTo>
                <a:cubicBezTo>
                  <a:pt x="74" y="0"/>
                  <a:pt x="72" y="2"/>
                  <a:pt x="72" y="4"/>
                </a:cubicBezTo>
                <a:cubicBezTo>
                  <a:pt x="72" y="5"/>
                  <a:pt x="73" y="7"/>
                  <a:pt x="74" y="7"/>
                </a:cubicBezTo>
                <a:cubicBezTo>
                  <a:pt x="74" y="7"/>
                  <a:pt x="74" y="7"/>
                  <a:pt x="74" y="7"/>
                </a:cubicBezTo>
                <a:cubicBezTo>
                  <a:pt x="98" y="32"/>
                  <a:pt x="98" y="32"/>
                  <a:pt x="98" y="32"/>
                </a:cubicBezTo>
                <a:cubicBezTo>
                  <a:pt x="72" y="32"/>
                  <a:pt x="72" y="32"/>
                  <a:pt x="72" y="32"/>
                </a:cubicBezTo>
                <a:cubicBezTo>
                  <a:pt x="32" y="32"/>
                  <a:pt x="0" y="64"/>
                  <a:pt x="0" y="104"/>
                </a:cubicBezTo>
                <a:cubicBezTo>
                  <a:pt x="0" y="144"/>
                  <a:pt x="32" y="176"/>
                  <a:pt x="72" y="176"/>
                </a:cubicBezTo>
                <a:cubicBezTo>
                  <a:pt x="112" y="176"/>
                  <a:pt x="144" y="144"/>
                  <a:pt x="144" y="104"/>
                </a:cubicBezTo>
                <a:cubicBezTo>
                  <a:pt x="144" y="102"/>
                  <a:pt x="142" y="100"/>
                  <a:pt x="140" y="10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1">
            <a:extLst>
              <a:ext uri="{FF2B5EF4-FFF2-40B4-BE49-F238E27FC236}">
                <a16:creationId xmlns:a16="http://schemas.microsoft.com/office/drawing/2014/main" id="{62CAA0FC-93EB-4595-8435-4C98104533D6}"/>
              </a:ext>
            </a:extLst>
          </p:cNvPr>
          <p:cNvSpPr>
            <a:spLocks noEditPoints="1"/>
          </p:cNvSpPr>
          <p:nvPr userDrawn="1"/>
        </p:nvSpPr>
        <p:spPr bwMode="auto">
          <a:xfrm>
            <a:off x="7543800" y="1554163"/>
            <a:ext cx="557212" cy="557213"/>
          </a:xfrm>
          <a:custGeom>
            <a:avLst/>
            <a:gdLst>
              <a:gd name="T0" fmla="*/ 112 w 176"/>
              <a:gd name="T1" fmla="*/ 144 h 176"/>
              <a:gd name="T2" fmla="*/ 109 w 176"/>
              <a:gd name="T3" fmla="*/ 145 h 176"/>
              <a:gd name="T4" fmla="*/ 92 w 176"/>
              <a:gd name="T5" fmla="*/ 162 h 176"/>
              <a:gd name="T6" fmla="*/ 92 w 176"/>
              <a:gd name="T7" fmla="*/ 68 h 176"/>
              <a:gd name="T8" fmla="*/ 88 w 176"/>
              <a:gd name="T9" fmla="*/ 64 h 176"/>
              <a:gd name="T10" fmla="*/ 84 w 176"/>
              <a:gd name="T11" fmla="*/ 68 h 176"/>
              <a:gd name="T12" fmla="*/ 84 w 176"/>
              <a:gd name="T13" fmla="*/ 162 h 176"/>
              <a:gd name="T14" fmla="*/ 67 w 176"/>
              <a:gd name="T15" fmla="*/ 145 h 176"/>
              <a:gd name="T16" fmla="*/ 64 w 176"/>
              <a:gd name="T17" fmla="*/ 144 h 176"/>
              <a:gd name="T18" fmla="*/ 60 w 176"/>
              <a:gd name="T19" fmla="*/ 148 h 176"/>
              <a:gd name="T20" fmla="*/ 61 w 176"/>
              <a:gd name="T21" fmla="*/ 151 h 176"/>
              <a:gd name="T22" fmla="*/ 85 w 176"/>
              <a:gd name="T23" fmla="*/ 175 h 176"/>
              <a:gd name="T24" fmla="*/ 88 w 176"/>
              <a:gd name="T25" fmla="*/ 176 h 176"/>
              <a:gd name="T26" fmla="*/ 91 w 176"/>
              <a:gd name="T27" fmla="*/ 175 h 176"/>
              <a:gd name="T28" fmla="*/ 115 w 176"/>
              <a:gd name="T29" fmla="*/ 151 h 176"/>
              <a:gd name="T30" fmla="*/ 116 w 176"/>
              <a:gd name="T31" fmla="*/ 148 h 176"/>
              <a:gd name="T32" fmla="*/ 112 w 176"/>
              <a:gd name="T33" fmla="*/ 144 h 176"/>
              <a:gd name="T34" fmla="*/ 152 w 176"/>
              <a:gd name="T35" fmla="*/ 51 h 176"/>
              <a:gd name="T36" fmla="*/ 152 w 176"/>
              <a:gd name="T37" fmla="*/ 48 h 176"/>
              <a:gd name="T38" fmla="*/ 104 w 176"/>
              <a:gd name="T39" fmla="*/ 0 h 176"/>
              <a:gd name="T40" fmla="*/ 62 w 176"/>
              <a:gd name="T41" fmla="*/ 26 h 176"/>
              <a:gd name="T42" fmla="*/ 52 w 176"/>
              <a:gd name="T43" fmla="*/ 24 h 176"/>
              <a:gd name="T44" fmla="*/ 24 w 176"/>
              <a:gd name="T45" fmla="*/ 52 h 176"/>
              <a:gd name="T46" fmla="*/ 25 w 176"/>
              <a:gd name="T47" fmla="*/ 58 h 176"/>
              <a:gd name="T48" fmla="*/ 0 w 176"/>
              <a:gd name="T49" fmla="*/ 92 h 176"/>
              <a:gd name="T50" fmla="*/ 36 w 176"/>
              <a:gd name="T51" fmla="*/ 128 h 176"/>
              <a:gd name="T52" fmla="*/ 72 w 176"/>
              <a:gd name="T53" fmla="*/ 128 h 176"/>
              <a:gd name="T54" fmla="*/ 76 w 176"/>
              <a:gd name="T55" fmla="*/ 124 h 176"/>
              <a:gd name="T56" fmla="*/ 72 w 176"/>
              <a:gd name="T57" fmla="*/ 120 h 176"/>
              <a:gd name="T58" fmla="*/ 36 w 176"/>
              <a:gd name="T59" fmla="*/ 120 h 176"/>
              <a:gd name="T60" fmla="*/ 8 w 176"/>
              <a:gd name="T61" fmla="*/ 92 h 176"/>
              <a:gd name="T62" fmla="*/ 27 w 176"/>
              <a:gd name="T63" fmla="*/ 65 h 176"/>
              <a:gd name="T64" fmla="*/ 34 w 176"/>
              <a:gd name="T65" fmla="*/ 63 h 176"/>
              <a:gd name="T66" fmla="*/ 32 w 176"/>
              <a:gd name="T67" fmla="*/ 56 h 176"/>
              <a:gd name="T68" fmla="*/ 32 w 176"/>
              <a:gd name="T69" fmla="*/ 52 h 176"/>
              <a:gd name="T70" fmla="*/ 52 w 176"/>
              <a:gd name="T71" fmla="*/ 32 h 176"/>
              <a:gd name="T72" fmla="*/ 59 w 176"/>
              <a:gd name="T73" fmla="*/ 33 h 176"/>
              <a:gd name="T74" fmla="*/ 65 w 176"/>
              <a:gd name="T75" fmla="*/ 36 h 176"/>
              <a:gd name="T76" fmla="*/ 69 w 176"/>
              <a:gd name="T77" fmla="*/ 29 h 176"/>
              <a:gd name="T78" fmla="*/ 104 w 176"/>
              <a:gd name="T79" fmla="*/ 8 h 176"/>
              <a:gd name="T80" fmla="*/ 144 w 176"/>
              <a:gd name="T81" fmla="*/ 48 h 176"/>
              <a:gd name="T82" fmla="*/ 144 w 176"/>
              <a:gd name="T83" fmla="*/ 50 h 176"/>
              <a:gd name="T84" fmla="*/ 144 w 176"/>
              <a:gd name="T85" fmla="*/ 51 h 176"/>
              <a:gd name="T86" fmla="*/ 143 w 176"/>
              <a:gd name="T87" fmla="*/ 56 h 176"/>
              <a:gd name="T88" fmla="*/ 149 w 176"/>
              <a:gd name="T89" fmla="*/ 59 h 176"/>
              <a:gd name="T90" fmla="*/ 168 w 176"/>
              <a:gd name="T91" fmla="*/ 88 h 176"/>
              <a:gd name="T92" fmla="*/ 136 w 176"/>
              <a:gd name="T93" fmla="*/ 120 h 176"/>
              <a:gd name="T94" fmla="*/ 104 w 176"/>
              <a:gd name="T95" fmla="*/ 120 h 176"/>
              <a:gd name="T96" fmla="*/ 100 w 176"/>
              <a:gd name="T97" fmla="*/ 124 h 176"/>
              <a:gd name="T98" fmla="*/ 104 w 176"/>
              <a:gd name="T99" fmla="*/ 128 h 176"/>
              <a:gd name="T100" fmla="*/ 136 w 176"/>
              <a:gd name="T101" fmla="*/ 128 h 176"/>
              <a:gd name="T102" fmla="*/ 176 w 176"/>
              <a:gd name="T103" fmla="*/ 88 h 176"/>
              <a:gd name="T104" fmla="*/ 152 w 176"/>
              <a:gd name="T105" fmla="*/ 5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76">
                <a:moveTo>
                  <a:pt x="112" y="144"/>
                </a:moveTo>
                <a:cubicBezTo>
                  <a:pt x="111" y="144"/>
                  <a:pt x="110" y="144"/>
                  <a:pt x="109" y="145"/>
                </a:cubicBezTo>
                <a:cubicBezTo>
                  <a:pt x="92" y="162"/>
                  <a:pt x="92" y="162"/>
                  <a:pt x="92" y="162"/>
                </a:cubicBezTo>
                <a:cubicBezTo>
                  <a:pt x="92" y="68"/>
                  <a:pt x="92" y="68"/>
                  <a:pt x="92" y="68"/>
                </a:cubicBezTo>
                <a:cubicBezTo>
                  <a:pt x="92" y="66"/>
                  <a:pt x="90" y="64"/>
                  <a:pt x="88" y="64"/>
                </a:cubicBezTo>
                <a:cubicBezTo>
                  <a:pt x="86" y="64"/>
                  <a:pt x="84" y="66"/>
                  <a:pt x="84" y="68"/>
                </a:cubicBezTo>
                <a:cubicBezTo>
                  <a:pt x="84" y="162"/>
                  <a:pt x="84" y="162"/>
                  <a:pt x="84" y="162"/>
                </a:cubicBezTo>
                <a:cubicBezTo>
                  <a:pt x="67" y="145"/>
                  <a:pt x="67" y="145"/>
                  <a:pt x="67" y="145"/>
                </a:cubicBezTo>
                <a:cubicBezTo>
                  <a:pt x="66" y="144"/>
                  <a:pt x="65" y="144"/>
                  <a:pt x="64" y="144"/>
                </a:cubicBezTo>
                <a:cubicBezTo>
                  <a:pt x="62" y="144"/>
                  <a:pt x="60" y="146"/>
                  <a:pt x="60" y="148"/>
                </a:cubicBezTo>
                <a:cubicBezTo>
                  <a:pt x="60" y="149"/>
                  <a:pt x="60" y="150"/>
                  <a:pt x="61" y="151"/>
                </a:cubicBezTo>
                <a:cubicBezTo>
                  <a:pt x="85" y="175"/>
                  <a:pt x="85" y="175"/>
                  <a:pt x="85" y="175"/>
                </a:cubicBezTo>
                <a:cubicBezTo>
                  <a:pt x="86" y="176"/>
                  <a:pt x="87" y="176"/>
                  <a:pt x="88" y="176"/>
                </a:cubicBezTo>
                <a:cubicBezTo>
                  <a:pt x="89" y="176"/>
                  <a:pt x="90" y="176"/>
                  <a:pt x="91" y="175"/>
                </a:cubicBezTo>
                <a:cubicBezTo>
                  <a:pt x="115" y="151"/>
                  <a:pt x="115" y="151"/>
                  <a:pt x="115" y="151"/>
                </a:cubicBezTo>
                <a:cubicBezTo>
                  <a:pt x="116" y="150"/>
                  <a:pt x="116" y="149"/>
                  <a:pt x="116" y="148"/>
                </a:cubicBezTo>
                <a:cubicBezTo>
                  <a:pt x="116" y="146"/>
                  <a:pt x="114" y="144"/>
                  <a:pt x="112" y="144"/>
                </a:cubicBezTo>
                <a:moveTo>
                  <a:pt x="152" y="51"/>
                </a:moveTo>
                <a:cubicBezTo>
                  <a:pt x="152" y="50"/>
                  <a:pt x="152" y="49"/>
                  <a:pt x="152" y="48"/>
                </a:cubicBezTo>
                <a:cubicBezTo>
                  <a:pt x="152" y="21"/>
                  <a:pt x="131" y="0"/>
                  <a:pt x="104" y="0"/>
                </a:cubicBezTo>
                <a:cubicBezTo>
                  <a:pt x="86" y="0"/>
                  <a:pt x="70" y="10"/>
                  <a:pt x="62" y="26"/>
                </a:cubicBezTo>
                <a:cubicBezTo>
                  <a:pt x="59" y="25"/>
                  <a:pt x="55" y="24"/>
                  <a:pt x="52" y="24"/>
                </a:cubicBezTo>
                <a:cubicBezTo>
                  <a:pt x="37" y="24"/>
                  <a:pt x="24" y="37"/>
                  <a:pt x="24" y="52"/>
                </a:cubicBezTo>
                <a:cubicBezTo>
                  <a:pt x="24" y="54"/>
                  <a:pt x="24" y="56"/>
                  <a:pt x="25" y="58"/>
                </a:cubicBezTo>
                <a:cubicBezTo>
                  <a:pt x="10" y="63"/>
                  <a:pt x="0" y="76"/>
                  <a:pt x="0" y="92"/>
                </a:cubicBezTo>
                <a:cubicBezTo>
                  <a:pt x="0" y="112"/>
                  <a:pt x="16" y="128"/>
                  <a:pt x="36" y="128"/>
                </a:cubicBezTo>
                <a:cubicBezTo>
                  <a:pt x="72" y="128"/>
                  <a:pt x="72" y="128"/>
                  <a:pt x="72" y="128"/>
                </a:cubicBezTo>
                <a:cubicBezTo>
                  <a:pt x="74" y="128"/>
                  <a:pt x="76" y="126"/>
                  <a:pt x="76" y="124"/>
                </a:cubicBezTo>
                <a:cubicBezTo>
                  <a:pt x="76" y="122"/>
                  <a:pt x="74" y="120"/>
                  <a:pt x="72" y="120"/>
                </a:cubicBezTo>
                <a:cubicBezTo>
                  <a:pt x="36" y="120"/>
                  <a:pt x="36" y="120"/>
                  <a:pt x="36" y="120"/>
                </a:cubicBezTo>
                <a:cubicBezTo>
                  <a:pt x="21" y="120"/>
                  <a:pt x="8" y="107"/>
                  <a:pt x="8" y="92"/>
                </a:cubicBezTo>
                <a:cubicBezTo>
                  <a:pt x="8" y="80"/>
                  <a:pt x="16" y="69"/>
                  <a:pt x="27" y="65"/>
                </a:cubicBezTo>
                <a:cubicBezTo>
                  <a:pt x="34" y="63"/>
                  <a:pt x="34" y="63"/>
                  <a:pt x="34" y="63"/>
                </a:cubicBezTo>
                <a:cubicBezTo>
                  <a:pt x="32" y="56"/>
                  <a:pt x="32" y="56"/>
                  <a:pt x="32" y="56"/>
                </a:cubicBezTo>
                <a:cubicBezTo>
                  <a:pt x="32" y="55"/>
                  <a:pt x="32" y="53"/>
                  <a:pt x="32" y="52"/>
                </a:cubicBezTo>
                <a:cubicBezTo>
                  <a:pt x="32" y="41"/>
                  <a:pt x="41" y="32"/>
                  <a:pt x="52" y="32"/>
                </a:cubicBezTo>
                <a:cubicBezTo>
                  <a:pt x="54" y="32"/>
                  <a:pt x="57" y="32"/>
                  <a:pt x="59" y="33"/>
                </a:cubicBezTo>
                <a:cubicBezTo>
                  <a:pt x="65" y="36"/>
                  <a:pt x="65" y="36"/>
                  <a:pt x="65" y="36"/>
                </a:cubicBezTo>
                <a:cubicBezTo>
                  <a:pt x="69" y="29"/>
                  <a:pt x="69" y="29"/>
                  <a:pt x="69" y="29"/>
                </a:cubicBezTo>
                <a:cubicBezTo>
                  <a:pt x="76" y="16"/>
                  <a:pt x="89" y="8"/>
                  <a:pt x="104" y="8"/>
                </a:cubicBezTo>
                <a:cubicBezTo>
                  <a:pt x="126" y="8"/>
                  <a:pt x="144" y="26"/>
                  <a:pt x="144" y="48"/>
                </a:cubicBezTo>
                <a:cubicBezTo>
                  <a:pt x="144" y="49"/>
                  <a:pt x="144" y="49"/>
                  <a:pt x="144" y="50"/>
                </a:cubicBezTo>
                <a:cubicBezTo>
                  <a:pt x="144" y="51"/>
                  <a:pt x="144" y="51"/>
                  <a:pt x="144" y="51"/>
                </a:cubicBezTo>
                <a:cubicBezTo>
                  <a:pt x="143" y="56"/>
                  <a:pt x="143" y="56"/>
                  <a:pt x="143" y="56"/>
                </a:cubicBezTo>
                <a:cubicBezTo>
                  <a:pt x="149" y="59"/>
                  <a:pt x="149" y="59"/>
                  <a:pt x="149" y="59"/>
                </a:cubicBezTo>
                <a:cubicBezTo>
                  <a:pt x="160" y="64"/>
                  <a:pt x="168" y="75"/>
                  <a:pt x="168" y="88"/>
                </a:cubicBezTo>
                <a:cubicBezTo>
                  <a:pt x="168" y="106"/>
                  <a:pt x="154" y="120"/>
                  <a:pt x="136" y="120"/>
                </a:cubicBezTo>
                <a:cubicBezTo>
                  <a:pt x="104" y="120"/>
                  <a:pt x="104" y="120"/>
                  <a:pt x="104" y="120"/>
                </a:cubicBezTo>
                <a:cubicBezTo>
                  <a:pt x="102" y="120"/>
                  <a:pt x="100" y="122"/>
                  <a:pt x="100" y="124"/>
                </a:cubicBezTo>
                <a:cubicBezTo>
                  <a:pt x="100" y="126"/>
                  <a:pt x="102" y="128"/>
                  <a:pt x="104" y="128"/>
                </a:cubicBezTo>
                <a:cubicBezTo>
                  <a:pt x="136" y="128"/>
                  <a:pt x="136" y="128"/>
                  <a:pt x="136" y="128"/>
                </a:cubicBezTo>
                <a:cubicBezTo>
                  <a:pt x="158" y="128"/>
                  <a:pt x="176" y="110"/>
                  <a:pt x="176" y="88"/>
                </a:cubicBezTo>
                <a:cubicBezTo>
                  <a:pt x="176" y="72"/>
                  <a:pt x="166" y="57"/>
                  <a:pt x="152" y="51"/>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2">
            <a:extLst>
              <a:ext uri="{FF2B5EF4-FFF2-40B4-BE49-F238E27FC236}">
                <a16:creationId xmlns:a16="http://schemas.microsoft.com/office/drawing/2014/main" id="{87C03927-E2A3-4B7C-9289-0272226CD303}"/>
              </a:ext>
            </a:extLst>
          </p:cNvPr>
          <p:cNvSpPr>
            <a:spLocks noEditPoints="1"/>
          </p:cNvSpPr>
          <p:nvPr userDrawn="1"/>
        </p:nvSpPr>
        <p:spPr bwMode="auto">
          <a:xfrm>
            <a:off x="8607425" y="1554163"/>
            <a:ext cx="555625" cy="557213"/>
          </a:xfrm>
          <a:custGeom>
            <a:avLst/>
            <a:gdLst>
              <a:gd name="T0" fmla="*/ 112 w 176"/>
              <a:gd name="T1" fmla="*/ 96 h 176"/>
              <a:gd name="T2" fmla="*/ 116 w 176"/>
              <a:gd name="T3" fmla="*/ 92 h 176"/>
              <a:gd name="T4" fmla="*/ 115 w 176"/>
              <a:gd name="T5" fmla="*/ 89 h 176"/>
              <a:gd name="T6" fmla="*/ 91 w 176"/>
              <a:gd name="T7" fmla="*/ 65 h 176"/>
              <a:gd name="T8" fmla="*/ 88 w 176"/>
              <a:gd name="T9" fmla="*/ 64 h 176"/>
              <a:gd name="T10" fmla="*/ 85 w 176"/>
              <a:gd name="T11" fmla="*/ 65 h 176"/>
              <a:gd name="T12" fmla="*/ 61 w 176"/>
              <a:gd name="T13" fmla="*/ 89 h 176"/>
              <a:gd name="T14" fmla="*/ 60 w 176"/>
              <a:gd name="T15" fmla="*/ 92 h 176"/>
              <a:gd name="T16" fmla="*/ 64 w 176"/>
              <a:gd name="T17" fmla="*/ 96 h 176"/>
              <a:gd name="T18" fmla="*/ 67 w 176"/>
              <a:gd name="T19" fmla="*/ 95 h 176"/>
              <a:gd name="T20" fmla="*/ 84 w 176"/>
              <a:gd name="T21" fmla="*/ 78 h 176"/>
              <a:gd name="T22" fmla="*/ 84 w 176"/>
              <a:gd name="T23" fmla="*/ 172 h 176"/>
              <a:gd name="T24" fmla="*/ 88 w 176"/>
              <a:gd name="T25" fmla="*/ 176 h 176"/>
              <a:gd name="T26" fmla="*/ 92 w 176"/>
              <a:gd name="T27" fmla="*/ 172 h 176"/>
              <a:gd name="T28" fmla="*/ 92 w 176"/>
              <a:gd name="T29" fmla="*/ 78 h 176"/>
              <a:gd name="T30" fmla="*/ 109 w 176"/>
              <a:gd name="T31" fmla="*/ 95 h 176"/>
              <a:gd name="T32" fmla="*/ 112 w 176"/>
              <a:gd name="T33" fmla="*/ 96 h 176"/>
              <a:gd name="T34" fmla="*/ 152 w 176"/>
              <a:gd name="T35" fmla="*/ 51 h 176"/>
              <a:gd name="T36" fmla="*/ 152 w 176"/>
              <a:gd name="T37" fmla="*/ 48 h 176"/>
              <a:gd name="T38" fmla="*/ 104 w 176"/>
              <a:gd name="T39" fmla="*/ 0 h 176"/>
              <a:gd name="T40" fmla="*/ 62 w 176"/>
              <a:gd name="T41" fmla="*/ 26 h 176"/>
              <a:gd name="T42" fmla="*/ 52 w 176"/>
              <a:gd name="T43" fmla="*/ 24 h 176"/>
              <a:gd name="T44" fmla="*/ 24 w 176"/>
              <a:gd name="T45" fmla="*/ 52 h 176"/>
              <a:gd name="T46" fmla="*/ 25 w 176"/>
              <a:gd name="T47" fmla="*/ 58 h 176"/>
              <a:gd name="T48" fmla="*/ 0 w 176"/>
              <a:gd name="T49" fmla="*/ 92 h 176"/>
              <a:gd name="T50" fmla="*/ 36 w 176"/>
              <a:gd name="T51" fmla="*/ 128 h 176"/>
              <a:gd name="T52" fmla="*/ 72 w 176"/>
              <a:gd name="T53" fmla="*/ 128 h 176"/>
              <a:gd name="T54" fmla="*/ 76 w 176"/>
              <a:gd name="T55" fmla="*/ 124 h 176"/>
              <a:gd name="T56" fmla="*/ 72 w 176"/>
              <a:gd name="T57" fmla="*/ 120 h 176"/>
              <a:gd name="T58" fmla="*/ 36 w 176"/>
              <a:gd name="T59" fmla="*/ 120 h 176"/>
              <a:gd name="T60" fmla="*/ 8 w 176"/>
              <a:gd name="T61" fmla="*/ 92 h 176"/>
              <a:gd name="T62" fmla="*/ 27 w 176"/>
              <a:gd name="T63" fmla="*/ 65 h 176"/>
              <a:gd name="T64" fmla="*/ 34 w 176"/>
              <a:gd name="T65" fmla="*/ 63 h 176"/>
              <a:gd name="T66" fmla="*/ 32 w 176"/>
              <a:gd name="T67" fmla="*/ 56 h 176"/>
              <a:gd name="T68" fmla="*/ 32 w 176"/>
              <a:gd name="T69" fmla="*/ 52 h 176"/>
              <a:gd name="T70" fmla="*/ 52 w 176"/>
              <a:gd name="T71" fmla="*/ 32 h 176"/>
              <a:gd name="T72" fmla="*/ 59 w 176"/>
              <a:gd name="T73" fmla="*/ 33 h 176"/>
              <a:gd name="T74" fmla="*/ 65 w 176"/>
              <a:gd name="T75" fmla="*/ 36 h 176"/>
              <a:gd name="T76" fmla="*/ 69 w 176"/>
              <a:gd name="T77" fmla="*/ 29 h 176"/>
              <a:gd name="T78" fmla="*/ 104 w 176"/>
              <a:gd name="T79" fmla="*/ 8 h 176"/>
              <a:gd name="T80" fmla="*/ 144 w 176"/>
              <a:gd name="T81" fmla="*/ 48 h 176"/>
              <a:gd name="T82" fmla="*/ 144 w 176"/>
              <a:gd name="T83" fmla="*/ 50 h 176"/>
              <a:gd name="T84" fmla="*/ 144 w 176"/>
              <a:gd name="T85" fmla="*/ 51 h 176"/>
              <a:gd name="T86" fmla="*/ 143 w 176"/>
              <a:gd name="T87" fmla="*/ 56 h 176"/>
              <a:gd name="T88" fmla="*/ 149 w 176"/>
              <a:gd name="T89" fmla="*/ 59 h 176"/>
              <a:gd name="T90" fmla="*/ 168 w 176"/>
              <a:gd name="T91" fmla="*/ 88 h 176"/>
              <a:gd name="T92" fmla="*/ 136 w 176"/>
              <a:gd name="T93" fmla="*/ 120 h 176"/>
              <a:gd name="T94" fmla="*/ 104 w 176"/>
              <a:gd name="T95" fmla="*/ 120 h 176"/>
              <a:gd name="T96" fmla="*/ 100 w 176"/>
              <a:gd name="T97" fmla="*/ 124 h 176"/>
              <a:gd name="T98" fmla="*/ 104 w 176"/>
              <a:gd name="T99" fmla="*/ 128 h 176"/>
              <a:gd name="T100" fmla="*/ 136 w 176"/>
              <a:gd name="T101" fmla="*/ 128 h 176"/>
              <a:gd name="T102" fmla="*/ 176 w 176"/>
              <a:gd name="T103" fmla="*/ 88 h 176"/>
              <a:gd name="T104" fmla="*/ 152 w 176"/>
              <a:gd name="T105" fmla="*/ 5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76">
                <a:moveTo>
                  <a:pt x="112" y="96"/>
                </a:moveTo>
                <a:cubicBezTo>
                  <a:pt x="114" y="96"/>
                  <a:pt x="116" y="94"/>
                  <a:pt x="116" y="92"/>
                </a:cubicBezTo>
                <a:cubicBezTo>
                  <a:pt x="116" y="91"/>
                  <a:pt x="116" y="90"/>
                  <a:pt x="115" y="89"/>
                </a:cubicBezTo>
                <a:cubicBezTo>
                  <a:pt x="91" y="65"/>
                  <a:pt x="91" y="65"/>
                  <a:pt x="91" y="65"/>
                </a:cubicBezTo>
                <a:cubicBezTo>
                  <a:pt x="90" y="64"/>
                  <a:pt x="89" y="64"/>
                  <a:pt x="88" y="64"/>
                </a:cubicBezTo>
                <a:cubicBezTo>
                  <a:pt x="87" y="64"/>
                  <a:pt x="86" y="64"/>
                  <a:pt x="85" y="65"/>
                </a:cubicBezTo>
                <a:cubicBezTo>
                  <a:pt x="61" y="89"/>
                  <a:pt x="61" y="89"/>
                  <a:pt x="61" y="89"/>
                </a:cubicBezTo>
                <a:cubicBezTo>
                  <a:pt x="60" y="90"/>
                  <a:pt x="60" y="91"/>
                  <a:pt x="60" y="92"/>
                </a:cubicBezTo>
                <a:cubicBezTo>
                  <a:pt x="60" y="94"/>
                  <a:pt x="62" y="96"/>
                  <a:pt x="64" y="96"/>
                </a:cubicBezTo>
                <a:cubicBezTo>
                  <a:pt x="65" y="96"/>
                  <a:pt x="66" y="96"/>
                  <a:pt x="67" y="95"/>
                </a:cubicBezTo>
                <a:cubicBezTo>
                  <a:pt x="84" y="78"/>
                  <a:pt x="84" y="78"/>
                  <a:pt x="84" y="78"/>
                </a:cubicBezTo>
                <a:cubicBezTo>
                  <a:pt x="84" y="172"/>
                  <a:pt x="84" y="172"/>
                  <a:pt x="84" y="172"/>
                </a:cubicBezTo>
                <a:cubicBezTo>
                  <a:pt x="84" y="174"/>
                  <a:pt x="86" y="176"/>
                  <a:pt x="88" y="176"/>
                </a:cubicBezTo>
                <a:cubicBezTo>
                  <a:pt x="90" y="176"/>
                  <a:pt x="92" y="174"/>
                  <a:pt x="92" y="172"/>
                </a:cubicBezTo>
                <a:cubicBezTo>
                  <a:pt x="92" y="78"/>
                  <a:pt x="92" y="78"/>
                  <a:pt x="92" y="78"/>
                </a:cubicBezTo>
                <a:cubicBezTo>
                  <a:pt x="109" y="95"/>
                  <a:pt x="109" y="95"/>
                  <a:pt x="109" y="95"/>
                </a:cubicBezTo>
                <a:cubicBezTo>
                  <a:pt x="110" y="96"/>
                  <a:pt x="111" y="96"/>
                  <a:pt x="112" y="96"/>
                </a:cubicBezTo>
                <a:moveTo>
                  <a:pt x="152" y="51"/>
                </a:moveTo>
                <a:cubicBezTo>
                  <a:pt x="152" y="50"/>
                  <a:pt x="152" y="49"/>
                  <a:pt x="152" y="48"/>
                </a:cubicBezTo>
                <a:cubicBezTo>
                  <a:pt x="152" y="21"/>
                  <a:pt x="131" y="0"/>
                  <a:pt x="104" y="0"/>
                </a:cubicBezTo>
                <a:cubicBezTo>
                  <a:pt x="86" y="0"/>
                  <a:pt x="70" y="10"/>
                  <a:pt x="62" y="26"/>
                </a:cubicBezTo>
                <a:cubicBezTo>
                  <a:pt x="59" y="25"/>
                  <a:pt x="55" y="24"/>
                  <a:pt x="52" y="24"/>
                </a:cubicBezTo>
                <a:cubicBezTo>
                  <a:pt x="37" y="24"/>
                  <a:pt x="24" y="37"/>
                  <a:pt x="24" y="52"/>
                </a:cubicBezTo>
                <a:cubicBezTo>
                  <a:pt x="24" y="54"/>
                  <a:pt x="24" y="56"/>
                  <a:pt x="25" y="58"/>
                </a:cubicBezTo>
                <a:cubicBezTo>
                  <a:pt x="10" y="63"/>
                  <a:pt x="0" y="76"/>
                  <a:pt x="0" y="92"/>
                </a:cubicBezTo>
                <a:cubicBezTo>
                  <a:pt x="0" y="112"/>
                  <a:pt x="16" y="128"/>
                  <a:pt x="36" y="128"/>
                </a:cubicBezTo>
                <a:cubicBezTo>
                  <a:pt x="72" y="128"/>
                  <a:pt x="72" y="128"/>
                  <a:pt x="72" y="128"/>
                </a:cubicBezTo>
                <a:cubicBezTo>
                  <a:pt x="74" y="128"/>
                  <a:pt x="76" y="126"/>
                  <a:pt x="76" y="124"/>
                </a:cubicBezTo>
                <a:cubicBezTo>
                  <a:pt x="76" y="122"/>
                  <a:pt x="74" y="120"/>
                  <a:pt x="72" y="120"/>
                </a:cubicBezTo>
                <a:cubicBezTo>
                  <a:pt x="36" y="120"/>
                  <a:pt x="36" y="120"/>
                  <a:pt x="36" y="120"/>
                </a:cubicBezTo>
                <a:cubicBezTo>
                  <a:pt x="21" y="120"/>
                  <a:pt x="8" y="107"/>
                  <a:pt x="8" y="92"/>
                </a:cubicBezTo>
                <a:cubicBezTo>
                  <a:pt x="8" y="80"/>
                  <a:pt x="16" y="69"/>
                  <a:pt x="27" y="65"/>
                </a:cubicBezTo>
                <a:cubicBezTo>
                  <a:pt x="34" y="63"/>
                  <a:pt x="34" y="63"/>
                  <a:pt x="34" y="63"/>
                </a:cubicBezTo>
                <a:cubicBezTo>
                  <a:pt x="32" y="56"/>
                  <a:pt x="32" y="56"/>
                  <a:pt x="32" y="56"/>
                </a:cubicBezTo>
                <a:cubicBezTo>
                  <a:pt x="32" y="55"/>
                  <a:pt x="32" y="53"/>
                  <a:pt x="32" y="52"/>
                </a:cubicBezTo>
                <a:cubicBezTo>
                  <a:pt x="32" y="41"/>
                  <a:pt x="41" y="32"/>
                  <a:pt x="52" y="32"/>
                </a:cubicBezTo>
                <a:cubicBezTo>
                  <a:pt x="54" y="32"/>
                  <a:pt x="57" y="32"/>
                  <a:pt x="59" y="33"/>
                </a:cubicBezTo>
                <a:cubicBezTo>
                  <a:pt x="65" y="36"/>
                  <a:pt x="65" y="36"/>
                  <a:pt x="65" y="36"/>
                </a:cubicBezTo>
                <a:cubicBezTo>
                  <a:pt x="69" y="29"/>
                  <a:pt x="69" y="29"/>
                  <a:pt x="69" y="29"/>
                </a:cubicBezTo>
                <a:cubicBezTo>
                  <a:pt x="76" y="16"/>
                  <a:pt x="89" y="8"/>
                  <a:pt x="104" y="8"/>
                </a:cubicBezTo>
                <a:cubicBezTo>
                  <a:pt x="126" y="8"/>
                  <a:pt x="144" y="26"/>
                  <a:pt x="144" y="48"/>
                </a:cubicBezTo>
                <a:cubicBezTo>
                  <a:pt x="144" y="49"/>
                  <a:pt x="144" y="49"/>
                  <a:pt x="144" y="50"/>
                </a:cubicBezTo>
                <a:cubicBezTo>
                  <a:pt x="144" y="51"/>
                  <a:pt x="144" y="51"/>
                  <a:pt x="144" y="51"/>
                </a:cubicBezTo>
                <a:cubicBezTo>
                  <a:pt x="143" y="56"/>
                  <a:pt x="143" y="56"/>
                  <a:pt x="143" y="56"/>
                </a:cubicBezTo>
                <a:cubicBezTo>
                  <a:pt x="149" y="59"/>
                  <a:pt x="149" y="59"/>
                  <a:pt x="149" y="59"/>
                </a:cubicBezTo>
                <a:cubicBezTo>
                  <a:pt x="160" y="64"/>
                  <a:pt x="168" y="75"/>
                  <a:pt x="168" y="88"/>
                </a:cubicBezTo>
                <a:cubicBezTo>
                  <a:pt x="168" y="106"/>
                  <a:pt x="154" y="120"/>
                  <a:pt x="136" y="120"/>
                </a:cubicBezTo>
                <a:cubicBezTo>
                  <a:pt x="104" y="120"/>
                  <a:pt x="104" y="120"/>
                  <a:pt x="104" y="120"/>
                </a:cubicBezTo>
                <a:cubicBezTo>
                  <a:pt x="102" y="120"/>
                  <a:pt x="100" y="122"/>
                  <a:pt x="100" y="124"/>
                </a:cubicBezTo>
                <a:cubicBezTo>
                  <a:pt x="100" y="126"/>
                  <a:pt x="102" y="128"/>
                  <a:pt x="104" y="128"/>
                </a:cubicBezTo>
                <a:cubicBezTo>
                  <a:pt x="136" y="128"/>
                  <a:pt x="136" y="128"/>
                  <a:pt x="136" y="128"/>
                </a:cubicBezTo>
                <a:cubicBezTo>
                  <a:pt x="158" y="128"/>
                  <a:pt x="176" y="110"/>
                  <a:pt x="176" y="88"/>
                </a:cubicBezTo>
                <a:cubicBezTo>
                  <a:pt x="176" y="72"/>
                  <a:pt x="166" y="57"/>
                  <a:pt x="152" y="51"/>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3">
            <a:extLst>
              <a:ext uri="{FF2B5EF4-FFF2-40B4-BE49-F238E27FC236}">
                <a16:creationId xmlns:a16="http://schemas.microsoft.com/office/drawing/2014/main" id="{60C9F500-CAF1-49E8-9FE7-7336B468153C}"/>
              </a:ext>
            </a:extLst>
          </p:cNvPr>
          <p:cNvSpPr>
            <a:spLocks noEditPoints="1"/>
          </p:cNvSpPr>
          <p:nvPr userDrawn="1"/>
        </p:nvSpPr>
        <p:spPr bwMode="auto">
          <a:xfrm>
            <a:off x="9669463" y="1592263"/>
            <a:ext cx="557212" cy="481013"/>
          </a:xfrm>
          <a:custGeom>
            <a:avLst/>
            <a:gdLst>
              <a:gd name="T0" fmla="*/ 86 w 176"/>
              <a:gd name="T1" fmla="*/ 101 h 152"/>
              <a:gd name="T2" fmla="*/ 85 w 176"/>
              <a:gd name="T3" fmla="*/ 100 h 152"/>
              <a:gd name="T4" fmla="*/ 69 w 176"/>
              <a:gd name="T5" fmla="*/ 96 h 152"/>
              <a:gd name="T6" fmla="*/ 64 w 176"/>
              <a:gd name="T7" fmla="*/ 102 h 152"/>
              <a:gd name="T8" fmla="*/ 73 w 176"/>
              <a:gd name="T9" fmla="*/ 105 h 152"/>
              <a:gd name="T10" fmla="*/ 79 w 176"/>
              <a:gd name="T11" fmla="*/ 146 h 152"/>
              <a:gd name="T12" fmla="*/ 72 w 176"/>
              <a:gd name="T13" fmla="*/ 124 h 152"/>
              <a:gd name="T14" fmla="*/ 76 w 176"/>
              <a:gd name="T15" fmla="*/ 120 h 152"/>
              <a:gd name="T16" fmla="*/ 82 w 176"/>
              <a:gd name="T17" fmla="*/ 124 h 152"/>
              <a:gd name="T18" fmla="*/ 88 w 176"/>
              <a:gd name="T19" fmla="*/ 105 h 152"/>
              <a:gd name="T20" fmla="*/ 152 w 176"/>
              <a:gd name="T21" fmla="*/ 51 h 152"/>
              <a:gd name="T22" fmla="*/ 104 w 176"/>
              <a:gd name="T23" fmla="*/ 0 h 152"/>
              <a:gd name="T24" fmla="*/ 52 w 176"/>
              <a:gd name="T25" fmla="*/ 24 h 152"/>
              <a:gd name="T26" fmla="*/ 25 w 176"/>
              <a:gd name="T27" fmla="*/ 58 h 152"/>
              <a:gd name="T28" fmla="*/ 36 w 176"/>
              <a:gd name="T29" fmla="*/ 128 h 152"/>
              <a:gd name="T30" fmla="*/ 56 w 176"/>
              <a:gd name="T31" fmla="*/ 124 h 152"/>
              <a:gd name="T32" fmla="*/ 36 w 176"/>
              <a:gd name="T33" fmla="*/ 120 h 152"/>
              <a:gd name="T34" fmla="*/ 27 w 176"/>
              <a:gd name="T35" fmla="*/ 65 h 152"/>
              <a:gd name="T36" fmla="*/ 32 w 176"/>
              <a:gd name="T37" fmla="*/ 56 h 152"/>
              <a:gd name="T38" fmla="*/ 52 w 176"/>
              <a:gd name="T39" fmla="*/ 32 h 152"/>
              <a:gd name="T40" fmla="*/ 65 w 176"/>
              <a:gd name="T41" fmla="*/ 36 h 152"/>
              <a:gd name="T42" fmla="*/ 104 w 176"/>
              <a:gd name="T43" fmla="*/ 8 h 152"/>
              <a:gd name="T44" fmla="*/ 144 w 176"/>
              <a:gd name="T45" fmla="*/ 50 h 152"/>
              <a:gd name="T46" fmla="*/ 143 w 176"/>
              <a:gd name="T47" fmla="*/ 56 h 152"/>
              <a:gd name="T48" fmla="*/ 168 w 176"/>
              <a:gd name="T49" fmla="*/ 88 h 152"/>
              <a:gd name="T50" fmla="*/ 124 w 176"/>
              <a:gd name="T51" fmla="*/ 120 h 152"/>
              <a:gd name="T52" fmla="*/ 124 w 176"/>
              <a:gd name="T53" fmla="*/ 128 h 152"/>
              <a:gd name="T54" fmla="*/ 176 w 176"/>
              <a:gd name="T55" fmla="*/ 88 h 152"/>
              <a:gd name="T56" fmla="*/ 109 w 176"/>
              <a:gd name="T57" fmla="*/ 144 h 152"/>
              <a:gd name="T58" fmla="*/ 112 w 176"/>
              <a:gd name="T59" fmla="*/ 124 h 152"/>
              <a:gd name="T60" fmla="*/ 95 w 176"/>
              <a:gd name="T61" fmla="*/ 110 h 152"/>
              <a:gd name="T62" fmla="*/ 98 w 176"/>
              <a:gd name="T63" fmla="*/ 136 h 152"/>
              <a:gd name="T64" fmla="*/ 100 w 176"/>
              <a:gd name="T65" fmla="*/ 125 h 152"/>
              <a:gd name="T66" fmla="*/ 92 w 176"/>
              <a:gd name="T67" fmla="*/ 126 h 152"/>
              <a:gd name="T68" fmla="*/ 88 w 176"/>
              <a:gd name="T69" fmla="*/ 146 h 152"/>
              <a:gd name="T70" fmla="*/ 91 w 176"/>
              <a:gd name="T71" fmla="*/ 148 h 152"/>
              <a:gd name="T72" fmla="*/ 107 w 176"/>
              <a:gd name="T73" fmla="*/ 152 h 152"/>
              <a:gd name="T74" fmla="*/ 112 w 176"/>
              <a:gd name="T75" fmla="*/ 14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52">
                <a:moveTo>
                  <a:pt x="88" y="102"/>
                </a:moveTo>
                <a:cubicBezTo>
                  <a:pt x="87" y="101"/>
                  <a:pt x="86" y="101"/>
                  <a:pt x="86" y="101"/>
                </a:cubicBezTo>
                <a:cubicBezTo>
                  <a:pt x="86" y="100"/>
                  <a:pt x="86" y="100"/>
                  <a:pt x="86" y="100"/>
                </a:cubicBezTo>
                <a:cubicBezTo>
                  <a:pt x="85" y="100"/>
                  <a:pt x="85" y="100"/>
                  <a:pt x="85" y="100"/>
                </a:cubicBezTo>
                <a:cubicBezTo>
                  <a:pt x="69" y="96"/>
                  <a:pt x="69" y="96"/>
                  <a:pt x="69" y="96"/>
                </a:cubicBezTo>
                <a:cubicBezTo>
                  <a:pt x="69" y="96"/>
                  <a:pt x="69" y="96"/>
                  <a:pt x="69" y="96"/>
                </a:cubicBezTo>
                <a:cubicBezTo>
                  <a:pt x="68" y="96"/>
                  <a:pt x="67" y="96"/>
                  <a:pt x="66" y="97"/>
                </a:cubicBezTo>
                <a:cubicBezTo>
                  <a:pt x="64" y="98"/>
                  <a:pt x="63" y="100"/>
                  <a:pt x="64" y="102"/>
                </a:cubicBezTo>
                <a:cubicBezTo>
                  <a:pt x="65" y="103"/>
                  <a:pt x="66" y="104"/>
                  <a:pt x="67" y="104"/>
                </a:cubicBezTo>
                <a:cubicBezTo>
                  <a:pt x="73" y="105"/>
                  <a:pt x="73" y="105"/>
                  <a:pt x="73" y="105"/>
                </a:cubicBezTo>
                <a:cubicBezTo>
                  <a:pt x="68" y="110"/>
                  <a:pt x="64" y="116"/>
                  <a:pt x="64" y="124"/>
                </a:cubicBezTo>
                <a:cubicBezTo>
                  <a:pt x="64" y="134"/>
                  <a:pt x="70" y="143"/>
                  <a:pt x="79" y="146"/>
                </a:cubicBezTo>
                <a:cubicBezTo>
                  <a:pt x="81" y="138"/>
                  <a:pt x="81" y="138"/>
                  <a:pt x="81" y="138"/>
                </a:cubicBezTo>
                <a:cubicBezTo>
                  <a:pt x="76" y="136"/>
                  <a:pt x="72" y="130"/>
                  <a:pt x="72" y="124"/>
                </a:cubicBezTo>
                <a:cubicBezTo>
                  <a:pt x="72" y="119"/>
                  <a:pt x="74" y="114"/>
                  <a:pt x="78" y="111"/>
                </a:cubicBezTo>
                <a:cubicBezTo>
                  <a:pt x="76" y="120"/>
                  <a:pt x="76" y="120"/>
                  <a:pt x="76" y="120"/>
                </a:cubicBezTo>
                <a:cubicBezTo>
                  <a:pt x="76" y="121"/>
                  <a:pt x="76" y="122"/>
                  <a:pt x="76" y="123"/>
                </a:cubicBezTo>
                <a:cubicBezTo>
                  <a:pt x="78" y="125"/>
                  <a:pt x="80" y="125"/>
                  <a:pt x="82" y="124"/>
                </a:cubicBezTo>
                <a:cubicBezTo>
                  <a:pt x="83" y="124"/>
                  <a:pt x="84" y="123"/>
                  <a:pt x="84" y="122"/>
                </a:cubicBezTo>
                <a:cubicBezTo>
                  <a:pt x="88" y="105"/>
                  <a:pt x="88" y="105"/>
                  <a:pt x="88" y="105"/>
                </a:cubicBezTo>
                <a:cubicBezTo>
                  <a:pt x="88" y="104"/>
                  <a:pt x="88" y="103"/>
                  <a:pt x="88" y="102"/>
                </a:cubicBezTo>
                <a:moveTo>
                  <a:pt x="152" y="51"/>
                </a:moveTo>
                <a:cubicBezTo>
                  <a:pt x="152" y="50"/>
                  <a:pt x="152" y="49"/>
                  <a:pt x="152" y="48"/>
                </a:cubicBezTo>
                <a:cubicBezTo>
                  <a:pt x="152" y="21"/>
                  <a:pt x="131" y="0"/>
                  <a:pt x="104" y="0"/>
                </a:cubicBezTo>
                <a:cubicBezTo>
                  <a:pt x="86" y="0"/>
                  <a:pt x="70" y="10"/>
                  <a:pt x="62" y="26"/>
                </a:cubicBezTo>
                <a:cubicBezTo>
                  <a:pt x="59" y="25"/>
                  <a:pt x="55" y="24"/>
                  <a:pt x="52" y="24"/>
                </a:cubicBezTo>
                <a:cubicBezTo>
                  <a:pt x="37" y="24"/>
                  <a:pt x="24" y="37"/>
                  <a:pt x="24" y="52"/>
                </a:cubicBezTo>
                <a:cubicBezTo>
                  <a:pt x="24" y="54"/>
                  <a:pt x="24" y="56"/>
                  <a:pt x="25" y="58"/>
                </a:cubicBezTo>
                <a:cubicBezTo>
                  <a:pt x="10" y="63"/>
                  <a:pt x="0" y="76"/>
                  <a:pt x="0" y="92"/>
                </a:cubicBezTo>
                <a:cubicBezTo>
                  <a:pt x="0" y="112"/>
                  <a:pt x="16" y="128"/>
                  <a:pt x="36" y="128"/>
                </a:cubicBezTo>
                <a:cubicBezTo>
                  <a:pt x="52" y="128"/>
                  <a:pt x="52" y="128"/>
                  <a:pt x="52" y="128"/>
                </a:cubicBezTo>
                <a:cubicBezTo>
                  <a:pt x="54" y="128"/>
                  <a:pt x="56" y="126"/>
                  <a:pt x="56" y="124"/>
                </a:cubicBezTo>
                <a:cubicBezTo>
                  <a:pt x="56" y="122"/>
                  <a:pt x="54" y="120"/>
                  <a:pt x="52" y="120"/>
                </a:cubicBezTo>
                <a:cubicBezTo>
                  <a:pt x="36" y="120"/>
                  <a:pt x="36" y="120"/>
                  <a:pt x="36" y="120"/>
                </a:cubicBezTo>
                <a:cubicBezTo>
                  <a:pt x="21" y="120"/>
                  <a:pt x="8" y="107"/>
                  <a:pt x="8" y="92"/>
                </a:cubicBezTo>
                <a:cubicBezTo>
                  <a:pt x="8" y="80"/>
                  <a:pt x="16" y="69"/>
                  <a:pt x="27" y="65"/>
                </a:cubicBezTo>
                <a:cubicBezTo>
                  <a:pt x="34" y="63"/>
                  <a:pt x="34" y="63"/>
                  <a:pt x="34" y="63"/>
                </a:cubicBezTo>
                <a:cubicBezTo>
                  <a:pt x="32" y="56"/>
                  <a:pt x="32" y="56"/>
                  <a:pt x="32" y="56"/>
                </a:cubicBezTo>
                <a:cubicBezTo>
                  <a:pt x="32" y="55"/>
                  <a:pt x="32" y="53"/>
                  <a:pt x="32" y="52"/>
                </a:cubicBezTo>
                <a:cubicBezTo>
                  <a:pt x="32" y="41"/>
                  <a:pt x="41" y="32"/>
                  <a:pt x="52" y="32"/>
                </a:cubicBezTo>
                <a:cubicBezTo>
                  <a:pt x="54" y="32"/>
                  <a:pt x="57" y="32"/>
                  <a:pt x="59" y="33"/>
                </a:cubicBezTo>
                <a:cubicBezTo>
                  <a:pt x="65" y="36"/>
                  <a:pt x="65" y="36"/>
                  <a:pt x="65" y="36"/>
                </a:cubicBezTo>
                <a:cubicBezTo>
                  <a:pt x="69" y="29"/>
                  <a:pt x="69" y="29"/>
                  <a:pt x="69" y="29"/>
                </a:cubicBezTo>
                <a:cubicBezTo>
                  <a:pt x="76" y="16"/>
                  <a:pt x="89" y="8"/>
                  <a:pt x="104" y="8"/>
                </a:cubicBezTo>
                <a:cubicBezTo>
                  <a:pt x="126" y="8"/>
                  <a:pt x="144" y="26"/>
                  <a:pt x="144" y="48"/>
                </a:cubicBezTo>
                <a:cubicBezTo>
                  <a:pt x="144" y="49"/>
                  <a:pt x="144" y="49"/>
                  <a:pt x="144" y="50"/>
                </a:cubicBezTo>
                <a:cubicBezTo>
                  <a:pt x="144" y="51"/>
                  <a:pt x="144" y="51"/>
                  <a:pt x="144" y="51"/>
                </a:cubicBezTo>
                <a:cubicBezTo>
                  <a:pt x="143" y="56"/>
                  <a:pt x="143" y="56"/>
                  <a:pt x="143" y="56"/>
                </a:cubicBezTo>
                <a:cubicBezTo>
                  <a:pt x="149" y="59"/>
                  <a:pt x="149" y="59"/>
                  <a:pt x="149" y="59"/>
                </a:cubicBezTo>
                <a:cubicBezTo>
                  <a:pt x="160" y="64"/>
                  <a:pt x="168" y="75"/>
                  <a:pt x="168" y="88"/>
                </a:cubicBezTo>
                <a:cubicBezTo>
                  <a:pt x="168" y="106"/>
                  <a:pt x="154" y="120"/>
                  <a:pt x="136" y="120"/>
                </a:cubicBezTo>
                <a:cubicBezTo>
                  <a:pt x="124" y="120"/>
                  <a:pt x="124" y="120"/>
                  <a:pt x="124" y="120"/>
                </a:cubicBezTo>
                <a:cubicBezTo>
                  <a:pt x="122" y="120"/>
                  <a:pt x="120" y="122"/>
                  <a:pt x="120" y="124"/>
                </a:cubicBezTo>
                <a:cubicBezTo>
                  <a:pt x="120" y="126"/>
                  <a:pt x="122" y="128"/>
                  <a:pt x="124" y="128"/>
                </a:cubicBezTo>
                <a:cubicBezTo>
                  <a:pt x="136" y="128"/>
                  <a:pt x="136" y="128"/>
                  <a:pt x="136" y="128"/>
                </a:cubicBezTo>
                <a:cubicBezTo>
                  <a:pt x="158" y="128"/>
                  <a:pt x="176" y="110"/>
                  <a:pt x="176" y="88"/>
                </a:cubicBezTo>
                <a:cubicBezTo>
                  <a:pt x="176" y="72"/>
                  <a:pt x="166" y="57"/>
                  <a:pt x="152" y="51"/>
                </a:cubicBezTo>
                <a:moveTo>
                  <a:pt x="109" y="144"/>
                </a:moveTo>
                <a:cubicBezTo>
                  <a:pt x="103" y="143"/>
                  <a:pt x="103" y="143"/>
                  <a:pt x="103" y="143"/>
                </a:cubicBezTo>
                <a:cubicBezTo>
                  <a:pt x="108" y="138"/>
                  <a:pt x="112" y="132"/>
                  <a:pt x="112" y="124"/>
                </a:cubicBezTo>
                <a:cubicBezTo>
                  <a:pt x="112" y="114"/>
                  <a:pt x="106" y="106"/>
                  <a:pt x="98" y="102"/>
                </a:cubicBezTo>
                <a:cubicBezTo>
                  <a:pt x="95" y="110"/>
                  <a:pt x="95" y="110"/>
                  <a:pt x="95" y="110"/>
                </a:cubicBezTo>
                <a:cubicBezTo>
                  <a:pt x="100" y="113"/>
                  <a:pt x="104" y="118"/>
                  <a:pt x="104" y="124"/>
                </a:cubicBezTo>
                <a:cubicBezTo>
                  <a:pt x="104" y="129"/>
                  <a:pt x="102" y="133"/>
                  <a:pt x="98" y="136"/>
                </a:cubicBezTo>
                <a:cubicBezTo>
                  <a:pt x="100" y="128"/>
                  <a:pt x="100" y="128"/>
                  <a:pt x="100" y="128"/>
                </a:cubicBezTo>
                <a:cubicBezTo>
                  <a:pt x="100" y="127"/>
                  <a:pt x="100" y="126"/>
                  <a:pt x="100" y="125"/>
                </a:cubicBezTo>
                <a:cubicBezTo>
                  <a:pt x="99" y="123"/>
                  <a:pt x="96" y="123"/>
                  <a:pt x="94" y="124"/>
                </a:cubicBezTo>
                <a:cubicBezTo>
                  <a:pt x="93" y="124"/>
                  <a:pt x="93" y="125"/>
                  <a:pt x="92" y="126"/>
                </a:cubicBezTo>
                <a:cubicBezTo>
                  <a:pt x="88" y="143"/>
                  <a:pt x="88" y="143"/>
                  <a:pt x="88" y="143"/>
                </a:cubicBezTo>
                <a:cubicBezTo>
                  <a:pt x="88" y="144"/>
                  <a:pt x="88" y="145"/>
                  <a:pt x="88" y="146"/>
                </a:cubicBezTo>
                <a:cubicBezTo>
                  <a:pt x="89" y="147"/>
                  <a:pt x="90" y="147"/>
                  <a:pt x="91" y="148"/>
                </a:cubicBezTo>
                <a:cubicBezTo>
                  <a:pt x="91" y="148"/>
                  <a:pt x="91" y="148"/>
                  <a:pt x="91" y="148"/>
                </a:cubicBezTo>
                <a:cubicBezTo>
                  <a:pt x="91" y="148"/>
                  <a:pt x="91" y="148"/>
                  <a:pt x="91" y="148"/>
                </a:cubicBezTo>
                <a:cubicBezTo>
                  <a:pt x="107" y="152"/>
                  <a:pt x="107" y="152"/>
                  <a:pt x="107" y="152"/>
                </a:cubicBezTo>
                <a:cubicBezTo>
                  <a:pt x="108" y="152"/>
                  <a:pt x="109" y="152"/>
                  <a:pt x="110" y="152"/>
                </a:cubicBezTo>
                <a:cubicBezTo>
                  <a:pt x="112" y="151"/>
                  <a:pt x="113" y="148"/>
                  <a:pt x="112" y="146"/>
                </a:cubicBezTo>
                <a:cubicBezTo>
                  <a:pt x="111" y="145"/>
                  <a:pt x="110" y="145"/>
                  <a:pt x="109" y="144"/>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4">
            <a:extLst>
              <a:ext uri="{FF2B5EF4-FFF2-40B4-BE49-F238E27FC236}">
                <a16:creationId xmlns:a16="http://schemas.microsoft.com/office/drawing/2014/main" id="{1C0C6B55-A223-4828-8DFD-B659A54FCD34}"/>
              </a:ext>
            </a:extLst>
          </p:cNvPr>
          <p:cNvSpPr>
            <a:spLocks noEditPoints="1"/>
          </p:cNvSpPr>
          <p:nvPr userDrawn="1"/>
        </p:nvSpPr>
        <p:spPr bwMode="auto">
          <a:xfrm>
            <a:off x="10733088" y="1554163"/>
            <a:ext cx="557212" cy="557213"/>
          </a:xfrm>
          <a:custGeom>
            <a:avLst/>
            <a:gdLst>
              <a:gd name="T0" fmla="*/ 24 w 176"/>
              <a:gd name="T1" fmla="*/ 128 h 176"/>
              <a:gd name="T2" fmla="*/ 0 w 176"/>
              <a:gd name="T3" fmla="*/ 152 h 176"/>
              <a:gd name="T4" fmla="*/ 24 w 176"/>
              <a:gd name="T5" fmla="*/ 176 h 176"/>
              <a:gd name="T6" fmla="*/ 48 w 176"/>
              <a:gd name="T7" fmla="*/ 152 h 176"/>
              <a:gd name="T8" fmla="*/ 24 w 176"/>
              <a:gd name="T9" fmla="*/ 128 h 176"/>
              <a:gd name="T10" fmla="*/ 24 w 176"/>
              <a:gd name="T11" fmla="*/ 168 h 176"/>
              <a:gd name="T12" fmla="*/ 8 w 176"/>
              <a:gd name="T13" fmla="*/ 152 h 176"/>
              <a:gd name="T14" fmla="*/ 24 w 176"/>
              <a:gd name="T15" fmla="*/ 136 h 176"/>
              <a:gd name="T16" fmla="*/ 40 w 176"/>
              <a:gd name="T17" fmla="*/ 152 h 176"/>
              <a:gd name="T18" fmla="*/ 24 w 176"/>
              <a:gd name="T19" fmla="*/ 168 h 176"/>
              <a:gd name="T20" fmla="*/ 4 w 176"/>
              <a:gd name="T21" fmla="*/ 40 h 176"/>
              <a:gd name="T22" fmla="*/ 0 w 176"/>
              <a:gd name="T23" fmla="*/ 44 h 176"/>
              <a:gd name="T24" fmla="*/ 4 w 176"/>
              <a:gd name="T25" fmla="*/ 48 h 176"/>
              <a:gd name="T26" fmla="*/ 128 w 176"/>
              <a:gd name="T27" fmla="*/ 172 h 176"/>
              <a:gd name="T28" fmla="*/ 132 w 176"/>
              <a:gd name="T29" fmla="*/ 176 h 176"/>
              <a:gd name="T30" fmla="*/ 136 w 176"/>
              <a:gd name="T31" fmla="*/ 172 h 176"/>
              <a:gd name="T32" fmla="*/ 4 w 176"/>
              <a:gd name="T33" fmla="*/ 40 h 176"/>
              <a:gd name="T34" fmla="*/ 4 w 176"/>
              <a:gd name="T35" fmla="*/ 80 h 176"/>
              <a:gd name="T36" fmla="*/ 0 w 176"/>
              <a:gd name="T37" fmla="*/ 84 h 176"/>
              <a:gd name="T38" fmla="*/ 4 w 176"/>
              <a:gd name="T39" fmla="*/ 88 h 176"/>
              <a:gd name="T40" fmla="*/ 88 w 176"/>
              <a:gd name="T41" fmla="*/ 172 h 176"/>
              <a:gd name="T42" fmla="*/ 92 w 176"/>
              <a:gd name="T43" fmla="*/ 176 h 176"/>
              <a:gd name="T44" fmla="*/ 96 w 176"/>
              <a:gd name="T45" fmla="*/ 172 h 176"/>
              <a:gd name="T46" fmla="*/ 4 w 176"/>
              <a:gd name="T47" fmla="*/ 80 h 176"/>
              <a:gd name="T48" fmla="*/ 4 w 176"/>
              <a:gd name="T49" fmla="*/ 0 h 176"/>
              <a:gd name="T50" fmla="*/ 0 w 176"/>
              <a:gd name="T51" fmla="*/ 4 h 176"/>
              <a:gd name="T52" fmla="*/ 4 w 176"/>
              <a:gd name="T53" fmla="*/ 8 h 176"/>
              <a:gd name="T54" fmla="*/ 168 w 176"/>
              <a:gd name="T55" fmla="*/ 172 h 176"/>
              <a:gd name="T56" fmla="*/ 172 w 176"/>
              <a:gd name="T57" fmla="*/ 176 h 176"/>
              <a:gd name="T58" fmla="*/ 176 w 176"/>
              <a:gd name="T59" fmla="*/ 172 h 176"/>
              <a:gd name="T60" fmla="*/ 4 w 176"/>
              <a:gd name="T6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6" h="176">
                <a:moveTo>
                  <a:pt x="24" y="128"/>
                </a:moveTo>
                <a:cubicBezTo>
                  <a:pt x="11" y="128"/>
                  <a:pt x="0" y="139"/>
                  <a:pt x="0" y="152"/>
                </a:cubicBezTo>
                <a:cubicBezTo>
                  <a:pt x="0" y="165"/>
                  <a:pt x="11" y="176"/>
                  <a:pt x="24" y="176"/>
                </a:cubicBezTo>
                <a:cubicBezTo>
                  <a:pt x="37" y="176"/>
                  <a:pt x="48" y="165"/>
                  <a:pt x="48" y="152"/>
                </a:cubicBezTo>
                <a:cubicBezTo>
                  <a:pt x="48" y="139"/>
                  <a:pt x="37" y="128"/>
                  <a:pt x="24" y="128"/>
                </a:cubicBezTo>
                <a:moveTo>
                  <a:pt x="24" y="168"/>
                </a:moveTo>
                <a:cubicBezTo>
                  <a:pt x="15" y="168"/>
                  <a:pt x="8" y="161"/>
                  <a:pt x="8" y="152"/>
                </a:cubicBezTo>
                <a:cubicBezTo>
                  <a:pt x="8" y="143"/>
                  <a:pt x="15" y="136"/>
                  <a:pt x="24" y="136"/>
                </a:cubicBezTo>
                <a:cubicBezTo>
                  <a:pt x="33" y="136"/>
                  <a:pt x="40" y="143"/>
                  <a:pt x="40" y="152"/>
                </a:cubicBezTo>
                <a:cubicBezTo>
                  <a:pt x="40" y="161"/>
                  <a:pt x="33" y="168"/>
                  <a:pt x="24" y="168"/>
                </a:cubicBezTo>
                <a:moveTo>
                  <a:pt x="4" y="40"/>
                </a:moveTo>
                <a:cubicBezTo>
                  <a:pt x="2" y="40"/>
                  <a:pt x="0" y="42"/>
                  <a:pt x="0" y="44"/>
                </a:cubicBezTo>
                <a:cubicBezTo>
                  <a:pt x="0" y="46"/>
                  <a:pt x="2" y="48"/>
                  <a:pt x="4" y="48"/>
                </a:cubicBezTo>
                <a:cubicBezTo>
                  <a:pt x="72" y="48"/>
                  <a:pt x="128" y="104"/>
                  <a:pt x="128" y="172"/>
                </a:cubicBezTo>
                <a:cubicBezTo>
                  <a:pt x="128" y="174"/>
                  <a:pt x="130" y="176"/>
                  <a:pt x="132" y="176"/>
                </a:cubicBezTo>
                <a:cubicBezTo>
                  <a:pt x="134" y="176"/>
                  <a:pt x="136" y="174"/>
                  <a:pt x="136" y="172"/>
                </a:cubicBezTo>
                <a:cubicBezTo>
                  <a:pt x="136" y="99"/>
                  <a:pt x="77" y="40"/>
                  <a:pt x="4" y="40"/>
                </a:cubicBezTo>
                <a:moveTo>
                  <a:pt x="4" y="80"/>
                </a:moveTo>
                <a:cubicBezTo>
                  <a:pt x="2" y="80"/>
                  <a:pt x="0" y="82"/>
                  <a:pt x="0" y="84"/>
                </a:cubicBezTo>
                <a:cubicBezTo>
                  <a:pt x="0" y="86"/>
                  <a:pt x="2" y="88"/>
                  <a:pt x="4" y="88"/>
                </a:cubicBezTo>
                <a:cubicBezTo>
                  <a:pt x="50" y="88"/>
                  <a:pt x="88" y="126"/>
                  <a:pt x="88" y="172"/>
                </a:cubicBezTo>
                <a:cubicBezTo>
                  <a:pt x="88" y="174"/>
                  <a:pt x="90" y="176"/>
                  <a:pt x="92" y="176"/>
                </a:cubicBezTo>
                <a:cubicBezTo>
                  <a:pt x="94" y="176"/>
                  <a:pt x="96" y="174"/>
                  <a:pt x="96" y="172"/>
                </a:cubicBezTo>
                <a:cubicBezTo>
                  <a:pt x="96" y="121"/>
                  <a:pt x="55" y="80"/>
                  <a:pt x="4" y="80"/>
                </a:cubicBezTo>
                <a:moveTo>
                  <a:pt x="4" y="0"/>
                </a:moveTo>
                <a:cubicBezTo>
                  <a:pt x="2" y="0"/>
                  <a:pt x="0" y="2"/>
                  <a:pt x="0" y="4"/>
                </a:cubicBezTo>
                <a:cubicBezTo>
                  <a:pt x="0" y="6"/>
                  <a:pt x="2" y="8"/>
                  <a:pt x="4" y="8"/>
                </a:cubicBezTo>
                <a:cubicBezTo>
                  <a:pt x="95" y="8"/>
                  <a:pt x="168" y="81"/>
                  <a:pt x="168" y="172"/>
                </a:cubicBezTo>
                <a:cubicBezTo>
                  <a:pt x="168" y="174"/>
                  <a:pt x="170" y="176"/>
                  <a:pt x="172" y="176"/>
                </a:cubicBezTo>
                <a:cubicBezTo>
                  <a:pt x="174" y="176"/>
                  <a:pt x="176" y="174"/>
                  <a:pt x="176" y="172"/>
                </a:cubicBezTo>
                <a:cubicBezTo>
                  <a:pt x="176" y="77"/>
                  <a:pt x="99" y="0"/>
                  <a:pt x="4" y="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5">
            <a:extLst>
              <a:ext uri="{FF2B5EF4-FFF2-40B4-BE49-F238E27FC236}">
                <a16:creationId xmlns:a16="http://schemas.microsoft.com/office/drawing/2014/main" id="{20917A69-E9AA-4F35-AAF0-8F61E0131CE1}"/>
              </a:ext>
            </a:extLst>
          </p:cNvPr>
          <p:cNvSpPr>
            <a:spLocks noEditPoints="1"/>
          </p:cNvSpPr>
          <p:nvPr userDrawn="1"/>
        </p:nvSpPr>
        <p:spPr bwMode="auto">
          <a:xfrm>
            <a:off x="1163638" y="2617788"/>
            <a:ext cx="557212" cy="557213"/>
          </a:xfrm>
          <a:custGeom>
            <a:avLst/>
            <a:gdLst>
              <a:gd name="T0" fmla="*/ 160 w 176"/>
              <a:gd name="T1" fmla="*/ 0 h 176"/>
              <a:gd name="T2" fmla="*/ 16 w 176"/>
              <a:gd name="T3" fmla="*/ 0 h 176"/>
              <a:gd name="T4" fmla="*/ 0 w 176"/>
              <a:gd name="T5" fmla="*/ 16 h 176"/>
              <a:gd name="T6" fmla="*/ 0 w 176"/>
              <a:gd name="T7" fmla="*/ 160 h 176"/>
              <a:gd name="T8" fmla="*/ 16 w 176"/>
              <a:gd name="T9" fmla="*/ 176 h 176"/>
              <a:gd name="T10" fmla="*/ 160 w 176"/>
              <a:gd name="T11" fmla="*/ 176 h 176"/>
              <a:gd name="T12" fmla="*/ 176 w 176"/>
              <a:gd name="T13" fmla="*/ 160 h 176"/>
              <a:gd name="T14" fmla="*/ 176 w 176"/>
              <a:gd name="T15" fmla="*/ 16 h 176"/>
              <a:gd name="T16" fmla="*/ 160 w 176"/>
              <a:gd name="T17" fmla="*/ 0 h 176"/>
              <a:gd name="T18" fmla="*/ 168 w 176"/>
              <a:gd name="T19" fmla="*/ 160 h 176"/>
              <a:gd name="T20" fmla="*/ 160 w 176"/>
              <a:gd name="T21" fmla="*/ 168 h 176"/>
              <a:gd name="T22" fmla="*/ 16 w 176"/>
              <a:gd name="T23" fmla="*/ 168 h 176"/>
              <a:gd name="T24" fmla="*/ 8 w 176"/>
              <a:gd name="T25" fmla="*/ 160 h 176"/>
              <a:gd name="T26" fmla="*/ 8 w 176"/>
              <a:gd name="T27" fmla="*/ 16 h 176"/>
              <a:gd name="T28" fmla="*/ 16 w 176"/>
              <a:gd name="T29" fmla="*/ 8 h 176"/>
              <a:gd name="T30" fmla="*/ 160 w 176"/>
              <a:gd name="T31" fmla="*/ 8 h 176"/>
              <a:gd name="T32" fmla="*/ 168 w 176"/>
              <a:gd name="T33" fmla="*/ 16 h 176"/>
              <a:gd name="T34" fmla="*/ 168 w 176"/>
              <a:gd name="T35" fmla="*/ 160 h 176"/>
              <a:gd name="T36" fmla="*/ 48 w 176"/>
              <a:gd name="T37" fmla="*/ 36 h 176"/>
              <a:gd name="T38" fmla="*/ 40 w 176"/>
              <a:gd name="T39" fmla="*/ 36 h 176"/>
              <a:gd name="T40" fmla="*/ 36 w 176"/>
              <a:gd name="T41" fmla="*/ 40 h 176"/>
              <a:gd name="T42" fmla="*/ 40 w 176"/>
              <a:gd name="T43" fmla="*/ 44 h 176"/>
              <a:gd name="T44" fmla="*/ 48 w 176"/>
              <a:gd name="T45" fmla="*/ 44 h 176"/>
              <a:gd name="T46" fmla="*/ 132 w 176"/>
              <a:gd name="T47" fmla="*/ 128 h 176"/>
              <a:gd name="T48" fmla="*/ 132 w 176"/>
              <a:gd name="T49" fmla="*/ 136 h 176"/>
              <a:gd name="T50" fmla="*/ 136 w 176"/>
              <a:gd name="T51" fmla="*/ 140 h 176"/>
              <a:gd name="T52" fmla="*/ 140 w 176"/>
              <a:gd name="T53" fmla="*/ 136 h 176"/>
              <a:gd name="T54" fmla="*/ 140 w 176"/>
              <a:gd name="T55" fmla="*/ 128 h 176"/>
              <a:gd name="T56" fmla="*/ 48 w 176"/>
              <a:gd name="T57" fmla="*/ 36 h 176"/>
              <a:gd name="T58" fmla="*/ 52 w 176"/>
              <a:gd name="T59" fmla="*/ 108 h 176"/>
              <a:gd name="T60" fmla="*/ 36 w 176"/>
              <a:gd name="T61" fmla="*/ 124 h 176"/>
              <a:gd name="T62" fmla="*/ 52 w 176"/>
              <a:gd name="T63" fmla="*/ 140 h 176"/>
              <a:gd name="T64" fmla="*/ 68 w 176"/>
              <a:gd name="T65" fmla="*/ 124 h 176"/>
              <a:gd name="T66" fmla="*/ 52 w 176"/>
              <a:gd name="T67" fmla="*/ 108 h 176"/>
              <a:gd name="T68" fmla="*/ 52 w 176"/>
              <a:gd name="T69" fmla="*/ 132 h 176"/>
              <a:gd name="T70" fmla="*/ 44 w 176"/>
              <a:gd name="T71" fmla="*/ 124 h 176"/>
              <a:gd name="T72" fmla="*/ 52 w 176"/>
              <a:gd name="T73" fmla="*/ 116 h 176"/>
              <a:gd name="T74" fmla="*/ 60 w 176"/>
              <a:gd name="T75" fmla="*/ 124 h 176"/>
              <a:gd name="T76" fmla="*/ 52 w 176"/>
              <a:gd name="T77" fmla="*/ 132 h 176"/>
              <a:gd name="T78" fmla="*/ 48 w 176"/>
              <a:gd name="T79" fmla="*/ 60 h 176"/>
              <a:gd name="T80" fmla="*/ 40 w 176"/>
              <a:gd name="T81" fmla="*/ 60 h 176"/>
              <a:gd name="T82" fmla="*/ 36 w 176"/>
              <a:gd name="T83" fmla="*/ 64 h 176"/>
              <a:gd name="T84" fmla="*/ 40 w 176"/>
              <a:gd name="T85" fmla="*/ 68 h 176"/>
              <a:gd name="T86" fmla="*/ 48 w 176"/>
              <a:gd name="T87" fmla="*/ 68 h 176"/>
              <a:gd name="T88" fmla="*/ 108 w 176"/>
              <a:gd name="T89" fmla="*/ 128 h 176"/>
              <a:gd name="T90" fmla="*/ 108 w 176"/>
              <a:gd name="T91" fmla="*/ 136 h 176"/>
              <a:gd name="T92" fmla="*/ 112 w 176"/>
              <a:gd name="T93" fmla="*/ 140 h 176"/>
              <a:gd name="T94" fmla="*/ 116 w 176"/>
              <a:gd name="T95" fmla="*/ 136 h 176"/>
              <a:gd name="T96" fmla="*/ 116 w 176"/>
              <a:gd name="T97" fmla="*/ 128 h 176"/>
              <a:gd name="T98" fmla="*/ 48 w 176"/>
              <a:gd name="T99" fmla="*/ 60 h 176"/>
              <a:gd name="T100" fmla="*/ 48 w 176"/>
              <a:gd name="T101" fmla="*/ 84 h 176"/>
              <a:gd name="T102" fmla="*/ 40 w 176"/>
              <a:gd name="T103" fmla="*/ 84 h 176"/>
              <a:gd name="T104" fmla="*/ 36 w 176"/>
              <a:gd name="T105" fmla="*/ 88 h 176"/>
              <a:gd name="T106" fmla="*/ 40 w 176"/>
              <a:gd name="T107" fmla="*/ 92 h 176"/>
              <a:gd name="T108" fmla="*/ 48 w 176"/>
              <a:gd name="T109" fmla="*/ 92 h 176"/>
              <a:gd name="T110" fmla="*/ 84 w 176"/>
              <a:gd name="T111" fmla="*/ 128 h 176"/>
              <a:gd name="T112" fmla="*/ 84 w 176"/>
              <a:gd name="T113" fmla="*/ 136 h 176"/>
              <a:gd name="T114" fmla="*/ 88 w 176"/>
              <a:gd name="T115" fmla="*/ 140 h 176"/>
              <a:gd name="T116" fmla="*/ 92 w 176"/>
              <a:gd name="T117" fmla="*/ 136 h 176"/>
              <a:gd name="T118" fmla="*/ 92 w 176"/>
              <a:gd name="T119" fmla="*/ 128 h 176"/>
              <a:gd name="T120" fmla="*/ 48 w 176"/>
              <a:gd name="T121"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moveTo>
                  <a:pt x="48" y="36"/>
                </a:moveTo>
                <a:cubicBezTo>
                  <a:pt x="40" y="36"/>
                  <a:pt x="40" y="36"/>
                  <a:pt x="40" y="36"/>
                </a:cubicBezTo>
                <a:cubicBezTo>
                  <a:pt x="38" y="36"/>
                  <a:pt x="36" y="38"/>
                  <a:pt x="36" y="40"/>
                </a:cubicBezTo>
                <a:cubicBezTo>
                  <a:pt x="36" y="42"/>
                  <a:pt x="38" y="44"/>
                  <a:pt x="40" y="44"/>
                </a:cubicBezTo>
                <a:cubicBezTo>
                  <a:pt x="48" y="44"/>
                  <a:pt x="48" y="44"/>
                  <a:pt x="48" y="44"/>
                </a:cubicBezTo>
                <a:cubicBezTo>
                  <a:pt x="94" y="44"/>
                  <a:pt x="132" y="82"/>
                  <a:pt x="132" y="128"/>
                </a:cubicBezTo>
                <a:cubicBezTo>
                  <a:pt x="132" y="136"/>
                  <a:pt x="132" y="136"/>
                  <a:pt x="132" y="136"/>
                </a:cubicBezTo>
                <a:cubicBezTo>
                  <a:pt x="132" y="138"/>
                  <a:pt x="134" y="140"/>
                  <a:pt x="136" y="140"/>
                </a:cubicBezTo>
                <a:cubicBezTo>
                  <a:pt x="138" y="140"/>
                  <a:pt x="140" y="138"/>
                  <a:pt x="140" y="136"/>
                </a:cubicBezTo>
                <a:cubicBezTo>
                  <a:pt x="140" y="128"/>
                  <a:pt x="140" y="128"/>
                  <a:pt x="140" y="128"/>
                </a:cubicBezTo>
                <a:cubicBezTo>
                  <a:pt x="140" y="77"/>
                  <a:pt x="99" y="36"/>
                  <a:pt x="48" y="36"/>
                </a:cubicBezTo>
                <a:moveTo>
                  <a:pt x="52" y="108"/>
                </a:moveTo>
                <a:cubicBezTo>
                  <a:pt x="43" y="108"/>
                  <a:pt x="36" y="115"/>
                  <a:pt x="36" y="124"/>
                </a:cubicBezTo>
                <a:cubicBezTo>
                  <a:pt x="36" y="133"/>
                  <a:pt x="43" y="140"/>
                  <a:pt x="52" y="140"/>
                </a:cubicBezTo>
                <a:cubicBezTo>
                  <a:pt x="61" y="140"/>
                  <a:pt x="68" y="133"/>
                  <a:pt x="68" y="124"/>
                </a:cubicBezTo>
                <a:cubicBezTo>
                  <a:pt x="68" y="115"/>
                  <a:pt x="61" y="108"/>
                  <a:pt x="52" y="108"/>
                </a:cubicBezTo>
                <a:moveTo>
                  <a:pt x="52" y="132"/>
                </a:moveTo>
                <a:cubicBezTo>
                  <a:pt x="48" y="132"/>
                  <a:pt x="44" y="128"/>
                  <a:pt x="44" y="124"/>
                </a:cubicBezTo>
                <a:cubicBezTo>
                  <a:pt x="44" y="120"/>
                  <a:pt x="48" y="116"/>
                  <a:pt x="52" y="116"/>
                </a:cubicBezTo>
                <a:cubicBezTo>
                  <a:pt x="56" y="116"/>
                  <a:pt x="60" y="120"/>
                  <a:pt x="60" y="124"/>
                </a:cubicBezTo>
                <a:cubicBezTo>
                  <a:pt x="60" y="128"/>
                  <a:pt x="56" y="132"/>
                  <a:pt x="52" y="132"/>
                </a:cubicBezTo>
                <a:moveTo>
                  <a:pt x="48" y="60"/>
                </a:moveTo>
                <a:cubicBezTo>
                  <a:pt x="40" y="60"/>
                  <a:pt x="40" y="60"/>
                  <a:pt x="40" y="60"/>
                </a:cubicBezTo>
                <a:cubicBezTo>
                  <a:pt x="38" y="60"/>
                  <a:pt x="36" y="62"/>
                  <a:pt x="36" y="64"/>
                </a:cubicBezTo>
                <a:cubicBezTo>
                  <a:pt x="36" y="66"/>
                  <a:pt x="38" y="68"/>
                  <a:pt x="40" y="68"/>
                </a:cubicBezTo>
                <a:cubicBezTo>
                  <a:pt x="48" y="68"/>
                  <a:pt x="48" y="68"/>
                  <a:pt x="48" y="68"/>
                </a:cubicBezTo>
                <a:cubicBezTo>
                  <a:pt x="81" y="68"/>
                  <a:pt x="108" y="95"/>
                  <a:pt x="108" y="128"/>
                </a:cubicBezTo>
                <a:cubicBezTo>
                  <a:pt x="108" y="136"/>
                  <a:pt x="108" y="136"/>
                  <a:pt x="108" y="136"/>
                </a:cubicBezTo>
                <a:cubicBezTo>
                  <a:pt x="108" y="138"/>
                  <a:pt x="110" y="140"/>
                  <a:pt x="112" y="140"/>
                </a:cubicBezTo>
                <a:cubicBezTo>
                  <a:pt x="114" y="140"/>
                  <a:pt x="116" y="138"/>
                  <a:pt x="116" y="136"/>
                </a:cubicBezTo>
                <a:cubicBezTo>
                  <a:pt x="116" y="128"/>
                  <a:pt x="116" y="128"/>
                  <a:pt x="116" y="128"/>
                </a:cubicBezTo>
                <a:cubicBezTo>
                  <a:pt x="116" y="90"/>
                  <a:pt x="86" y="60"/>
                  <a:pt x="48" y="60"/>
                </a:cubicBezTo>
                <a:moveTo>
                  <a:pt x="48" y="84"/>
                </a:moveTo>
                <a:cubicBezTo>
                  <a:pt x="40" y="84"/>
                  <a:pt x="40" y="84"/>
                  <a:pt x="40" y="84"/>
                </a:cubicBezTo>
                <a:cubicBezTo>
                  <a:pt x="38" y="84"/>
                  <a:pt x="36" y="86"/>
                  <a:pt x="36" y="88"/>
                </a:cubicBezTo>
                <a:cubicBezTo>
                  <a:pt x="36" y="90"/>
                  <a:pt x="38" y="92"/>
                  <a:pt x="40" y="92"/>
                </a:cubicBezTo>
                <a:cubicBezTo>
                  <a:pt x="48" y="92"/>
                  <a:pt x="48" y="92"/>
                  <a:pt x="48" y="92"/>
                </a:cubicBezTo>
                <a:cubicBezTo>
                  <a:pt x="68" y="92"/>
                  <a:pt x="84" y="108"/>
                  <a:pt x="84" y="128"/>
                </a:cubicBezTo>
                <a:cubicBezTo>
                  <a:pt x="84" y="136"/>
                  <a:pt x="84" y="136"/>
                  <a:pt x="84" y="136"/>
                </a:cubicBezTo>
                <a:cubicBezTo>
                  <a:pt x="84" y="138"/>
                  <a:pt x="86" y="140"/>
                  <a:pt x="88" y="140"/>
                </a:cubicBezTo>
                <a:cubicBezTo>
                  <a:pt x="90" y="140"/>
                  <a:pt x="92" y="138"/>
                  <a:pt x="92" y="136"/>
                </a:cubicBezTo>
                <a:cubicBezTo>
                  <a:pt x="92" y="128"/>
                  <a:pt x="92" y="128"/>
                  <a:pt x="92" y="128"/>
                </a:cubicBezTo>
                <a:cubicBezTo>
                  <a:pt x="92" y="104"/>
                  <a:pt x="72" y="84"/>
                  <a:pt x="48" y="84"/>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26">
            <a:extLst>
              <a:ext uri="{FF2B5EF4-FFF2-40B4-BE49-F238E27FC236}">
                <a16:creationId xmlns:a16="http://schemas.microsoft.com/office/drawing/2014/main" id="{506C11EE-DD8F-4A54-BC11-FEE0938B2D40}"/>
              </a:ext>
            </a:extLst>
          </p:cNvPr>
          <p:cNvSpPr>
            <a:spLocks noEditPoints="1"/>
          </p:cNvSpPr>
          <p:nvPr userDrawn="1"/>
        </p:nvSpPr>
        <p:spPr bwMode="auto">
          <a:xfrm>
            <a:off x="2252663" y="2617788"/>
            <a:ext cx="506412" cy="557213"/>
          </a:xfrm>
          <a:custGeom>
            <a:avLst/>
            <a:gdLst>
              <a:gd name="T0" fmla="*/ 80 w 160"/>
              <a:gd name="T1" fmla="*/ 100 h 176"/>
              <a:gd name="T2" fmla="*/ 56 w 160"/>
              <a:gd name="T3" fmla="*/ 124 h 176"/>
              <a:gd name="T4" fmla="*/ 64 w 160"/>
              <a:gd name="T5" fmla="*/ 168 h 176"/>
              <a:gd name="T6" fmla="*/ 72 w 160"/>
              <a:gd name="T7" fmla="*/ 176 h 176"/>
              <a:gd name="T8" fmla="*/ 88 w 160"/>
              <a:gd name="T9" fmla="*/ 176 h 176"/>
              <a:gd name="T10" fmla="*/ 96 w 160"/>
              <a:gd name="T11" fmla="*/ 168 h 176"/>
              <a:gd name="T12" fmla="*/ 104 w 160"/>
              <a:gd name="T13" fmla="*/ 124 h 176"/>
              <a:gd name="T14" fmla="*/ 80 w 160"/>
              <a:gd name="T15" fmla="*/ 100 h 176"/>
              <a:gd name="T16" fmla="*/ 89 w 160"/>
              <a:gd name="T17" fmla="*/ 164 h 176"/>
              <a:gd name="T18" fmla="*/ 86 w 160"/>
              <a:gd name="T19" fmla="*/ 168 h 176"/>
              <a:gd name="T20" fmla="*/ 74 w 160"/>
              <a:gd name="T21" fmla="*/ 168 h 176"/>
              <a:gd name="T22" fmla="*/ 71 w 160"/>
              <a:gd name="T23" fmla="*/ 164 h 176"/>
              <a:gd name="T24" fmla="*/ 64 w 160"/>
              <a:gd name="T25" fmla="*/ 124 h 176"/>
              <a:gd name="T26" fmla="*/ 80 w 160"/>
              <a:gd name="T27" fmla="*/ 108 h 176"/>
              <a:gd name="T28" fmla="*/ 96 w 160"/>
              <a:gd name="T29" fmla="*/ 124 h 176"/>
              <a:gd name="T30" fmla="*/ 89 w 160"/>
              <a:gd name="T31" fmla="*/ 164 h 176"/>
              <a:gd name="T32" fmla="*/ 80 w 160"/>
              <a:gd name="T33" fmla="*/ 92 h 176"/>
              <a:gd name="T34" fmla="*/ 100 w 160"/>
              <a:gd name="T35" fmla="*/ 72 h 176"/>
              <a:gd name="T36" fmla="*/ 80 w 160"/>
              <a:gd name="T37" fmla="*/ 52 h 176"/>
              <a:gd name="T38" fmla="*/ 60 w 160"/>
              <a:gd name="T39" fmla="*/ 72 h 176"/>
              <a:gd name="T40" fmla="*/ 80 w 160"/>
              <a:gd name="T41" fmla="*/ 92 h 176"/>
              <a:gd name="T42" fmla="*/ 80 w 160"/>
              <a:gd name="T43" fmla="*/ 60 h 176"/>
              <a:gd name="T44" fmla="*/ 92 w 160"/>
              <a:gd name="T45" fmla="*/ 72 h 176"/>
              <a:gd name="T46" fmla="*/ 80 w 160"/>
              <a:gd name="T47" fmla="*/ 84 h 176"/>
              <a:gd name="T48" fmla="*/ 68 w 160"/>
              <a:gd name="T49" fmla="*/ 72 h 176"/>
              <a:gd name="T50" fmla="*/ 80 w 160"/>
              <a:gd name="T51" fmla="*/ 60 h 176"/>
              <a:gd name="T52" fmla="*/ 80 w 160"/>
              <a:gd name="T53" fmla="*/ 0 h 176"/>
              <a:gd name="T54" fmla="*/ 0 w 160"/>
              <a:gd name="T55" fmla="*/ 80 h 176"/>
              <a:gd name="T56" fmla="*/ 52 w 160"/>
              <a:gd name="T57" fmla="*/ 155 h 176"/>
              <a:gd name="T58" fmla="*/ 50 w 160"/>
              <a:gd name="T59" fmla="*/ 145 h 176"/>
              <a:gd name="T60" fmla="*/ 8 w 160"/>
              <a:gd name="T61" fmla="*/ 80 h 176"/>
              <a:gd name="T62" fmla="*/ 80 w 160"/>
              <a:gd name="T63" fmla="*/ 8 h 176"/>
              <a:gd name="T64" fmla="*/ 152 w 160"/>
              <a:gd name="T65" fmla="*/ 80 h 176"/>
              <a:gd name="T66" fmla="*/ 110 w 160"/>
              <a:gd name="T67" fmla="*/ 145 h 176"/>
              <a:gd name="T68" fmla="*/ 109 w 160"/>
              <a:gd name="T69" fmla="*/ 155 h 176"/>
              <a:gd name="T70" fmla="*/ 160 w 160"/>
              <a:gd name="T71" fmla="*/ 80 h 176"/>
              <a:gd name="T72" fmla="*/ 80 w 160"/>
              <a:gd name="T73" fmla="*/ 0 h 176"/>
              <a:gd name="T74" fmla="*/ 106 w 160"/>
              <a:gd name="T75" fmla="*/ 103 h 176"/>
              <a:gd name="T76" fmla="*/ 109 w 160"/>
              <a:gd name="T77" fmla="*/ 110 h 176"/>
              <a:gd name="T78" fmla="*/ 128 w 160"/>
              <a:gd name="T79" fmla="*/ 72 h 176"/>
              <a:gd name="T80" fmla="*/ 80 w 160"/>
              <a:gd name="T81" fmla="*/ 24 h 176"/>
              <a:gd name="T82" fmla="*/ 32 w 160"/>
              <a:gd name="T83" fmla="*/ 72 h 176"/>
              <a:gd name="T84" fmla="*/ 50 w 160"/>
              <a:gd name="T85" fmla="*/ 110 h 176"/>
              <a:gd name="T86" fmla="*/ 54 w 160"/>
              <a:gd name="T87" fmla="*/ 103 h 176"/>
              <a:gd name="T88" fmla="*/ 40 w 160"/>
              <a:gd name="T89" fmla="*/ 72 h 176"/>
              <a:gd name="T90" fmla="*/ 80 w 160"/>
              <a:gd name="T91" fmla="*/ 32 h 176"/>
              <a:gd name="T92" fmla="*/ 120 w 160"/>
              <a:gd name="T93" fmla="*/ 72 h 176"/>
              <a:gd name="T94" fmla="*/ 106 w 160"/>
              <a:gd name="T95" fmla="*/ 10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0" h="176">
                <a:moveTo>
                  <a:pt x="80" y="100"/>
                </a:moveTo>
                <a:cubicBezTo>
                  <a:pt x="60" y="100"/>
                  <a:pt x="56" y="112"/>
                  <a:pt x="56" y="124"/>
                </a:cubicBezTo>
                <a:cubicBezTo>
                  <a:pt x="56" y="136"/>
                  <a:pt x="60" y="160"/>
                  <a:pt x="64" y="168"/>
                </a:cubicBezTo>
                <a:cubicBezTo>
                  <a:pt x="68" y="176"/>
                  <a:pt x="72" y="176"/>
                  <a:pt x="72" y="176"/>
                </a:cubicBezTo>
                <a:cubicBezTo>
                  <a:pt x="88" y="176"/>
                  <a:pt x="88" y="176"/>
                  <a:pt x="88" y="176"/>
                </a:cubicBezTo>
                <a:cubicBezTo>
                  <a:pt x="88" y="176"/>
                  <a:pt x="92" y="176"/>
                  <a:pt x="96" y="168"/>
                </a:cubicBezTo>
                <a:cubicBezTo>
                  <a:pt x="100" y="160"/>
                  <a:pt x="104" y="136"/>
                  <a:pt x="104" y="124"/>
                </a:cubicBezTo>
                <a:cubicBezTo>
                  <a:pt x="104" y="112"/>
                  <a:pt x="100" y="100"/>
                  <a:pt x="80" y="100"/>
                </a:cubicBezTo>
                <a:moveTo>
                  <a:pt x="89" y="164"/>
                </a:moveTo>
                <a:cubicBezTo>
                  <a:pt x="88" y="166"/>
                  <a:pt x="87" y="168"/>
                  <a:pt x="86" y="168"/>
                </a:cubicBezTo>
                <a:cubicBezTo>
                  <a:pt x="74" y="168"/>
                  <a:pt x="74" y="168"/>
                  <a:pt x="74" y="168"/>
                </a:cubicBezTo>
                <a:cubicBezTo>
                  <a:pt x="73" y="168"/>
                  <a:pt x="72" y="166"/>
                  <a:pt x="71" y="164"/>
                </a:cubicBezTo>
                <a:cubicBezTo>
                  <a:pt x="68" y="158"/>
                  <a:pt x="64" y="135"/>
                  <a:pt x="64" y="124"/>
                </a:cubicBezTo>
                <a:cubicBezTo>
                  <a:pt x="64" y="112"/>
                  <a:pt x="68" y="108"/>
                  <a:pt x="80" y="108"/>
                </a:cubicBezTo>
                <a:cubicBezTo>
                  <a:pt x="92" y="108"/>
                  <a:pt x="96" y="112"/>
                  <a:pt x="96" y="124"/>
                </a:cubicBezTo>
                <a:cubicBezTo>
                  <a:pt x="96" y="135"/>
                  <a:pt x="92" y="158"/>
                  <a:pt x="89" y="164"/>
                </a:cubicBezTo>
                <a:moveTo>
                  <a:pt x="80" y="92"/>
                </a:moveTo>
                <a:cubicBezTo>
                  <a:pt x="91" y="92"/>
                  <a:pt x="100" y="83"/>
                  <a:pt x="100" y="72"/>
                </a:cubicBezTo>
                <a:cubicBezTo>
                  <a:pt x="100" y="61"/>
                  <a:pt x="91" y="52"/>
                  <a:pt x="80" y="52"/>
                </a:cubicBezTo>
                <a:cubicBezTo>
                  <a:pt x="69" y="52"/>
                  <a:pt x="60" y="61"/>
                  <a:pt x="60" y="72"/>
                </a:cubicBezTo>
                <a:cubicBezTo>
                  <a:pt x="60" y="83"/>
                  <a:pt x="69" y="92"/>
                  <a:pt x="80" y="92"/>
                </a:cubicBezTo>
                <a:moveTo>
                  <a:pt x="80" y="60"/>
                </a:moveTo>
                <a:cubicBezTo>
                  <a:pt x="87" y="60"/>
                  <a:pt x="92" y="65"/>
                  <a:pt x="92" y="72"/>
                </a:cubicBezTo>
                <a:cubicBezTo>
                  <a:pt x="92" y="79"/>
                  <a:pt x="87" y="84"/>
                  <a:pt x="80" y="84"/>
                </a:cubicBezTo>
                <a:cubicBezTo>
                  <a:pt x="73" y="84"/>
                  <a:pt x="68" y="79"/>
                  <a:pt x="68" y="72"/>
                </a:cubicBezTo>
                <a:cubicBezTo>
                  <a:pt x="68" y="65"/>
                  <a:pt x="73" y="60"/>
                  <a:pt x="80" y="60"/>
                </a:cubicBezTo>
                <a:moveTo>
                  <a:pt x="80" y="0"/>
                </a:moveTo>
                <a:cubicBezTo>
                  <a:pt x="36" y="0"/>
                  <a:pt x="0" y="36"/>
                  <a:pt x="0" y="80"/>
                </a:cubicBezTo>
                <a:cubicBezTo>
                  <a:pt x="0" y="114"/>
                  <a:pt x="21" y="143"/>
                  <a:pt x="52" y="155"/>
                </a:cubicBezTo>
                <a:cubicBezTo>
                  <a:pt x="51" y="152"/>
                  <a:pt x="50" y="148"/>
                  <a:pt x="50" y="145"/>
                </a:cubicBezTo>
                <a:cubicBezTo>
                  <a:pt x="25" y="134"/>
                  <a:pt x="8" y="109"/>
                  <a:pt x="8" y="80"/>
                </a:cubicBezTo>
                <a:cubicBezTo>
                  <a:pt x="8" y="40"/>
                  <a:pt x="40" y="8"/>
                  <a:pt x="80" y="8"/>
                </a:cubicBezTo>
                <a:cubicBezTo>
                  <a:pt x="120" y="8"/>
                  <a:pt x="152" y="40"/>
                  <a:pt x="152" y="80"/>
                </a:cubicBezTo>
                <a:cubicBezTo>
                  <a:pt x="152" y="109"/>
                  <a:pt x="135" y="134"/>
                  <a:pt x="110" y="145"/>
                </a:cubicBezTo>
                <a:cubicBezTo>
                  <a:pt x="110" y="148"/>
                  <a:pt x="109" y="152"/>
                  <a:pt x="109" y="155"/>
                </a:cubicBezTo>
                <a:cubicBezTo>
                  <a:pt x="139" y="143"/>
                  <a:pt x="160" y="114"/>
                  <a:pt x="160" y="80"/>
                </a:cubicBezTo>
                <a:cubicBezTo>
                  <a:pt x="160" y="36"/>
                  <a:pt x="124" y="0"/>
                  <a:pt x="80" y="0"/>
                </a:cubicBezTo>
                <a:moveTo>
                  <a:pt x="106" y="103"/>
                </a:moveTo>
                <a:cubicBezTo>
                  <a:pt x="107" y="105"/>
                  <a:pt x="108" y="107"/>
                  <a:pt x="109" y="110"/>
                </a:cubicBezTo>
                <a:cubicBezTo>
                  <a:pt x="121" y="101"/>
                  <a:pt x="128" y="87"/>
                  <a:pt x="128" y="72"/>
                </a:cubicBezTo>
                <a:cubicBezTo>
                  <a:pt x="128" y="45"/>
                  <a:pt x="107" y="24"/>
                  <a:pt x="80" y="24"/>
                </a:cubicBezTo>
                <a:cubicBezTo>
                  <a:pt x="53" y="24"/>
                  <a:pt x="32" y="45"/>
                  <a:pt x="32" y="72"/>
                </a:cubicBezTo>
                <a:cubicBezTo>
                  <a:pt x="32" y="87"/>
                  <a:pt x="39" y="101"/>
                  <a:pt x="50" y="110"/>
                </a:cubicBezTo>
                <a:cubicBezTo>
                  <a:pt x="51" y="107"/>
                  <a:pt x="53" y="105"/>
                  <a:pt x="54" y="103"/>
                </a:cubicBezTo>
                <a:cubicBezTo>
                  <a:pt x="46" y="95"/>
                  <a:pt x="40" y="84"/>
                  <a:pt x="40" y="72"/>
                </a:cubicBezTo>
                <a:cubicBezTo>
                  <a:pt x="40" y="50"/>
                  <a:pt x="58" y="32"/>
                  <a:pt x="80" y="32"/>
                </a:cubicBezTo>
                <a:cubicBezTo>
                  <a:pt x="102" y="32"/>
                  <a:pt x="120" y="50"/>
                  <a:pt x="120" y="72"/>
                </a:cubicBezTo>
                <a:cubicBezTo>
                  <a:pt x="120" y="84"/>
                  <a:pt x="114" y="95"/>
                  <a:pt x="106" y="10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7">
            <a:extLst>
              <a:ext uri="{FF2B5EF4-FFF2-40B4-BE49-F238E27FC236}">
                <a16:creationId xmlns:a16="http://schemas.microsoft.com/office/drawing/2014/main" id="{FC2238BF-30E7-4734-80B3-D2B14A7992A5}"/>
              </a:ext>
            </a:extLst>
          </p:cNvPr>
          <p:cNvSpPr>
            <a:spLocks noEditPoints="1"/>
          </p:cNvSpPr>
          <p:nvPr userDrawn="1"/>
        </p:nvSpPr>
        <p:spPr bwMode="auto">
          <a:xfrm>
            <a:off x="3341688" y="2617788"/>
            <a:ext cx="455612" cy="557213"/>
          </a:xfrm>
          <a:custGeom>
            <a:avLst/>
            <a:gdLst>
              <a:gd name="T0" fmla="*/ 72 w 144"/>
              <a:gd name="T1" fmla="*/ 96 h 176"/>
              <a:gd name="T2" fmla="*/ 48 w 144"/>
              <a:gd name="T3" fmla="*/ 120 h 176"/>
              <a:gd name="T4" fmla="*/ 56 w 144"/>
              <a:gd name="T5" fmla="*/ 168 h 176"/>
              <a:gd name="T6" fmla="*/ 64 w 144"/>
              <a:gd name="T7" fmla="*/ 176 h 176"/>
              <a:gd name="T8" fmla="*/ 80 w 144"/>
              <a:gd name="T9" fmla="*/ 176 h 176"/>
              <a:gd name="T10" fmla="*/ 88 w 144"/>
              <a:gd name="T11" fmla="*/ 168 h 176"/>
              <a:gd name="T12" fmla="*/ 96 w 144"/>
              <a:gd name="T13" fmla="*/ 120 h 176"/>
              <a:gd name="T14" fmla="*/ 72 w 144"/>
              <a:gd name="T15" fmla="*/ 96 h 176"/>
              <a:gd name="T16" fmla="*/ 81 w 144"/>
              <a:gd name="T17" fmla="*/ 164 h 176"/>
              <a:gd name="T18" fmla="*/ 78 w 144"/>
              <a:gd name="T19" fmla="*/ 168 h 176"/>
              <a:gd name="T20" fmla="*/ 66 w 144"/>
              <a:gd name="T21" fmla="*/ 168 h 176"/>
              <a:gd name="T22" fmla="*/ 63 w 144"/>
              <a:gd name="T23" fmla="*/ 164 h 176"/>
              <a:gd name="T24" fmla="*/ 56 w 144"/>
              <a:gd name="T25" fmla="*/ 120 h 176"/>
              <a:gd name="T26" fmla="*/ 72 w 144"/>
              <a:gd name="T27" fmla="*/ 104 h 176"/>
              <a:gd name="T28" fmla="*/ 88 w 144"/>
              <a:gd name="T29" fmla="*/ 120 h 176"/>
              <a:gd name="T30" fmla="*/ 81 w 144"/>
              <a:gd name="T31" fmla="*/ 164 h 176"/>
              <a:gd name="T32" fmla="*/ 72 w 144"/>
              <a:gd name="T33" fmla="*/ 0 h 176"/>
              <a:gd name="T34" fmla="*/ 0 w 144"/>
              <a:gd name="T35" fmla="*/ 72 h 176"/>
              <a:gd name="T36" fmla="*/ 41 w 144"/>
              <a:gd name="T37" fmla="*/ 137 h 176"/>
              <a:gd name="T38" fmla="*/ 40 w 144"/>
              <a:gd name="T39" fmla="*/ 128 h 176"/>
              <a:gd name="T40" fmla="*/ 8 w 144"/>
              <a:gd name="T41" fmla="*/ 72 h 176"/>
              <a:gd name="T42" fmla="*/ 72 w 144"/>
              <a:gd name="T43" fmla="*/ 8 h 176"/>
              <a:gd name="T44" fmla="*/ 136 w 144"/>
              <a:gd name="T45" fmla="*/ 72 h 176"/>
              <a:gd name="T46" fmla="*/ 104 w 144"/>
              <a:gd name="T47" fmla="*/ 128 h 176"/>
              <a:gd name="T48" fmla="*/ 103 w 144"/>
              <a:gd name="T49" fmla="*/ 137 h 176"/>
              <a:gd name="T50" fmla="*/ 144 w 144"/>
              <a:gd name="T51" fmla="*/ 72 h 176"/>
              <a:gd name="T52" fmla="*/ 72 w 144"/>
              <a:gd name="T53" fmla="*/ 0 h 176"/>
              <a:gd name="T54" fmla="*/ 116 w 144"/>
              <a:gd name="T55" fmla="*/ 72 h 176"/>
              <a:gd name="T56" fmla="*/ 72 w 144"/>
              <a:gd name="T57" fmla="*/ 28 h 176"/>
              <a:gd name="T58" fmla="*/ 28 w 144"/>
              <a:gd name="T59" fmla="*/ 72 h 176"/>
              <a:gd name="T60" fmla="*/ 43 w 144"/>
              <a:gd name="T61" fmla="*/ 105 h 176"/>
              <a:gd name="T62" fmla="*/ 47 w 144"/>
              <a:gd name="T63" fmla="*/ 98 h 176"/>
              <a:gd name="T64" fmla="*/ 36 w 144"/>
              <a:gd name="T65" fmla="*/ 72 h 176"/>
              <a:gd name="T66" fmla="*/ 72 w 144"/>
              <a:gd name="T67" fmla="*/ 36 h 176"/>
              <a:gd name="T68" fmla="*/ 108 w 144"/>
              <a:gd name="T69" fmla="*/ 72 h 176"/>
              <a:gd name="T70" fmla="*/ 97 w 144"/>
              <a:gd name="T71" fmla="*/ 98 h 176"/>
              <a:gd name="T72" fmla="*/ 101 w 144"/>
              <a:gd name="T73" fmla="*/ 105 h 176"/>
              <a:gd name="T74" fmla="*/ 116 w 144"/>
              <a:gd name="T75" fmla="*/ 72 h 176"/>
              <a:gd name="T76" fmla="*/ 88 w 144"/>
              <a:gd name="T77" fmla="*/ 72 h 176"/>
              <a:gd name="T78" fmla="*/ 72 w 144"/>
              <a:gd name="T79" fmla="*/ 56 h 176"/>
              <a:gd name="T80" fmla="*/ 56 w 144"/>
              <a:gd name="T81" fmla="*/ 72 h 176"/>
              <a:gd name="T82" fmla="*/ 72 w 144"/>
              <a:gd name="T83" fmla="*/ 88 h 176"/>
              <a:gd name="T84" fmla="*/ 88 w 144"/>
              <a:gd name="T85" fmla="*/ 72 h 176"/>
              <a:gd name="T86" fmla="*/ 64 w 144"/>
              <a:gd name="T87" fmla="*/ 72 h 176"/>
              <a:gd name="T88" fmla="*/ 72 w 144"/>
              <a:gd name="T89" fmla="*/ 64 h 176"/>
              <a:gd name="T90" fmla="*/ 80 w 144"/>
              <a:gd name="T91" fmla="*/ 72 h 176"/>
              <a:gd name="T92" fmla="*/ 72 w 144"/>
              <a:gd name="T93" fmla="*/ 80 h 176"/>
              <a:gd name="T94" fmla="*/ 64 w 144"/>
              <a:gd name="T95" fmla="*/ 7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4" h="176">
                <a:moveTo>
                  <a:pt x="72" y="96"/>
                </a:moveTo>
                <a:cubicBezTo>
                  <a:pt x="52" y="96"/>
                  <a:pt x="48" y="108"/>
                  <a:pt x="48" y="120"/>
                </a:cubicBezTo>
                <a:cubicBezTo>
                  <a:pt x="48" y="132"/>
                  <a:pt x="52" y="160"/>
                  <a:pt x="56" y="168"/>
                </a:cubicBezTo>
                <a:cubicBezTo>
                  <a:pt x="60" y="176"/>
                  <a:pt x="64" y="176"/>
                  <a:pt x="64" y="176"/>
                </a:cubicBezTo>
                <a:cubicBezTo>
                  <a:pt x="80" y="176"/>
                  <a:pt x="80" y="176"/>
                  <a:pt x="80" y="176"/>
                </a:cubicBezTo>
                <a:cubicBezTo>
                  <a:pt x="80" y="176"/>
                  <a:pt x="84" y="176"/>
                  <a:pt x="88" y="168"/>
                </a:cubicBezTo>
                <a:cubicBezTo>
                  <a:pt x="92" y="160"/>
                  <a:pt x="96" y="132"/>
                  <a:pt x="96" y="120"/>
                </a:cubicBezTo>
                <a:cubicBezTo>
                  <a:pt x="96" y="108"/>
                  <a:pt x="92" y="96"/>
                  <a:pt x="72" y="96"/>
                </a:cubicBezTo>
                <a:moveTo>
                  <a:pt x="81" y="164"/>
                </a:moveTo>
                <a:cubicBezTo>
                  <a:pt x="80" y="166"/>
                  <a:pt x="79" y="168"/>
                  <a:pt x="78" y="168"/>
                </a:cubicBezTo>
                <a:cubicBezTo>
                  <a:pt x="66" y="168"/>
                  <a:pt x="66" y="168"/>
                  <a:pt x="66" y="168"/>
                </a:cubicBezTo>
                <a:cubicBezTo>
                  <a:pt x="65" y="168"/>
                  <a:pt x="64" y="166"/>
                  <a:pt x="63" y="164"/>
                </a:cubicBezTo>
                <a:cubicBezTo>
                  <a:pt x="60" y="159"/>
                  <a:pt x="56" y="132"/>
                  <a:pt x="56" y="120"/>
                </a:cubicBezTo>
                <a:cubicBezTo>
                  <a:pt x="56" y="108"/>
                  <a:pt x="60" y="104"/>
                  <a:pt x="72" y="104"/>
                </a:cubicBezTo>
                <a:cubicBezTo>
                  <a:pt x="84" y="104"/>
                  <a:pt x="88" y="108"/>
                  <a:pt x="88" y="120"/>
                </a:cubicBezTo>
                <a:cubicBezTo>
                  <a:pt x="88" y="132"/>
                  <a:pt x="84" y="159"/>
                  <a:pt x="81" y="164"/>
                </a:cubicBezTo>
                <a:moveTo>
                  <a:pt x="72" y="0"/>
                </a:moveTo>
                <a:cubicBezTo>
                  <a:pt x="32" y="0"/>
                  <a:pt x="0" y="32"/>
                  <a:pt x="0" y="72"/>
                </a:cubicBezTo>
                <a:cubicBezTo>
                  <a:pt x="0" y="101"/>
                  <a:pt x="17" y="125"/>
                  <a:pt x="41" y="137"/>
                </a:cubicBezTo>
                <a:cubicBezTo>
                  <a:pt x="41" y="134"/>
                  <a:pt x="41" y="130"/>
                  <a:pt x="40" y="128"/>
                </a:cubicBezTo>
                <a:cubicBezTo>
                  <a:pt x="21" y="117"/>
                  <a:pt x="8" y="96"/>
                  <a:pt x="8" y="72"/>
                </a:cubicBezTo>
                <a:cubicBezTo>
                  <a:pt x="8" y="37"/>
                  <a:pt x="37" y="8"/>
                  <a:pt x="72" y="8"/>
                </a:cubicBezTo>
                <a:cubicBezTo>
                  <a:pt x="107" y="8"/>
                  <a:pt x="136" y="37"/>
                  <a:pt x="136" y="72"/>
                </a:cubicBezTo>
                <a:cubicBezTo>
                  <a:pt x="136" y="96"/>
                  <a:pt x="123" y="116"/>
                  <a:pt x="104" y="128"/>
                </a:cubicBezTo>
                <a:cubicBezTo>
                  <a:pt x="104" y="130"/>
                  <a:pt x="103" y="134"/>
                  <a:pt x="103" y="137"/>
                </a:cubicBezTo>
                <a:cubicBezTo>
                  <a:pt x="127" y="125"/>
                  <a:pt x="144" y="101"/>
                  <a:pt x="144" y="72"/>
                </a:cubicBezTo>
                <a:cubicBezTo>
                  <a:pt x="144" y="32"/>
                  <a:pt x="112" y="0"/>
                  <a:pt x="72" y="0"/>
                </a:cubicBezTo>
                <a:moveTo>
                  <a:pt x="116" y="72"/>
                </a:moveTo>
                <a:cubicBezTo>
                  <a:pt x="116" y="48"/>
                  <a:pt x="96" y="28"/>
                  <a:pt x="72" y="28"/>
                </a:cubicBezTo>
                <a:cubicBezTo>
                  <a:pt x="48" y="28"/>
                  <a:pt x="28" y="48"/>
                  <a:pt x="28" y="72"/>
                </a:cubicBezTo>
                <a:cubicBezTo>
                  <a:pt x="28" y="85"/>
                  <a:pt x="34" y="97"/>
                  <a:pt x="43" y="105"/>
                </a:cubicBezTo>
                <a:cubicBezTo>
                  <a:pt x="44" y="102"/>
                  <a:pt x="45" y="100"/>
                  <a:pt x="47" y="98"/>
                </a:cubicBezTo>
                <a:cubicBezTo>
                  <a:pt x="40" y="91"/>
                  <a:pt x="36" y="82"/>
                  <a:pt x="36" y="72"/>
                </a:cubicBezTo>
                <a:cubicBezTo>
                  <a:pt x="36" y="52"/>
                  <a:pt x="52" y="36"/>
                  <a:pt x="72" y="36"/>
                </a:cubicBezTo>
                <a:cubicBezTo>
                  <a:pt x="92" y="36"/>
                  <a:pt x="108" y="52"/>
                  <a:pt x="108" y="72"/>
                </a:cubicBezTo>
                <a:cubicBezTo>
                  <a:pt x="108" y="82"/>
                  <a:pt x="104" y="91"/>
                  <a:pt x="97" y="98"/>
                </a:cubicBezTo>
                <a:cubicBezTo>
                  <a:pt x="99" y="100"/>
                  <a:pt x="100" y="102"/>
                  <a:pt x="101" y="105"/>
                </a:cubicBezTo>
                <a:cubicBezTo>
                  <a:pt x="110" y="97"/>
                  <a:pt x="116" y="85"/>
                  <a:pt x="116" y="72"/>
                </a:cubicBezTo>
                <a:moveTo>
                  <a:pt x="88" y="72"/>
                </a:moveTo>
                <a:cubicBezTo>
                  <a:pt x="88" y="63"/>
                  <a:pt x="81" y="56"/>
                  <a:pt x="72" y="56"/>
                </a:cubicBezTo>
                <a:cubicBezTo>
                  <a:pt x="63" y="56"/>
                  <a:pt x="56" y="63"/>
                  <a:pt x="56" y="72"/>
                </a:cubicBezTo>
                <a:cubicBezTo>
                  <a:pt x="56" y="81"/>
                  <a:pt x="63" y="88"/>
                  <a:pt x="72" y="88"/>
                </a:cubicBezTo>
                <a:cubicBezTo>
                  <a:pt x="81" y="88"/>
                  <a:pt x="88" y="81"/>
                  <a:pt x="88" y="72"/>
                </a:cubicBezTo>
                <a:moveTo>
                  <a:pt x="64" y="72"/>
                </a:moveTo>
                <a:cubicBezTo>
                  <a:pt x="64" y="68"/>
                  <a:pt x="68" y="64"/>
                  <a:pt x="72" y="64"/>
                </a:cubicBezTo>
                <a:cubicBezTo>
                  <a:pt x="76" y="64"/>
                  <a:pt x="80" y="68"/>
                  <a:pt x="80" y="72"/>
                </a:cubicBezTo>
                <a:cubicBezTo>
                  <a:pt x="80" y="76"/>
                  <a:pt x="76" y="80"/>
                  <a:pt x="72" y="80"/>
                </a:cubicBezTo>
                <a:cubicBezTo>
                  <a:pt x="68" y="80"/>
                  <a:pt x="64" y="76"/>
                  <a:pt x="64" y="72"/>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28">
            <a:extLst>
              <a:ext uri="{FF2B5EF4-FFF2-40B4-BE49-F238E27FC236}">
                <a16:creationId xmlns:a16="http://schemas.microsoft.com/office/drawing/2014/main" id="{FAF4C633-2E2E-4742-A88D-E1244C4C76FA}"/>
              </a:ext>
            </a:extLst>
          </p:cNvPr>
          <p:cNvSpPr>
            <a:spLocks noEditPoints="1"/>
          </p:cNvSpPr>
          <p:nvPr userDrawn="1"/>
        </p:nvSpPr>
        <p:spPr bwMode="auto">
          <a:xfrm>
            <a:off x="4352925" y="2617788"/>
            <a:ext cx="557212" cy="557213"/>
          </a:xfrm>
          <a:custGeom>
            <a:avLst/>
            <a:gdLst>
              <a:gd name="T0" fmla="*/ 156 w 176"/>
              <a:gd name="T1" fmla="*/ 0 h 176"/>
              <a:gd name="T2" fmla="*/ 136 w 176"/>
              <a:gd name="T3" fmla="*/ 20 h 176"/>
              <a:gd name="T4" fmla="*/ 152 w 176"/>
              <a:gd name="T5" fmla="*/ 40 h 176"/>
              <a:gd name="T6" fmla="*/ 152 w 176"/>
              <a:gd name="T7" fmla="*/ 84 h 176"/>
              <a:gd name="T8" fmla="*/ 108 w 176"/>
              <a:gd name="T9" fmla="*/ 84 h 176"/>
              <a:gd name="T10" fmla="*/ 88 w 176"/>
              <a:gd name="T11" fmla="*/ 68 h 176"/>
              <a:gd name="T12" fmla="*/ 68 w 176"/>
              <a:gd name="T13" fmla="*/ 84 h 176"/>
              <a:gd name="T14" fmla="*/ 20 w 176"/>
              <a:gd name="T15" fmla="*/ 84 h 176"/>
              <a:gd name="T16" fmla="*/ 16 w 176"/>
              <a:gd name="T17" fmla="*/ 88 h 176"/>
              <a:gd name="T18" fmla="*/ 16 w 176"/>
              <a:gd name="T19" fmla="*/ 136 h 176"/>
              <a:gd name="T20" fmla="*/ 0 w 176"/>
              <a:gd name="T21" fmla="*/ 156 h 176"/>
              <a:gd name="T22" fmla="*/ 20 w 176"/>
              <a:gd name="T23" fmla="*/ 176 h 176"/>
              <a:gd name="T24" fmla="*/ 40 w 176"/>
              <a:gd name="T25" fmla="*/ 156 h 176"/>
              <a:gd name="T26" fmla="*/ 24 w 176"/>
              <a:gd name="T27" fmla="*/ 136 h 176"/>
              <a:gd name="T28" fmla="*/ 24 w 176"/>
              <a:gd name="T29" fmla="*/ 92 h 176"/>
              <a:gd name="T30" fmla="*/ 68 w 176"/>
              <a:gd name="T31" fmla="*/ 92 h 176"/>
              <a:gd name="T32" fmla="*/ 88 w 176"/>
              <a:gd name="T33" fmla="*/ 108 h 176"/>
              <a:gd name="T34" fmla="*/ 108 w 176"/>
              <a:gd name="T35" fmla="*/ 92 h 176"/>
              <a:gd name="T36" fmla="*/ 156 w 176"/>
              <a:gd name="T37" fmla="*/ 92 h 176"/>
              <a:gd name="T38" fmla="*/ 160 w 176"/>
              <a:gd name="T39" fmla="*/ 88 h 176"/>
              <a:gd name="T40" fmla="*/ 160 w 176"/>
              <a:gd name="T41" fmla="*/ 40 h 176"/>
              <a:gd name="T42" fmla="*/ 176 w 176"/>
              <a:gd name="T43" fmla="*/ 20 h 176"/>
              <a:gd name="T44" fmla="*/ 156 w 176"/>
              <a:gd name="T45" fmla="*/ 0 h 176"/>
              <a:gd name="T46" fmla="*/ 32 w 176"/>
              <a:gd name="T47" fmla="*/ 156 h 176"/>
              <a:gd name="T48" fmla="*/ 20 w 176"/>
              <a:gd name="T49" fmla="*/ 168 h 176"/>
              <a:gd name="T50" fmla="*/ 8 w 176"/>
              <a:gd name="T51" fmla="*/ 156 h 176"/>
              <a:gd name="T52" fmla="*/ 20 w 176"/>
              <a:gd name="T53" fmla="*/ 144 h 176"/>
              <a:gd name="T54" fmla="*/ 32 w 176"/>
              <a:gd name="T55" fmla="*/ 156 h 176"/>
              <a:gd name="T56" fmla="*/ 88 w 176"/>
              <a:gd name="T57" fmla="*/ 100 h 176"/>
              <a:gd name="T58" fmla="*/ 76 w 176"/>
              <a:gd name="T59" fmla="*/ 88 h 176"/>
              <a:gd name="T60" fmla="*/ 88 w 176"/>
              <a:gd name="T61" fmla="*/ 76 h 176"/>
              <a:gd name="T62" fmla="*/ 100 w 176"/>
              <a:gd name="T63" fmla="*/ 88 h 176"/>
              <a:gd name="T64" fmla="*/ 88 w 176"/>
              <a:gd name="T65" fmla="*/ 100 h 176"/>
              <a:gd name="T66" fmla="*/ 156 w 176"/>
              <a:gd name="T67" fmla="*/ 32 h 176"/>
              <a:gd name="T68" fmla="*/ 144 w 176"/>
              <a:gd name="T69" fmla="*/ 20 h 176"/>
              <a:gd name="T70" fmla="*/ 156 w 176"/>
              <a:gd name="T71" fmla="*/ 8 h 176"/>
              <a:gd name="T72" fmla="*/ 168 w 176"/>
              <a:gd name="T73" fmla="*/ 20 h 176"/>
              <a:gd name="T74" fmla="*/ 156 w 176"/>
              <a:gd name="T75" fmla="*/ 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156" y="0"/>
                </a:moveTo>
                <a:cubicBezTo>
                  <a:pt x="145" y="0"/>
                  <a:pt x="136" y="9"/>
                  <a:pt x="136" y="20"/>
                </a:cubicBezTo>
                <a:cubicBezTo>
                  <a:pt x="136" y="30"/>
                  <a:pt x="143" y="38"/>
                  <a:pt x="152" y="40"/>
                </a:cubicBezTo>
                <a:cubicBezTo>
                  <a:pt x="152" y="84"/>
                  <a:pt x="152" y="84"/>
                  <a:pt x="152" y="84"/>
                </a:cubicBezTo>
                <a:cubicBezTo>
                  <a:pt x="108" y="84"/>
                  <a:pt x="108" y="84"/>
                  <a:pt x="108" y="84"/>
                </a:cubicBezTo>
                <a:cubicBezTo>
                  <a:pt x="106" y="75"/>
                  <a:pt x="98" y="68"/>
                  <a:pt x="88" y="68"/>
                </a:cubicBezTo>
                <a:cubicBezTo>
                  <a:pt x="78" y="68"/>
                  <a:pt x="70" y="75"/>
                  <a:pt x="68" y="84"/>
                </a:cubicBezTo>
                <a:cubicBezTo>
                  <a:pt x="20" y="84"/>
                  <a:pt x="20" y="84"/>
                  <a:pt x="20" y="84"/>
                </a:cubicBezTo>
                <a:cubicBezTo>
                  <a:pt x="18" y="84"/>
                  <a:pt x="16" y="86"/>
                  <a:pt x="16" y="88"/>
                </a:cubicBezTo>
                <a:cubicBezTo>
                  <a:pt x="16" y="136"/>
                  <a:pt x="16" y="136"/>
                  <a:pt x="16" y="136"/>
                </a:cubicBezTo>
                <a:cubicBezTo>
                  <a:pt x="7" y="138"/>
                  <a:pt x="0" y="146"/>
                  <a:pt x="0" y="156"/>
                </a:cubicBezTo>
                <a:cubicBezTo>
                  <a:pt x="0" y="167"/>
                  <a:pt x="9" y="176"/>
                  <a:pt x="20" y="176"/>
                </a:cubicBezTo>
                <a:cubicBezTo>
                  <a:pt x="31" y="176"/>
                  <a:pt x="40" y="167"/>
                  <a:pt x="40" y="156"/>
                </a:cubicBezTo>
                <a:cubicBezTo>
                  <a:pt x="40" y="146"/>
                  <a:pt x="33" y="138"/>
                  <a:pt x="24" y="136"/>
                </a:cubicBezTo>
                <a:cubicBezTo>
                  <a:pt x="24" y="92"/>
                  <a:pt x="24" y="92"/>
                  <a:pt x="24" y="92"/>
                </a:cubicBezTo>
                <a:cubicBezTo>
                  <a:pt x="68" y="92"/>
                  <a:pt x="68" y="92"/>
                  <a:pt x="68" y="92"/>
                </a:cubicBezTo>
                <a:cubicBezTo>
                  <a:pt x="70" y="101"/>
                  <a:pt x="78" y="108"/>
                  <a:pt x="88" y="108"/>
                </a:cubicBezTo>
                <a:cubicBezTo>
                  <a:pt x="98" y="108"/>
                  <a:pt x="106" y="101"/>
                  <a:pt x="108" y="92"/>
                </a:cubicBezTo>
                <a:cubicBezTo>
                  <a:pt x="156" y="92"/>
                  <a:pt x="156" y="92"/>
                  <a:pt x="156" y="92"/>
                </a:cubicBezTo>
                <a:cubicBezTo>
                  <a:pt x="158" y="92"/>
                  <a:pt x="160" y="90"/>
                  <a:pt x="160" y="88"/>
                </a:cubicBezTo>
                <a:cubicBezTo>
                  <a:pt x="160" y="40"/>
                  <a:pt x="160" y="40"/>
                  <a:pt x="160" y="40"/>
                </a:cubicBezTo>
                <a:cubicBezTo>
                  <a:pt x="169" y="38"/>
                  <a:pt x="176" y="30"/>
                  <a:pt x="176" y="20"/>
                </a:cubicBezTo>
                <a:cubicBezTo>
                  <a:pt x="176" y="9"/>
                  <a:pt x="167" y="0"/>
                  <a:pt x="156" y="0"/>
                </a:cubicBezTo>
                <a:moveTo>
                  <a:pt x="32" y="156"/>
                </a:moveTo>
                <a:cubicBezTo>
                  <a:pt x="32" y="163"/>
                  <a:pt x="27" y="168"/>
                  <a:pt x="20" y="168"/>
                </a:cubicBezTo>
                <a:cubicBezTo>
                  <a:pt x="13" y="168"/>
                  <a:pt x="8" y="163"/>
                  <a:pt x="8" y="156"/>
                </a:cubicBezTo>
                <a:cubicBezTo>
                  <a:pt x="8" y="149"/>
                  <a:pt x="13" y="144"/>
                  <a:pt x="20" y="144"/>
                </a:cubicBezTo>
                <a:cubicBezTo>
                  <a:pt x="27" y="144"/>
                  <a:pt x="32" y="149"/>
                  <a:pt x="32" y="156"/>
                </a:cubicBezTo>
                <a:moveTo>
                  <a:pt x="88" y="100"/>
                </a:moveTo>
                <a:cubicBezTo>
                  <a:pt x="81" y="100"/>
                  <a:pt x="76" y="95"/>
                  <a:pt x="76" y="88"/>
                </a:cubicBezTo>
                <a:cubicBezTo>
                  <a:pt x="76" y="81"/>
                  <a:pt x="81" y="76"/>
                  <a:pt x="88" y="76"/>
                </a:cubicBezTo>
                <a:cubicBezTo>
                  <a:pt x="95" y="76"/>
                  <a:pt x="100" y="81"/>
                  <a:pt x="100" y="88"/>
                </a:cubicBezTo>
                <a:cubicBezTo>
                  <a:pt x="100" y="95"/>
                  <a:pt x="95" y="100"/>
                  <a:pt x="88" y="100"/>
                </a:cubicBezTo>
                <a:moveTo>
                  <a:pt x="156" y="32"/>
                </a:moveTo>
                <a:cubicBezTo>
                  <a:pt x="149" y="32"/>
                  <a:pt x="144" y="27"/>
                  <a:pt x="144" y="20"/>
                </a:cubicBezTo>
                <a:cubicBezTo>
                  <a:pt x="144" y="13"/>
                  <a:pt x="149" y="8"/>
                  <a:pt x="156" y="8"/>
                </a:cubicBezTo>
                <a:cubicBezTo>
                  <a:pt x="163" y="8"/>
                  <a:pt x="168" y="13"/>
                  <a:pt x="168" y="20"/>
                </a:cubicBezTo>
                <a:cubicBezTo>
                  <a:pt x="168" y="27"/>
                  <a:pt x="163" y="32"/>
                  <a:pt x="156" y="32"/>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29">
            <a:extLst>
              <a:ext uri="{FF2B5EF4-FFF2-40B4-BE49-F238E27FC236}">
                <a16:creationId xmlns:a16="http://schemas.microsoft.com/office/drawing/2014/main" id="{452587AB-4684-4743-AEDA-4C98F5077B6C}"/>
              </a:ext>
            </a:extLst>
          </p:cNvPr>
          <p:cNvSpPr>
            <a:spLocks noEditPoints="1"/>
          </p:cNvSpPr>
          <p:nvPr userDrawn="1"/>
        </p:nvSpPr>
        <p:spPr bwMode="auto">
          <a:xfrm>
            <a:off x="5441950" y="2617788"/>
            <a:ext cx="506412" cy="557213"/>
          </a:xfrm>
          <a:custGeom>
            <a:avLst/>
            <a:gdLst>
              <a:gd name="T0" fmla="*/ 140 w 160"/>
              <a:gd name="T1" fmla="*/ 136 h 176"/>
              <a:gd name="T2" fmla="*/ 125 w 160"/>
              <a:gd name="T3" fmla="*/ 143 h 176"/>
              <a:gd name="T4" fmla="*/ 39 w 160"/>
              <a:gd name="T5" fmla="*/ 94 h 176"/>
              <a:gd name="T6" fmla="*/ 40 w 160"/>
              <a:gd name="T7" fmla="*/ 88 h 176"/>
              <a:gd name="T8" fmla="*/ 39 w 160"/>
              <a:gd name="T9" fmla="*/ 82 h 176"/>
              <a:gd name="T10" fmla="*/ 125 w 160"/>
              <a:gd name="T11" fmla="*/ 33 h 176"/>
              <a:gd name="T12" fmla="*/ 140 w 160"/>
              <a:gd name="T13" fmla="*/ 40 h 176"/>
              <a:gd name="T14" fmla="*/ 160 w 160"/>
              <a:gd name="T15" fmla="*/ 20 h 176"/>
              <a:gd name="T16" fmla="*/ 140 w 160"/>
              <a:gd name="T17" fmla="*/ 0 h 176"/>
              <a:gd name="T18" fmla="*/ 120 w 160"/>
              <a:gd name="T19" fmla="*/ 20 h 176"/>
              <a:gd name="T20" fmla="*/ 121 w 160"/>
              <a:gd name="T21" fmla="*/ 26 h 176"/>
              <a:gd name="T22" fmla="*/ 35 w 160"/>
              <a:gd name="T23" fmla="*/ 75 h 176"/>
              <a:gd name="T24" fmla="*/ 20 w 160"/>
              <a:gd name="T25" fmla="*/ 68 h 176"/>
              <a:gd name="T26" fmla="*/ 0 w 160"/>
              <a:gd name="T27" fmla="*/ 88 h 176"/>
              <a:gd name="T28" fmla="*/ 20 w 160"/>
              <a:gd name="T29" fmla="*/ 108 h 176"/>
              <a:gd name="T30" fmla="*/ 35 w 160"/>
              <a:gd name="T31" fmla="*/ 101 h 176"/>
              <a:gd name="T32" fmla="*/ 121 w 160"/>
              <a:gd name="T33" fmla="*/ 150 h 176"/>
              <a:gd name="T34" fmla="*/ 120 w 160"/>
              <a:gd name="T35" fmla="*/ 156 h 176"/>
              <a:gd name="T36" fmla="*/ 140 w 160"/>
              <a:gd name="T37" fmla="*/ 176 h 176"/>
              <a:gd name="T38" fmla="*/ 160 w 160"/>
              <a:gd name="T39" fmla="*/ 156 h 176"/>
              <a:gd name="T40" fmla="*/ 140 w 160"/>
              <a:gd name="T41" fmla="*/ 136 h 176"/>
              <a:gd name="T42" fmla="*/ 140 w 160"/>
              <a:gd name="T43" fmla="*/ 8 h 176"/>
              <a:gd name="T44" fmla="*/ 152 w 160"/>
              <a:gd name="T45" fmla="*/ 20 h 176"/>
              <a:gd name="T46" fmla="*/ 140 w 160"/>
              <a:gd name="T47" fmla="*/ 32 h 176"/>
              <a:gd name="T48" fmla="*/ 128 w 160"/>
              <a:gd name="T49" fmla="*/ 20 h 176"/>
              <a:gd name="T50" fmla="*/ 140 w 160"/>
              <a:gd name="T51" fmla="*/ 8 h 176"/>
              <a:gd name="T52" fmla="*/ 20 w 160"/>
              <a:gd name="T53" fmla="*/ 100 h 176"/>
              <a:gd name="T54" fmla="*/ 8 w 160"/>
              <a:gd name="T55" fmla="*/ 88 h 176"/>
              <a:gd name="T56" fmla="*/ 20 w 160"/>
              <a:gd name="T57" fmla="*/ 76 h 176"/>
              <a:gd name="T58" fmla="*/ 32 w 160"/>
              <a:gd name="T59" fmla="*/ 88 h 176"/>
              <a:gd name="T60" fmla="*/ 20 w 160"/>
              <a:gd name="T61" fmla="*/ 100 h 176"/>
              <a:gd name="T62" fmla="*/ 140 w 160"/>
              <a:gd name="T63" fmla="*/ 168 h 176"/>
              <a:gd name="T64" fmla="*/ 128 w 160"/>
              <a:gd name="T65" fmla="*/ 156 h 176"/>
              <a:gd name="T66" fmla="*/ 140 w 160"/>
              <a:gd name="T67" fmla="*/ 144 h 176"/>
              <a:gd name="T68" fmla="*/ 152 w 160"/>
              <a:gd name="T69" fmla="*/ 156 h 176"/>
              <a:gd name="T70" fmla="*/ 140 w 160"/>
              <a:gd name="T71"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176">
                <a:moveTo>
                  <a:pt x="140" y="136"/>
                </a:moveTo>
                <a:cubicBezTo>
                  <a:pt x="134" y="136"/>
                  <a:pt x="129" y="139"/>
                  <a:pt x="125" y="143"/>
                </a:cubicBezTo>
                <a:cubicBezTo>
                  <a:pt x="39" y="94"/>
                  <a:pt x="39" y="94"/>
                  <a:pt x="39" y="94"/>
                </a:cubicBezTo>
                <a:cubicBezTo>
                  <a:pt x="40" y="92"/>
                  <a:pt x="40" y="90"/>
                  <a:pt x="40" y="88"/>
                </a:cubicBezTo>
                <a:cubicBezTo>
                  <a:pt x="40" y="86"/>
                  <a:pt x="40" y="84"/>
                  <a:pt x="39" y="82"/>
                </a:cubicBezTo>
                <a:cubicBezTo>
                  <a:pt x="125" y="33"/>
                  <a:pt x="125" y="33"/>
                  <a:pt x="125" y="33"/>
                </a:cubicBezTo>
                <a:cubicBezTo>
                  <a:pt x="129" y="37"/>
                  <a:pt x="134" y="40"/>
                  <a:pt x="140" y="40"/>
                </a:cubicBezTo>
                <a:cubicBezTo>
                  <a:pt x="151" y="40"/>
                  <a:pt x="160" y="31"/>
                  <a:pt x="160" y="20"/>
                </a:cubicBezTo>
                <a:cubicBezTo>
                  <a:pt x="160" y="9"/>
                  <a:pt x="151" y="0"/>
                  <a:pt x="140" y="0"/>
                </a:cubicBezTo>
                <a:cubicBezTo>
                  <a:pt x="129" y="0"/>
                  <a:pt x="120" y="9"/>
                  <a:pt x="120" y="20"/>
                </a:cubicBezTo>
                <a:cubicBezTo>
                  <a:pt x="120" y="22"/>
                  <a:pt x="120" y="24"/>
                  <a:pt x="121" y="26"/>
                </a:cubicBezTo>
                <a:cubicBezTo>
                  <a:pt x="35" y="75"/>
                  <a:pt x="35" y="75"/>
                  <a:pt x="35" y="75"/>
                </a:cubicBezTo>
                <a:cubicBezTo>
                  <a:pt x="31" y="71"/>
                  <a:pt x="26" y="68"/>
                  <a:pt x="20" y="68"/>
                </a:cubicBezTo>
                <a:cubicBezTo>
                  <a:pt x="9" y="68"/>
                  <a:pt x="0" y="77"/>
                  <a:pt x="0" y="88"/>
                </a:cubicBezTo>
                <a:cubicBezTo>
                  <a:pt x="0" y="99"/>
                  <a:pt x="9" y="108"/>
                  <a:pt x="20" y="108"/>
                </a:cubicBezTo>
                <a:cubicBezTo>
                  <a:pt x="26" y="108"/>
                  <a:pt x="31" y="105"/>
                  <a:pt x="35" y="101"/>
                </a:cubicBezTo>
                <a:cubicBezTo>
                  <a:pt x="121" y="150"/>
                  <a:pt x="121" y="150"/>
                  <a:pt x="121" y="150"/>
                </a:cubicBezTo>
                <a:cubicBezTo>
                  <a:pt x="120" y="152"/>
                  <a:pt x="120" y="154"/>
                  <a:pt x="120" y="156"/>
                </a:cubicBezTo>
                <a:cubicBezTo>
                  <a:pt x="120" y="167"/>
                  <a:pt x="129" y="176"/>
                  <a:pt x="140" y="176"/>
                </a:cubicBezTo>
                <a:cubicBezTo>
                  <a:pt x="151" y="176"/>
                  <a:pt x="160" y="167"/>
                  <a:pt x="160" y="156"/>
                </a:cubicBezTo>
                <a:cubicBezTo>
                  <a:pt x="160" y="145"/>
                  <a:pt x="151" y="136"/>
                  <a:pt x="140" y="136"/>
                </a:cubicBezTo>
                <a:moveTo>
                  <a:pt x="140" y="8"/>
                </a:moveTo>
                <a:cubicBezTo>
                  <a:pt x="147" y="8"/>
                  <a:pt x="152" y="13"/>
                  <a:pt x="152" y="20"/>
                </a:cubicBezTo>
                <a:cubicBezTo>
                  <a:pt x="152" y="27"/>
                  <a:pt x="147" y="32"/>
                  <a:pt x="140" y="32"/>
                </a:cubicBezTo>
                <a:cubicBezTo>
                  <a:pt x="133" y="32"/>
                  <a:pt x="128" y="27"/>
                  <a:pt x="128" y="20"/>
                </a:cubicBezTo>
                <a:cubicBezTo>
                  <a:pt x="128" y="13"/>
                  <a:pt x="133" y="8"/>
                  <a:pt x="140" y="8"/>
                </a:cubicBezTo>
                <a:moveTo>
                  <a:pt x="20" y="100"/>
                </a:moveTo>
                <a:cubicBezTo>
                  <a:pt x="13" y="100"/>
                  <a:pt x="8" y="95"/>
                  <a:pt x="8" y="88"/>
                </a:cubicBezTo>
                <a:cubicBezTo>
                  <a:pt x="8" y="81"/>
                  <a:pt x="13" y="76"/>
                  <a:pt x="20" y="76"/>
                </a:cubicBezTo>
                <a:cubicBezTo>
                  <a:pt x="27" y="76"/>
                  <a:pt x="32" y="81"/>
                  <a:pt x="32" y="88"/>
                </a:cubicBezTo>
                <a:cubicBezTo>
                  <a:pt x="32" y="95"/>
                  <a:pt x="27" y="100"/>
                  <a:pt x="20" y="100"/>
                </a:cubicBezTo>
                <a:moveTo>
                  <a:pt x="140" y="168"/>
                </a:moveTo>
                <a:cubicBezTo>
                  <a:pt x="133" y="168"/>
                  <a:pt x="128" y="163"/>
                  <a:pt x="128" y="156"/>
                </a:cubicBezTo>
                <a:cubicBezTo>
                  <a:pt x="128" y="149"/>
                  <a:pt x="133" y="144"/>
                  <a:pt x="140" y="144"/>
                </a:cubicBezTo>
                <a:cubicBezTo>
                  <a:pt x="147" y="144"/>
                  <a:pt x="152" y="149"/>
                  <a:pt x="152" y="156"/>
                </a:cubicBezTo>
                <a:cubicBezTo>
                  <a:pt x="152" y="163"/>
                  <a:pt x="147" y="168"/>
                  <a:pt x="140" y="16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0">
            <a:extLst>
              <a:ext uri="{FF2B5EF4-FFF2-40B4-BE49-F238E27FC236}">
                <a16:creationId xmlns:a16="http://schemas.microsoft.com/office/drawing/2014/main" id="{CA82F798-E5A2-4E7D-B29B-ACA5680C9846}"/>
              </a:ext>
            </a:extLst>
          </p:cNvPr>
          <p:cNvSpPr>
            <a:spLocks noEditPoints="1"/>
          </p:cNvSpPr>
          <p:nvPr userDrawn="1"/>
        </p:nvSpPr>
        <p:spPr bwMode="auto">
          <a:xfrm>
            <a:off x="6480175" y="2617788"/>
            <a:ext cx="557212" cy="557213"/>
          </a:xfrm>
          <a:custGeom>
            <a:avLst/>
            <a:gdLst>
              <a:gd name="T0" fmla="*/ 151 w 176"/>
              <a:gd name="T1" fmla="*/ 146 h 176"/>
              <a:gd name="T2" fmla="*/ 115 w 176"/>
              <a:gd name="T3" fmla="*/ 166 h 176"/>
              <a:gd name="T4" fmla="*/ 60 w 176"/>
              <a:gd name="T5" fmla="*/ 163 h 176"/>
              <a:gd name="T6" fmla="*/ 15 w 176"/>
              <a:gd name="T7" fmla="*/ 123 h 176"/>
              <a:gd name="T8" fmla="*/ 14 w 176"/>
              <a:gd name="T9" fmla="*/ 56 h 176"/>
              <a:gd name="T10" fmla="*/ 59 w 176"/>
              <a:gd name="T11" fmla="*/ 14 h 176"/>
              <a:gd name="T12" fmla="*/ 123 w 176"/>
              <a:gd name="T13" fmla="*/ 13 h 176"/>
              <a:gd name="T14" fmla="*/ 162 w 176"/>
              <a:gd name="T15" fmla="*/ 47 h 176"/>
              <a:gd name="T16" fmla="*/ 163 w 176"/>
              <a:gd name="T17" fmla="*/ 97 h 176"/>
              <a:gd name="T18" fmla="*/ 136 w 176"/>
              <a:gd name="T19" fmla="*/ 129 h 176"/>
              <a:gd name="T20" fmla="*/ 114 w 176"/>
              <a:gd name="T21" fmla="*/ 132 h 176"/>
              <a:gd name="T22" fmla="*/ 112 w 176"/>
              <a:gd name="T23" fmla="*/ 120 h 176"/>
              <a:gd name="T24" fmla="*/ 144 w 176"/>
              <a:gd name="T25" fmla="*/ 39 h 176"/>
              <a:gd name="T26" fmla="*/ 131 w 176"/>
              <a:gd name="T27" fmla="*/ 53 h 176"/>
              <a:gd name="T28" fmla="*/ 96 w 176"/>
              <a:gd name="T29" fmla="*/ 35 h 176"/>
              <a:gd name="T30" fmla="*/ 51 w 176"/>
              <a:gd name="T31" fmla="*/ 59 h 176"/>
              <a:gd name="T32" fmla="*/ 35 w 176"/>
              <a:gd name="T33" fmla="*/ 106 h 176"/>
              <a:gd name="T34" fmla="*/ 45 w 176"/>
              <a:gd name="T35" fmla="*/ 131 h 176"/>
              <a:gd name="T36" fmla="*/ 89 w 176"/>
              <a:gd name="T37" fmla="*/ 139 h 176"/>
              <a:gd name="T38" fmla="*/ 107 w 176"/>
              <a:gd name="T39" fmla="*/ 137 h 176"/>
              <a:gd name="T40" fmla="*/ 140 w 176"/>
              <a:gd name="T41" fmla="*/ 136 h 176"/>
              <a:gd name="T42" fmla="*/ 171 w 176"/>
              <a:gd name="T43" fmla="*/ 100 h 176"/>
              <a:gd name="T44" fmla="*/ 169 w 176"/>
              <a:gd name="T45" fmla="*/ 43 h 176"/>
              <a:gd name="T46" fmla="*/ 125 w 176"/>
              <a:gd name="T47" fmla="*/ 5 h 176"/>
              <a:gd name="T48" fmla="*/ 57 w 176"/>
              <a:gd name="T49" fmla="*/ 7 h 176"/>
              <a:gd name="T50" fmla="*/ 7 w 176"/>
              <a:gd name="T51" fmla="*/ 52 h 176"/>
              <a:gd name="T52" fmla="*/ 8 w 176"/>
              <a:gd name="T53" fmla="*/ 127 h 176"/>
              <a:gd name="T54" fmla="*/ 59 w 176"/>
              <a:gd name="T55" fmla="*/ 171 h 176"/>
              <a:gd name="T56" fmla="*/ 116 w 176"/>
              <a:gd name="T57" fmla="*/ 173 h 176"/>
              <a:gd name="T58" fmla="*/ 158 w 176"/>
              <a:gd name="T59" fmla="*/ 151 h 176"/>
              <a:gd name="T60" fmla="*/ 175 w 176"/>
              <a:gd name="T61" fmla="*/ 131 h 176"/>
              <a:gd name="T62" fmla="*/ 101 w 176"/>
              <a:gd name="T63" fmla="*/ 120 h 176"/>
              <a:gd name="T64" fmla="*/ 81 w 176"/>
              <a:gd name="T65" fmla="*/ 133 h 176"/>
              <a:gd name="T66" fmla="*/ 51 w 176"/>
              <a:gd name="T67" fmla="*/ 126 h 176"/>
              <a:gd name="T68" fmla="*/ 43 w 176"/>
              <a:gd name="T69" fmla="*/ 106 h 176"/>
              <a:gd name="T70" fmla="*/ 57 w 176"/>
              <a:gd name="T71" fmla="*/ 64 h 176"/>
              <a:gd name="T72" fmla="*/ 95 w 176"/>
              <a:gd name="T73" fmla="*/ 43 h 176"/>
              <a:gd name="T74" fmla="*/ 114 w 176"/>
              <a:gd name="T75" fmla="*/ 47 h 176"/>
              <a:gd name="T76" fmla="*/ 127 w 176"/>
              <a:gd name="T77" fmla="*/ 63 h 176"/>
              <a:gd name="T78" fmla="*/ 101 w 176"/>
              <a:gd name="T79" fmla="*/ 12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165" y="131"/>
                </a:moveTo>
                <a:cubicBezTo>
                  <a:pt x="161" y="136"/>
                  <a:pt x="156" y="141"/>
                  <a:pt x="151" y="146"/>
                </a:cubicBezTo>
                <a:cubicBezTo>
                  <a:pt x="146" y="150"/>
                  <a:pt x="141" y="154"/>
                  <a:pt x="134" y="158"/>
                </a:cubicBezTo>
                <a:cubicBezTo>
                  <a:pt x="128" y="161"/>
                  <a:pt x="122" y="164"/>
                  <a:pt x="115" y="166"/>
                </a:cubicBezTo>
                <a:cubicBezTo>
                  <a:pt x="108" y="167"/>
                  <a:pt x="100" y="168"/>
                  <a:pt x="93" y="168"/>
                </a:cubicBezTo>
                <a:cubicBezTo>
                  <a:pt x="81" y="168"/>
                  <a:pt x="70" y="167"/>
                  <a:pt x="60" y="163"/>
                </a:cubicBezTo>
                <a:cubicBezTo>
                  <a:pt x="50" y="160"/>
                  <a:pt x="41" y="155"/>
                  <a:pt x="33" y="148"/>
                </a:cubicBezTo>
                <a:cubicBezTo>
                  <a:pt x="26" y="141"/>
                  <a:pt x="19" y="133"/>
                  <a:pt x="15" y="123"/>
                </a:cubicBezTo>
                <a:cubicBezTo>
                  <a:pt x="10" y="113"/>
                  <a:pt x="8" y="101"/>
                  <a:pt x="8" y="87"/>
                </a:cubicBezTo>
                <a:cubicBezTo>
                  <a:pt x="8" y="76"/>
                  <a:pt x="10" y="66"/>
                  <a:pt x="14" y="56"/>
                </a:cubicBezTo>
                <a:cubicBezTo>
                  <a:pt x="19" y="47"/>
                  <a:pt x="25" y="38"/>
                  <a:pt x="32" y="31"/>
                </a:cubicBezTo>
                <a:cubicBezTo>
                  <a:pt x="40" y="24"/>
                  <a:pt x="49" y="18"/>
                  <a:pt x="59" y="14"/>
                </a:cubicBezTo>
                <a:cubicBezTo>
                  <a:pt x="69" y="10"/>
                  <a:pt x="81" y="8"/>
                  <a:pt x="93" y="8"/>
                </a:cubicBezTo>
                <a:cubicBezTo>
                  <a:pt x="103" y="8"/>
                  <a:pt x="114" y="9"/>
                  <a:pt x="123" y="13"/>
                </a:cubicBezTo>
                <a:cubicBezTo>
                  <a:pt x="132" y="16"/>
                  <a:pt x="140" y="20"/>
                  <a:pt x="147" y="26"/>
                </a:cubicBezTo>
                <a:cubicBezTo>
                  <a:pt x="153" y="32"/>
                  <a:pt x="159" y="39"/>
                  <a:pt x="162" y="47"/>
                </a:cubicBezTo>
                <a:cubicBezTo>
                  <a:pt x="166" y="55"/>
                  <a:pt x="168" y="64"/>
                  <a:pt x="168" y="74"/>
                </a:cubicBezTo>
                <a:cubicBezTo>
                  <a:pt x="168" y="82"/>
                  <a:pt x="166" y="90"/>
                  <a:pt x="163" y="97"/>
                </a:cubicBezTo>
                <a:cubicBezTo>
                  <a:pt x="160" y="105"/>
                  <a:pt x="156" y="111"/>
                  <a:pt x="152" y="117"/>
                </a:cubicBezTo>
                <a:cubicBezTo>
                  <a:pt x="147" y="122"/>
                  <a:pt x="142" y="126"/>
                  <a:pt x="136" y="129"/>
                </a:cubicBezTo>
                <a:cubicBezTo>
                  <a:pt x="131" y="132"/>
                  <a:pt x="125" y="134"/>
                  <a:pt x="121" y="134"/>
                </a:cubicBezTo>
                <a:cubicBezTo>
                  <a:pt x="118" y="134"/>
                  <a:pt x="115" y="133"/>
                  <a:pt x="114" y="132"/>
                </a:cubicBezTo>
                <a:cubicBezTo>
                  <a:pt x="113" y="131"/>
                  <a:pt x="112" y="130"/>
                  <a:pt x="111" y="128"/>
                </a:cubicBezTo>
                <a:cubicBezTo>
                  <a:pt x="111" y="126"/>
                  <a:pt x="111" y="123"/>
                  <a:pt x="112" y="120"/>
                </a:cubicBezTo>
                <a:cubicBezTo>
                  <a:pt x="113" y="117"/>
                  <a:pt x="114" y="114"/>
                  <a:pt x="116" y="110"/>
                </a:cubicBezTo>
                <a:cubicBezTo>
                  <a:pt x="144" y="39"/>
                  <a:pt x="144" y="39"/>
                  <a:pt x="144" y="39"/>
                </a:cubicBezTo>
                <a:cubicBezTo>
                  <a:pt x="136" y="39"/>
                  <a:pt x="136" y="39"/>
                  <a:pt x="136" y="39"/>
                </a:cubicBezTo>
                <a:cubicBezTo>
                  <a:pt x="131" y="53"/>
                  <a:pt x="131" y="53"/>
                  <a:pt x="131" y="53"/>
                </a:cubicBezTo>
                <a:cubicBezTo>
                  <a:pt x="128" y="48"/>
                  <a:pt x="124" y="44"/>
                  <a:pt x="118" y="41"/>
                </a:cubicBezTo>
                <a:cubicBezTo>
                  <a:pt x="112" y="37"/>
                  <a:pt x="104" y="35"/>
                  <a:pt x="96" y="35"/>
                </a:cubicBezTo>
                <a:cubicBezTo>
                  <a:pt x="87" y="35"/>
                  <a:pt x="78" y="37"/>
                  <a:pt x="71" y="42"/>
                </a:cubicBezTo>
                <a:cubicBezTo>
                  <a:pt x="63" y="46"/>
                  <a:pt x="57" y="52"/>
                  <a:pt x="51" y="59"/>
                </a:cubicBezTo>
                <a:cubicBezTo>
                  <a:pt x="46" y="66"/>
                  <a:pt x="42" y="74"/>
                  <a:pt x="39" y="82"/>
                </a:cubicBezTo>
                <a:cubicBezTo>
                  <a:pt x="36" y="90"/>
                  <a:pt x="35" y="98"/>
                  <a:pt x="35" y="106"/>
                </a:cubicBezTo>
                <a:cubicBezTo>
                  <a:pt x="35" y="111"/>
                  <a:pt x="35" y="115"/>
                  <a:pt x="37" y="120"/>
                </a:cubicBezTo>
                <a:cubicBezTo>
                  <a:pt x="39" y="124"/>
                  <a:pt x="42" y="128"/>
                  <a:pt x="45" y="131"/>
                </a:cubicBezTo>
                <a:cubicBezTo>
                  <a:pt x="48" y="134"/>
                  <a:pt x="52" y="137"/>
                  <a:pt x="56" y="139"/>
                </a:cubicBezTo>
                <a:cubicBezTo>
                  <a:pt x="66" y="143"/>
                  <a:pt x="77" y="142"/>
                  <a:pt x="89" y="139"/>
                </a:cubicBezTo>
                <a:cubicBezTo>
                  <a:pt x="94" y="137"/>
                  <a:pt x="99" y="134"/>
                  <a:pt x="103" y="129"/>
                </a:cubicBezTo>
                <a:cubicBezTo>
                  <a:pt x="104" y="132"/>
                  <a:pt x="105" y="135"/>
                  <a:pt x="107" y="137"/>
                </a:cubicBezTo>
                <a:cubicBezTo>
                  <a:pt x="110" y="140"/>
                  <a:pt x="115" y="142"/>
                  <a:pt x="120" y="142"/>
                </a:cubicBezTo>
                <a:cubicBezTo>
                  <a:pt x="126" y="142"/>
                  <a:pt x="133" y="140"/>
                  <a:pt x="140" y="136"/>
                </a:cubicBezTo>
                <a:cubicBezTo>
                  <a:pt x="146" y="133"/>
                  <a:pt x="152" y="128"/>
                  <a:pt x="158" y="122"/>
                </a:cubicBezTo>
                <a:cubicBezTo>
                  <a:pt x="163" y="116"/>
                  <a:pt x="167" y="108"/>
                  <a:pt x="171" y="100"/>
                </a:cubicBezTo>
                <a:cubicBezTo>
                  <a:pt x="174" y="92"/>
                  <a:pt x="176" y="83"/>
                  <a:pt x="176" y="74"/>
                </a:cubicBezTo>
                <a:cubicBezTo>
                  <a:pt x="176" y="62"/>
                  <a:pt x="174" y="52"/>
                  <a:pt x="169" y="43"/>
                </a:cubicBezTo>
                <a:cubicBezTo>
                  <a:pt x="165" y="34"/>
                  <a:pt x="159" y="26"/>
                  <a:pt x="152" y="20"/>
                </a:cubicBezTo>
                <a:cubicBezTo>
                  <a:pt x="144" y="13"/>
                  <a:pt x="135" y="8"/>
                  <a:pt x="125" y="5"/>
                </a:cubicBezTo>
                <a:cubicBezTo>
                  <a:pt x="115" y="2"/>
                  <a:pt x="104" y="0"/>
                  <a:pt x="93" y="0"/>
                </a:cubicBezTo>
                <a:cubicBezTo>
                  <a:pt x="80" y="0"/>
                  <a:pt x="68" y="2"/>
                  <a:pt x="57" y="7"/>
                </a:cubicBezTo>
                <a:cubicBezTo>
                  <a:pt x="46" y="11"/>
                  <a:pt x="36" y="17"/>
                  <a:pt x="27" y="25"/>
                </a:cubicBezTo>
                <a:cubicBezTo>
                  <a:pt x="19" y="33"/>
                  <a:pt x="12" y="42"/>
                  <a:pt x="7" y="52"/>
                </a:cubicBezTo>
                <a:cubicBezTo>
                  <a:pt x="2" y="63"/>
                  <a:pt x="0" y="75"/>
                  <a:pt x="0" y="87"/>
                </a:cubicBezTo>
                <a:cubicBezTo>
                  <a:pt x="0" y="103"/>
                  <a:pt x="3" y="116"/>
                  <a:pt x="8" y="127"/>
                </a:cubicBezTo>
                <a:cubicBezTo>
                  <a:pt x="13" y="138"/>
                  <a:pt x="21" y="148"/>
                  <a:pt x="29" y="155"/>
                </a:cubicBezTo>
                <a:cubicBezTo>
                  <a:pt x="38" y="162"/>
                  <a:pt x="48" y="168"/>
                  <a:pt x="59" y="171"/>
                </a:cubicBezTo>
                <a:cubicBezTo>
                  <a:pt x="70" y="174"/>
                  <a:pt x="81" y="176"/>
                  <a:pt x="93" y="176"/>
                </a:cubicBezTo>
                <a:cubicBezTo>
                  <a:pt x="101" y="176"/>
                  <a:pt x="109" y="175"/>
                  <a:pt x="116" y="173"/>
                </a:cubicBezTo>
                <a:cubicBezTo>
                  <a:pt x="124" y="171"/>
                  <a:pt x="131" y="168"/>
                  <a:pt x="138" y="164"/>
                </a:cubicBezTo>
                <a:cubicBezTo>
                  <a:pt x="145" y="161"/>
                  <a:pt x="152" y="156"/>
                  <a:pt x="158" y="151"/>
                </a:cubicBezTo>
                <a:cubicBezTo>
                  <a:pt x="164" y="145"/>
                  <a:pt x="169" y="139"/>
                  <a:pt x="173" y="133"/>
                </a:cubicBezTo>
                <a:cubicBezTo>
                  <a:pt x="175" y="131"/>
                  <a:pt x="175" y="131"/>
                  <a:pt x="175" y="131"/>
                </a:cubicBezTo>
                <a:cubicBezTo>
                  <a:pt x="165" y="131"/>
                  <a:pt x="165" y="131"/>
                  <a:pt x="165" y="131"/>
                </a:cubicBezTo>
                <a:close/>
                <a:moveTo>
                  <a:pt x="101" y="120"/>
                </a:moveTo>
                <a:cubicBezTo>
                  <a:pt x="98" y="124"/>
                  <a:pt x="95" y="127"/>
                  <a:pt x="91" y="129"/>
                </a:cubicBezTo>
                <a:cubicBezTo>
                  <a:pt x="88" y="131"/>
                  <a:pt x="85" y="132"/>
                  <a:pt x="81" y="133"/>
                </a:cubicBezTo>
                <a:cubicBezTo>
                  <a:pt x="74" y="135"/>
                  <a:pt x="66" y="134"/>
                  <a:pt x="60" y="132"/>
                </a:cubicBezTo>
                <a:cubicBezTo>
                  <a:pt x="56" y="130"/>
                  <a:pt x="53" y="128"/>
                  <a:pt x="51" y="126"/>
                </a:cubicBezTo>
                <a:cubicBezTo>
                  <a:pt x="48" y="123"/>
                  <a:pt x="46" y="120"/>
                  <a:pt x="45" y="117"/>
                </a:cubicBezTo>
                <a:cubicBezTo>
                  <a:pt x="43" y="113"/>
                  <a:pt x="43" y="110"/>
                  <a:pt x="43" y="106"/>
                </a:cubicBezTo>
                <a:cubicBezTo>
                  <a:pt x="43" y="99"/>
                  <a:pt x="44" y="92"/>
                  <a:pt x="46" y="85"/>
                </a:cubicBezTo>
                <a:cubicBezTo>
                  <a:pt x="49" y="77"/>
                  <a:pt x="53" y="71"/>
                  <a:pt x="57" y="64"/>
                </a:cubicBezTo>
                <a:cubicBezTo>
                  <a:pt x="62" y="58"/>
                  <a:pt x="67" y="53"/>
                  <a:pt x="74" y="49"/>
                </a:cubicBezTo>
                <a:cubicBezTo>
                  <a:pt x="80" y="45"/>
                  <a:pt x="87" y="43"/>
                  <a:pt x="95" y="43"/>
                </a:cubicBezTo>
                <a:cubicBezTo>
                  <a:pt x="98" y="43"/>
                  <a:pt x="101" y="43"/>
                  <a:pt x="104" y="44"/>
                </a:cubicBezTo>
                <a:cubicBezTo>
                  <a:pt x="108" y="44"/>
                  <a:pt x="111" y="46"/>
                  <a:pt x="114" y="47"/>
                </a:cubicBezTo>
                <a:cubicBezTo>
                  <a:pt x="117" y="49"/>
                  <a:pt x="119" y="51"/>
                  <a:pt x="122" y="53"/>
                </a:cubicBezTo>
                <a:cubicBezTo>
                  <a:pt x="124" y="56"/>
                  <a:pt x="125" y="59"/>
                  <a:pt x="127" y="63"/>
                </a:cubicBezTo>
                <a:cubicBezTo>
                  <a:pt x="109" y="106"/>
                  <a:pt x="109" y="106"/>
                  <a:pt x="109" y="106"/>
                </a:cubicBezTo>
                <a:cubicBezTo>
                  <a:pt x="107" y="112"/>
                  <a:pt x="104" y="116"/>
                  <a:pt x="101" y="12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1">
            <a:extLst>
              <a:ext uri="{FF2B5EF4-FFF2-40B4-BE49-F238E27FC236}">
                <a16:creationId xmlns:a16="http://schemas.microsoft.com/office/drawing/2014/main" id="{D9F00A4E-A9DA-44DF-AFAC-2EBC7E784E87}"/>
              </a:ext>
            </a:extLst>
          </p:cNvPr>
          <p:cNvSpPr>
            <a:spLocks noEditPoints="1"/>
          </p:cNvSpPr>
          <p:nvPr userDrawn="1"/>
        </p:nvSpPr>
        <p:spPr bwMode="auto">
          <a:xfrm>
            <a:off x="7543800" y="2617788"/>
            <a:ext cx="557212" cy="557213"/>
          </a:xfrm>
          <a:custGeom>
            <a:avLst/>
            <a:gdLst>
              <a:gd name="T0" fmla="*/ 0 w 176"/>
              <a:gd name="T1" fmla="*/ 88 h 176"/>
              <a:gd name="T2" fmla="*/ 176 w 176"/>
              <a:gd name="T3" fmla="*/ 88 h 176"/>
              <a:gd name="T4" fmla="*/ 132 w 176"/>
              <a:gd name="T5" fmla="*/ 21 h 176"/>
              <a:gd name="T6" fmla="*/ 130 w 176"/>
              <a:gd name="T7" fmla="*/ 48 h 176"/>
              <a:gd name="T8" fmla="*/ 123 w 176"/>
              <a:gd name="T9" fmla="*/ 68 h 176"/>
              <a:gd name="T10" fmla="*/ 85 w 176"/>
              <a:gd name="T11" fmla="*/ 26 h 176"/>
              <a:gd name="T12" fmla="*/ 132 w 176"/>
              <a:gd name="T13" fmla="*/ 21 h 176"/>
              <a:gd name="T14" fmla="*/ 138 w 176"/>
              <a:gd name="T15" fmla="*/ 118 h 176"/>
              <a:gd name="T16" fmla="*/ 100 w 176"/>
              <a:gd name="T17" fmla="*/ 119 h 176"/>
              <a:gd name="T18" fmla="*/ 115 w 176"/>
              <a:gd name="T19" fmla="*/ 100 h 176"/>
              <a:gd name="T20" fmla="*/ 101 w 176"/>
              <a:gd name="T21" fmla="*/ 9 h 176"/>
              <a:gd name="T22" fmla="*/ 84 w 176"/>
              <a:gd name="T23" fmla="*/ 8 h 176"/>
              <a:gd name="T24" fmla="*/ 109 w 176"/>
              <a:gd name="T25" fmla="*/ 94 h 176"/>
              <a:gd name="T26" fmla="*/ 88 w 176"/>
              <a:gd name="T27" fmla="*/ 108 h 176"/>
              <a:gd name="T28" fmla="*/ 32 w 176"/>
              <a:gd name="T29" fmla="*/ 97 h 176"/>
              <a:gd name="T30" fmla="*/ 52 w 176"/>
              <a:gd name="T31" fmla="*/ 60 h 176"/>
              <a:gd name="T32" fmla="*/ 63 w 176"/>
              <a:gd name="T33" fmla="*/ 43 h 176"/>
              <a:gd name="T34" fmla="*/ 109 w 176"/>
              <a:gd name="T35" fmla="*/ 94 h 176"/>
              <a:gd name="T36" fmla="*/ 8 w 176"/>
              <a:gd name="T37" fmla="*/ 90 h 176"/>
              <a:gd name="T38" fmla="*/ 20 w 176"/>
              <a:gd name="T39" fmla="*/ 128 h 176"/>
              <a:gd name="T40" fmla="*/ 25 w 176"/>
              <a:gd name="T41" fmla="*/ 93 h 176"/>
              <a:gd name="T42" fmla="*/ 76 w 176"/>
              <a:gd name="T43" fmla="*/ 9 h 176"/>
              <a:gd name="T44" fmla="*/ 58 w 176"/>
              <a:gd name="T45" fmla="*/ 37 h 176"/>
              <a:gd name="T46" fmla="*/ 40 w 176"/>
              <a:gd name="T47" fmla="*/ 48 h 176"/>
              <a:gd name="T48" fmla="*/ 25 w 176"/>
              <a:gd name="T49" fmla="*/ 93 h 176"/>
              <a:gd name="T50" fmla="*/ 28 w 176"/>
              <a:gd name="T51" fmla="*/ 128 h 176"/>
              <a:gd name="T52" fmla="*/ 77 w 176"/>
              <a:gd name="T53" fmla="*/ 124 h 176"/>
              <a:gd name="T54" fmla="*/ 30 w 176"/>
              <a:gd name="T55" fmla="*/ 143 h 176"/>
              <a:gd name="T56" fmla="*/ 88 w 176"/>
              <a:gd name="T57" fmla="*/ 168 h 176"/>
              <a:gd name="T58" fmla="*/ 83 w 176"/>
              <a:gd name="T59" fmla="*/ 131 h 176"/>
              <a:gd name="T60" fmla="*/ 97 w 176"/>
              <a:gd name="T61" fmla="*/ 127 h 176"/>
              <a:gd name="T62" fmla="*/ 149 w 176"/>
              <a:gd name="T63" fmla="*/ 123 h 176"/>
              <a:gd name="T64" fmla="*/ 88 w 176"/>
              <a:gd name="T65" fmla="*/ 168 h 176"/>
              <a:gd name="T66" fmla="*/ 120 w 176"/>
              <a:gd name="T67" fmla="*/ 93 h 176"/>
              <a:gd name="T68" fmla="*/ 132 w 176"/>
              <a:gd name="T69" fmla="*/ 72 h 176"/>
              <a:gd name="T70" fmla="*/ 137 w 176"/>
              <a:gd name="T71" fmla="*/ 49 h 176"/>
              <a:gd name="T72" fmla="*/ 168 w 176"/>
              <a:gd name="T73" fmla="*/ 88 h 176"/>
              <a:gd name="T74" fmla="*/ 150 w 176"/>
              <a:gd name="T75" fmla="*/ 11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132" y="21"/>
                </a:moveTo>
                <a:cubicBezTo>
                  <a:pt x="132" y="22"/>
                  <a:pt x="132" y="23"/>
                  <a:pt x="132" y="24"/>
                </a:cubicBezTo>
                <a:cubicBezTo>
                  <a:pt x="132" y="32"/>
                  <a:pt x="131" y="40"/>
                  <a:pt x="130" y="48"/>
                </a:cubicBezTo>
                <a:cubicBezTo>
                  <a:pt x="124" y="49"/>
                  <a:pt x="120" y="54"/>
                  <a:pt x="120" y="60"/>
                </a:cubicBezTo>
                <a:cubicBezTo>
                  <a:pt x="120" y="63"/>
                  <a:pt x="121" y="66"/>
                  <a:pt x="123" y="68"/>
                </a:cubicBezTo>
                <a:cubicBezTo>
                  <a:pt x="121" y="75"/>
                  <a:pt x="118" y="81"/>
                  <a:pt x="114" y="87"/>
                </a:cubicBezTo>
                <a:cubicBezTo>
                  <a:pt x="99" y="70"/>
                  <a:pt x="89" y="49"/>
                  <a:pt x="85" y="26"/>
                </a:cubicBezTo>
                <a:cubicBezTo>
                  <a:pt x="94" y="20"/>
                  <a:pt x="104" y="16"/>
                  <a:pt x="115" y="13"/>
                </a:cubicBezTo>
                <a:cubicBezTo>
                  <a:pt x="121" y="15"/>
                  <a:pt x="127" y="18"/>
                  <a:pt x="132" y="21"/>
                </a:cubicBezTo>
                <a:moveTo>
                  <a:pt x="115" y="100"/>
                </a:moveTo>
                <a:cubicBezTo>
                  <a:pt x="122" y="107"/>
                  <a:pt x="130" y="113"/>
                  <a:pt x="138" y="118"/>
                </a:cubicBezTo>
                <a:cubicBezTo>
                  <a:pt x="130" y="119"/>
                  <a:pt x="121" y="120"/>
                  <a:pt x="112" y="120"/>
                </a:cubicBezTo>
                <a:cubicBezTo>
                  <a:pt x="108" y="120"/>
                  <a:pt x="104" y="120"/>
                  <a:pt x="100" y="119"/>
                </a:cubicBezTo>
                <a:cubicBezTo>
                  <a:pt x="100" y="119"/>
                  <a:pt x="100" y="118"/>
                  <a:pt x="100" y="117"/>
                </a:cubicBezTo>
                <a:cubicBezTo>
                  <a:pt x="105" y="112"/>
                  <a:pt x="110" y="106"/>
                  <a:pt x="115" y="100"/>
                </a:cubicBezTo>
                <a:moveTo>
                  <a:pt x="88" y="8"/>
                </a:moveTo>
                <a:cubicBezTo>
                  <a:pt x="92" y="8"/>
                  <a:pt x="97" y="8"/>
                  <a:pt x="101" y="9"/>
                </a:cubicBezTo>
                <a:cubicBezTo>
                  <a:pt x="95" y="11"/>
                  <a:pt x="90" y="14"/>
                  <a:pt x="84" y="17"/>
                </a:cubicBezTo>
                <a:cubicBezTo>
                  <a:pt x="84" y="14"/>
                  <a:pt x="84" y="11"/>
                  <a:pt x="84" y="8"/>
                </a:cubicBezTo>
                <a:cubicBezTo>
                  <a:pt x="85" y="8"/>
                  <a:pt x="87" y="8"/>
                  <a:pt x="88" y="8"/>
                </a:cubicBezTo>
                <a:moveTo>
                  <a:pt x="109" y="94"/>
                </a:moveTo>
                <a:cubicBezTo>
                  <a:pt x="105" y="100"/>
                  <a:pt x="100" y="105"/>
                  <a:pt x="95" y="110"/>
                </a:cubicBezTo>
                <a:cubicBezTo>
                  <a:pt x="93" y="109"/>
                  <a:pt x="91" y="108"/>
                  <a:pt x="88" y="108"/>
                </a:cubicBezTo>
                <a:cubicBezTo>
                  <a:pt x="83" y="108"/>
                  <a:pt x="78" y="111"/>
                  <a:pt x="77" y="116"/>
                </a:cubicBezTo>
                <a:cubicBezTo>
                  <a:pt x="61" y="112"/>
                  <a:pt x="46" y="106"/>
                  <a:pt x="32" y="97"/>
                </a:cubicBezTo>
                <a:cubicBezTo>
                  <a:pt x="36" y="84"/>
                  <a:pt x="42" y="71"/>
                  <a:pt x="49" y="60"/>
                </a:cubicBezTo>
                <a:cubicBezTo>
                  <a:pt x="50" y="60"/>
                  <a:pt x="51" y="60"/>
                  <a:pt x="52" y="60"/>
                </a:cubicBezTo>
                <a:cubicBezTo>
                  <a:pt x="59" y="60"/>
                  <a:pt x="64" y="55"/>
                  <a:pt x="64" y="48"/>
                </a:cubicBezTo>
                <a:cubicBezTo>
                  <a:pt x="64" y="46"/>
                  <a:pt x="64" y="45"/>
                  <a:pt x="63" y="43"/>
                </a:cubicBezTo>
                <a:cubicBezTo>
                  <a:pt x="68" y="39"/>
                  <a:pt x="73" y="34"/>
                  <a:pt x="78" y="31"/>
                </a:cubicBezTo>
                <a:cubicBezTo>
                  <a:pt x="82" y="55"/>
                  <a:pt x="94" y="77"/>
                  <a:pt x="109" y="94"/>
                </a:cubicBezTo>
                <a:moveTo>
                  <a:pt x="20" y="130"/>
                </a:moveTo>
                <a:cubicBezTo>
                  <a:pt x="13" y="118"/>
                  <a:pt x="8" y="104"/>
                  <a:pt x="8" y="90"/>
                </a:cubicBezTo>
                <a:cubicBezTo>
                  <a:pt x="13" y="94"/>
                  <a:pt x="18" y="97"/>
                  <a:pt x="23" y="101"/>
                </a:cubicBezTo>
                <a:cubicBezTo>
                  <a:pt x="21" y="110"/>
                  <a:pt x="20" y="119"/>
                  <a:pt x="20" y="128"/>
                </a:cubicBezTo>
                <a:cubicBezTo>
                  <a:pt x="20" y="129"/>
                  <a:pt x="20" y="129"/>
                  <a:pt x="20" y="130"/>
                </a:cubicBezTo>
                <a:moveTo>
                  <a:pt x="25" y="93"/>
                </a:moveTo>
                <a:cubicBezTo>
                  <a:pt x="19" y="89"/>
                  <a:pt x="14" y="84"/>
                  <a:pt x="9" y="79"/>
                </a:cubicBezTo>
                <a:cubicBezTo>
                  <a:pt x="12" y="43"/>
                  <a:pt x="40" y="14"/>
                  <a:pt x="76" y="9"/>
                </a:cubicBezTo>
                <a:cubicBezTo>
                  <a:pt x="76" y="13"/>
                  <a:pt x="76" y="17"/>
                  <a:pt x="77" y="22"/>
                </a:cubicBezTo>
                <a:cubicBezTo>
                  <a:pt x="70" y="26"/>
                  <a:pt x="63" y="32"/>
                  <a:pt x="58" y="37"/>
                </a:cubicBezTo>
                <a:cubicBezTo>
                  <a:pt x="56" y="37"/>
                  <a:pt x="54" y="36"/>
                  <a:pt x="52" y="36"/>
                </a:cubicBezTo>
                <a:cubicBezTo>
                  <a:pt x="45" y="36"/>
                  <a:pt x="40" y="41"/>
                  <a:pt x="40" y="48"/>
                </a:cubicBezTo>
                <a:cubicBezTo>
                  <a:pt x="40" y="51"/>
                  <a:pt x="41" y="53"/>
                  <a:pt x="43" y="55"/>
                </a:cubicBezTo>
                <a:cubicBezTo>
                  <a:pt x="35" y="67"/>
                  <a:pt x="29" y="79"/>
                  <a:pt x="25" y="93"/>
                </a:cubicBezTo>
                <a:moveTo>
                  <a:pt x="29" y="142"/>
                </a:moveTo>
                <a:cubicBezTo>
                  <a:pt x="28" y="137"/>
                  <a:pt x="28" y="133"/>
                  <a:pt x="28" y="128"/>
                </a:cubicBezTo>
                <a:cubicBezTo>
                  <a:pt x="28" y="120"/>
                  <a:pt x="29" y="113"/>
                  <a:pt x="30" y="105"/>
                </a:cubicBezTo>
                <a:cubicBezTo>
                  <a:pt x="44" y="114"/>
                  <a:pt x="60" y="120"/>
                  <a:pt x="77" y="124"/>
                </a:cubicBezTo>
                <a:cubicBezTo>
                  <a:pt x="77" y="124"/>
                  <a:pt x="77" y="125"/>
                  <a:pt x="77" y="125"/>
                </a:cubicBezTo>
                <a:cubicBezTo>
                  <a:pt x="63" y="134"/>
                  <a:pt x="47" y="140"/>
                  <a:pt x="30" y="143"/>
                </a:cubicBezTo>
                <a:cubicBezTo>
                  <a:pt x="29" y="142"/>
                  <a:pt x="29" y="142"/>
                  <a:pt x="29" y="142"/>
                </a:cubicBezTo>
                <a:moveTo>
                  <a:pt x="88" y="168"/>
                </a:moveTo>
                <a:cubicBezTo>
                  <a:pt x="68" y="168"/>
                  <a:pt x="51" y="161"/>
                  <a:pt x="37" y="149"/>
                </a:cubicBezTo>
                <a:cubicBezTo>
                  <a:pt x="53" y="146"/>
                  <a:pt x="69" y="140"/>
                  <a:pt x="83" y="131"/>
                </a:cubicBezTo>
                <a:cubicBezTo>
                  <a:pt x="84" y="131"/>
                  <a:pt x="86" y="132"/>
                  <a:pt x="88" y="132"/>
                </a:cubicBezTo>
                <a:cubicBezTo>
                  <a:pt x="92" y="132"/>
                  <a:pt x="95" y="130"/>
                  <a:pt x="97" y="127"/>
                </a:cubicBezTo>
                <a:cubicBezTo>
                  <a:pt x="102" y="128"/>
                  <a:pt x="107" y="128"/>
                  <a:pt x="112" y="128"/>
                </a:cubicBezTo>
                <a:cubicBezTo>
                  <a:pt x="125" y="128"/>
                  <a:pt x="137" y="126"/>
                  <a:pt x="149" y="123"/>
                </a:cubicBezTo>
                <a:cubicBezTo>
                  <a:pt x="152" y="125"/>
                  <a:pt x="155" y="126"/>
                  <a:pt x="158" y="127"/>
                </a:cubicBezTo>
                <a:cubicBezTo>
                  <a:pt x="144" y="152"/>
                  <a:pt x="118" y="168"/>
                  <a:pt x="88" y="168"/>
                </a:cubicBezTo>
                <a:moveTo>
                  <a:pt x="150" y="115"/>
                </a:moveTo>
                <a:cubicBezTo>
                  <a:pt x="139" y="109"/>
                  <a:pt x="129" y="102"/>
                  <a:pt x="120" y="93"/>
                </a:cubicBezTo>
                <a:cubicBezTo>
                  <a:pt x="124" y="87"/>
                  <a:pt x="128" y="79"/>
                  <a:pt x="131" y="72"/>
                </a:cubicBezTo>
                <a:cubicBezTo>
                  <a:pt x="131" y="72"/>
                  <a:pt x="132" y="72"/>
                  <a:pt x="132" y="72"/>
                </a:cubicBezTo>
                <a:cubicBezTo>
                  <a:pt x="139" y="72"/>
                  <a:pt x="144" y="67"/>
                  <a:pt x="144" y="60"/>
                </a:cubicBezTo>
                <a:cubicBezTo>
                  <a:pt x="144" y="55"/>
                  <a:pt x="141" y="51"/>
                  <a:pt x="137" y="49"/>
                </a:cubicBezTo>
                <a:cubicBezTo>
                  <a:pt x="139" y="42"/>
                  <a:pt x="140" y="35"/>
                  <a:pt x="140" y="27"/>
                </a:cubicBezTo>
                <a:cubicBezTo>
                  <a:pt x="157" y="42"/>
                  <a:pt x="168" y="64"/>
                  <a:pt x="168" y="88"/>
                </a:cubicBezTo>
                <a:cubicBezTo>
                  <a:pt x="168" y="96"/>
                  <a:pt x="167" y="103"/>
                  <a:pt x="165" y="111"/>
                </a:cubicBezTo>
                <a:cubicBezTo>
                  <a:pt x="160" y="112"/>
                  <a:pt x="155" y="114"/>
                  <a:pt x="150" y="115"/>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2">
            <a:extLst>
              <a:ext uri="{FF2B5EF4-FFF2-40B4-BE49-F238E27FC236}">
                <a16:creationId xmlns:a16="http://schemas.microsoft.com/office/drawing/2014/main" id="{B2B8200E-3505-4304-BACB-21D98F6DCD6B}"/>
              </a:ext>
            </a:extLst>
          </p:cNvPr>
          <p:cNvSpPr>
            <a:spLocks noEditPoints="1"/>
          </p:cNvSpPr>
          <p:nvPr userDrawn="1"/>
        </p:nvSpPr>
        <p:spPr bwMode="auto">
          <a:xfrm>
            <a:off x="8656638" y="2617788"/>
            <a:ext cx="457200" cy="557213"/>
          </a:xfrm>
          <a:custGeom>
            <a:avLst/>
            <a:gdLst>
              <a:gd name="T0" fmla="*/ 144 w 144"/>
              <a:gd name="T1" fmla="*/ 24 h 176"/>
              <a:gd name="T2" fmla="*/ 72 w 144"/>
              <a:gd name="T3" fmla="*/ 0 h 176"/>
              <a:gd name="T4" fmla="*/ 0 w 144"/>
              <a:gd name="T5" fmla="*/ 24 h 176"/>
              <a:gd name="T6" fmla="*/ 0 w 144"/>
              <a:gd name="T7" fmla="*/ 56 h 176"/>
              <a:gd name="T8" fmla="*/ 4 w 144"/>
              <a:gd name="T9" fmla="*/ 64 h 176"/>
              <a:gd name="T10" fmla="*/ 0 w 144"/>
              <a:gd name="T11" fmla="*/ 72 h 176"/>
              <a:gd name="T12" fmla="*/ 0 w 144"/>
              <a:gd name="T13" fmla="*/ 104 h 176"/>
              <a:gd name="T14" fmla="*/ 4 w 144"/>
              <a:gd name="T15" fmla="*/ 112 h 176"/>
              <a:gd name="T16" fmla="*/ 0 w 144"/>
              <a:gd name="T17" fmla="*/ 120 h 176"/>
              <a:gd name="T18" fmla="*/ 0 w 144"/>
              <a:gd name="T19" fmla="*/ 152 h 176"/>
              <a:gd name="T20" fmla="*/ 72 w 144"/>
              <a:gd name="T21" fmla="*/ 176 h 176"/>
              <a:gd name="T22" fmla="*/ 144 w 144"/>
              <a:gd name="T23" fmla="*/ 152 h 176"/>
              <a:gd name="T24" fmla="*/ 144 w 144"/>
              <a:gd name="T25" fmla="*/ 120 h 176"/>
              <a:gd name="T26" fmla="*/ 140 w 144"/>
              <a:gd name="T27" fmla="*/ 112 h 176"/>
              <a:gd name="T28" fmla="*/ 144 w 144"/>
              <a:gd name="T29" fmla="*/ 104 h 176"/>
              <a:gd name="T30" fmla="*/ 144 w 144"/>
              <a:gd name="T31" fmla="*/ 72 h 176"/>
              <a:gd name="T32" fmla="*/ 140 w 144"/>
              <a:gd name="T33" fmla="*/ 64 h 176"/>
              <a:gd name="T34" fmla="*/ 144 w 144"/>
              <a:gd name="T35" fmla="*/ 56 h 176"/>
              <a:gd name="T36" fmla="*/ 144 w 144"/>
              <a:gd name="T37" fmla="*/ 24 h 176"/>
              <a:gd name="T38" fmla="*/ 136 w 144"/>
              <a:gd name="T39" fmla="*/ 152 h 176"/>
              <a:gd name="T40" fmla="*/ 72 w 144"/>
              <a:gd name="T41" fmla="*/ 168 h 176"/>
              <a:gd name="T42" fmla="*/ 8 w 144"/>
              <a:gd name="T43" fmla="*/ 152 h 176"/>
              <a:gd name="T44" fmla="*/ 8 w 144"/>
              <a:gd name="T45" fmla="*/ 131 h 176"/>
              <a:gd name="T46" fmla="*/ 72 w 144"/>
              <a:gd name="T47" fmla="*/ 144 h 176"/>
              <a:gd name="T48" fmla="*/ 136 w 144"/>
              <a:gd name="T49" fmla="*/ 131 h 176"/>
              <a:gd name="T50" fmla="*/ 136 w 144"/>
              <a:gd name="T51" fmla="*/ 152 h 176"/>
              <a:gd name="T52" fmla="*/ 72 w 144"/>
              <a:gd name="T53" fmla="*/ 136 h 176"/>
              <a:gd name="T54" fmla="*/ 8 w 144"/>
              <a:gd name="T55" fmla="*/ 120 h 176"/>
              <a:gd name="T56" fmla="*/ 10 w 144"/>
              <a:gd name="T57" fmla="*/ 116 h 176"/>
              <a:gd name="T58" fmla="*/ 72 w 144"/>
              <a:gd name="T59" fmla="*/ 128 h 176"/>
              <a:gd name="T60" fmla="*/ 134 w 144"/>
              <a:gd name="T61" fmla="*/ 116 h 176"/>
              <a:gd name="T62" fmla="*/ 136 w 144"/>
              <a:gd name="T63" fmla="*/ 120 h 176"/>
              <a:gd name="T64" fmla="*/ 72 w 144"/>
              <a:gd name="T65" fmla="*/ 136 h 176"/>
              <a:gd name="T66" fmla="*/ 136 w 144"/>
              <a:gd name="T67" fmla="*/ 104 h 176"/>
              <a:gd name="T68" fmla="*/ 72 w 144"/>
              <a:gd name="T69" fmla="*/ 120 h 176"/>
              <a:gd name="T70" fmla="*/ 8 w 144"/>
              <a:gd name="T71" fmla="*/ 104 h 176"/>
              <a:gd name="T72" fmla="*/ 8 w 144"/>
              <a:gd name="T73" fmla="*/ 83 h 176"/>
              <a:gd name="T74" fmla="*/ 72 w 144"/>
              <a:gd name="T75" fmla="*/ 96 h 176"/>
              <a:gd name="T76" fmla="*/ 136 w 144"/>
              <a:gd name="T77" fmla="*/ 83 h 176"/>
              <a:gd name="T78" fmla="*/ 136 w 144"/>
              <a:gd name="T79" fmla="*/ 104 h 176"/>
              <a:gd name="T80" fmla="*/ 72 w 144"/>
              <a:gd name="T81" fmla="*/ 88 h 176"/>
              <a:gd name="T82" fmla="*/ 8 w 144"/>
              <a:gd name="T83" fmla="*/ 72 h 176"/>
              <a:gd name="T84" fmla="*/ 10 w 144"/>
              <a:gd name="T85" fmla="*/ 68 h 176"/>
              <a:gd name="T86" fmla="*/ 72 w 144"/>
              <a:gd name="T87" fmla="*/ 80 h 176"/>
              <a:gd name="T88" fmla="*/ 134 w 144"/>
              <a:gd name="T89" fmla="*/ 68 h 176"/>
              <a:gd name="T90" fmla="*/ 136 w 144"/>
              <a:gd name="T91" fmla="*/ 72 h 176"/>
              <a:gd name="T92" fmla="*/ 72 w 144"/>
              <a:gd name="T93" fmla="*/ 88 h 176"/>
              <a:gd name="T94" fmla="*/ 136 w 144"/>
              <a:gd name="T95" fmla="*/ 56 h 176"/>
              <a:gd name="T96" fmla="*/ 72 w 144"/>
              <a:gd name="T97" fmla="*/ 72 h 176"/>
              <a:gd name="T98" fmla="*/ 8 w 144"/>
              <a:gd name="T99" fmla="*/ 56 h 176"/>
              <a:gd name="T100" fmla="*/ 8 w 144"/>
              <a:gd name="T101" fmla="*/ 35 h 176"/>
              <a:gd name="T102" fmla="*/ 72 w 144"/>
              <a:gd name="T103" fmla="*/ 48 h 176"/>
              <a:gd name="T104" fmla="*/ 136 w 144"/>
              <a:gd name="T105" fmla="*/ 35 h 176"/>
              <a:gd name="T106" fmla="*/ 136 w 144"/>
              <a:gd name="T107" fmla="*/ 56 h 176"/>
              <a:gd name="T108" fmla="*/ 72 w 144"/>
              <a:gd name="T109" fmla="*/ 40 h 176"/>
              <a:gd name="T110" fmla="*/ 8 w 144"/>
              <a:gd name="T111" fmla="*/ 24 h 176"/>
              <a:gd name="T112" fmla="*/ 72 w 144"/>
              <a:gd name="T113" fmla="*/ 8 h 176"/>
              <a:gd name="T114" fmla="*/ 136 w 144"/>
              <a:gd name="T115" fmla="*/ 24 h 176"/>
              <a:gd name="T116" fmla="*/ 72 w 144"/>
              <a:gd name="T117" fmla="*/ 4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4" h="176">
                <a:moveTo>
                  <a:pt x="144" y="24"/>
                </a:moveTo>
                <a:cubicBezTo>
                  <a:pt x="144" y="11"/>
                  <a:pt x="112" y="0"/>
                  <a:pt x="72" y="0"/>
                </a:cubicBezTo>
                <a:cubicBezTo>
                  <a:pt x="32" y="0"/>
                  <a:pt x="0" y="11"/>
                  <a:pt x="0" y="24"/>
                </a:cubicBezTo>
                <a:cubicBezTo>
                  <a:pt x="0" y="56"/>
                  <a:pt x="0" y="56"/>
                  <a:pt x="0" y="56"/>
                </a:cubicBezTo>
                <a:cubicBezTo>
                  <a:pt x="0" y="59"/>
                  <a:pt x="2" y="61"/>
                  <a:pt x="4" y="64"/>
                </a:cubicBezTo>
                <a:cubicBezTo>
                  <a:pt x="2" y="67"/>
                  <a:pt x="0" y="69"/>
                  <a:pt x="0" y="72"/>
                </a:cubicBezTo>
                <a:cubicBezTo>
                  <a:pt x="0" y="104"/>
                  <a:pt x="0" y="104"/>
                  <a:pt x="0" y="104"/>
                </a:cubicBezTo>
                <a:cubicBezTo>
                  <a:pt x="0" y="107"/>
                  <a:pt x="2" y="109"/>
                  <a:pt x="4" y="112"/>
                </a:cubicBezTo>
                <a:cubicBezTo>
                  <a:pt x="2" y="115"/>
                  <a:pt x="0" y="117"/>
                  <a:pt x="0" y="120"/>
                </a:cubicBezTo>
                <a:cubicBezTo>
                  <a:pt x="0" y="152"/>
                  <a:pt x="0" y="152"/>
                  <a:pt x="0" y="152"/>
                </a:cubicBezTo>
                <a:cubicBezTo>
                  <a:pt x="0" y="165"/>
                  <a:pt x="32" y="176"/>
                  <a:pt x="72" y="176"/>
                </a:cubicBezTo>
                <a:cubicBezTo>
                  <a:pt x="112" y="176"/>
                  <a:pt x="144" y="165"/>
                  <a:pt x="144" y="152"/>
                </a:cubicBezTo>
                <a:cubicBezTo>
                  <a:pt x="144" y="120"/>
                  <a:pt x="144" y="120"/>
                  <a:pt x="144" y="120"/>
                </a:cubicBezTo>
                <a:cubicBezTo>
                  <a:pt x="144" y="117"/>
                  <a:pt x="142" y="115"/>
                  <a:pt x="140" y="112"/>
                </a:cubicBezTo>
                <a:cubicBezTo>
                  <a:pt x="142" y="109"/>
                  <a:pt x="144" y="107"/>
                  <a:pt x="144" y="104"/>
                </a:cubicBezTo>
                <a:cubicBezTo>
                  <a:pt x="144" y="72"/>
                  <a:pt x="144" y="72"/>
                  <a:pt x="144" y="72"/>
                </a:cubicBezTo>
                <a:cubicBezTo>
                  <a:pt x="144" y="69"/>
                  <a:pt x="142" y="67"/>
                  <a:pt x="140" y="64"/>
                </a:cubicBezTo>
                <a:cubicBezTo>
                  <a:pt x="142" y="61"/>
                  <a:pt x="144" y="59"/>
                  <a:pt x="144" y="56"/>
                </a:cubicBezTo>
                <a:lnTo>
                  <a:pt x="144" y="24"/>
                </a:lnTo>
                <a:close/>
                <a:moveTo>
                  <a:pt x="136" y="152"/>
                </a:moveTo>
                <a:cubicBezTo>
                  <a:pt x="136" y="161"/>
                  <a:pt x="107" y="168"/>
                  <a:pt x="72" y="168"/>
                </a:cubicBezTo>
                <a:cubicBezTo>
                  <a:pt x="37" y="168"/>
                  <a:pt x="8" y="161"/>
                  <a:pt x="8" y="152"/>
                </a:cubicBezTo>
                <a:cubicBezTo>
                  <a:pt x="8" y="131"/>
                  <a:pt x="8" y="131"/>
                  <a:pt x="8" y="131"/>
                </a:cubicBezTo>
                <a:cubicBezTo>
                  <a:pt x="20" y="139"/>
                  <a:pt x="44" y="144"/>
                  <a:pt x="72" y="144"/>
                </a:cubicBezTo>
                <a:cubicBezTo>
                  <a:pt x="100" y="144"/>
                  <a:pt x="124" y="139"/>
                  <a:pt x="136" y="131"/>
                </a:cubicBezTo>
                <a:lnTo>
                  <a:pt x="136" y="152"/>
                </a:lnTo>
                <a:close/>
                <a:moveTo>
                  <a:pt x="72" y="136"/>
                </a:moveTo>
                <a:cubicBezTo>
                  <a:pt x="37" y="136"/>
                  <a:pt x="8" y="129"/>
                  <a:pt x="8" y="120"/>
                </a:cubicBezTo>
                <a:cubicBezTo>
                  <a:pt x="8" y="119"/>
                  <a:pt x="9" y="117"/>
                  <a:pt x="10" y="116"/>
                </a:cubicBezTo>
                <a:cubicBezTo>
                  <a:pt x="22" y="123"/>
                  <a:pt x="46" y="128"/>
                  <a:pt x="72" y="128"/>
                </a:cubicBezTo>
                <a:cubicBezTo>
                  <a:pt x="98" y="128"/>
                  <a:pt x="122" y="123"/>
                  <a:pt x="134" y="116"/>
                </a:cubicBezTo>
                <a:cubicBezTo>
                  <a:pt x="135" y="117"/>
                  <a:pt x="136" y="119"/>
                  <a:pt x="136" y="120"/>
                </a:cubicBezTo>
                <a:cubicBezTo>
                  <a:pt x="136" y="129"/>
                  <a:pt x="107" y="136"/>
                  <a:pt x="72" y="136"/>
                </a:cubicBezTo>
                <a:moveTo>
                  <a:pt x="136" y="104"/>
                </a:moveTo>
                <a:cubicBezTo>
                  <a:pt x="136" y="113"/>
                  <a:pt x="107" y="120"/>
                  <a:pt x="72" y="120"/>
                </a:cubicBezTo>
                <a:cubicBezTo>
                  <a:pt x="37" y="120"/>
                  <a:pt x="8" y="113"/>
                  <a:pt x="8" y="104"/>
                </a:cubicBezTo>
                <a:cubicBezTo>
                  <a:pt x="8" y="83"/>
                  <a:pt x="8" y="83"/>
                  <a:pt x="8" y="83"/>
                </a:cubicBezTo>
                <a:cubicBezTo>
                  <a:pt x="20" y="91"/>
                  <a:pt x="44" y="96"/>
                  <a:pt x="72" y="96"/>
                </a:cubicBezTo>
                <a:cubicBezTo>
                  <a:pt x="100" y="96"/>
                  <a:pt x="124" y="91"/>
                  <a:pt x="136" y="83"/>
                </a:cubicBezTo>
                <a:lnTo>
                  <a:pt x="136" y="104"/>
                </a:lnTo>
                <a:close/>
                <a:moveTo>
                  <a:pt x="72" y="88"/>
                </a:moveTo>
                <a:cubicBezTo>
                  <a:pt x="37" y="88"/>
                  <a:pt x="8" y="81"/>
                  <a:pt x="8" y="72"/>
                </a:cubicBezTo>
                <a:cubicBezTo>
                  <a:pt x="8" y="71"/>
                  <a:pt x="9" y="69"/>
                  <a:pt x="10" y="68"/>
                </a:cubicBezTo>
                <a:cubicBezTo>
                  <a:pt x="22" y="75"/>
                  <a:pt x="46" y="80"/>
                  <a:pt x="72" y="80"/>
                </a:cubicBezTo>
                <a:cubicBezTo>
                  <a:pt x="98" y="80"/>
                  <a:pt x="122" y="75"/>
                  <a:pt x="134" y="68"/>
                </a:cubicBezTo>
                <a:cubicBezTo>
                  <a:pt x="135" y="69"/>
                  <a:pt x="136" y="71"/>
                  <a:pt x="136" y="72"/>
                </a:cubicBezTo>
                <a:cubicBezTo>
                  <a:pt x="136" y="81"/>
                  <a:pt x="107" y="88"/>
                  <a:pt x="72" y="88"/>
                </a:cubicBezTo>
                <a:moveTo>
                  <a:pt x="136" y="56"/>
                </a:moveTo>
                <a:cubicBezTo>
                  <a:pt x="136" y="65"/>
                  <a:pt x="107" y="72"/>
                  <a:pt x="72" y="72"/>
                </a:cubicBezTo>
                <a:cubicBezTo>
                  <a:pt x="37" y="72"/>
                  <a:pt x="8" y="65"/>
                  <a:pt x="8" y="56"/>
                </a:cubicBezTo>
                <a:cubicBezTo>
                  <a:pt x="8" y="35"/>
                  <a:pt x="8" y="35"/>
                  <a:pt x="8" y="35"/>
                </a:cubicBezTo>
                <a:cubicBezTo>
                  <a:pt x="20" y="43"/>
                  <a:pt x="44" y="48"/>
                  <a:pt x="72" y="48"/>
                </a:cubicBezTo>
                <a:cubicBezTo>
                  <a:pt x="100" y="48"/>
                  <a:pt x="124" y="43"/>
                  <a:pt x="136" y="35"/>
                </a:cubicBezTo>
                <a:lnTo>
                  <a:pt x="136" y="56"/>
                </a:lnTo>
                <a:close/>
                <a:moveTo>
                  <a:pt x="72" y="40"/>
                </a:moveTo>
                <a:cubicBezTo>
                  <a:pt x="37" y="40"/>
                  <a:pt x="8" y="33"/>
                  <a:pt x="8" y="24"/>
                </a:cubicBezTo>
                <a:cubicBezTo>
                  <a:pt x="8" y="15"/>
                  <a:pt x="37" y="8"/>
                  <a:pt x="72" y="8"/>
                </a:cubicBezTo>
                <a:cubicBezTo>
                  <a:pt x="107" y="8"/>
                  <a:pt x="136" y="15"/>
                  <a:pt x="136" y="24"/>
                </a:cubicBezTo>
                <a:cubicBezTo>
                  <a:pt x="136" y="33"/>
                  <a:pt x="107" y="40"/>
                  <a:pt x="72" y="4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3">
            <a:extLst>
              <a:ext uri="{FF2B5EF4-FFF2-40B4-BE49-F238E27FC236}">
                <a16:creationId xmlns:a16="http://schemas.microsoft.com/office/drawing/2014/main" id="{368ACD7D-2B4A-4FC9-AFC5-46F95D4E8C74}"/>
              </a:ext>
            </a:extLst>
          </p:cNvPr>
          <p:cNvSpPr>
            <a:spLocks noEditPoints="1"/>
          </p:cNvSpPr>
          <p:nvPr userDrawn="1"/>
        </p:nvSpPr>
        <p:spPr bwMode="auto">
          <a:xfrm>
            <a:off x="9669463" y="2617788"/>
            <a:ext cx="557212" cy="557213"/>
          </a:xfrm>
          <a:custGeom>
            <a:avLst/>
            <a:gdLst>
              <a:gd name="T0" fmla="*/ 130 w 176"/>
              <a:gd name="T1" fmla="*/ 57 h 176"/>
              <a:gd name="T2" fmla="*/ 119 w 176"/>
              <a:gd name="T3" fmla="*/ 61 h 176"/>
              <a:gd name="T4" fmla="*/ 107 w 176"/>
              <a:gd name="T5" fmla="*/ 56 h 176"/>
              <a:gd name="T6" fmla="*/ 91 w 176"/>
              <a:gd name="T7" fmla="*/ 72 h 176"/>
              <a:gd name="T8" fmla="*/ 91 w 176"/>
              <a:gd name="T9" fmla="*/ 76 h 176"/>
              <a:gd name="T10" fmla="*/ 58 w 176"/>
              <a:gd name="T11" fmla="*/ 59 h 176"/>
              <a:gd name="T12" fmla="*/ 55 w 176"/>
              <a:gd name="T13" fmla="*/ 67 h 176"/>
              <a:gd name="T14" fmla="*/ 63 w 176"/>
              <a:gd name="T15" fmla="*/ 81 h 176"/>
              <a:gd name="T16" fmla="*/ 55 w 176"/>
              <a:gd name="T17" fmla="*/ 79 h 176"/>
              <a:gd name="T18" fmla="*/ 55 w 176"/>
              <a:gd name="T19" fmla="*/ 79 h 176"/>
              <a:gd name="T20" fmla="*/ 68 w 176"/>
              <a:gd name="T21" fmla="*/ 95 h 176"/>
              <a:gd name="T22" fmla="*/ 64 w 176"/>
              <a:gd name="T23" fmla="*/ 95 h 176"/>
              <a:gd name="T24" fmla="*/ 61 w 176"/>
              <a:gd name="T25" fmla="*/ 95 h 176"/>
              <a:gd name="T26" fmla="*/ 76 w 176"/>
              <a:gd name="T27" fmla="*/ 106 h 176"/>
              <a:gd name="T28" fmla="*/ 56 w 176"/>
              <a:gd name="T29" fmla="*/ 113 h 176"/>
              <a:gd name="T30" fmla="*/ 52 w 176"/>
              <a:gd name="T31" fmla="*/ 113 h 176"/>
              <a:gd name="T32" fmla="*/ 77 w 176"/>
              <a:gd name="T33" fmla="*/ 120 h 176"/>
              <a:gd name="T34" fmla="*/ 124 w 176"/>
              <a:gd name="T35" fmla="*/ 74 h 176"/>
              <a:gd name="T36" fmla="*/ 124 w 176"/>
              <a:gd name="T37" fmla="*/ 72 h 176"/>
              <a:gd name="T38" fmla="*/ 132 w 176"/>
              <a:gd name="T39" fmla="*/ 64 h 176"/>
              <a:gd name="T40" fmla="*/ 123 w 176"/>
              <a:gd name="T41" fmla="*/ 66 h 176"/>
              <a:gd name="T42" fmla="*/ 130 w 176"/>
              <a:gd name="T43" fmla="*/ 57 h 176"/>
              <a:gd name="T44" fmla="*/ 88 w 176"/>
              <a:gd name="T45" fmla="*/ 0 h 176"/>
              <a:gd name="T46" fmla="*/ 0 w 176"/>
              <a:gd name="T47" fmla="*/ 88 h 176"/>
              <a:gd name="T48" fmla="*/ 88 w 176"/>
              <a:gd name="T49" fmla="*/ 176 h 176"/>
              <a:gd name="T50" fmla="*/ 176 w 176"/>
              <a:gd name="T51" fmla="*/ 88 h 176"/>
              <a:gd name="T52" fmla="*/ 88 w 176"/>
              <a:gd name="T53" fmla="*/ 0 h 176"/>
              <a:gd name="T54" fmla="*/ 88 w 176"/>
              <a:gd name="T55" fmla="*/ 168 h 176"/>
              <a:gd name="T56" fmla="*/ 8 w 176"/>
              <a:gd name="T57" fmla="*/ 88 h 176"/>
              <a:gd name="T58" fmla="*/ 88 w 176"/>
              <a:gd name="T59" fmla="*/ 8 h 176"/>
              <a:gd name="T60" fmla="*/ 168 w 176"/>
              <a:gd name="T61" fmla="*/ 88 h 176"/>
              <a:gd name="T62" fmla="*/ 88 w 176"/>
              <a:gd name="T63"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130" y="57"/>
                </a:moveTo>
                <a:cubicBezTo>
                  <a:pt x="127" y="59"/>
                  <a:pt x="123" y="60"/>
                  <a:pt x="119" y="61"/>
                </a:cubicBezTo>
                <a:cubicBezTo>
                  <a:pt x="116" y="58"/>
                  <a:pt x="112" y="56"/>
                  <a:pt x="107" y="56"/>
                </a:cubicBezTo>
                <a:cubicBezTo>
                  <a:pt x="98" y="56"/>
                  <a:pt x="91" y="63"/>
                  <a:pt x="91" y="72"/>
                </a:cubicBezTo>
                <a:cubicBezTo>
                  <a:pt x="91" y="73"/>
                  <a:pt x="91" y="75"/>
                  <a:pt x="91" y="76"/>
                </a:cubicBezTo>
                <a:cubicBezTo>
                  <a:pt x="78" y="75"/>
                  <a:pt x="66" y="69"/>
                  <a:pt x="58" y="59"/>
                </a:cubicBezTo>
                <a:cubicBezTo>
                  <a:pt x="56" y="61"/>
                  <a:pt x="55" y="64"/>
                  <a:pt x="55" y="67"/>
                </a:cubicBezTo>
                <a:cubicBezTo>
                  <a:pt x="55" y="73"/>
                  <a:pt x="58" y="78"/>
                  <a:pt x="63" y="81"/>
                </a:cubicBezTo>
                <a:cubicBezTo>
                  <a:pt x="60" y="80"/>
                  <a:pt x="57" y="80"/>
                  <a:pt x="55" y="79"/>
                </a:cubicBezTo>
                <a:cubicBezTo>
                  <a:pt x="55" y="79"/>
                  <a:pt x="55" y="79"/>
                  <a:pt x="55" y="79"/>
                </a:cubicBezTo>
                <a:cubicBezTo>
                  <a:pt x="55" y="87"/>
                  <a:pt x="61" y="93"/>
                  <a:pt x="68" y="95"/>
                </a:cubicBezTo>
                <a:cubicBezTo>
                  <a:pt x="67" y="95"/>
                  <a:pt x="66" y="95"/>
                  <a:pt x="64" y="95"/>
                </a:cubicBezTo>
                <a:cubicBezTo>
                  <a:pt x="63" y="95"/>
                  <a:pt x="62" y="95"/>
                  <a:pt x="61" y="95"/>
                </a:cubicBezTo>
                <a:cubicBezTo>
                  <a:pt x="63" y="101"/>
                  <a:pt x="69" y="106"/>
                  <a:pt x="76" y="106"/>
                </a:cubicBezTo>
                <a:cubicBezTo>
                  <a:pt x="71" y="110"/>
                  <a:pt x="64" y="113"/>
                  <a:pt x="56" y="113"/>
                </a:cubicBezTo>
                <a:cubicBezTo>
                  <a:pt x="55" y="113"/>
                  <a:pt x="53" y="113"/>
                  <a:pt x="52" y="113"/>
                </a:cubicBezTo>
                <a:cubicBezTo>
                  <a:pt x="59" y="117"/>
                  <a:pt x="68" y="120"/>
                  <a:pt x="77" y="120"/>
                </a:cubicBezTo>
                <a:cubicBezTo>
                  <a:pt x="107" y="120"/>
                  <a:pt x="124" y="95"/>
                  <a:pt x="124" y="74"/>
                </a:cubicBezTo>
                <a:cubicBezTo>
                  <a:pt x="124" y="73"/>
                  <a:pt x="124" y="73"/>
                  <a:pt x="124" y="72"/>
                </a:cubicBezTo>
                <a:cubicBezTo>
                  <a:pt x="127" y="70"/>
                  <a:pt x="130" y="67"/>
                  <a:pt x="132" y="64"/>
                </a:cubicBezTo>
                <a:cubicBezTo>
                  <a:pt x="129" y="65"/>
                  <a:pt x="126" y="66"/>
                  <a:pt x="123" y="66"/>
                </a:cubicBezTo>
                <a:cubicBezTo>
                  <a:pt x="126" y="64"/>
                  <a:pt x="129" y="61"/>
                  <a:pt x="130" y="57"/>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4">
            <a:extLst>
              <a:ext uri="{FF2B5EF4-FFF2-40B4-BE49-F238E27FC236}">
                <a16:creationId xmlns:a16="http://schemas.microsoft.com/office/drawing/2014/main" id="{8C7F7DDA-8E10-4651-BFF4-E54263BD6C4B}"/>
              </a:ext>
            </a:extLst>
          </p:cNvPr>
          <p:cNvSpPr>
            <a:spLocks noEditPoints="1"/>
          </p:cNvSpPr>
          <p:nvPr userDrawn="1"/>
        </p:nvSpPr>
        <p:spPr bwMode="auto">
          <a:xfrm>
            <a:off x="10733088" y="2617788"/>
            <a:ext cx="557212" cy="557213"/>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8 w 176"/>
              <a:gd name="T13" fmla="*/ 88 h 176"/>
              <a:gd name="T14" fmla="*/ 88 w 176"/>
              <a:gd name="T15" fmla="*/ 8 h 176"/>
              <a:gd name="T16" fmla="*/ 168 w 176"/>
              <a:gd name="T17" fmla="*/ 88 h 176"/>
              <a:gd name="T18" fmla="*/ 88 w 176"/>
              <a:gd name="T19" fmla="*/ 168 h 176"/>
              <a:gd name="T20" fmla="*/ 96 w 176"/>
              <a:gd name="T21" fmla="*/ 69 h 176"/>
              <a:gd name="T22" fmla="*/ 101 w 176"/>
              <a:gd name="T23" fmla="*/ 64 h 176"/>
              <a:gd name="T24" fmla="*/ 108 w 176"/>
              <a:gd name="T25" fmla="*/ 64 h 176"/>
              <a:gd name="T26" fmla="*/ 108 w 176"/>
              <a:gd name="T27" fmla="*/ 52 h 176"/>
              <a:gd name="T28" fmla="*/ 97 w 176"/>
              <a:gd name="T29" fmla="*/ 52 h 176"/>
              <a:gd name="T30" fmla="*/ 80 w 176"/>
              <a:gd name="T31" fmla="*/ 68 h 176"/>
              <a:gd name="T32" fmla="*/ 80 w 176"/>
              <a:gd name="T33" fmla="*/ 76 h 176"/>
              <a:gd name="T34" fmla="*/ 72 w 176"/>
              <a:gd name="T35" fmla="*/ 76 h 176"/>
              <a:gd name="T36" fmla="*/ 72 w 176"/>
              <a:gd name="T37" fmla="*/ 88 h 176"/>
              <a:gd name="T38" fmla="*/ 80 w 176"/>
              <a:gd name="T39" fmla="*/ 88 h 176"/>
              <a:gd name="T40" fmla="*/ 80 w 176"/>
              <a:gd name="T41" fmla="*/ 124 h 176"/>
              <a:gd name="T42" fmla="*/ 96 w 176"/>
              <a:gd name="T43" fmla="*/ 124 h 176"/>
              <a:gd name="T44" fmla="*/ 96 w 176"/>
              <a:gd name="T45" fmla="*/ 88 h 176"/>
              <a:gd name="T46" fmla="*/ 107 w 176"/>
              <a:gd name="T47" fmla="*/ 88 h 176"/>
              <a:gd name="T48" fmla="*/ 108 w 176"/>
              <a:gd name="T49" fmla="*/ 76 h 176"/>
              <a:gd name="T50" fmla="*/ 96 w 176"/>
              <a:gd name="T51" fmla="*/ 76 h 176"/>
              <a:gd name="T52" fmla="*/ 96 w 176"/>
              <a:gd name="T53" fmla="*/ 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96" y="69"/>
                </a:moveTo>
                <a:cubicBezTo>
                  <a:pt x="96" y="66"/>
                  <a:pt x="96" y="64"/>
                  <a:pt x="101" y="64"/>
                </a:cubicBezTo>
                <a:cubicBezTo>
                  <a:pt x="108" y="64"/>
                  <a:pt x="108" y="64"/>
                  <a:pt x="108" y="64"/>
                </a:cubicBezTo>
                <a:cubicBezTo>
                  <a:pt x="108" y="52"/>
                  <a:pt x="108" y="52"/>
                  <a:pt x="108" y="52"/>
                </a:cubicBezTo>
                <a:cubicBezTo>
                  <a:pt x="97" y="52"/>
                  <a:pt x="97" y="52"/>
                  <a:pt x="97" y="52"/>
                </a:cubicBezTo>
                <a:cubicBezTo>
                  <a:pt x="84" y="52"/>
                  <a:pt x="80" y="58"/>
                  <a:pt x="80" y="68"/>
                </a:cubicBezTo>
                <a:cubicBezTo>
                  <a:pt x="80" y="76"/>
                  <a:pt x="80" y="76"/>
                  <a:pt x="80" y="76"/>
                </a:cubicBezTo>
                <a:cubicBezTo>
                  <a:pt x="72" y="76"/>
                  <a:pt x="72" y="76"/>
                  <a:pt x="72" y="76"/>
                </a:cubicBezTo>
                <a:cubicBezTo>
                  <a:pt x="72" y="88"/>
                  <a:pt x="72" y="88"/>
                  <a:pt x="72" y="88"/>
                </a:cubicBezTo>
                <a:cubicBezTo>
                  <a:pt x="80" y="88"/>
                  <a:pt x="80" y="88"/>
                  <a:pt x="80" y="88"/>
                </a:cubicBezTo>
                <a:cubicBezTo>
                  <a:pt x="80" y="124"/>
                  <a:pt x="80" y="124"/>
                  <a:pt x="80" y="124"/>
                </a:cubicBezTo>
                <a:cubicBezTo>
                  <a:pt x="96" y="124"/>
                  <a:pt x="96" y="124"/>
                  <a:pt x="96" y="124"/>
                </a:cubicBezTo>
                <a:cubicBezTo>
                  <a:pt x="96" y="88"/>
                  <a:pt x="96" y="88"/>
                  <a:pt x="96" y="88"/>
                </a:cubicBezTo>
                <a:cubicBezTo>
                  <a:pt x="107" y="88"/>
                  <a:pt x="107" y="88"/>
                  <a:pt x="107" y="88"/>
                </a:cubicBezTo>
                <a:cubicBezTo>
                  <a:pt x="108" y="76"/>
                  <a:pt x="108" y="76"/>
                  <a:pt x="108" y="76"/>
                </a:cubicBezTo>
                <a:cubicBezTo>
                  <a:pt x="96" y="76"/>
                  <a:pt x="96" y="76"/>
                  <a:pt x="96" y="76"/>
                </a:cubicBezTo>
                <a:lnTo>
                  <a:pt x="96" y="6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35">
            <a:extLst>
              <a:ext uri="{FF2B5EF4-FFF2-40B4-BE49-F238E27FC236}">
                <a16:creationId xmlns:a16="http://schemas.microsoft.com/office/drawing/2014/main" id="{74BBE05F-855C-4593-8D79-3DC18158F044}"/>
              </a:ext>
            </a:extLst>
          </p:cNvPr>
          <p:cNvSpPr>
            <a:spLocks noEditPoints="1"/>
          </p:cNvSpPr>
          <p:nvPr userDrawn="1"/>
        </p:nvSpPr>
        <p:spPr bwMode="auto">
          <a:xfrm>
            <a:off x="1163638" y="3683001"/>
            <a:ext cx="557212" cy="557213"/>
          </a:xfrm>
          <a:custGeom>
            <a:avLst/>
            <a:gdLst>
              <a:gd name="T0" fmla="*/ 86 w 176"/>
              <a:gd name="T1" fmla="*/ 72 h 176"/>
              <a:gd name="T2" fmla="*/ 93 w 176"/>
              <a:gd name="T3" fmla="*/ 54 h 176"/>
              <a:gd name="T4" fmla="*/ 84 w 176"/>
              <a:gd name="T5" fmla="*/ 48 h 176"/>
              <a:gd name="T6" fmla="*/ 78 w 176"/>
              <a:gd name="T7" fmla="*/ 65 h 176"/>
              <a:gd name="T8" fmla="*/ 83 w 176"/>
              <a:gd name="T9" fmla="*/ 54 h 176"/>
              <a:gd name="T10" fmla="*/ 88 w 176"/>
              <a:gd name="T11" fmla="*/ 54 h 176"/>
              <a:gd name="T12" fmla="*/ 85 w 176"/>
              <a:gd name="T13" fmla="*/ 68 h 176"/>
              <a:gd name="T14" fmla="*/ 83 w 176"/>
              <a:gd name="T15" fmla="*/ 54 h 176"/>
              <a:gd name="T16" fmla="*/ 107 w 176"/>
              <a:gd name="T17" fmla="*/ 69 h 176"/>
              <a:gd name="T18" fmla="*/ 112 w 176"/>
              <a:gd name="T19" fmla="*/ 71 h 176"/>
              <a:gd name="T20" fmla="*/ 107 w 176"/>
              <a:gd name="T21" fmla="*/ 48 h 176"/>
              <a:gd name="T22" fmla="*/ 104 w 176"/>
              <a:gd name="T23" fmla="*/ 68 h 176"/>
              <a:gd name="T24" fmla="*/ 102 w 176"/>
              <a:gd name="T25" fmla="*/ 48 h 176"/>
              <a:gd name="T26" fmla="*/ 97 w 176"/>
              <a:gd name="T27" fmla="*/ 68 h 176"/>
              <a:gd name="T28" fmla="*/ 65 w 176"/>
              <a:gd name="T29" fmla="*/ 71 h 176"/>
              <a:gd name="T30" fmla="*/ 71 w 176"/>
              <a:gd name="T31" fmla="*/ 59 h 176"/>
              <a:gd name="T32" fmla="*/ 72 w 176"/>
              <a:gd name="T33" fmla="*/ 40 h 176"/>
              <a:gd name="T34" fmla="*/ 64 w 176"/>
              <a:gd name="T35" fmla="*/ 40 h 176"/>
              <a:gd name="T36" fmla="*/ 65 w 176"/>
              <a:gd name="T37" fmla="*/ 59 h 176"/>
              <a:gd name="T38" fmla="*/ 98 w 176"/>
              <a:gd name="T39" fmla="*/ 99 h 176"/>
              <a:gd name="T40" fmla="*/ 95 w 176"/>
              <a:gd name="T41" fmla="*/ 116 h 176"/>
              <a:gd name="T42" fmla="*/ 100 w 176"/>
              <a:gd name="T43" fmla="*/ 115 h 176"/>
              <a:gd name="T44" fmla="*/ 98 w 176"/>
              <a:gd name="T45" fmla="*/ 99 h 176"/>
              <a:gd name="T46" fmla="*/ 0 w 176"/>
              <a:gd name="T47" fmla="*/ 88 h 176"/>
              <a:gd name="T48" fmla="*/ 176 w 176"/>
              <a:gd name="T49" fmla="*/ 88 h 176"/>
              <a:gd name="T50" fmla="*/ 88 w 176"/>
              <a:gd name="T51" fmla="*/ 168 h 176"/>
              <a:gd name="T52" fmla="*/ 88 w 176"/>
              <a:gd name="T53" fmla="*/ 8 h 176"/>
              <a:gd name="T54" fmla="*/ 88 w 176"/>
              <a:gd name="T55" fmla="*/ 168 h 176"/>
              <a:gd name="T56" fmla="*/ 88 w 176"/>
              <a:gd name="T57" fmla="*/ 76 h 176"/>
              <a:gd name="T58" fmla="*/ 45 w 176"/>
              <a:gd name="T59" fmla="*/ 89 h 176"/>
              <a:gd name="T60" fmla="*/ 45 w 176"/>
              <a:gd name="T61" fmla="*/ 119 h 176"/>
              <a:gd name="T62" fmla="*/ 88 w 176"/>
              <a:gd name="T63" fmla="*/ 132 h 176"/>
              <a:gd name="T64" fmla="*/ 131 w 176"/>
              <a:gd name="T65" fmla="*/ 119 h 176"/>
              <a:gd name="T66" fmla="*/ 131 w 176"/>
              <a:gd name="T67" fmla="*/ 89 h 176"/>
              <a:gd name="T68" fmla="*/ 70 w 176"/>
              <a:gd name="T69" fmla="*/ 90 h 176"/>
              <a:gd name="T70" fmla="*/ 64 w 176"/>
              <a:gd name="T71" fmla="*/ 121 h 176"/>
              <a:gd name="T72" fmla="*/ 58 w 176"/>
              <a:gd name="T73" fmla="*/ 90 h 176"/>
              <a:gd name="T74" fmla="*/ 52 w 176"/>
              <a:gd name="T75" fmla="*/ 85 h 176"/>
              <a:gd name="T76" fmla="*/ 70 w 176"/>
              <a:gd name="T77" fmla="*/ 90 h 176"/>
              <a:gd name="T78" fmla="*/ 81 w 176"/>
              <a:gd name="T79" fmla="*/ 121 h 176"/>
              <a:gd name="T80" fmla="*/ 75 w 176"/>
              <a:gd name="T81" fmla="*/ 122 h 176"/>
              <a:gd name="T82" fmla="*/ 71 w 176"/>
              <a:gd name="T83" fmla="*/ 94 h 176"/>
              <a:gd name="T84" fmla="*/ 76 w 176"/>
              <a:gd name="T85" fmla="*/ 117 h 176"/>
              <a:gd name="T86" fmla="*/ 81 w 176"/>
              <a:gd name="T87" fmla="*/ 116 h 176"/>
              <a:gd name="T88" fmla="*/ 86 w 176"/>
              <a:gd name="T89" fmla="*/ 94 h 176"/>
              <a:gd name="T90" fmla="*/ 105 w 176"/>
              <a:gd name="T91" fmla="*/ 115 h 176"/>
              <a:gd name="T92" fmla="*/ 95 w 176"/>
              <a:gd name="T93" fmla="*/ 119 h 176"/>
              <a:gd name="T94" fmla="*/ 90 w 176"/>
              <a:gd name="T95" fmla="*/ 121 h 176"/>
              <a:gd name="T96" fmla="*/ 95 w 176"/>
              <a:gd name="T97" fmla="*/ 85 h 176"/>
              <a:gd name="T98" fmla="*/ 101 w 176"/>
              <a:gd name="T99" fmla="*/ 94 h 176"/>
              <a:gd name="T100" fmla="*/ 105 w 176"/>
              <a:gd name="T101" fmla="*/ 115 h 176"/>
              <a:gd name="T102" fmla="*/ 125 w 176"/>
              <a:gd name="T103" fmla="*/ 109 h 176"/>
              <a:gd name="T104" fmla="*/ 114 w 176"/>
              <a:gd name="T105" fmla="*/ 115 h 176"/>
              <a:gd name="T106" fmla="*/ 119 w 176"/>
              <a:gd name="T107" fmla="*/ 115 h 176"/>
              <a:gd name="T108" fmla="*/ 125 w 176"/>
              <a:gd name="T109" fmla="*/ 112 h 176"/>
              <a:gd name="T110" fmla="*/ 117 w 176"/>
              <a:gd name="T111" fmla="*/ 122 h 176"/>
              <a:gd name="T112" fmla="*/ 109 w 176"/>
              <a:gd name="T113" fmla="*/ 101 h 176"/>
              <a:gd name="T114" fmla="*/ 125 w 176"/>
              <a:gd name="T115" fmla="*/ 101 h 176"/>
              <a:gd name="T116" fmla="*/ 114 w 176"/>
              <a:gd name="T117" fmla="*/ 101 h 176"/>
              <a:gd name="T118" fmla="*/ 119 w 176"/>
              <a:gd name="T119" fmla="*/ 105 h 176"/>
              <a:gd name="T120" fmla="*/ 117 w 176"/>
              <a:gd name="T121" fmla="*/ 9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84" y="72"/>
                </a:moveTo>
                <a:cubicBezTo>
                  <a:pt x="86" y="72"/>
                  <a:pt x="86" y="72"/>
                  <a:pt x="86" y="72"/>
                </a:cubicBezTo>
                <a:cubicBezTo>
                  <a:pt x="90" y="72"/>
                  <a:pt x="93" y="69"/>
                  <a:pt x="93" y="65"/>
                </a:cubicBezTo>
                <a:cubicBezTo>
                  <a:pt x="93" y="54"/>
                  <a:pt x="93" y="54"/>
                  <a:pt x="93" y="54"/>
                </a:cubicBezTo>
                <a:cubicBezTo>
                  <a:pt x="93" y="51"/>
                  <a:pt x="90" y="48"/>
                  <a:pt x="86" y="48"/>
                </a:cubicBezTo>
                <a:cubicBezTo>
                  <a:pt x="84" y="48"/>
                  <a:pt x="84" y="48"/>
                  <a:pt x="84" y="48"/>
                </a:cubicBezTo>
                <a:cubicBezTo>
                  <a:pt x="81" y="48"/>
                  <a:pt x="78" y="51"/>
                  <a:pt x="78" y="54"/>
                </a:cubicBezTo>
                <a:cubicBezTo>
                  <a:pt x="78" y="65"/>
                  <a:pt x="78" y="65"/>
                  <a:pt x="78" y="65"/>
                </a:cubicBezTo>
                <a:cubicBezTo>
                  <a:pt x="78" y="69"/>
                  <a:pt x="81" y="72"/>
                  <a:pt x="84" y="72"/>
                </a:cubicBezTo>
                <a:moveTo>
                  <a:pt x="83" y="54"/>
                </a:moveTo>
                <a:cubicBezTo>
                  <a:pt x="83" y="53"/>
                  <a:pt x="84" y="52"/>
                  <a:pt x="85" y="52"/>
                </a:cubicBezTo>
                <a:cubicBezTo>
                  <a:pt x="87" y="52"/>
                  <a:pt x="88" y="53"/>
                  <a:pt x="88" y="54"/>
                </a:cubicBezTo>
                <a:cubicBezTo>
                  <a:pt x="88" y="66"/>
                  <a:pt x="88" y="66"/>
                  <a:pt x="88" y="66"/>
                </a:cubicBezTo>
                <a:cubicBezTo>
                  <a:pt x="88" y="67"/>
                  <a:pt x="87" y="68"/>
                  <a:pt x="85" y="68"/>
                </a:cubicBezTo>
                <a:cubicBezTo>
                  <a:pt x="84" y="68"/>
                  <a:pt x="83" y="67"/>
                  <a:pt x="83" y="66"/>
                </a:cubicBezTo>
                <a:lnTo>
                  <a:pt x="83" y="54"/>
                </a:lnTo>
                <a:close/>
                <a:moveTo>
                  <a:pt x="101" y="72"/>
                </a:moveTo>
                <a:cubicBezTo>
                  <a:pt x="104" y="72"/>
                  <a:pt x="107" y="69"/>
                  <a:pt x="107" y="69"/>
                </a:cubicBezTo>
                <a:cubicBezTo>
                  <a:pt x="107" y="71"/>
                  <a:pt x="107" y="71"/>
                  <a:pt x="107" y="71"/>
                </a:cubicBezTo>
                <a:cubicBezTo>
                  <a:pt x="112" y="71"/>
                  <a:pt x="112" y="71"/>
                  <a:pt x="112" y="71"/>
                </a:cubicBezTo>
                <a:cubicBezTo>
                  <a:pt x="112" y="48"/>
                  <a:pt x="112" y="48"/>
                  <a:pt x="112" y="48"/>
                </a:cubicBezTo>
                <a:cubicBezTo>
                  <a:pt x="107" y="48"/>
                  <a:pt x="107" y="48"/>
                  <a:pt x="107" y="48"/>
                </a:cubicBezTo>
                <a:cubicBezTo>
                  <a:pt x="107" y="66"/>
                  <a:pt x="107" y="66"/>
                  <a:pt x="107" y="66"/>
                </a:cubicBezTo>
                <a:cubicBezTo>
                  <a:pt x="107" y="66"/>
                  <a:pt x="106" y="68"/>
                  <a:pt x="104" y="68"/>
                </a:cubicBezTo>
                <a:cubicBezTo>
                  <a:pt x="102" y="68"/>
                  <a:pt x="102" y="67"/>
                  <a:pt x="102" y="67"/>
                </a:cubicBezTo>
                <a:cubicBezTo>
                  <a:pt x="102" y="48"/>
                  <a:pt x="102" y="48"/>
                  <a:pt x="102" y="48"/>
                </a:cubicBezTo>
                <a:cubicBezTo>
                  <a:pt x="97" y="48"/>
                  <a:pt x="97" y="48"/>
                  <a:pt x="97" y="48"/>
                </a:cubicBezTo>
                <a:cubicBezTo>
                  <a:pt x="97" y="68"/>
                  <a:pt x="97" y="68"/>
                  <a:pt x="97" y="68"/>
                </a:cubicBezTo>
                <a:cubicBezTo>
                  <a:pt x="97" y="68"/>
                  <a:pt x="98" y="72"/>
                  <a:pt x="101" y="72"/>
                </a:cubicBezTo>
                <a:moveTo>
                  <a:pt x="65" y="71"/>
                </a:moveTo>
                <a:cubicBezTo>
                  <a:pt x="71" y="71"/>
                  <a:pt x="71" y="71"/>
                  <a:pt x="71" y="71"/>
                </a:cubicBezTo>
                <a:cubicBezTo>
                  <a:pt x="71" y="59"/>
                  <a:pt x="71" y="59"/>
                  <a:pt x="71" y="59"/>
                </a:cubicBezTo>
                <a:cubicBezTo>
                  <a:pt x="77" y="40"/>
                  <a:pt x="77" y="40"/>
                  <a:pt x="77" y="40"/>
                </a:cubicBezTo>
                <a:cubicBezTo>
                  <a:pt x="72" y="40"/>
                  <a:pt x="72" y="40"/>
                  <a:pt x="72" y="40"/>
                </a:cubicBezTo>
                <a:cubicBezTo>
                  <a:pt x="68" y="52"/>
                  <a:pt x="68" y="52"/>
                  <a:pt x="68" y="52"/>
                </a:cubicBezTo>
                <a:cubicBezTo>
                  <a:pt x="64" y="40"/>
                  <a:pt x="64" y="40"/>
                  <a:pt x="64" y="40"/>
                </a:cubicBezTo>
                <a:cubicBezTo>
                  <a:pt x="58" y="40"/>
                  <a:pt x="58" y="40"/>
                  <a:pt x="58" y="40"/>
                </a:cubicBezTo>
                <a:cubicBezTo>
                  <a:pt x="65" y="59"/>
                  <a:pt x="65" y="59"/>
                  <a:pt x="65" y="59"/>
                </a:cubicBezTo>
                <a:lnTo>
                  <a:pt x="65" y="71"/>
                </a:lnTo>
                <a:close/>
                <a:moveTo>
                  <a:pt x="98" y="99"/>
                </a:moveTo>
                <a:cubicBezTo>
                  <a:pt x="97" y="99"/>
                  <a:pt x="96" y="99"/>
                  <a:pt x="95" y="100"/>
                </a:cubicBezTo>
                <a:cubicBezTo>
                  <a:pt x="95" y="116"/>
                  <a:pt x="95" y="116"/>
                  <a:pt x="95" y="116"/>
                </a:cubicBezTo>
                <a:cubicBezTo>
                  <a:pt x="96" y="117"/>
                  <a:pt x="97" y="117"/>
                  <a:pt x="98" y="117"/>
                </a:cubicBezTo>
                <a:cubicBezTo>
                  <a:pt x="100" y="117"/>
                  <a:pt x="100" y="115"/>
                  <a:pt x="100" y="115"/>
                </a:cubicBezTo>
                <a:cubicBezTo>
                  <a:pt x="100" y="101"/>
                  <a:pt x="100" y="101"/>
                  <a:pt x="100" y="101"/>
                </a:cubicBezTo>
                <a:cubicBezTo>
                  <a:pt x="100" y="101"/>
                  <a:pt x="100" y="99"/>
                  <a:pt x="98" y="99"/>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18" y="77"/>
                </a:moveTo>
                <a:cubicBezTo>
                  <a:pt x="118" y="77"/>
                  <a:pt x="103" y="76"/>
                  <a:pt x="88" y="76"/>
                </a:cubicBezTo>
                <a:cubicBezTo>
                  <a:pt x="73" y="76"/>
                  <a:pt x="58" y="77"/>
                  <a:pt x="58" y="77"/>
                </a:cubicBezTo>
                <a:cubicBezTo>
                  <a:pt x="51" y="77"/>
                  <a:pt x="45" y="82"/>
                  <a:pt x="45" y="89"/>
                </a:cubicBezTo>
                <a:cubicBezTo>
                  <a:pt x="45" y="89"/>
                  <a:pt x="44" y="96"/>
                  <a:pt x="44" y="104"/>
                </a:cubicBezTo>
                <a:cubicBezTo>
                  <a:pt x="44" y="112"/>
                  <a:pt x="45" y="119"/>
                  <a:pt x="45" y="119"/>
                </a:cubicBezTo>
                <a:cubicBezTo>
                  <a:pt x="45" y="126"/>
                  <a:pt x="51" y="131"/>
                  <a:pt x="58" y="131"/>
                </a:cubicBezTo>
                <a:cubicBezTo>
                  <a:pt x="58" y="131"/>
                  <a:pt x="73" y="132"/>
                  <a:pt x="88" y="132"/>
                </a:cubicBezTo>
                <a:cubicBezTo>
                  <a:pt x="103" y="132"/>
                  <a:pt x="118" y="131"/>
                  <a:pt x="118" y="131"/>
                </a:cubicBezTo>
                <a:cubicBezTo>
                  <a:pt x="125" y="131"/>
                  <a:pt x="131" y="126"/>
                  <a:pt x="131" y="119"/>
                </a:cubicBezTo>
                <a:cubicBezTo>
                  <a:pt x="131" y="119"/>
                  <a:pt x="132" y="112"/>
                  <a:pt x="132" y="104"/>
                </a:cubicBezTo>
                <a:cubicBezTo>
                  <a:pt x="132" y="96"/>
                  <a:pt x="131" y="89"/>
                  <a:pt x="131" y="89"/>
                </a:cubicBezTo>
                <a:cubicBezTo>
                  <a:pt x="131" y="82"/>
                  <a:pt x="125" y="77"/>
                  <a:pt x="118" y="77"/>
                </a:cubicBezTo>
                <a:moveTo>
                  <a:pt x="70" y="90"/>
                </a:moveTo>
                <a:cubicBezTo>
                  <a:pt x="64" y="90"/>
                  <a:pt x="64" y="90"/>
                  <a:pt x="64" y="90"/>
                </a:cubicBezTo>
                <a:cubicBezTo>
                  <a:pt x="64" y="121"/>
                  <a:pt x="64" y="121"/>
                  <a:pt x="64" y="121"/>
                </a:cubicBezTo>
                <a:cubicBezTo>
                  <a:pt x="58" y="121"/>
                  <a:pt x="58" y="121"/>
                  <a:pt x="58" y="121"/>
                </a:cubicBezTo>
                <a:cubicBezTo>
                  <a:pt x="58" y="90"/>
                  <a:pt x="58" y="90"/>
                  <a:pt x="58" y="90"/>
                </a:cubicBezTo>
                <a:cubicBezTo>
                  <a:pt x="52" y="90"/>
                  <a:pt x="52" y="90"/>
                  <a:pt x="52" y="90"/>
                </a:cubicBezTo>
                <a:cubicBezTo>
                  <a:pt x="52" y="85"/>
                  <a:pt x="52" y="85"/>
                  <a:pt x="52" y="85"/>
                </a:cubicBezTo>
                <a:cubicBezTo>
                  <a:pt x="70" y="85"/>
                  <a:pt x="70" y="85"/>
                  <a:pt x="70" y="85"/>
                </a:cubicBezTo>
                <a:lnTo>
                  <a:pt x="70" y="90"/>
                </a:lnTo>
                <a:close/>
                <a:moveTo>
                  <a:pt x="86" y="121"/>
                </a:moveTo>
                <a:cubicBezTo>
                  <a:pt x="81" y="121"/>
                  <a:pt x="81" y="121"/>
                  <a:pt x="81" y="121"/>
                </a:cubicBezTo>
                <a:cubicBezTo>
                  <a:pt x="81" y="119"/>
                  <a:pt x="81" y="119"/>
                  <a:pt x="81" y="119"/>
                </a:cubicBezTo>
                <a:cubicBezTo>
                  <a:pt x="81" y="119"/>
                  <a:pt x="78" y="122"/>
                  <a:pt x="75" y="122"/>
                </a:cubicBezTo>
                <a:cubicBezTo>
                  <a:pt x="71" y="122"/>
                  <a:pt x="71" y="119"/>
                  <a:pt x="71" y="119"/>
                </a:cubicBezTo>
                <a:cubicBezTo>
                  <a:pt x="71" y="94"/>
                  <a:pt x="71" y="94"/>
                  <a:pt x="71" y="94"/>
                </a:cubicBezTo>
                <a:cubicBezTo>
                  <a:pt x="76" y="94"/>
                  <a:pt x="76" y="94"/>
                  <a:pt x="76" y="94"/>
                </a:cubicBezTo>
                <a:cubicBezTo>
                  <a:pt x="76" y="117"/>
                  <a:pt x="76" y="117"/>
                  <a:pt x="76" y="117"/>
                </a:cubicBezTo>
                <a:cubicBezTo>
                  <a:pt x="76" y="117"/>
                  <a:pt x="76" y="118"/>
                  <a:pt x="77" y="118"/>
                </a:cubicBezTo>
                <a:cubicBezTo>
                  <a:pt x="79" y="118"/>
                  <a:pt x="81" y="116"/>
                  <a:pt x="81" y="116"/>
                </a:cubicBezTo>
                <a:cubicBezTo>
                  <a:pt x="81" y="94"/>
                  <a:pt x="81" y="94"/>
                  <a:pt x="81" y="94"/>
                </a:cubicBezTo>
                <a:cubicBezTo>
                  <a:pt x="86" y="94"/>
                  <a:pt x="86" y="94"/>
                  <a:pt x="86" y="94"/>
                </a:cubicBezTo>
                <a:lnTo>
                  <a:pt x="86" y="121"/>
                </a:lnTo>
                <a:close/>
                <a:moveTo>
                  <a:pt x="105" y="115"/>
                </a:moveTo>
                <a:cubicBezTo>
                  <a:pt x="105" y="115"/>
                  <a:pt x="105" y="122"/>
                  <a:pt x="101" y="122"/>
                </a:cubicBezTo>
                <a:cubicBezTo>
                  <a:pt x="98" y="122"/>
                  <a:pt x="96" y="120"/>
                  <a:pt x="95" y="119"/>
                </a:cubicBezTo>
                <a:cubicBezTo>
                  <a:pt x="95" y="121"/>
                  <a:pt x="95" y="121"/>
                  <a:pt x="95" y="121"/>
                </a:cubicBezTo>
                <a:cubicBezTo>
                  <a:pt x="90" y="121"/>
                  <a:pt x="90" y="121"/>
                  <a:pt x="90" y="121"/>
                </a:cubicBezTo>
                <a:cubicBezTo>
                  <a:pt x="90" y="85"/>
                  <a:pt x="90" y="85"/>
                  <a:pt x="90" y="85"/>
                </a:cubicBezTo>
                <a:cubicBezTo>
                  <a:pt x="95" y="85"/>
                  <a:pt x="95" y="85"/>
                  <a:pt x="95" y="85"/>
                </a:cubicBezTo>
                <a:cubicBezTo>
                  <a:pt x="95" y="97"/>
                  <a:pt x="95" y="97"/>
                  <a:pt x="95" y="97"/>
                </a:cubicBezTo>
                <a:cubicBezTo>
                  <a:pt x="96" y="96"/>
                  <a:pt x="98" y="94"/>
                  <a:pt x="101" y="94"/>
                </a:cubicBezTo>
                <a:cubicBezTo>
                  <a:pt x="104" y="94"/>
                  <a:pt x="105" y="97"/>
                  <a:pt x="105" y="100"/>
                </a:cubicBezTo>
                <a:lnTo>
                  <a:pt x="105" y="115"/>
                </a:lnTo>
                <a:close/>
                <a:moveTo>
                  <a:pt x="125" y="101"/>
                </a:moveTo>
                <a:cubicBezTo>
                  <a:pt x="125" y="109"/>
                  <a:pt x="125" y="109"/>
                  <a:pt x="125" y="109"/>
                </a:cubicBezTo>
                <a:cubicBezTo>
                  <a:pt x="114" y="109"/>
                  <a:pt x="114" y="109"/>
                  <a:pt x="114" y="109"/>
                </a:cubicBezTo>
                <a:cubicBezTo>
                  <a:pt x="114" y="115"/>
                  <a:pt x="114" y="115"/>
                  <a:pt x="114" y="115"/>
                </a:cubicBezTo>
                <a:cubicBezTo>
                  <a:pt x="114" y="115"/>
                  <a:pt x="114" y="117"/>
                  <a:pt x="117" y="117"/>
                </a:cubicBezTo>
                <a:cubicBezTo>
                  <a:pt x="119" y="117"/>
                  <a:pt x="119" y="115"/>
                  <a:pt x="119" y="115"/>
                </a:cubicBezTo>
                <a:cubicBezTo>
                  <a:pt x="119" y="112"/>
                  <a:pt x="119" y="112"/>
                  <a:pt x="119" y="112"/>
                </a:cubicBezTo>
                <a:cubicBezTo>
                  <a:pt x="125" y="112"/>
                  <a:pt x="125" y="112"/>
                  <a:pt x="125" y="112"/>
                </a:cubicBezTo>
                <a:cubicBezTo>
                  <a:pt x="125" y="116"/>
                  <a:pt x="125" y="116"/>
                  <a:pt x="125" y="116"/>
                </a:cubicBezTo>
                <a:cubicBezTo>
                  <a:pt x="125" y="116"/>
                  <a:pt x="124" y="122"/>
                  <a:pt x="117" y="122"/>
                </a:cubicBezTo>
                <a:cubicBezTo>
                  <a:pt x="111" y="122"/>
                  <a:pt x="109" y="116"/>
                  <a:pt x="109" y="116"/>
                </a:cubicBezTo>
                <a:cubicBezTo>
                  <a:pt x="109" y="101"/>
                  <a:pt x="109" y="101"/>
                  <a:pt x="109" y="101"/>
                </a:cubicBezTo>
                <a:cubicBezTo>
                  <a:pt x="109" y="101"/>
                  <a:pt x="109" y="94"/>
                  <a:pt x="117" y="94"/>
                </a:cubicBezTo>
                <a:cubicBezTo>
                  <a:pt x="125" y="94"/>
                  <a:pt x="125" y="101"/>
                  <a:pt x="125" y="101"/>
                </a:cubicBezTo>
                <a:moveTo>
                  <a:pt x="117" y="99"/>
                </a:moveTo>
                <a:cubicBezTo>
                  <a:pt x="114" y="99"/>
                  <a:pt x="114" y="101"/>
                  <a:pt x="114" y="101"/>
                </a:cubicBezTo>
                <a:cubicBezTo>
                  <a:pt x="114" y="105"/>
                  <a:pt x="114" y="105"/>
                  <a:pt x="114" y="105"/>
                </a:cubicBezTo>
                <a:cubicBezTo>
                  <a:pt x="119" y="105"/>
                  <a:pt x="119" y="105"/>
                  <a:pt x="119" y="105"/>
                </a:cubicBezTo>
                <a:cubicBezTo>
                  <a:pt x="119" y="101"/>
                  <a:pt x="119" y="101"/>
                  <a:pt x="119" y="101"/>
                </a:cubicBezTo>
                <a:cubicBezTo>
                  <a:pt x="119" y="101"/>
                  <a:pt x="119" y="99"/>
                  <a:pt x="117" y="99"/>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36">
            <a:extLst>
              <a:ext uri="{FF2B5EF4-FFF2-40B4-BE49-F238E27FC236}">
                <a16:creationId xmlns:a16="http://schemas.microsoft.com/office/drawing/2014/main" id="{68B7B7EA-8404-4E46-A8C1-96AAD3856545}"/>
              </a:ext>
            </a:extLst>
          </p:cNvPr>
          <p:cNvSpPr>
            <a:spLocks noEditPoints="1"/>
          </p:cNvSpPr>
          <p:nvPr userDrawn="1"/>
        </p:nvSpPr>
        <p:spPr bwMode="auto">
          <a:xfrm>
            <a:off x="2227263" y="3683001"/>
            <a:ext cx="557212" cy="557213"/>
          </a:xfrm>
          <a:custGeom>
            <a:avLst/>
            <a:gdLst>
              <a:gd name="T0" fmla="*/ 87 w 176"/>
              <a:gd name="T1" fmla="*/ 52 h 176"/>
              <a:gd name="T2" fmla="*/ 82 w 176"/>
              <a:gd name="T3" fmla="*/ 53 h 176"/>
              <a:gd name="T4" fmla="*/ 73 w 176"/>
              <a:gd name="T5" fmla="*/ 56 h 176"/>
              <a:gd name="T6" fmla="*/ 58 w 176"/>
              <a:gd name="T7" fmla="*/ 72 h 176"/>
              <a:gd name="T8" fmla="*/ 57 w 176"/>
              <a:gd name="T9" fmla="*/ 76 h 176"/>
              <a:gd name="T10" fmla="*/ 64 w 176"/>
              <a:gd name="T11" fmla="*/ 97 h 176"/>
              <a:gd name="T12" fmla="*/ 68 w 176"/>
              <a:gd name="T13" fmla="*/ 98 h 176"/>
              <a:gd name="T14" fmla="*/ 69 w 176"/>
              <a:gd name="T15" fmla="*/ 95 h 176"/>
              <a:gd name="T16" fmla="*/ 69 w 176"/>
              <a:gd name="T17" fmla="*/ 92 h 176"/>
              <a:gd name="T18" fmla="*/ 67 w 176"/>
              <a:gd name="T19" fmla="*/ 89 h 176"/>
              <a:gd name="T20" fmla="*/ 65 w 176"/>
              <a:gd name="T21" fmla="*/ 82 h 176"/>
              <a:gd name="T22" fmla="*/ 65 w 176"/>
              <a:gd name="T23" fmla="*/ 81 h 176"/>
              <a:gd name="T24" fmla="*/ 67 w 176"/>
              <a:gd name="T25" fmla="*/ 73 h 176"/>
              <a:gd name="T26" fmla="*/ 82 w 176"/>
              <a:gd name="T27" fmla="*/ 61 h 176"/>
              <a:gd name="T28" fmla="*/ 91 w 176"/>
              <a:gd name="T29" fmla="*/ 60 h 176"/>
              <a:gd name="T30" fmla="*/ 96 w 176"/>
              <a:gd name="T31" fmla="*/ 61 h 176"/>
              <a:gd name="T32" fmla="*/ 107 w 176"/>
              <a:gd name="T33" fmla="*/ 70 h 176"/>
              <a:gd name="T34" fmla="*/ 108 w 176"/>
              <a:gd name="T35" fmla="*/ 83 h 176"/>
              <a:gd name="T36" fmla="*/ 107 w 176"/>
              <a:gd name="T37" fmla="*/ 88 h 176"/>
              <a:gd name="T38" fmla="*/ 95 w 176"/>
              <a:gd name="T39" fmla="*/ 102 h 176"/>
              <a:gd name="T40" fmla="*/ 86 w 176"/>
              <a:gd name="T41" fmla="*/ 97 h 176"/>
              <a:gd name="T42" fmla="*/ 86 w 176"/>
              <a:gd name="T43" fmla="*/ 94 h 176"/>
              <a:gd name="T44" fmla="*/ 90 w 176"/>
              <a:gd name="T45" fmla="*/ 79 h 176"/>
              <a:gd name="T46" fmla="*/ 85 w 176"/>
              <a:gd name="T47" fmla="*/ 70 h 176"/>
              <a:gd name="T48" fmla="*/ 76 w 176"/>
              <a:gd name="T49" fmla="*/ 76 h 176"/>
              <a:gd name="T50" fmla="*/ 75 w 176"/>
              <a:gd name="T51" fmla="*/ 85 h 176"/>
              <a:gd name="T52" fmla="*/ 76 w 176"/>
              <a:gd name="T53" fmla="*/ 90 h 176"/>
              <a:gd name="T54" fmla="*/ 73 w 176"/>
              <a:gd name="T55" fmla="*/ 101 h 176"/>
              <a:gd name="T56" fmla="*/ 70 w 176"/>
              <a:gd name="T57" fmla="*/ 113 h 176"/>
              <a:gd name="T58" fmla="*/ 69 w 176"/>
              <a:gd name="T59" fmla="*/ 119 h 176"/>
              <a:gd name="T60" fmla="*/ 69 w 176"/>
              <a:gd name="T61" fmla="*/ 121 h 176"/>
              <a:gd name="T62" fmla="*/ 69 w 176"/>
              <a:gd name="T63" fmla="*/ 128 h 176"/>
              <a:gd name="T64" fmla="*/ 70 w 176"/>
              <a:gd name="T65" fmla="*/ 131 h 176"/>
              <a:gd name="T66" fmla="*/ 70 w 176"/>
              <a:gd name="T67" fmla="*/ 132 h 176"/>
              <a:gd name="T68" fmla="*/ 75 w 176"/>
              <a:gd name="T69" fmla="*/ 126 h 176"/>
              <a:gd name="T70" fmla="*/ 79 w 176"/>
              <a:gd name="T71" fmla="*/ 119 h 176"/>
              <a:gd name="T72" fmla="*/ 81 w 176"/>
              <a:gd name="T73" fmla="*/ 111 h 176"/>
              <a:gd name="T74" fmla="*/ 83 w 176"/>
              <a:gd name="T75" fmla="*/ 104 h 176"/>
              <a:gd name="T76" fmla="*/ 83 w 176"/>
              <a:gd name="T77" fmla="*/ 104 h 176"/>
              <a:gd name="T78" fmla="*/ 85 w 176"/>
              <a:gd name="T79" fmla="*/ 107 h 176"/>
              <a:gd name="T80" fmla="*/ 99 w 176"/>
              <a:gd name="T81" fmla="*/ 110 h 176"/>
              <a:gd name="T82" fmla="*/ 113 w 176"/>
              <a:gd name="T83" fmla="*/ 101 h 176"/>
              <a:gd name="T84" fmla="*/ 118 w 176"/>
              <a:gd name="T85" fmla="*/ 90 h 176"/>
              <a:gd name="T86" fmla="*/ 120 w 176"/>
              <a:gd name="T87" fmla="*/ 84 h 176"/>
              <a:gd name="T88" fmla="*/ 118 w 176"/>
              <a:gd name="T89" fmla="*/ 68 h 176"/>
              <a:gd name="T90" fmla="*/ 87 w 176"/>
              <a:gd name="T91" fmla="*/ 52 h 176"/>
              <a:gd name="T92" fmla="*/ 88 w 176"/>
              <a:gd name="T93" fmla="*/ 0 h 176"/>
              <a:gd name="T94" fmla="*/ 0 w 176"/>
              <a:gd name="T95" fmla="*/ 88 h 176"/>
              <a:gd name="T96" fmla="*/ 88 w 176"/>
              <a:gd name="T97" fmla="*/ 176 h 176"/>
              <a:gd name="T98" fmla="*/ 176 w 176"/>
              <a:gd name="T99" fmla="*/ 88 h 176"/>
              <a:gd name="T100" fmla="*/ 88 w 176"/>
              <a:gd name="T101" fmla="*/ 0 h 176"/>
              <a:gd name="T102" fmla="*/ 88 w 176"/>
              <a:gd name="T103" fmla="*/ 168 h 176"/>
              <a:gd name="T104" fmla="*/ 8 w 176"/>
              <a:gd name="T105" fmla="*/ 88 h 176"/>
              <a:gd name="T106" fmla="*/ 88 w 176"/>
              <a:gd name="T107" fmla="*/ 8 h 176"/>
              <a:gd name="T108" fmla="*/ 168 w 176"/>
              <a:gd name="T109" fmla="*/ 88 h 176"/>
              <a:gd name="T110" fmla="*/ 88 w 176"/>
              <a:gd name="T111"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6" h="176">
                <a:moveTo>
                  <a:pt x="87" y="52"/>
                </a:moveTo>
                <a:cubicBezTo>
                  <a:pt x="85" y="52"/>
                  <a:pt x="84" y="52"/>
                  <a:pt x="82" y="53"/>
                </a:cubicBezTo>
                <a:cubicBezTo>
                  <a:pt x="79" y="53"/>
                  <a:pt x="75" y="54"/>
                  <a:pt x="73" y="56"/>
                </a:cubicBezTo>
                <a:cubicBezTo>
                  <a:pt x="66" y="60"/>
                  <a:pt x="61" y="64"/>
                  <a:pt x="58" y="72"/>
                </a:cubicBezTo>
                <a:cubicBezTo>
                  <a:pt x="57" y="73"/>
                  <a:pt x="57" y="75"/>
                  <a:pt x="57" y="76"/>
                </a:cubicBezTo>
                <a:cubicBezTo>
                  <a:pt x="54" y="85"/>
                  <a:pt x="59" y="94"/>
                  <a:pt x="64" y="97"/>
                </a:cubicBezTo>
                <a:cubicBezTo>
                  <a:pt x="65" y="98"/>
                  <a:pt x="67" y="99"/>
                  <a:pt x="68" y="98"/>
                </a:cubicBezTo>
                <a:cubicBezTo>
                  <a:pt x="69" y="97"/>
                  <a:pt x="68" y="96"/>
                  <a:pt x="69" y="95"/>
                </a:cubicBezTo>
                <a:cubicBezTo>
                  <a:pt x="69" y="94"/>
                  <a:pt x="70" y="93"/>
                  <a:pt x="69" y="92"/>
                </a:cubicBezTo>
                <a:cubicBezTo>
                  <a:pt x="69" y="91"/>
                  <a:pt x="68" y="90"/>
                  <a:pt x="67" y="89"/>
                </a:cubicBezTo>
                <a:cubicBezTo>
                  <a:pt x="66" y="87"/>
                  <a:pt x="66" y="85"/>
                  <a:pt x="65" y="82"/>
                </a:cubicBezTo>
                <a:cubicBezTo>
                  <a:pt x="65" y="82"/>
                  <a:pt x="65" y="81"/>
                  <a:pt x="65" y="81"/>
                </a:cubicBezTo>
                <a:cubicBezTo>
                  <a:pt x="66" y="78"/>
                  <a:pt x="66" y="76"/>
                  <a:pt x="67" y="73"/>
                </a:cubicBezTo>
                <a:cubicBezTo>
                  <a:pt x="70" y="67"/>
                  <a:pt x="75" y="63"/>
                  <a:pt x="82" y="61"/>
                </a:cubicBezTo>
                <a:cubicBezTo>
                  <a:pt x="84" y="60"/>
                  <a:pt x="89" y="59"/>
                  <a:pt x="91" y="60"/>
                </a:cubicBezTo>
                <a:cubicBezTo>
                  <a:pt x="93" y="60"/>
                  <a:pt x="94" y="60"/>
                  <a:pt x="96" y="61"/>
                </a:cubicBezTo>
                <a:cubicBezTo>
                  <a:pt x="101" y="62"/>
                  <a:pt x="105" y="65"/>
                  <a:pt x="107" y="70"/>
                </a:cubicBezTo>
                <a:cubicBezTo>
                  <a:pt x="108" y="73"/>
                  <a:pt x="109" y="79"/>
                  <a:pt x="108" y="83"/>
                </a:cubicBezTo>
                <a:cubicBezTo>
                  <a:pt x="107" y="85"/>
                  <a:pt x="107" y="87"/>
                  <a:pt x="107" y="88"/>
                </a:cubicBezTo>
                <a:cubicBezTo>
                  <a:pt x="105" y="94"/>
                  <a:pt x="102" y="100"/>
                  <a:pt x="95" y="102"/>
                </a:cubicBezTo>
                <a:cubicBezTo>
                  <a:pt x="91" y="103"/>
                  <a:pt x="87" y="100"/>
                  <a:pt x="86" y="97"/>
                </a:cubicBezTo>
                <a:cubicBezTo>
                  <a:pt x="86" y="97"/>
                  <a:pt x="85" y="95"/>
                  <a:pt x="86" y="94"/>
                </a:cubicBezTo>
                <a:cubicBezTo>
                  <a:pt x="87" y="89"/>
                  <a:pt x="89" y="84"/>
                  <a:pt x="90" y="79"/>
                </a:cubicBezTo>
                <a:cubicBezTo>
                  <a:pt x="91" y="75"/>
                  <a:pt x="89" y="71"/>
                  <a:pt x="85" y="70"/>
                </a:cubicBezTo>
                <a:cubicBezTo>
                  <a:pt x="80" y="69"/>
                  <a:pt x="77" y="73"/>
                  <a:pt x="76" y="76"/>
                </a:cubicBezTo>
                <a:cubicBezTo>
                  <a:pt x="75" y="78"/>
                  <a:pt x="74" y="82"/>
                  <a:pt x="75" y="85"/>
                </a:cubicBezTo>
                <a:cubicBezTo>
                  <a:pt x="75" y="86"/>
                  <a:pt x="76" y="89"/>
                  <a:pt x="76" y="90"/>
                </a:cubicBezTo>
                <a:cubicBezTo>
                  <a:pt x="75" y="93"/>
                  <a:pt x="74" y="98"/>
                  <a:pt x="73" y="101"/>
                </a:cubicBezTo>
                <a:cubicBezTo>
                  <a:pt x="72" y="105"/>
                  <a:pt x="71" y="109"/>
                  <a:pt x="70" y="113"/>
                </a:cubicBezTo>
                <a:cubicBezTo>
                  <a:pt x="70" y="115"/>
                  <a:pt x="70" y="117"/>
                  <a:pt x="69" y="119"/>
                </a:cubicBezTo>
                <a:cubicBezTo>
                  <a:pt x="69" y="121"/>
                  <a:pt x="69" y="121"/>
                  <a:pt x="69" y="121"/>
                </a:cubicBezTo>
                <a:cubicBezTo>
                  <a:pt x="69" y="123"/>
                  <a:pt x="69" y="126"/>
                  <a:pt x="69" y="128"/>
                </a:cubicBezTo>
                <a:cubicBezTo>
                  <a:pt x="70" y="129"/>
                  <a:pt x="69" y="130"/>
                  <a:pt x="70" y="131"/>
                </a:cubicBezTo>
                <a:cubicBezTo>
                  <a:pt x="70" y="132"/>
                  <a:pt x="70" y="132"/>
                  <a:pt x="70" y="132"/>
                </a:cubicBezTo>
                <a:cubicBezTo>
                  <a:pt x="72" y="132"/>
                  <a:pt x="74" y="128"/>
                  <a:pt x="75" y="126"/>
                </a:cubicBezTo>
                <a:cubicBezTo>
                  <a:pt x="76" y="124"/>
                  <a:pt x="78" y="121"/>
                  <a:pt x="79" y="119"/>
                </a:cubicBezTo>
                <a:cubicBezTo>
                  <a:pt x="80" y="116"/>
                  <a:pt x="80" y="113"/>
                  <a:pt x="81" y="111"/>
                </a:cubicBezTo>
                <a:cubicBezTo>
                  <a:pt x="82" y="109"/>
                  <a:pt x="83" y="106"/>
                  <a:pt x="83" y="104"/>
                </a:cubicBezTo>
                <a:cubicBezTo>
                  <a:pt x="83" y="104"/>
                  <a:pt x="83" y="104"/>
                  <a:pt x="83" y="104"/>
                </a:cubicBezTo>
                <a:cubicBezTo>
                  <a:pt x="83" y="105"/>
                  <a:pt x="84" y="106"/>
                  <a:pt x="85" y="107"/>
                </a:cubicBezTo>
                <a:cubicBezTo>
                  <a:pt x="88" y="109"/>
                  <a:pt x="93" y="111"/>
                  <a:pt x="99" y="110"/>
                </a:cubicBezTo>
                <a:cubicBezTo>
                  <a:pt x="105" y="108"/>
                  <a:pt x="110" y="105"/>
                  <a:pt x="113" y="101"/>
                </a:cubicBezTo>
                <a:cubicBezTo>
                  <a:pt x="115" y="98"/>
                  <a:pt x="117" y="94"/>
                  <a:pt x="118" y="90"/>
                </a:cubicBezTo>
                <a:cubicBezTo>
                  <a:pt x="119" y="88"/>
                  <a:pt x="119" y="86"/>
                  <a:pt x="120" y="84"/>
                </a:cubicBezTo>
                <a:cubicBezTo>
                  <a:pt x="121" y="78"/>
                  <a:pt x="119" y="72"/>
                  <a:pt x="118" y="68"/>
                </a:cubicBezTo>
                <a:cubicBezTo>
                  <a:pt x="113" y="58"/>
                  <a:pt x="103" y="52"/>
                  <a:pt x="87" y="52"/>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37">
            <a:extLst>
              <a:ext uri="{FF2B5EF4-FFF2-40B4-BE49-F238E27FC236}">
                <a16:creationId xmlns:a16="http://schemas.microsoft.com/office/drawing/2014/main" id="{7CDCD000-3E97-411C-8BAB-9001B150E804}"/>
              </a:ext>
            </a:extLst>
          </p:cNvPr>
          <p:cNvSpPr>
            <a:spLocks noEditPoints="1"/>
          </p:cNvSpPr>
          <p:nvPr userDrawn="1"/>
        </p:nvSpPr>
        <p:spPr bwMode="auto">
          <a:xfrm>
            <a:off x="3290888" y="3683001"/>
            <a:ext cx="555625" cy="557213"/>
          </a:xfrm>
          <a:custGeom>
            <a:avLst/>
            <a:gdLst>
              <a:gd name="T0" fmla="*/ 116 w 176"/>
              <a:gd name="T1" fmla="*/ 56 h 176"/>
              <a:gd name="T2" fmla="*/ 94 w 176"/>
              <a:gd name="T3" fmla="*/ 73 h 176"/>
              <a:gd name="T4" fmla="*/ 100 w 176"/>
              <a:gd name="T5" fmla="*/ 72 h 176"/>
              <a:gd name="T6" fmla="*/ 105 w 176"/>
              <a:gd name="T7" fmla="*/ 78 h 176"/>
              <a:gd name="T8" fmla="*/ 100 w 176"/>
              <a:gd name="T9" fmla="*/ 90 h 176"/>
              <a:gd name="T10" fmla="*/ 92 w 176"/>
              <a:gd name="T11" fmla="*/ 97 h 176"/>
              <a:gd name="T12" fmla="*/ 86 w 176"/>
              <a:gd name="T13" fmla="*/ 86 h 176"/>
              <a:gd name="T14" fmla="*/ 83 w 176"/>
              <a:gd name="T15" fmla="*/ 69 h 176"/>
              <a:gd name="T16" fmla="*/ 71 w 176"/>
              <a:gd name="T17" fmla="*/ 57 h 176"/>
              <a:gd name="T18" fmla="*/ 60 w 176"/>
              <a:gd name="T19" fmla="*/ 63 h 176"/>
              <a:gd name="T20" fmla="*/ 48 w 176"/>
              <a:gd name="T21" fmla="*/ 73 h 176"/>
              <a:gd name="T22" fmla="*/ 52 w 176"/>
              <a:gd name="T23" fmla="*/ 78 h 176"/>
              <a:gd name="T24" fmla="*/ 58 w 176"/>
              <a:gd name="T25" fmla="*/ 74 h 176"/>
              <a:gd name="T26" fmla="*/ 66 w 176"/>
              <a:gd name="T27" fmla="*/ 86 h 176"/>
              <a:gd name="T28" fmla="*/ 72 w 176"/>
              <a:gd name="T29" fmla="*/ 108 h 176"/>
              <a:gd name="T30" fmla="*/ 84 w 176"/>
              <a:gd name="T31" fmla="*/ 120 h 176"/>
              <a:gd name="T32" fmla="*/ 112 w 176"/>
              <a:gd name="T33" fmla="*/ 100 h 176"/>
              <a:gd name="T34" fmla="*/ 128 w 176"/>
              <a:gd name="T35" fmla="*/ 71 h 176"/>
              <a:gd name="T36" fmla="*/ 116 w 176"/>
              <a:gd name="T37" fmla="*/ 56 h 176"/>
              <a:gd name="T38" fmla="*/ 88 w 176"/>
              <a:gd name="T39" fmla="*/ 0 h 176"/>
              <a:gd name="T40" fmla="*/ 0 w 176"/>
              <a:gd name="T41" fmla="*/ 88 h 176"/>
              <a:gd name="T42" fmla="*/ 88 w 176"/>
              <a:gd name="T43" fmla="*/ 176 h 176"/>
              <a:gd name="T44" fmla="*/ 176 w 176"/>
              <a:gd name="T45" fmla="*/ 88 h 176"/>
              <a:gd name="T46" fmla="*/ 88 w 176"/>
              <a:gd name="T47" fmla="*/ 0 h 176"/>
              <a:gd name="T48" fmla="*/ 88 w 176"/>
              <a:gd name="T49" fmla="*/ 168 h 176"/>
              <a:gd name="T50" fmla="*/ 8 w 176"/>
              <a:gd name="T51" fmla="*/ 88 h 176"/>
              <a:gd name="T52" fmla="*/ 88 w 176"/>
              <a:gd name="T53" fmla="*/ 8 h 176"/>
              <a:gd name="T54" fmla="*/ 168 w 176"/>
              <a:gd name="T55" fmla="*/ 88 h 176"/>
              <a:gd name="T56" fmla="*/ 88 w 176"/>
              <a:gd name="T57"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6" h="176">
                <a:moveTo>
                  <a:pt x="116" y="56"/>
                </a:moveTo>
                <a:cubicBezTo>
                  <a:pt x="105" y="56"/>
                  <a:pt x="98" y="61"/>
                  <a:pt x="94" y="73"/>
                </a:cubicBezTo>
                <a:cubicBezTo>
                  <a:pt x="96" y="72"/>
                  <a:pt x="98" y="72"/>
                  <a:pt x="100" y="72"/>
                </a:cubicBezTo>
                <a:cubicBezTo>
                  <a:pt x="104" y="72"/>
                  <a:pt x="106" y="74"/>
                  <a:pt x="105" y="78"/>
                </a:cubicBezTo>
                <a:cubicBezTo>
                  <a:pt x="105" y="81"/>
                  <a:pt x="103" y="85"/>
                  <a:pt x="100" y="90"/>
                </a:cubicBezTo>
                <a:cubicBezTo>
                  <a:pt x="96" y="94"/>
                  <a:pt x="94" y="97"/>
                  <a:pt x="92" y="97"/>
                </a:cubicBezTo>
                <a:cubicBezTo>
                  <a:pt x="90" y="97"/>
                  <a:pt x="88" y="93"/>
                  <a:pt x="86" y="86"/>
                </a:cubicBezTo>
                <a:cubicBezTo>
                  <a:pt x="86" y="83"/>
                  <a:pt x="85" y="78"/>
                  <a:pt x="83" y="69"/>
                </a:cubicBezTo>
                <a:cubicBezTo>
                  <a:pt x="82" y="60"/>
                  <a:pt x="78" y="56"/>
                  <a:pt x="71" y="57"/>
                </a:cubicBezTo>
                <a:cubicBezTo>
                  <a:pt x="69" y="57"/>
                  <a:pt x="65" y="59"/>
                  <a:pt x="60" y="63"/>
                </a:cubicBezTo>
                <a:cubicBezTo>
                  <a:pt x="56" y="67"/>
                  <a:pt x="52" y="70"/>
                  <a:pt x="48" y="73"/>
                </a:cubicBezTo>
                <a:cubicBezTo>
                  <a:pt x="52" y="78"/>
                  <a:pt x="52" y="78"/>
                  <a:pt x="52" y="78"/>
                </a:cubicBezTo>
                <a:cubicBezTo>
                  <a:pt x="55" y="75"/>
                  <a:pt x="57" y="74"/>
                  <a:pt x="58" y="74"/>
                </a:cubicBezTo>
                <a:cubicBezTo>
                  <a:pt x="61" y="74"/>
                  <a:pt x="63" y="78"/>
                  <a:pt x="66" y="86"/>
                </a:cubicBezTo>
                <a:cubicBezTo>
                  <a:pt x="68" y="93"/>
                  <a:pt x="70" y="101"/>
                  <a:pt x="72" y="108"/>
                </a:cubicBezTo>
                <a:cubicBezTo>
                  <a:pt x="75" y="116"/>
                  <a:pt x="79" y="120"/>
                  <a:pt x="84" y="120"/>
                </a:cubicBezTo>
                <a:cubicBezTo>
                  <a:pt x="92" y="120"/>
                  <a:pt x="101" y="113"/>
                  <a:pt x="112" y="100"/>
                </a:cubicBezTo>
                <a:cubicBezTo>
                  <a:pt x="122" y="88"/>
                  <a:pt x="128" y="78"/>
                  <a:pt x="128" y="71"/>
                </a:cubicBezTo>
                <a:cubicBezTo>
                  <a:pt x="129" y="61"/>
                  <a:pt x="125" y="56"/>
                  <a:pt x="116" y="56"/>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38">
            <a:extLst>
              <a:ext uri="{FF2B5EF4-FFF2-40B4-BE49-F238E27FC236}">
                <a16:creationId xmlns:a16="http://schemas.microsoft.com/office/drawing/2014/main" id="{FA2363B9-626C-4591-8F6B-B12FE5843E98}"/>
              </a:ext>
            </a:extLst>
          </p:cNvPr>
          <p:cNvSpPr>
            <a:spLocks noEditPoints="1"/>
          </p:cNvSpPr>
          <p:nvPr userDrawn="1"/>
        </p:nvSpPr>
        <p:spPr bwMode="auto">
          <a:xfrm>
            <a:off x="4352925" y="3683001"/>
            <a:ext cx="557212" cy="557213"/>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8 w 176"/>
              <a:gd name="T13" fmla="*/ 88 h 176"/>
              <a:gd name="T14" fmla="*/ 88 w 176"/>
              <a:gd name="T15" fmla="*/ 8 h 176"/>
              <a:gd name="T16" fmla="*/ 168 w 176"/>
              <a:gd name="T17" fmla="*/ 88 h 176"/>
              <a:gd name="T18" fmla="*/ 88 w 176"/>
              <a:gd name="T19" fmla="*/ 168 h 176"/>
              <a:gd name="T20" fmla="*/ 88 w 176"/>
              <a:gd name="T21" fmla="*/ 91 h 176"/>
              <a:gd name="T22" fmla="*/ 84 w 176"/>
              <a:gd name="T23" fmla="*/ 87 h 176"/>
              <a:gd name="T24" fmla="*/ 87 w 176"/>
              <a:gd name="T25" fmla="*/ 83 h 176"/>
              <a:gd name="T26" fmla="*/ 93 w 176"/>
              <a:gd name="T27" fmla="*/ 72 h 176"/>
              <a:gd name="T28" fmla="*/ 90 w 176"/>
              <a:gd name="T29" fmla="*/ 62 h 176"/>
              <a:gd name="T30" fmla="*/ 92 w 176"/>
              <a:gd name="T31" fmla="*/ 62 h 176"/>
              <a:gd name="T32" fmla="*/ 100 w 176"/>
              <a:gd name="T33" fmla="*/ 56 h 176"/>
              <a:gd name="T34" fmla="*/ 77 w 176"/>
              <a:gd name="T35" fmla="*/ 56 h 176"/>
              <a:gd name="T36" fmla="*/ 60 w 176"/>
              <a:gd name="T37" fmla="*/ 71 h 176"/>
              <a:gd name="T38" fmla="*/ 74 w 176"/>
              <a:gd name="T39" fmla="*/ 87 h 176"/>
              <a:gd name="T40" fmla="*/ 74 w 176"/>
              <a:gd name="T41" fmla="*/ 89 h 176"/>
              <a:gd name="T42" fmla="*/ 75 w 176"/>
              <a:gd name="T43" fmla="*/ 92 h 176"/>
              <a:gd name="T44" fmla="*/ 56 w 176"/>
              <a:gd name="T45" fmla="*/ 107 h 176"/>
              <a:gd name="T46" fmla="*/ 76 w 176"/>
              <a:gd name="T47" fmla="*/ 120 h 176"/>
              <a:gd name="T48" fmla="*/ 95 w 176"/>
              <a:gd name="T49" fmla="*/ 105 h 176"/>
              <a:gd name="T50" fmla="*/ 88 w 176"/>
              <a:gd name="T51" fmla="*/ 91 h 176"/>
              <a:gd name="T52" fmla="*/ 70 w 176"/>
              <a:gd name="T53" fmla="*/ 71 h 176"/>
              <a:gd name="T54" fmla="*/ 71 w 176"/>
              <a:gd name="T55" fmla="*/ 64 h 176"/>
              <a:gd name="T56" fmla="*/ 75 w 176"/>
              <a:gd name="T57" fmla="*/ 62 h 176"/>
              <a:gd name="T58" fmla="*/ 75 w 176"/>
              <a:gd name="T59" fmla="*/ 60 h 176"/>
              <a:gd name="T60" fmla="*/ 75 w 176"/>
              <a:gd name="T61" fmla="*/ 62 h 176"/>
              <a:gd name="T62" fmla="*/ 83 w 176"/>
              <a:gd name="T63" fmla="*/ 72 h 176"/>
              <a:gd name="T64" fmla="*/ 81 w 176"/>
              <a:gd name="T65" fmla="*/ 80 h 176"/>
              <a:gd name="T66" fmla="*/ 78 w 176"/>
              <a:gd name="T67" fmla="*/ 81 h 176"/>
              <a:gd name="T68" fmla="*/ 78 w 176"/>
              <a:gd name="T69" fmla="*/ 81 h 176"/>
              <a:gd name="T70" fmla="*/ 70 w 176"/>
              <a:gd name="T71" fmla="*/ 71 h 176"/>
              <a:gd name="T72" fmla="*/ 76 w 176"/>
              <a:gd name="T73" fmla="*/ 114 h 176"/>
              <a:gd name="T74" fmla="*/ 66 w 176"/>
              <a:gd name="T75" fmla="*/ 105 h 176"/>
              <a:gd name="T76" fmla="*/ 77 w 176"/>
              <a:gd name="T77" fmla="*/ 97 h 176"/>
              <a:gd name="T78" fmla="*/ 77 w 176"/>
              <a:gd name="T79" fmla="*/ 96 h 176"/>
              <a:gd name="T80" fmla="*/ 77 w 176"/>
              <a:gd name="T81" fmla="*/ 96 h 176"/>
              <a:gd name="T82" fmla="*/ 77 w 176"/>
              <a:gd name="T83" fmla="*/ 97 h 176"/>
              <a:gd name="T84" fmla="*/ 81 w 176"/>
              <a:gd name="T85" fmla="*/ 98 h 176"/>
              <a:gd name="T86" fmla="*/ 82 w 176"/>
              <a:gd name="T87" fmla="*/ 99 h 176"/>
              <a:gd name="T88" fmla="*/ 87 w 176"/>
              <a:gd name="T89" fmla="*/ 104 h 176"/>
              <a:gd name="T90" fmla="*/ 87 w 176"/>
              <a:gd name="T91" fmla="*/ 106 h 176"/>
              <a:gd name="T92" fmla="*/ 76 w 176"/>
              <a:gd name="T93" fmla="*/ 114 h 176"/>
              <a:gd name="T94" fmla="*/ 120 w 176"/>
              <a:gd name="T95" fmla="*/ 60 h 176"/>
              <a:gd name="T96" fmla="*/ 112 w 176"/>
              <a:gd name="T97" fmla="*/ 60 h 176"/>
              <a:gd name="T98" fmla="*/ 112 w 176"/>
              <a:gd name="T99" fmla="*/ 72 h 176"/>
              <a:gd name="T100" fmla="*/ 100 w 176"/>
              <a:gd name="T101" fmla="*/ 72 h 176"/>
              <a:gd name="T102" fmla="*/ 100 w 176"/>
              <a:gd name="T103" fmla="*/ 80 h 176"/>
              <a:gd name="T104" fmla="*/ 112 w 176"/>
              <a:gd name="T105" fmla="*/ 80 h 176"/>
              <a:gd name="T106" fmla="*/ 112 w 176"/>
              <a:gd name="T107" fmla="*/ 92 h 176"/>
              <a:gd name="T108" fmla="*/ 120 w 176"/>
              <a:gd name="T109" fmla="*/ 92 h 176"/>
              <a:gd name="T110" fmla="*/ 120 w 176"/>
              <a:gd name="T111" fmla="*/ 80 h 176"/>
              <a:gd name="T112" fmla="*/ 132 w 176"/>
              <a:gd name="T113" fmla="*/ 80 h 176"/>
              <a:gd name="T114" fmla="*/ 132 w 176"/>
              <a:gd name="T115" fmla="*/ 72 h 176"/>
              <a:gd name="T116" fmla="*/ 120 w 176"/>
              <a:gd name="T117" fmla="*/ 72 h 176"/>
              <a:gd name="T118" fmla="*/ 120 w 176"/>
              <a:gd name="T119" fmla="*/ 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88" y="91"/>
                </a:moveTo>
                <a:cubicBezTo>
                  <a:pt x="86" y="90"/>
                  <a:pt x="84" y="87"/>
                  <a:pt x="84" y="87"/>
                </a:cubicBezTo>
                <a:cubicBezTo>
                  <a:pt x="84" y="86"/>
                  <a:pt x="84" y="85"/>
                  <a:pt x="87" y="83"/>
                </a:cubicBezTo>
                <a:cubicBezTo>
                  <a:pt x="91" y="80"/>
                  <a:pt x="93" y="76"/>
                  <a:pt x="93" y="72"/>
                </a:cubicBezTo>
                <a:cubicBezTo>
                  <a:pt x="93" y="68"/>
                  <a:pt x="92" y="65"/>
                  <a:pt x="90" y="62"/>
                </a:cubicBezTo>
                <a:cubicBezTo>
                  <a:pt x="92" y="62"/>
                  <a:pt x="92" y="62"/>
                  <a:pt x="92" y="62"/>
                </a:cubicBezTo>
                <a:cubicBezTo>
                  <a:pt x="100" y="56"/>
                  <a:pt x="100" y="56"/>
                  <a:pt x="100" y="56"/>
                </a:cubicBezTo>
                <a:cubicBezTo>
                  <a:pt x="77" y="56"/>
                  <a:pt x="77" y="56"/>
                  <a:pt x="77" y="56"/>
                </a:cubicBezTo>
                <a:cubicBezTo>
                  <a:pt x="68" y="56"/>
                  <a:pt x="60" y="63"/>
                  <a:pt x="60" y="71"/>
                </a:cubicBezTo>
                <a:cubicBezTo>
                  <a:pt x="60" y="80"/>
                  <a:pt x="66" y="86"/>
                  <a:pt x="74" y="87"/>
                </a:cubicBezTo>
                <a:cubicBezTo>
                  <a:pt x="74" y="87"/>
                  <a:pt x="74" y="88"/>
                  <a:pt x="74" y="89"/>
                </a:cubicBezTo>
                <a:cubicBezTo>
                  <a:pt x="74" y="90"/>
                  <a:pt x="75" y="91"/>
                  <a:pt x="75" y="92"/>
                </a:cubicBezTo>
                <a:cubicBezTo>
                  <a:pt x="65" y="92"/>
                  <a:pt x="56" y="99"/>
                  <a:pt x="56" y="107"/>
                </a:cubicBezTo>
                <a:cubicBezTo>
                  <a:pt x="56" y="115"/>
                  <a:pt x="64" y="120"/>
                  <a:pt x="76" y="120"/>
                </a:cubicBezTo>
                <a:cubicBezTo>
                  <a:pt x="88" y="120"/>
                  <a:pt x="95" y="112"/>
                  <a:pt x="95" y="105"/>
                </a:cubicBezTo>
                <a:cubicBezTo>
                  <a:pt x="95" y="99"/>
                  <a:pt x="93" y="95"/>
                  <a:pt x="88" y="91"/>
                </a:cubicBezTo>
                <a:moveTo>
                  <a:pt x="70" y="71"/>
                </a:moveTo>
                <a:cubicBezTo>
                  <a:pt x="69" y="68"/>
                  <a:pt x="70" y="65"/>
                  <a:pt x="71" y="64"/>
                </a:cubicBezTo>
                <a:cubicBezTo>
                  <a:pt x="72" y="63"/>
                  <a:pt x="73" y="62"/>
                  <a:pt x="75" y="62"/>
                </a:cubicBezTo>
                <a:cubicBezTo>
                  <a:pt x="75" y="60"/>
                  <a:pt x="75" y="60"/>
                  <a:pt x="75" y="60"/>
                </a:cubicBezTo>
                <a:cubicBezTo>
                  <a:pt x="75" y="62"/>
                  <a:pt x="75" y="62"/>
                  <a:pt x="75" y="62"/>
                </a:cubicBezTo>
                <a:cubicBezTo>
                  <a:pt x="79" y="62"/>
                  <a:pt x="82" y="67"/>
                  <a:pt x="83" y="72"/>
                </a:cubicBezTo>
                <a:cubicBezTo>
                  <a:pt x="83" y="75"/>
                  <a:pt x="83" y="78"/>
                  <a:pt x="81" y="80"/>
                </a:cubicBezTo>
                <a:cubicBezTo>
                  <a:pt x="80" y="81"/>
                  <a:pt x="79" y="81"/>
                  <a:pt x="78" y="81"/>
                </a:cubicBezTo>
                <a:cubicBezTo>
                  <a:pt x="78" y="81"/>
                  <a:pt x="78" y="81"/>
                  <a:pt x="78" y="81"/>
                </a:cubicBezTo>
                <a:cubicBezTo>
                  <a:pt x="74" y="81"/>
                  <a:pt x="70" y="77"/>
                  <a:pt x="70" y="71"/>
                </a:cubicBezTo>
                <a:moveTo>
                  <a:pt x="76" y="114"/>
                </a:moveTo>
                <a:cubicBezTo>
                  <a:pt x="70" y="114"/>
                  <a:pt x="66" y="110"/>
                  <a:pt x="66" y="105"/>
                </a:cubicBezTo>
                <a:cubicBezTo>
                  <a:pt x="66" y="101"/>
                  <a:pt x="71" y="97"/>
                  <a:pt x="77" y="97"/>
                </a:cubicBezTo>
                <a:cubicBezTo>
                  <a:pt x="77" y="96"/>
                  <a:pt x="77" y="96"/>
                  <a:pt x="77" y="96"/>
                </a:cubicBezTo>
                <a:cubicBezTo>
                  <a:pt x="77" y="96"/>
                  <a:pt x="77" y="96"/>
                  <a:pt x="77" y="96"/>
                </a:cubicBezTo>
                <a:cubicBezTo>
                  <a:pt x="77" y="97"/>
                  <a:pt x="77" y="97"/>
                  <a:pt x="77" y="97"/>
                </a:cubicBezTo>
                <a:cubicBezTo>
                  <a:pt x="78" y="97"/>
                  <a:pt x="80" y="97"/>
                  <a:pt x="81" y="98"/>
                </a:cubicBezTo>
                <a:cubicBezTo>
                  <a:pt x="82" y="99"/>
                  <a:pt x="82" y="99"/>
                  <a:pt x="82" y="99"/>
                </a:cubicBezTo>
                <a:cubicBezTo>
                  <a:pt x="85" y="101"/>
                  <a:pt x="87" y="102"/>
                  <a:pt x="87" y="104"/>
                </a:cubicBezTo>
                <a:cubicBezTo>
                  <a:pt x="87" y="105"/>
                  <a:pt x="87" y="105"/>
                  <a:pt x="87" y="106"/>
                </a:cubicBezTo>
                <a:cubicBezTo>
                  <a:pt x="87" y="111"/>
                  <a:pt x="83" y="114"/>
                  <a:pt x="76" y="114"/>
                </a:cubicBezTo>
                <a:moveTo>
                  <a:pt x="120" y="60"/>
                </a:moveTo>
                <a:cubicBezTo>
                  <a:pt x="112" y="60"/>
                  <a:pt x="112" y="60"/>
                  <a:pt x="112" y="60"/>
                </a:cubicBezTo>
                <a:cubicBezTo>
                  <a:pt x="112" y="72"/>
                  <a:pt x="112" y="72"/>
                  <a:pt x="112" y="72"/>
                </a:cubicBezTo>
                <a:cubicBezTo>
                  <a:pt x="100" y="72"/>
                  <a:pt x="100" y="72"/>
                  <a:pt x="100" y="72"/>
                </a:cubicBezTo>
                <a:cubicBezTo>
                  <a:pt x="100" y="80"/>
                  <a:pt x="100" y="80"/>
                  <a:pt x="100" y="80"/>
                </a:cubicBezTo>
                <a:cubicBezTo>
                  <a:pt x="112" y="80"/>
                  <a:pt x="112" y="80"/>
                  <a:pt x="112" y="80"/>
                </a:cubicBezTo>
                <a:cubicBezTo>
                  <a:pt x="112" y="92"/>
                  <a:pt x="112" y="92"/>
                  <a:pt x="112" y="92"/>
                </a:cubicBezTo>
                <a:cubicBezTo>
                  <a:pt x="120" y="92"/>
                  <a:pt x="120" y="92"/>
                  <a:pt x="120" y="92"/>
                </a:cubicBezTo>
                <a:cubicBezTo>
                  <a:pt x="120" y="80"/>
                  <a:pt x="120" y="80"/>
                  <a:pt x="120" y="80"/>
                </a:cubicBezTo>
                <a:cubicBezTo>
                  <a:pt x="132" y="80"/>
                  <a:pt x="132" y="80"/>
                  <a:pt x="132" y="80"/>
                </a:cubicBezTo>
                <a:cubicBezTo>
                  <a:pt x="132" y="72"/>
                  <a:pt x="132" y="72"/>
                  <a:pt x="132" y="72"/>
                </a:cubicBezTo>
                <a:cubicBezTo>
                  <a:pt x="120" y="72"/>
                  <a:pt x="120" y="72"/>
                  <a:pt x="120" y="72"/>
                </a:cubicBezTo>
                <a:lnTo>
                  <a:pt x="120" y="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39">
            <a:extLst>
              <a:ext uri="{FF2B5EF4-FFF2-40B4-BE49-F238E27FC236}">
                <a16:creationId xmlns:a16="http://schemas.microsoft.com/office/drawing/2014/main" id="{3D1473EC-342D-43CA-8FBC-17FE0787F507}"/>
              </a:ext>
            </a:extLst>
          </p:cNvPr>
          <p:cNvSpPr>
            <a:spLocks noEditPoints="1"/>
          </p:cNvSpPr>
          <p:nvPr userDrawn="1"/>
        </p:nvSpPr>
        <p:spPr bwMode="auto">
          <a:xfrm>
            <a:off x="5416550" y="3683001"/>
            <a:ext cx="557212" cy="557213"/>
          </a:xfrm>
          <a:custGeom>
            <a:avLst/>
            <a:gdLst>
              <a:gd name="T0" fmla="*/ 64 w 176"/>
              <a:gd name="T1" fmla="*/ 56 h 176"/>
              <a:gd name="T2" fmla="*/ 56 w 176"/>
              <a:gd name="T3" fmla="*/ 64 h 176"/>
              <a:gd name="T4" fmla="*/ 64 w 176"/>
              <a:gd name="T5" fmla="*/ 72 h 176"/>
              <a:gd name="T6" fmla="*/ 72 w 176"/>
              <a:gd name="T7" fmla="*/ 64 h 176"/>
              <a:gd name="T8" fmla="*/ 64 w 176"/>
              <a:gd name="T9" fmla="*/ 56 h 176"/>
              <a:gd name="T10" fmla="*/ 56 w 176"/>
              <a:gd name="T11" fmla="*/ 120 h 176"/>
              <a:gd name="T12" fmla="*/ 72 w 176"/>
              <a:gd name="T13" fmla="*/ 120 h 176"/>
              <a:gd name="T14" fmla="*/ 72 w 176"/>
              <a:gd name="T15" fmla="*/ 76 h 176"/>
              <a:gd name="T16" fmla="*/ 56 w 176"/>
              <a:gd name="T17" fmla="*/ 76 h 176"/>
              <a:gd name="T18" fmla="*/ 56 w 176"/>
              <a:gd name="T19" fmla="*/ 120 h 176"/>
              <a:gd name="T20" fmla="*/ 109 w 176"/>
              <a:gd name="T21" fmla="*/ 76 h 176"/>
              <a:gd name="T22" fmla="*/ 96 w 176"/>
              <a:gd name="T23" fmla="*/ 83 h 176"/>
              <a:gd name="T24" fmla="*/ 96 w 176"/>
              <a:gd name="T25" fmla="*/ 76 h 176"/>
              <a:gd name="T26" fmla="*/ 80 w 176"/>
              <a:gd name="T27" fmla="*/ 76 h 176"/>
              <a:gd name="T28" fmla="*/ 80 w 176"/>
              <a:gd name="T29" fmla="*/ 120 h 176"/>
              <a:gd name="T30" fmla="*/ 96 w 176"/>
              <a:gd name="T31" fmla="*/ 120 h 176"/>
              <a:gd name="T32" fmla="*/ 96 w 176"/>
              <a:gd name="T33" fmla="*/ 96 h 176"/>
              <a:gd name="T34" fmla="*/ 103 w 176"/>
              <a:gd name="T35" fmla="*/ 88 h 176"/>
              <a:gd name="T36" fmla="*/ 108 w 176"/>
              <a:gd name="T37" fmla="*/ 96 h 176"/>
              <a:gd name="T38" fmla="*/ 108 w 176"/>
              <a:gd name="T39" fmla="*/ 120 h 176"/>
              <a:gd name="T40" fmla="*/ 124 w 176"/>
              <a:gd name="T41" fmla="*/ 120 h 176"/>
              <a:gd name="T42" fmla="*/ 124 w 176"/>
              <a:gd name="T43" fmla="*/ 96 h 176"/>
              <a:gd name="T44" fmla="*/ 109 w 176"/>
              <a:gd name="T45" fmla="*/ 76 h 176"/>
              <a:gd name="T46" fmla="*/ 88 w 176"/>
              <a:gd name="T47" fmla="*/ 0 h 176"/>
              <a:gd name="T48" fmla="*/ 0 w 176"/>
              <a:gd name="T49" fmla="*/ 88 h 176"/>
              <a:gd name="T50" fmla="*/ 88 w 176"/>
              <a:gd name="T51" fmla="*/ 176 h 176"/>
              <a:gd name="T52" fmla="*/ 176 w 176"/>
              <a:gd name="T53" fmla="*/ 88 h 176"/>
              <a:gd name="T54" fmla="*/ 88 w 176"/>
              <a:gd name="T55" fmla="*/ 0 h 176"/>
              <a:gd name="T56" fmla="*/ 88 w 176"/>
              <a:gd name="T57" fmla="*/ 168 h 176"/>
              <a:gd name="T58" fmla="*/ 8 w 176"/>
              <a:gd name="T59" fmla="*/ 88 h 176"/>
              <a:gd name="T60" fmla="*/ 88 w 176"/>
              <a:gd name="T61" fmla="*/ 8 h 176"/>
              <a:gd name="T62" fmla="*/ 168 w 176"/>
              <a:gd name="T63" fmla="*/ 88 h 176"/>
              <a:gd name="T64" fmla="*/ 88 w 176"/>
              <a:gd name="T65"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64" y="56"/>
                </a:moveTo>
                <a:cubicBezTo>
                  <a:pt x="60" y="56"/>
                  <a:pt x="56" y="60"/>
                  <a:pt x="56" y="64"/>
                </a:cubicBezTo>
                <a:cubicBezTo>
                  <a:pt x="56" y="68"/>
                  <a:pt x="60" y="72"/>
                  <a:pt x="64" y="72"/>
                </a:cubicBezTo>
                <a:cubicBezTo>
                  <a:pt x="68" y="72"/>
                  <a:pt x="72" y="68"/>
                  <a:pt x="72" y="64"/>
                </a:cubicBezTo>
                <a:cubicBezTo>
                  <a:pt x="72" y="60"/>
                  <a:pt x="68" y="56"/>
                  <a:pt x="64" y="56"/>
                </a:cubicBezTo>
                <a:moveTo>
                  <a:pt x="56" y="120"/>
                </a:moveTo>
                <a:cubicBezTo>
                  <a:pt x="72" y="120"/>
                  <a:pt x="72" y="120"/>
                  <a:pt x="72" y="120"/>
                </a:cubicBezTo>
                <a:cubicBezTo>
                  <a:pt x="72" y="76"/>
                  <a:pt x="72" y="76"/>
                  <a:pt x="72" y="76"/>
                </a:cubicBezTo>
                <a:cubicBezTo>
                  <a:pt x="56" y="76"/>
                  <a:pt x="56" y="76"/>
                  <a:pt x="56" y="76"/>
                </a:cubicBezTo>
                <a:lnTo>
                  <a:pt x="56" y="120"/>
                </a:lnTo>
                <a:close/>
                <a:moveTo>
                  <a:pt x="109" y="76"/>
                </a:moveTo>
                <a:cubicBezTo>
                  <a:pt x="98" y="76"/>
                  <a:pt x="96" y="83"/>
                  <a:pt x="96" y="83"/>
                </a:cubicBezTo>
                <a:cubicBezTo>
                  <a:pt x="96" y="76"/>
                  <a:pt x="96" y="76"/>
                  <a:pt x="96" y="76"/>
                </a:cubicBezTo>
                <a:cubicBezTo>
                  <a:pt x="80" y="76"/>
                  <a:pt x="80" y="76"/>
                  <a:pt x="80" y="76"/>
                </a:cubicBezTo>
                <a:cubicBezTo>
                  <a:pt x="80" y="120"/>
                  <a:pt x="80" y="120"/>
                  <a:pt x="80" y="120"/>
                </a:cubicBezTo>
                <a:cubicBezTo>
                  <a:pt x="96" y="120"/>
                  <a:pt x="96" y="120"/>
                  <a:pt x="96" y="120"/>
                </a:cubicBezTo>
                <a:cubicBezTo>
                  <a:pt x="96" y="96"/>
                  <a:pt x="96" y="96"/>
                  <a:pt x="96" y="96"/>
                </a:cubicBezTo>
                <a:cubicBezTo>
                  <a:pt x="96" y="96"/>
                  <a:pt x="96" y="88"/>
                  <a:pt x="103" y="88"/>
                </a:cubicBezTo>
                <a:cubicBezTo>
                  <a:pt x="107" y="88"/>
                  <a:pt x="108" y="92"/>
                  <a:pt x="108" y="96"/>
                </a:cubicBezTo>
                <a:cubicBezTo>
                  <a:pt x="108" y="120"/>
                  <a:pt x="108" y="120"/>
                  <a:pt x="108" y="120"/>
                </a:cubicBezTo>
                <a:cubicBezTo>
                  <a:pt x="124" y="120"/>
                  <a:pt x="124" y="120"/>
                  <a:pt x="124" y="120"/>
                </a:cubicBezTo>
                <a:cubicBezTo>
                  <a:pt x="124" y="96"/>
                  <a:pt x="124" y="96"/>
                  <a:pt x="124" y="96"/>
                </a:cubicBezTo>
                <a:cubicBezTo>
                  <a:pt x="124" y="83"/>
                  <a:pt x="119" y="76"/>
                  <a:pt x="109" y="76"/>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0">
            <a:extLst>
              <a:ext uri="{FF2B5EF4-FFF2-40B4-BE49-F238E27FC236}">
                <a16:creationId xmlns:a16="http://schemas.microsoft.com/office/drawing/2014/main" id="{CEB2DE45-42FA-40AA-AFBC-60AF15CEE395}"/>
              </a:ext>
            </a:extLst>
          </p:cNvPr>
          <p:cNvSpPr>
            <a:spLocks noEditPoints="1"/>
          </p:cNvSpPr>
          <p:nvPr userDrawn="1"/>
        </p:nvSpPr>
        <p:spPr bwMode="auto">
          <a:xfrm>
            <a:off x="6480175" y="3683001"/>
            <a:ext cx="557212" cy="557213"/>
          </a:xfrm>
          <a:custGeom>
            <a:avLst/>
            <a:gdLst>
              <a:gd name="T0" fmla="*/ 94 w 176"/>
              <a:gd name="T1" fmla="*/ 108 h 176"/>
              <a:gd name="T2" fmla="*/ 92 w 176"/>
              <a:gd name="T3" fmla="*/ 106 h 176"/>
              <a:gd name="T4" fmla="*/ 92 w 176"/>
              <a:gd name="T5" fmla="*/ 84 h 176"/>
              <a:gd name="T6" fmla="*/ 108 w 176"/>
              <a:gd name="T7" fmla="*/ 84 h 176"/>
              <a:gd name="T8" fmla="*/ 108 w 176"/>
              <a:gd name="T9" fmla="*/ 72 h 176"/>
              <a:gd name="T10" fmla="*/ 92 w 176"/>
              <a:gd name="T11" fmla="*/ 72 h 176"/>
              <a:gd name="T12" fmla="*/ 92 w 176"/>
              <a:gd name="T13" fmla="*/ 56 h 176"/>
              <a:gd name="T14" fmla="*/ 82 w 176"/>
              <a:gd name="T15" fmla="*/ 56 h 176"/>
              <a:gd name="T16" fmla="*/ 79 w 176"/>
              <a:gd name="T17" fmla="*/ 64 h 176"/>
              <a:gd name="T18" fmla="*/ 75 w 176"/>
              <a:gd name="T19" fmla="*/ 70 h 176"/>
              <a:gd name="T20" fmla="*/ 68 w 176"/>
              <a:gd name="T21" fmla="*/ 73 h 176"/>
              <a:gd name="T22" fmla="*/ 68 w 176"/>
              <a:gd name="T23" fmla="*/ 84 h 176"/>
              <a:gd name="T24" fmla="*/ 76 w 176"/>
              <a:gd name="T25" fmla="*/ 84 h 176"/>
              <a:gd name="T26" fmla="*/ 76 w 176"/>
              <a:gd name="T27" fmla="*/ 105 h 176"/>
              <a:gd name="T28" fmla="*/ 77 w 176"/>
              <a:gd name="T29" fmla="*/ 111 h 176"/>
              <a:gd name="T30" fmla="*/ 80 w 176"/>
              <a:gd name="T31" fmla="*/ 116 h 176"/>
              <a:gd name="T32" fmla="*/ 87 w 176"/>
              <a:gd name="T33" fmla="*/ 119 h 176"/>
              <a:gd name="T34" fmla="*/ 95 w 176"/>
              <a:gd name="T35" fmla="*/ 120 h 176"/>
              <a:gd name="T36" fmla="*/ 102 w 176"/>
              <a:gd name="T37" fmla="*/ 119 h 176"/>
              <a:gd name="T38" fmla="*/ 111 w 176"/>
              <a:gd name="T39" fmla="*/ 116 h 176"/>
              <a:gd name="T40" fmla="*/ 111 w 176"/>
              <a:gd name="T41" fmla="*/ 107 h 176"/>
              <a:gd name="T42" fmla="*/ 100 w 176"/>
              <a:gd name="T43" fmla="*/ 110 h 176"/>
              <a:gd name="T44" fmla="*/ 94 w 176"/>
              <a:gd name="T45" fmla="*/ 108 h 176"/>
              <a:gd name="T46" fmla="*/ 88 w 176"/>
              <a:gd name="T47" fmla="*/ 0 h 176"/>
              <a:gd name="T48" fmla="*/ 0 w 176"/>
              <a:gd name="T49" fmla="*/ 88 h 176"/>
              <a:gd name="T50" fmla="*/ 88 w 176"/>
              <a:gd name="T51" fmla="*/ 176 h 176"/>
              <a:gd name="T52" fmla="*/ 176 w 176"/>
              <a:gd name="T53" fmla="*/ 88 h 176"/>
              <a:gd name="T54" fmla="*/ 88 w 176"/>
              <a:gd name="T55" fmla="*/ 0 h 176"/>
              <a:gd name="T56" fmla="*/ 88 w 176"/>
              <a:gd name="T57" fmla="*/ 168 h 176"/>
              <a:gd name="T58" fmla="*/ 8 w 176"/>
              <a:gd name="T59" fmla="*/ 88 h 176"/>
              <a:gd name="T60" fmla="*/ 88 w 176"/>
              <a:gd name="T61" fmla="*/ 8 h 176"/>
              <a:gd name="T62" fmla="*/ 168 w 176"/>
              <a:gd name="T63" fmla="*/ 88 h 176"/>
              <a:gd name="T64" fmla="*/ 88 w 176"/>
              <a:gd name="T65"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6" h="176">
                <a:moveTo>
                  <a:pt x="94" y="108"/>
                </a:moveTo>
                <a:cubicBezTo>
                  <a:pt x="93" y="108"/>
                  <a:pt x="92" y="107"/>
                  <a:pt x="92" y="106"/>
                </a:cubicBezTo>
                <a:cubicBezTo>
                  <a:pt x="92" y="106"/>
                  <a:pt x="92" y="84"/>
                  <a:pt x="92" y="84"/>
                </a:cubicBezTo>
                <a:cubicBezTo>
                  <a:pt x="108" y="84"/>
                  <a:pt x="108" y="84"/>
                  <a:pt x="108" y="84"/>
                </a:cubicBezTo>
                <a:cubicBezTo>
                  <a:pt x="108" y="72"/>
                  <a:pt x="108" y="72"/>
                  <a:pt x="108" y="72"/>
                </a:cubicBezTo>
                <a:cubicBezTo>
                  <a:pt x="92" y="72"/>
                  <a:pt x="92" y="72"/>
                  <a:pt x="92" y="72"/>
                </a:cubicBezTo>
                <a:cubicBezTo>
                  <a:pt x="92" y="56"/>
                  <a:pt x="92" y="56"/>
                  <a:pt x="92" y="56"/>
                </a:cubicBezTo>
                <a:cubicBezTo>
                  <a:pt x="82" y="56"/>
                  <a:pt x="82" y="56"/>
                  <a:pt x="82" y="56"/>
                </a:cubicBezTo>
                <a:cubicBezTo>
                  <a:pt x="81" y="59"/>
                  <a:pt x="81" y="62"/>
                  <a:pt x="79" y="64"/>
                </a:cubicBezTo>
                <a:cubicBezTo>
                  <a:pt x="78" y="66"/>
                  <a:pt x="77" y="68"/>
                  <a:pt x="75" y="70"/>
                </a:cubicBezTo>
                <a:cubicBezTo>
                  <a:pt x="73" y="71"/>
                  <a:pt x="71" y="72"/>
                  <a:pt x="68" y="73"/>
                </a:cubicBezTo>
                <a:cubicBezTo>
                  <a:pt x="68" y="84"/>
                  <a:pt x="68" y="84"/>
                  <a:pt x="68" y="84"/>
                </a:cubicBezTo>
                <a:cubicBezTo>
                  <a:pt x="76" y="84"/>
                  <a:pt x="76" y="84"/>
                  <a:pt x="76" y="84"/>
                </a:cubicBezTo>
                <a:cubicBezTo>
                  <a:pt x="76" y="105"/>
                  <a:pt x="76" y="105"/>
                  <a:pt x="76" y="105"/>
                </a:cubicBezTo>
                <a:cubicBezTo>
                  <a:pt x="76" y="108"/>
                  <a:pt x="76" y="110"/>
                  <a:pt x="77" y="111"/>
                </a:cubicBezTo>
                <a:cubicBezTo>
                  <a:pt x="78" y="113"/>
                  <a:pt x="79" y="114"/>
                  <a:pt x="80" y="116"/>
                </a:cubicBezTo>
                <a:cubicBezTo>
                  <a:pt x="82" y="117"/>
                  <a:pt x="84" y="118"/>
                  <a:pt x="87" y="119"/>
                </a:cubicBezTo>
                <a:cubicBezTo>
                  <a:pt x="89" y="120"/>
                  <a:pt x="92" y="120"/>
                  <a:pt x="95" y="120"/>
                </a:cubicBezTo>
                <a:cubicBezTo>
                  <a:pt x="97" y="120"/>
                  <a:pt x="100" y="120"/>
                  <a:pt x="102" y="119"/>
                </a:cubicBezTo>
                <a:cubicBezTo>
                  <a:pt x="104" y="119"/>
                  <a:pt x="108" y="118"/>
                  <a:pt x="111" y="116"/>
                </a:cubicBezTo>
                <a:cubicBezTo>
                  <a:pt x="111" y="107"/>
                  <a:pt x="111" y="107"/>
                  <a:pt x="111" y="107"/>
                </a:cubicBezTo>
                <a:cubicBezTo>
                  <a:pt x="107" y="109"/>
                  <a:pt x="103" y="110"/>
                  <a:pt x="100" y="110"/>
                </a:cubicBezTo>
                <a:cubicBezTo>
                  <a:pt x="98" y="110"/>
                  <a:pt x="96" y="109"/>
                  <a:pt x="94" y="108"/>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1">
            <a:extLst>
              <a:ext uri="{FF2B5EF4-FFF2-40B4-BE49-F238E27FC236}">
                <a16:creationId xmlns:a16="http://schemas.microsoft.com/office/drawing/2014/main" id="{CF23DF85-8F7C-44AC-8DD3-A971298AB44F}"/>
              </a:ext>
            </a:extLst>
          </p:cNvPr>
          <p:cNvSpPr>
            <a:spLocks noEditPoints="1"/>
          </p:cNvSpPr>
          <p:nvPr userDrawn="1"/>
        </p:nvSpPr>
        <p:spPr bwMode="auto">
          <a:xfrm>
            <a:off x="7543800" y="3683001"/>
            <a:ext cx="557212" cy="557213"/>
          </a:xfrm>
          <a:custGeom>
            <a:avLst/>
            <a:gdLst>
              <a:gd name="T0" fmla="*/ 107 w 176"/>
              <a:gd name="T1" fmla="*/ 56 h 176"/>
              <a:gd name="T2" fmla="*/ 105 w 176"/>
              <a:gd name="T3" fmla="*/ 56 h 176"/>
              <a:gd name="T4" fmla="*/ 105 w 176"/>
              <a:gd name="T5" fmla="*/ 56 h 176"/>
              <a:gd name="T6" fmla="*/ 98 w 176"/>
              <a:gd name="T7" fmla="*/ 56 h 176"/>
              <a:gd name="T8" fmla="*/ 97 w 176"/>
              <a:gd name="T9" fmla="*/ 56 h 176"/>
              <a:gd name="T10" fmla="*/ 81 w 176"/>
              <a:gd name="T11" fmla="*/ 83 h 176"/>
              <a:gd name="T12" fmla="*/ 66 w 176"/>
              <a:gd name="T13" fmla="*/ 56 h 176"/>
              <a:gd name="T14" fmla="*/ 65 w 176"/>
              <a:gd name="T15" fmla="*/ 56 h 176"/>
              <a:gd name="T16" fmla="*/ 58 w 176"/>
              <a:gd name="T17" fmla="*/ 56 h 176"/>
              <a:gd name="T18" fmla="*/ 56 w 176"/>
              <a:gd name="T19" fmla="*/ 56 h 176"/>
              <a:gd name="T20" fmla="*/ 77 w 176"/>
              <a:gd name="T21" fmla="*/ 93 h 176"/>
              <a:gd name="T22" fmla="*/ 77 w 176"/>
              <a:gd name="T23" fmla="*/ 119 h 176"/>
              <a:gd name="T24" fmla="*/ 77 w 176"/>
              <a:gd name="T25" fmla="*/ 120 h 176"/>
              <a:gd name="T26" fmla="*/ 77 w 176"/>
              <a:gd name="T27" fmla="*/ 120 h 176"/>
              <a:gd name="T28" fmla="*/ 78 w 176"/>
              <a:gd name="T29" fmla="*/ 120 h 176"/>
              <a:gd name="T30" fmla="*/ 85 w 176"/>
              <a:gd name="T31" fmla="*/ 120 h 176"/>
              <a:gd name="T32" fmla="*/ 86 w 176"/>
              <a:gd name="T33" fmla="*/ 120 h 176"/>
              <a:gd name="T34" fmla="*/ 86 w 176"/>
              <a:gd name="T35" fmla="*/ 93 h 176"/>
              <a:gd name="T36" fmla="*/ 96 w 176"/>
              <a:gd name="T37" fmla="*/ 75 h 176"/>
              <a:gd name="T38" fmla="*/ 106 w 176"/>
              <a:gd name="T39" fmla="*/ 57 h 176"/>
              <a:gd name="T40" fmla="*/ 107 w 176"/>
              <a:gd name="T41" fmla="*/ 56 h 176"/>
              <a:gd name="T42" fmla="*/ 88 w 176"/>
              <a:gd name="T43" fmla="*/ 0 h 176"/>
              <a:gd name="T44" fmla="*/ 0 w 176"/>
              <a:gd name="T45" fmla="*/ 88 h 176"/>
              <a:gd name="T46" fmla="*/ 88 w 176"/>
              <a:gd name="T47" fmla="*/ 176 h 176"/>
              <a:gd name="T48" fmla="*/ 176 w 176"/>
              <a:gd name="T49" fmla="*/ 88 h 176"/>
              <a:gd name="T50" fmla="*/ 88 w 176"/>
              <a:gd name="T51" fmla="*/ 0 h 176"/>
              <a:gd name="T52" fmla="*/ 88 w 176"/>
              <a:gd name="T53" fmla="*/ 168 h 176"/>
              <a:gd name="T54" fmla="*/ 8 w 176"/>
              <a:gd name="T55" fmla="*/ 88 h 176"/>
              <a:gd name="T56" fmla="*/ 88 w 176"/>
              <a:gd name="T57" fmla="*/ 8 h 176"/>
              <a:gd name="T58" fmla="*/ 168 w 176"/>
              <a:gd name="T59" fmla="*/ 88 h 176"/>
              <a:gd name="T60" fmla="*/ 88 w 176"/>
              <a:gd name="T61" fmla="*/ 168 h 176"/>
              <a:gd name="T62" fmla="*/ 108 w 176"/>
              <a:gd name="T63" fmla="*/ 111 h 176"/>
              <a:gd name="T64" fmla="*/ 102 w 176"/>
              <a:gd name="T65" fmla="*/ 114 h 176"/>
              <a:gd name="T66" fmla="*/ 103 w 176"/>
              <a:gd name="T67" fmla="*/ 118 h 176"/>
              <a:gd name="T68" fmla="*/ 106 w 176"/>
              <a:gd name="T69" fmla="*/ 120 h 176"/>
              <a:gd name="T70" fmla="*/ 107 w 176"/>
              <a:gd name="T71" fmla="*/ 120 h 176"/>
              <a:gd name="T72" fmla="*/ 112 w 176"/>
              <a:gd name="T73" fmla="*/ 117 h 176"/>
              <a:gd name="T74" fmla="*/ 111 w 176"/>
              <a:gd name="T75" fmla="*/ 113 h 176"/>
              <a:gd name="T76" fmla="*/ 108 w 176"/>
              <a:gd name="T77" fmla="*/ 111 h 176"/>
              <a:gd name="T78" fmla="*/ 116 w 176"/>
              <a:gd name="T79" fmla="*/ 57 h 176"/>
              <a:gd name="T80" fmla="*/ 115 w 176"/>
              <a:gd name="T81" fmla="*/ 57 h 176"/>
              <a:gd name="T82" fmla="*/ 111 w 176"/>
              <a:gd name="T83" fmla="*/ 61 h 176"/>
              <a:gd name="T84" fmla="*/ 106 w 176"/>
              <a:gd name="T85" fmla="*/ 105 h 176"/>
              <a:gd name="T86" fmla="*/ 106 w 176"/>
              <a:gd name="T87" fmla="*/ 106 h 176"/>
              <a:gd name="T88" fmla="*/ 107 w 176"/>
              <a:gd name="T89" fmla="*/ 106 h 176"/>
              <a:gd name="T90" fmla="*/ 107 w 176"/>
              <a:gd name="T91" fmla="*/ 106 h 176"/>
              <a:gd name="T92" fmla="*/ 110 w 176"/>
              <a:gd name="T93" fmla="*/ 107 h 176"/>
              <a:gd name="T94" fmla="*/ 111 w 176"/>
              <a:gd name="T95" fmla="*/ 107 h 176"/>
              <a:gd name="T96" fmla="*/ 111 w 176"/>
              <a:gd name="T97" fmla="*/ 106 h 176"/>
              <a:gd name="T98" fmla="*/ 118 w 176"/>
              <a:gd name="T99" fmla="*/ 69 h 176"/>
              <a:gd name="T100" fmla="*/ 120 w 176"/>
              <a:gd name="T101" fmla="*/ 63 h 176"/>
              <a:gd name="T102" fmla="*/ 119 w 176"/>
              <a:gd name="T103" fmla="*/ 59 h 176"/>
              <a:gd name="T104" fmla="*/ 116 w 176"/>
              <a:gd name="T105" fmla="*/ 5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76">
                <a:moveTo>
                  <a:pt x="107" y="56"/>
                </a:moveTo>
                <a:cubicBezTo>
                  <a:pt x="105" y="56"/>
                  <a:pt x="105" y="56"/>
                  <a:pt x="105" y="56"/>
                </a:cubicBezTo>
                <a:cubicBezTo>
                  <a:pt x="105" y="56"/>
                  <a:pt x="105" y="56"/>
                  <a:pt x="105" y="56"/>
                </a:cubicBezTo>
                <a:cubicBezTo>
                  <a:pt x="103" y="57"/>
                  <a:pt x="100" y="57"/>
                  <a:pt x="98" y="56"/>
                </a:cubicBezTo>
                <a:cubicBezTo>
                  <a:pt x="97" y="56"/>
                  <a:pt x="97" y="56"/>
                  <a:pt x="97" y="56"/>
                </a:cubicBezTo>
                <a:cubicBezTo>
                  <a:pt x="81" y="83"/>
                  <a:pt x="81" y="83"/>
                  <a:pt x="81" y="83"/>
                </a:cubicBezTo>
                <a:cubicBezTo>
                  <a:pt x="66" y="56"/>
                  <a:pt x="66" y="56"/>
                  <a:pt x="66" y="56"/>
                </a:cubicBezTo>
                <a:cubicBezTo>
                  <a:pt x="65" y="56"/>
                  <a:pt x="65" y="56"/>
                  <a:pt x="65" y="56"/>
                </a:cubicBezTo>
                <a:cubicBezTo>
                  <a:pt x="63" y="57"/>
                  <a:pt x="60" y="57"/>
                  <a:pt x="58" y="56"/>
                </a:cubicBezTo>
                <a:cubicBezTo>
                  <a:pt x="56" y="56"/>
                  <a:pt x="56" y="56"/>
                  <a:pt x="56" y="56"/>
                </a:cubicBezTo>
                <a:cubicBezTo>
                  <a:pt x="77" y="93"/>
                  <a:pt x="77" y="93"/>
                  <a:pt x="77" y="93"/>
                </a:cubicBezTo>
                <a:cubicBezTo>
                  <a:pt x="77" y="119"/>
                  <a:pt x="77" y="119"/>
                  <a:pt x="77" y="119"/>
                </a:cubicBezTo>
                <a:cubicBezTo>
                  <a:pt x="77" y="120"/>
                  <a:pt x="77" y="120"/>
                  <a:pt x="77" y="120"/>
                </a:cubicBezTo>
                <a:cubicBezTo>
                  <a:pt x="77" y="120"/>
                  <a:pt x="77" y="120"/>
                  <a:pt x="77" y="120"/>
                </a:cubicBezTo>
                <a:cubicBezTo>
                  <a:pt x="78" y="120"/>
                  <a:pt x="78" y="120"/>
                  <a:pt x="78" y="120"/>
                </a:cubicBezTo>
                <a:cubicBezTo>
                  <a:pt x="80" y="119"/>
                  <a:pt x="83" y="119"/>
                  <a:pt x="85" y="120"/>
                </a:cubicBezTo>
                <a:cubicBezTo>
                  <a:pt x="86" y="120"/>
                  <a:pt x="86" y="120"/>
                  <a:pt x="86" y="120"/>
                </a:cubicBezTo>
                <a:cubicBezTo>
                  <a:pt x="86" y="93"/>
                  <a:pt x="86" y="93"/>
                  <a:pt x="86" y="93"/>
                </a:cubicBezTo>
                <a:cubicBezTo>
                  <a:pt x="86" y="91"/>
                  <a:pt x="91" y="83"/>
                  <a:pt x="96" y="75"/>
                </a:cubicBezTo>
                <a:cubicBezTo>
                  <a:pt x="101" y="66"/>
                  <a:pt x="106" y="57"/>
                  <a:pt x="106" y="57"/>
                </a:cubicBezTo>
                <a:lnTo>
                  <a:pt x="107" y="56"/>
                </a:lnTo>
                <a:close/>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08" y="111"/>
                </a:moveTo>
                <a:cubicBezTo>
                  <a:pt x="105" y="110"/>
                  <a:pt x="103" y="111"/>
                  <a:pt x="102" y="114"/>
                </a:cubicBezTo>
                <a:cubicBezTo>
                  <a:pt x="102" y="116"/>
                  <a:pt x="102" y="117"/>
                  <a:pt x="103" y="118"/>
                </a:cubicBezTo>
                <a:cubicBezTo>
                  <a:pt x="104" y="119"/>
                  <a:pt x="105" y="119"/>
                  <a:pt x="106" y="120"/>
                </a:cubicBezTo>
                <a:cubicBezTo>
                  <a:pt x="106" y="120"/>
                  <a:pt x="107" y="120"/>
                  <a:pt x="107" y="120"/>
                </a:cubicBezTo>
                <a:cubicBezTo>
                  <a:pt x="109" y="120"/>
                  <a:pt x="111" y="119"/>
                  <a:pt x="112" y="117"/>
                </a:cubicBezTo>
                <a:cubicBezTo>
                  <a:pt x="112" y="115"/>
                  <a:pt x="112" y="114"/>
                  <a:pt x="111" y="113"/>
                </a:cubicBezTo>
                <a:cubicBezTo>
                  <a:pt x="111" y="112"/>
                  <a:pt x="110" y="111"/>
                  <a:pt x="108" y="111"/>
                </a:cubicBezTo>
                <a:moveTo>
                  <a:pt x="116" y="57"/>
                </a:moveTo>
                <a:cubicBezTo>
                  <a:pt x="116" y="57"/>
                  <a:pt x="116" y="57"/>
                  <a:pt x="115" y="57"/>
                </a:cubicBezTo>
                <a:cubicBezTo>
                  <a:pt x="113" y="57"/>
                  <a:pt x="111" y="58"/>
                  <a:pt x="111" y="61"/>
                </a:cubicBezTo>
                <a:cubicBezTo>
                  <a:pt x="108" y="95"/>
                  <a:pt x="106" y="105"/>
                  <a:pt x="106" y="105"/>
                </a:cubicBezTo>
                <a:cubicBezTo>
                  <a:pt x="106" y="106"/>
                  <a:pt x="106" y="106"/>
                  <a:pt x="106" y="106"/>
                </a:cubicBezTo>
                <a:cubicBezTo>
                  <a:pt x="107" y="106"/>
                  <a:pt x="107" y="106"/>
                  <a:pt x="107" y="106"/>
                </a:cubicBezTo>
                <a:cubicBezTo>
                  <a:pt x="107" y="106"/>
                  <a:pt x="107" y="106"/>
                  <a:pt x="107" y="106"/>
                </a:cubicBezTo>
                <a:cubicBezTo>
                  <a:pt x="108" y="106"/>
                  <a:pt x="109" y="106"/>
                  <a:pt x="110" y="107"/>
                </a:cubicBezTo>
                <a:cubicBezTo>
                  <a:pt x="111" y="107"/>
                  <a:pt x="111" y="107"/>
                  <a:pt x="111" y="107"/>
                </a:cubicBezTo>
                <a:cubicBezTo>
                  <a:pt x="111" y="106"/>
                  <a:pt x="111" y="106"/>
                  <a:pt x="111" y="106"/>
                </a:cubicBezTo>
                <a:cubicBezTo>
                  <a:pt x="113" y="94"/>
                  <a:pt x="116" y="78"/>
                  <a:pt x="118" y="69"/>
                </a:cubicBezTo>
                <a:cubicBezTo>
                  <a:pt x="119" y="66"/>
                  <a:pt x="120" y="64"/>
                  <a:pt x="120" y="63"/>
                </a:cubicBezTo>
                <a:cubicBezTo>
                  <a:pt x="120" y="61"/>
                  <a:pt x="120" y="60"/>
                  <a:pt x="119" y="59"/>
                </a:cubicBezTo>
                <a:cubicBezTo>
                  <a:pt x="119" y="58"/>
                  <a:pt x="118" y="57"/>
                  <a:pt x="116" y="57"/>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42">
            <a:extLst>
              <a:ext uri="{FF2B5EF4-FFF2-40B4-BE49-F238E27FC236}">
                <a16:creationId xmlns:a16="http://schemas.microsoft.com/office/drawing/2014/main" id="{8DB1DCE1-2CE5-4AED-82C1-06632AC08042}"/>
              </a:ext>
            </a:extLst>
          </p:cNvPr>
          <p:cNvSpPr>
            <a:spLocks noEditPoints="1"/>
          </p:cNvSpPr>
          <p:nvPr userDrawn="1"/>
        </p:nvSpPr>
        <p:spPr bwMode="auto">
          <a:xfrm>
            <a:off x="8607425" y="3683001"/>
            <a:ext cx="555625" cy="557213"/>
          </a:xfrm>
          <a:custGeom>
            <a:avLst/>
            <a:gdLst>
              <a:gd name="T0" fmla="*/ 113 w 176"/>
              <a:gd name="T1" fmla="*/ 79 h 176"/>
              <a:gd name="T2" fmla="*/ 113 w 176"/>
              <a:gd name="T3" fmla="*/ 79 h 176"/>
              <a:gd name="T4" fmla="*/ 113 w 176"/>
              <a:gd name="T5" fmla="*/ 79 h 176"/>
              <a:gd name="T6" fmla="*/ 113 w 176"/>
              <a:gd name="T7" fmla="*/ 79 h 176"/>
              <a:gd name="T8" fmla="*/ 62 w 176"/>
              <a:gd name="T9" fmla="*/ 80 h 176"/>
              <a:gd name="T10" fmla="*/ 44 w 176"/>
              <a:gd name="T11" fmla="*/ 94 h 176"/>
              <a:gd name="T12" fmla="*/ 60 w 176"/>
              <a:gd name="T13" fmla="*/ 104 h 176"/>
              <a:gd name="T14" fmla="*/ 60 w 176"/>
              <a:gd name="T15" fmla="*/ 104 h 176"/>
              <a:gd name="T16" fmla="*/ 63 w 176"/>
              <a:gd name="T17" fmla="*/ 106 h 176"/>
              <a:gd name="T18" fmla="*/ 70 w 176"/>
              <a:gd name="T19" fmla="*/ 110 h 176"/>
              <a:gd name="T20" fmla="*/ 82 w 176"/>
              <a:gd name="T21" fmla="*/ 101 h 176"/>
              <a:gd name="T22" fmla="*/ 88 w 176"/>
              <a:gd name="T23" fmla="*/ 97 h 176"/>
              <a:gd name="T24" fmla="*/ 88 w 176"/>
              <a:gd name="T25" fmla="*/ 97 h 176"/>
              <a:gd name="T26" fmla="*/ 88 w 176"/>
              <a:gd name="T27" fmla="*/ 97 h 176"/>
              <a:gd name="T28" fmla="*/ 88 w 176"/>
              <a:gd name="T29" fmla="*/ 97 h 176"/>
              <a:gd name="T30" fmla="*/ 88 w 176"/>
              <a:gd name="T31" fmla="*/ 97 h 176"/>
              <a:gd name="T32" fmla="*/ 102 w 176"/>
              <a:gd name="T33" fmla="*/ 107 h 176"/>
              <a:gd name="T34" fmla="*/ 106 w 176"/>
              <a:gd name="T35" fmla="*/ 110 h 176"/>
              <a:gd name="T36" fmla="*/ 132 w 176"/>
              <a:gd name="T37" fmla="*/ 94 h 176"/>
              <a:gd name="T38" fmla="*/ 113 w 176"/>
              <a:gd name="T39" fmla="*/ 79 h 176"/>
              <a:gd name="T40" fmla="*/ 88 w 176"/>
              <a:gd name="T41" fmla="*/ 95 h 176"/>
              <a:gd name="T42" fmla="*/ 62 w 176"/>
              <a:gd name="T43" fmla="*/ 80 h 176"/>
              <a:gd name="T44" fmla="*/ 106 w 176"/>
              <a:gd name="T45" fmla="*/ 120 h 176"/>
              <a:gd name="T46" fmla="*/ 106 w 176"/>
              <a:gd name="T47" fmla="*/ 120 h 176"/>
              <a:gd name="T48" fmla="*/ 88 w 176"/>
              <a:gd name="T49" fmla="*/ 107 h 176"/>
              <a:gd name="T50" fmla="*/ 71 w 176"/>
              <a:gd name="T51" fmla="*/ 120 h 176"/>
              <a:gd name="T52" fmla="*/ 71 w 176"/>
              <a:gd name="T53" fmla="*/ 120 h 176"/>
              <a:gd name="T54" fmla="*/ 62 w 176"/>
              <a:gd name="T55" fmla="*/ 114 h 176"/>
              <a:gd name="T56" fmla="*/ 62 w 176"/>
              <a:gd name="T57" fmla="*/ 119 h 176"/>
              <a:gd name="T58" fmla="*/ 88 w 176"/>
              <a:gd name="T59" fmla="*/ 136 h 176"/>
              <a:gd name="T60" fmla="*/ 114 w 176"/>
              <a:gd name="T61" fmla="*/ 119 h 176"/>
              <a:gd name="T62" fmla="*/ 114 w 176"/>
              <a:gd name="T63" fmla="*/ 115 h 176"/>
              <a:gd name="T64" fmla="*/ 106 w 176"/>
              <a:gd name="T65" fmla="*/ 120 h 176"/>
              <a:gd name="T66" fmla="*/ 44 w 176"/>
              <a:gd name="T67" fmla="*/ 65 h 176"/>
              <a:gd name="T68" fmla="*/ 62 w 176"/>
              <a:gd name="T69" fmla="*/ 80 h 176"/>
              <a:gd name="T70" fmla="*/ 88 w 176"/>
              <a:gd name="T71" fmla="*/ 63 h 176"/>
              <a:gd name="T72" fmla="*/ 70 w 176"/>
              <a:gd name="T73" fmla="*/ 48 h 176"/>
              <a:gd name="T74" fmla="*/ 44 w 176"/>
              <a:gd name="T75" fmla="*/ 65 h 176"/>
              <a:gd name="T76" fmla="*/ 106 w 176"/>
              <a:gd name="T77" fmla="*/ 48 h 176"/>
              <a:gd name="T78" fmla="*/ 88 w 176"/>
              <a:gd name="T79" fmla="*/ 63 h 176"/>
              <a:gd name="T80" fmla="*/ 113 w 176"/>
              <a:gd name="T81" fmla="*/ 79 h 176"/>
              <a:gd name="T82" fmla="*/ 132 w 176"/>
              <a:gd name="T83" fmla="*/ 65 h 176"/>
              <a:gd name="T84" fmla="*/ 106 w 176"/>
              <a:gd name="T85" fmla="*/ 48 h 176"/>
              <a:gd name="T86" fmla="*/ 88 w 176"/>
              <a:gd name="T87" fmla="*/ 0 h 176"/>
              <a:gd name="T88" fmla="*/ 0 w 176"/>
              <a:gd name="T89" fmla="*/ 88 h 176"/>
              <a:gd name="T90" fmla="*/ 88 w 176"/>
              <a:gd name="T91" fmla="*/ 176 h 176"/>
              <a:gd name="T92" fmla="*/ 176 w 176"/>
              <a:gd name="T93" fmla="*/ 88 h 176"/>
              <a:gd name="T94" fmla="*/ 88 w 176"/>
              <a:gd name="T95" fmla="*/ 0 h 176"/>
              <a:gd name="T96" fmla="*/ 88 w 176"/>
              <a:gd name="T97" fmla="*/ 168 h 176"/>
              <a:gd name="T98" fmla="*/ 8 w 176"/>
              <a:gd name="T99" fmla="*/ 88 h 176"/>
              <a:gd name="T100" fmla="*/ 88 w 176"/>
              <a:gd name="T101" fmla="*/ 8 h 176"/>
              <a:gd name="T102" fmla="*/ 168 w 176"/>
              <a:gd name="T103" fmla="*/ 88 h 176"/>
              <a:gd name="T104" fmla="*/ 88 w 176"/>
              <a:gd name="T105"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76">
                <a:moveTo>
                  <a:pt x="113" y="79"/>
                </a:moveTo>
                <a:cubicBezTo>
                  <a:pt x="113" y="79"/>
                  <a:pt x="113" y="79"/>
                  <a:pt x="113" y="79"/>
                </a:cubicBezTo>
                <a:cubicBezTo>
                  <a:pt x="113" y="79"/>
                  <a:pt x="113" y="79"/>
                  <a:pt x="113" y="79"/>
                </a:cubicBezTo>
                <a:cubicBezTo>
                  <a:pt x="113" y="79"/>
                  <a:pt x="113" y="79"/>
                  <a:pt x="113" y="79"/>
                </a:cubicBezTo>
                <a:close/>
                <a:moveTo>
                  <a:pt x="62" y="80"/>
                </a:moveTo>
                <a:cubicBezTo>
                  <a:pt x="44" y="94"/>
                  <a:pt x="44" y="94"/>
                  <a:pt x="44" y="94"/>
                </a:cubicBezTo>
                <a:cubicBezTo>
                  <a:pt x="60" y="104"/>
                  <a:pt x="60" y="104"/>
                  <a:pt x="60" y="104"/>
                </a:cubicBezTo>
                <a:cubicBezTo>
                  <a:pt x="60" y="104"/>
                  <a:pt x="60" y="104"/>
                  <a:pt x="60" y="104"/>
                </a:cubicBezTo>
                <a:cubicBezTo>
                  <a:pt x="63" y="106"/>
                  <a:pt x="63" y="106"/>
                  <a:pt x="63" y="106"/>
                </a:cubicBezTo>
                <a:cubicBezTo>
                  <a:pt x="70" y="110"/>
                  <a:pt x="70" y="110"/>
                  <a:pt x="70" y="110"/>
                </a:cubicBezTo>
                <a:cubicBezTo>
                  <a:pt x="82" y="101"/>
                  <a:pt x="82" y="101"/>
                  <a:pt x="82" y="101"/>
                </a:cubicBezTo>
                <a:cubicBezTo>
                  <a:pt x="88" y="97"/>
                  <a:pt x="88" y="97"/>
                  <a:pt x="88" y="97"/>
                </a:cubicBezTo>
                <a:cubicBezTo>
                  <a:pt x="88" y="97"/>
                  <a:pt x="88" y="97"/>
                  <a:pt x="88" y="97"/>
                </a:cubicBezTo>
                <a:cubicBezTo>
                  <a:pt x="88" y="97"/>
                  <a:pt x="88" y="97"/>
                  <a:pt x="88" y="97"/>
                </a:cubicBezTo>
                <a:cubicBezTo>
                  <a:pt x="88" y="97"/>
                  <a:pt x="88" y="97"/>
                  <a:pt x="88" y="97"/>
                </a:cubicBezTo>
                <a:cubicBezTo>
                  <a:pt x="88" y="97"/>
                  <a:pt x="88" y="97"/>
                  <a:pt x="88" y="97"/>
                </a:cubicBezTo>
                <a:cubicBezTo>
                  <a:pt x="102" y="107"/>
                  <a:pt x="102" y="107"/>
                  <a:pt x="102" y="107"/>
                </a:cubicBezTo>
                <a:cubicBezTo>
                  <a:pt x="106" y="110"/>
                  <a:pt x="106" y="110"/>
                  <a:pt x="106" y="110"/>
                </a:cubicBezTo>
                <a:cubicBezTo>
                  <a:pt x="132" y="94"/>
                  <a:pt x="132" y="94"/>
                  <a:pt x="132" y="94"/>
                </a:cubicBezTo>
                <a:cubicBezTo>
                  <a:pt x="113" y="79"/>
                  <a:pt x="113" y="79"/>
                  <a:pt x="113" y="79"/>
                </a:cubicBezTo>
                <a:cubicBezTo>
                  <a:pt x="88" y="95"/>
                  <a:pt x="88" y="95"/>
                  <a:pt x="88" y="95"/>
                </a:cubicBezTo>
                <a:lnTo>
                  <a:pt x="62" y="80"/>
                </a:lnTo>
                <a:close/>
                <a:moveTo>
                  <a:pt x="106" y="120"/>
                </a:moveTo>
                <a:cubicBezTo>
                  <a:pt x="106" y="120"/>
                  <a:pt x="106" y="120"/>
                  <a:pt x="106" y="120"/>
                </a:cubicBezTo>
                <a:cubicBezTo>
                  <a:pt x="88" y="107"/>
                  <a:pt x="88" y="107"/>
                  <a:pt x="88" y="107"/>
                </a:cubicBezTo>
                <a:cubicBezTo>
                  <a:pt x="71" y="120"/>
                  <a:pt x="71" y="120"/>
                  <a:pt x="71" y="120"/>
                </a:cubicBezTo>
                <a:cubicBezTo>
                  <a:pt x="71" y="120"/>
                  <a:pt x="71" y="120"/>
                  <a:pt x="71" y="120"/>
                </a:cubicBezTo>
                <a:cubicBezTo>
                  <a:pt x="62" y="114"/>
                  <a:pt x="62" y="114"/>
                  <a:pt x="62" y="114"/>
                </a:cubicBezTo>
                <a:cubicBezTo>
                  <a:pt x="62" y="119"/>
                  <a:pt x="62" y="119"/>
                  <a:pt x="62" y="119"/>
                </a:cubicBezTo>
                <a:cubicBezTo>
                  <a:pt x="88" y="136"/>
                  <a:pt x="88" y="136"/>
                  <a:pt x="88" y="136"/>
                </a:cubicBezTo>
                <a:cubicBezTo>
                  <a:pt x="114" y="119"/>
                  <a:pt x="114" y="119"/>
                  <a:pt x="114" y="119"/>
                </a:cubicBezTo>
                <a:cubicBezTo>
                  <a:pt x="114" y="115"/>
                  <a:pt x="114" y="115"/>
                  <a:pt x="114" y="115"/>
                </a:cubicBezTo>
                <a:cubicBezTo>
                  <a:pt x="106" y="120"/>
                  <a:pt x="106" y="120"/>
                  <a:pt x="106" y="120"/>
                </a:cubicBezTo>
                <a:close/>
                <a:moveTo>
                  <a:pt x="44" y="65"/>
                </a:moveTo>
                <a:cubicBezTo>
                  <a:pt x="62" y="80"/>
                  <a:pt x="62" y="80"/>
                  <a:pt x="62" y="80"/>
                </a:cubicBezTo>
                <a:cubicBezTo>
                  <a:pt x="88" y="63"/>
                  <a:pt x="88" y="63"/>
                  <a:pt x="88" y="63"/>
                </a:cubicBezTo>
                <a:cubicBezTo>
                  <a:pt x="70" y="48"/>
                  <a:pt x="70" y="48"/>
                  <a:pt x="70" y="48"/>
                </a:cubicBezTo>
                <a:lnTo>
                  <a:pt x="44" y="65"/>
                </a:lnTo>
                <a:close/>
                <a:moveTo>
                  <a:pt x="106" y="48"/>
                </a:moveTo>
                <a:cubicBezTo>
                  <a:pt x="88" y="63"/>
                  <a:pt x="88" y="63"/>
                  <a:pt x="88" y="63"/>
                </a:cubicBezTo>
                <a:cubicBezTo>
                  <a:pt x="113" y="79"/>
                  <a:pt x="113" y="79"/>
                  <a:pt x="113" y="79"/>
                </a:cubicBezTo>
                <a:cubicBezTo>
                  <a:pt x="132" y="65"/>
                  <a:pt x="132" y="65"/>
                  <a:pt x="132" y="65"/>
                </a:cubicBezTo>
                <a:lnTo>
                  <a:pt x="106" y="48"/>
                </a:lnTo>
                <a:close/>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43">
            <a:extLst>
              <a:ext uri="{FF2B5EF4-FFF2-40B4-BE49-F238E27FC236}">
                <a16:creationId xmlns:a16="http://schemas.microsoft.com/office/drawing/2014/main" id="{C40E4121-51A3-49BF-A602-D3FB1F2A08B3}"/>
              </a:ext>
            </a:extLst>
          </p:cNvPr>
          <p:cNvSpPr>
            <a:spLocks noEditPoints="1"/>
          </p:cNvSpPr>
          <p:nvPr userDrawn="1"/>
        </p:nvSpPr>
        <p:spPr bwMode="auto">
          <a:xfrm>
            <a:off x="9669463" y="3683001"/>
            <a:ext cx="557212" cy="557213"/>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8 w 176"/>
              <a:gd name="T13" fmla="*/ 88 h 176"/>
              <a:gd name="T14" fmla="*/ 88 w 176"/>
              <a:gd name="T15" fmla="*/ 8 h 176"/>
              <a:gd name="T16" fmla="*/ 168 w 176"/>
              <a:gd name="T17" fmla="*/ 88 h 176"/>
              <a:gd name="T18" fmla="*/ 88 w 176"/>
              <a:gd name="T19" fmla="*/ 168 h 176"/>
              <a:gd name="T20" fmla="*/ 112 w 176"/>
              <a:gd name="T21" fmla="*/ 48 h 176"/>
              <a:gd name="T22" fmla="*/ 64 w 176"/>
              <a:gd name="T23" fmla="*/ 48 h 176"/>
              <a:gd name="T24" fmla="*/ 48 w 176"/>
              <a:gd name="T25" fmla="*/ 64 h 176"/>
              <a:gd name="T26" fmla="*/ 48 w 176"/>
              <a:gd name="T27" fmla="*/ 112 h 176"/>
              <a:gd name="T28" fmla="*/ 64 w 176"/>
              <a:gd name="T29" fmla="*/ 128 h 176"/>
              <a:gd name="T30" fmla="*/ 112 w 176"/>
              <a:gd name="T31" fmla="*/ 128 h 176"/>
              <a:gd name="T32" fmla="*/ 128 w 176"/>
              <a:gd name="T33" fmla="*/ 112 h 176"/>
              <a:gd name="T34" fmla="*/ 128 w 176"/>
              <a:gd name="T35" fmla="*/ 64 h 176"/>
              <a:gd name="T36" fmla="*/ 112 w 176"/>
              <a:gd name="T37" fmla="*/ 48 h 176"/>
              <a:gd name="T38" fmla="*/ 104 w 176"/>
              <a:gd name="T39" fmla="*/ 60 h 176"/>
              <a:gd name="T40" fmla="*/ 116 w 176"/>
              <a:gd name="T41" fmla="*/ 60 h 176"/>
              <a:gd name="T42" fmla="*/ 116 w 176"/>
              <a:gd name="T43" fmla="*/ 72 h 176"/>
              <a:gd name="T44" fmla="*/ 104 w 176"/>
              <a:gd name="T45" fmla="*/ 72 h 176"/>
              <a:gd name="T46" fmla="*/ 104 w 176"/>
              <a:gd name="T47" fmla="*/ 60 h 176"/>
              <a:gd name="T48" fmla="*/ 88 w 176"/>
              <a:gd name="T49" fmla="*/ 72 h 176"/>
              <a:gd name="T50" fmla="*/ 104 w 176"/>
              <a:gd name="T51" fmla="*/ 88 h 176"/>
              <a:gd name="T52" fmla="*/ 88 w 176"/>
              <a:gd name="T53" fmla="*/ 104 h 176"/>
              <a:gd name="T54" fmla="*/ 72 w 176"/>
              <a:gd name="T55" fmla="*/ 88 h 176"/>
              <a:gd name="T56" fmla="*/ 88 w 176"/>
              <a:gd name="T57" fmla="*/ 72 h 176"/>
              <a:gd name="T58" fmla="*/ 120 w 176"/>
              <a:gd name="T59" fmla="*/ 112 h 176"/>
              <a:gd name="T60" fmla="*/ 112 w 176"/>
              <a:gd name="T61" fmla="*/ 120 h 176"/>
              <a:gd name="T62" fmla="*/ 64 w 176"/>
              <a:gd name="T63" fmla="*/ 120 h 176"/>
              <a:gd name="T64" fmla="*/ 56 w 176"/>
              <a:gd name="T65" fmla="*/ 112 h 176"/>
              <a:gd name="T66" fmla="*/ 56 w 176"/>
              <a:gd name="T67" fmla="*/ 84 h 176"/>
              <a:gd name="T68" fmla="*/ 64 w 176"/>
              <a:gd name="T69" fmla="*/ 84 h 176"/>
              <a:gd name="T70" fmla="*/ 64 w 176"/>
              <a:gd name="T71" fmla="*/ 88 h 176"/>
              <a:gd name="T72" fmla="*/ 88 w 176"/>
              <a:gd name="T73" fmla="*/ 112 h 176"/>
              <a:gd name="T74" fmla="*/ 112 w 176"/>
              <a:gd name="T75" fmla="*/ 88 h 176"/>
              <a:gd name="T76" fmla="*/ 112 w 176"/>
              <a:gd name="T77" fmla="*/ 84 h 176"/>
              <a:gd name="T78" fmla="*/ 120 w 176"/>
              <a:gd name="T79" fmla="*/ 84 h 176"/>
              <a:gd name="T80" fmla="*/ 120 w 176"/>
              <a:gd name="T81" fmla="*/ 11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112" y="48"/>
                </a:moveTo>
                <a:cubicBezTo>
                  <a:pt x="64" y="48"/>
                  <a:pt x="64" y="48"/>
                  <a:pt x="64" y="48"/>
                </a:cubicBezTo>
                <a:cubicBezTo>
                  <a:pt x="55" y="48"/>
                  <a:pt x="48" y="55"/>
                  <a:pt x="48" y="64"/>
                </a:cubicBezTo>
                <a:cubicBezTo>
                  <a:pt x="48" y="112"/>
                  <a:pt x="48" y="112"/>
                  <a:pt x="48" y="112"/>
                </a:cubicBezTo>
                <a:cubicBezTo>
                  <a:pt x="48" y="121"/>
                  <a:pt x="55" y="128"/>
                  <a:pt x="64" y="128"/>
                </a:cubicBezTo>
                <a:cubicBezTo>
                  <a:pt x="112" y="128"/>
                  <a:pt x="112" y="128"/>
                  <a:pt x="112" y="128"/>
                </a:cubicBezTo>
                <a:cubicBezTo>
                  <a:pt x="121" y="128"/>
                  <a:pt x="128" y="121"/>
                  <a:pt x="128" y="112"/>
                </a:cubicBezTo>
                <a:cubicBezTo>
                  <a:pt x="128" y="64"/>
                  <a:pt x="128" y="64"/>
                  <a:pt x="128" y="64"/>
                </a:cubicBezTo>
                <a:cubicBezTo>
                  <a:pt x="128" y="55"/>
                  <a:pt x="121" y="48"/>
                  <a:pt x="112" y="48"/>
                </a:cubicBezTo>
                <a:moveTo>
                  <a:pt x="104" y="60"/>
                </a:moveTo>
                <a:cubicBezTo>
                  <a:pt x="116" y="60"/>
                  <a:pt x="116" y="60"/>
                  <a:pt x="116" y="60"/>
                </a:cubicBezTo>
                <a:cubicBezTo>
                  <a:pt x="116" y="72"/>
                  <a:pt x="116" y="72"/>
                  <a:pt x="116" y="72"/>
                </a:cubicBezTo>
                <a:cubicBezTo>
                  <a:pt x="104" y="72"/>
                  <a:pt x="104" y="72"/>
                  <a:pt x="104" y="72"/>
                </a:cubicBezTo>
                <a:lnTo>
                  <a:pt x="104" y="60"/>
                </a:lnTo>
                <a:close/>
                <a:moveTo>
                  <a:pt x="88" y="72"/>
                </a:moveTo>
                <a:cubicBezTo>
                  <a:pt x="97" y="72"/>
                  <a:pt x="104" y="79"/>
                  <a:pt x="104" y="88"/>
                </a:cubicBezTo>
                <a:cubicBezTo>
                  <a:pt x="104" y="97"/>
                  <a:pt x="97" y="104"/>
                  <a:pt x="88" y="104"/>
                </a:cubicBezTo>
                <a:cubicBezTo>
                  <a:pt x="79" y="104"/>
                  <a:pt x="72" y="97"/>
                  <a:pt x="72" y="88"/>
                </a:cubicBezTo>
                <a:cubicBezTo>
                  <a:pt x="72" y="79"/>
                  <a:pt x="79" y="72"/>
                  <a:pt x="88" y="72"/>
                </a:cubicBezTo>
                <a:moveTo>
                  <a:pt x="120" y="112"/>
                </a:moveTo>
                <a:cubicBezTo>
                  <a:pt x="120" y="116"/>
                  <a:pt x="116" y="120"/>
                  <a:pt x="112" y="120"/>
                </a:cubicBezTo>
                <a:cubicBezTo>
                  <a:pt x="64" y="120"/>
                  <a:pt x="64" y="120"/>
                  <a:pt x="64" y="120"/>
                </a:cubicBezTo>
                <a:cubicBezTo>
                  <a:pt x="60" y="120"/>
                  <a:pt x="56" y="116"/>
                  <a:pt x="56" y="112"/>
                </a:cubicBezTo>
                <a:cubicBezTo>
                  <a:pt x="56" y="84"/>
                  <a:pt x="56" y="84"/>
                  <a:pt x="56" y="84"/>
                </a:cubicBezTo>
                <a:cubicBezTo>
                  <a:pt x="64" y="84"/>
                  <a:pt x="64" y="84"/>
                  <a:pt x="64" y="84"/>
                </a:cubicBezTo>
                <a:cubicBezTo>
                  <a:pt x="64" y="85"/>
                  <a:pt x="64" y="87"/>
                  <a:pt x="64" y="88"/>
                </a:cubicBezTo>
                <a:cubicBezTo>
                  <a:pt x="64" y="101"/>
                  <a:pt x="75" y="112"/>
                  <a:pt x="88" y="112"/>
                </a:cubicBezTo>
                <a:cubicBezTo>
                  <a:pt x="101" y="112"/>
                  <a:pt x="112" y="101"/>
                  <a:pt x="112" y="88"/>
                </a:cubicBezTo>
                <a:cubicBezTo>
                  <a:pt x="112" y="87"/>
                  <a:pt x="112" y="85"/>
                  <a:pt x="112" y="84"/>
                </a:cubicBezTo>
                <a:cubicBezTo>
                  <a:pt x="120" y="84"/>
                  <a:pt x="120" y="84"/>
                  <a:pt x="120" y="84"/>
                </a:cubicBezTo>
                <a:lnTo>
                  <a:pt x="120" y="1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44">
            <a:extLst>
              <a:ext uri="{FF2B5EF4-FFF2-40B4-BE49-F238E27FC236}">
                <a16:creationId xmlns:a16="http://schemas.microsoft.com/office/drawing/2014/main" id="{67B64840-40B8-4603-8D9B-5A7B0D32E8A6}"/>
              </a:ext>
            </a:extLst>
          </p:cNvPr>
          <p:cNvSpPr>
            <a:spLocks noEditPoints="1"/>
          </p:cNvSpPr>
          <p:nvPr userDrawn="1"/>
        </p:nvSpPr>
        <p:spPr bwMode="auto">
          <a:xfrm>
            <a:off x="10733088" y="3683001"/>
            <a:ext cx="557212" cy="557213"/>
          </a:xfrm>
          <a:custGeom>
            <a:avLst/>
            <a:gdLst>
              <a:gd name="T0" fmla="*/ 88 w 176"/>
              <a:gd name="T1" fmla="*/ 0 h 176"/>
              <a:gd name="T2" fmla="*/ 0 w 176"/>
              <a:gd name="T3" fmla="*/ 88 h 176"/>
              <a:gd name="T4" fmla="*/ 88 w 176"/>
              <a:gd name="T5" fmla="*/ 176 h 176"/>
              <a:gd name="T6" fmla="*/ 176 w 176"/>
              <a:gd name="T7" fmla="*/ 88 h 176"/>
              <a:gd name="T8" fmla="*/ 88 w 176"/>
              <a:gd name="T9" fmla="*/ 0 h 176"/>
              <a:gd name="T10" fmla="*/ 88 w 176"/>
              <a:gd name="T11" fmla="*/ 168 h 176"/>
              <a:gd name="T12" fmla="*/ 8 w 176"/>
              <a:gd name="T13" fmla="*/ 88 h 176"/>
              <a:gd name="T14" fmla="*/ 88 w 176"/>
              <a:gd name="T15" fmla="*/ 8 h 176"/>
              <a:gd name="T16" fmla="*/ 168 w 176"/>
              <a:gd name="T17" fmla="*/ 88 h 176"/>
              <a:gd name="T18" fmla="*/ 88 w 176"/>
              <a:gd name="T19" fmla="*/ 168 h 176"/>
              <a:gd name="T20" fmla="*/ 88 w 176"/>
              <a:gd name="T21" fmla="*/ 40 h 176"/>
              <a:gd name="T22" fmla="*/ 40 w 176"/>
              <a:gd name="T23" fmla="*/ 88 h 176"/>
              <a:gd name="T24" fmla="*/ 88 w 176"/>
              <a:gd name="T25" fmla="*/ 136 h 176"/>
              <a:gd name="T26" fmla="*/ 136 w 176"/>
              <a:gd name="T27" fmla="*/ 88 h 176"/>
              <a:gd name="T28" fmla="*/ 88 w 176"/>
              <a:gd name="T29" fmla="*/ 40 h 176"/>
              <a:gd name="T30" fmla="*/ 48 w 176"/>
              <a:gd name="T31" fmla="*/ 88 h 176"/>
              <a:gd name="T32" fmla="*/ 51 w 176"/>
              <a:gd name="T33" fmla="*/ 72 h 176"/>
              <a:gd name="T34" fmla="*/ 70 w 176"/>
              <a:gd name="T35" fmla="*/ 124 h 176"/>
              <a:gd name="T36" fmla="*/ 48 w 176"/>
              <a:gd name="T37" fmla="*/ 88 h 176"/>
              <a:gd name="T38" fmla="*/ 88 w 176"/>
              <a:gd name="T39" fmla="*/ 128 h 176"/>
              <a:gd name="T40" fmla="*/ 77 w 176"/>
              <a:gd name="T41" fmla="*/ 126 h 176"/>
              <a:gd name="T42" fmla="*/ 89 w 176"/>
              <a:gd name="T43" fmla="*/ 92 h 176"/>
              <a:gd name="T44" fmla="*/ 101 w 176"/>
              <a:gd name="T45" fmla="*/ 126 h 176"/>
              <a:gd name="T46" fmla="*/ 88 w 176"/>
              <a:gd name="T47" fmla="*/ 128 h 176"/>
              <a:gd name="T48" fmla="*/ 94 w 176"/>
              <a:gd name="T49" fmla="*/ 69 h 176"/>
              <a:gd name="T50" fmla="*/ 98 w 176"/>
              <a:gd name="T51" fmla="*/ 69 h 176"/>
              <a:gd name="T52" fmla="*/ 98 w 176"/>
              <a:gd name="T53" fmla="*/ 65 h 176"/>
              <a:gd name="T54" fmla="*/ 87 w 176"/>
              <a:gd name="T55" fmla="*/ 66 h 176"/>
              <a:gd name="T56" fmla="*/ 76 w 176"/>
              <a:gd name="T57" fmla="*/ 65 h 176"/>
              <a:gd name="T58" fmla="*/ 76 w 176"/>
              <a:gd name="T59" fmla="*/ 69 h 176"/>
              <a:gd name="T60" fmla="*/ 80 w 176"/>
              <a:gd name="T61" fmla="*/ 69 h 176"/>
              <a:gd name="T62" fmla="*/ 87 w 176"/>
              <a:gd name="T63" fmla="*/ 86 h 176"/>
              <a:gd name="T64" fmla="*/ 78 w 176"/>
              <a:gd name="T65" fmla="*/ 113 h 176"/>
              <a:gd name="T66" fmla="*/ 63 w 176"/>
              <a:gd name="T67" fmla="*/ 69 h 176"/>
              <a:gd name="T68" fmla="*/ 68 w 176"/>
              <a:gd name="T69" fmla="*/ 69 h 176"/>
              <a:gd name="T70" fmla="*/ 67 w 176"/>
              <a:gd name="T71" fmla="*/ 65 h 176"/>
              <a:gd name="T72" fmla="*/ 57 w 176"/>
              <a:gd name="T73" fmla="*/ 66 h 176"/>
              <a:gd name="T74" fmla="*/ 55 w 176"/>
              <a:gd name="T75" fmla="*/ 66 h 176"/>
              <a:gd name="T76" fmla="*/ 88 w 176"/>
              <a:gd name="T77" fmla="*/ 48 h 176"/>
              <a:gd name="T78" fmla="*/ 114 w 176"/>
              <a:gd name="T79" fmla="*/ 58 h 176"/>
              <a:gd name="T80" fmla="*/ 108 w 176"/>
              <a:gd name="T81" fmla="*/ 65 h 176"/>
              <a:gd name="T82" fmla="*/ 112 w 176"/>
              <a:gd name="T83" fmla="*/ 75 h 176"/>
              <a:gd name="T84" fmla="*/ 115 w 176"/>
              <a:gd name="T85" fmla="*/ 86 h 176"/>
              <a:gd name="T86" fmla="*/ 112 w 176"/>
              <a:gd name="T87" fmla="*/ 99 h 176"/>
              <a:gd name="T88" fmla="*/ 108 w 176"/>
              <a:gd name="T89" fmla="*/ 113 h 176"/>
              <a:gd name="T90" fmla="*/ 94 w 176"/>
              <a:gd name="T91" fmla="*/ 69 h 176"/>
              <a:gd name="T92" fmla="*/ 128 w 176"/>
              <a:gd name="T93" fmla="*/ 88 h 176"/>
              <a:gd name="T94" fmla="*/ 109 w 176"/>
              <a:gd name="T95" fmla="*/ 122 h 176"/>
              <a:gd name="T96" fmla="*/ 121 w 176"/>
              <a:gd name="T97" fmla="*/ 87 h 176"/>
              <a:gd name="T98" fmla="*/ 124 w 176"/>
              <a:gd name="T99" fmla="*/ 73 h 176"/>
              <a:gd name="T100" fmla="*/ 124 w 176"/>
              <a:gd name="T101" fmla="*/ 70 h 176"/>
              <a:gd name="T102" fmla="*/ 128 w 176"/>
              <a:gd name="T103"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6" h="176">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48" y="88"/>
                </a:moveTo>
                <a:cubicBezTo>
                  <a:pt x="48" y="82"/>
                  <a:pt x="49" y="77"/>
                  <a:pt x="51" y="72"/>
                </a:cubicBezTo>
                <a:cubicBezTo>
                  <a:pt x="70" y="124"/>
                  <a:pt x="70" y="124"/>
                  <a:pt x="70" y="124"/>
                </a:cubicBezTo>
                <a:cubicBezTo>
                  <a:pt x="57" y="117"/>
                  <a:pt x="48" y="104"/>
                  <a:pt x="48" y="88"/>
                </a:cubicBezTo>
                <a:moveTo>
                  <a:pt x="88" y="128"/>
                </a:moveTo>
                <a:cubicBezTo>
                  <a:pt x="84" y="128"/>
                  <a:pt x="80" y="127"/>
                  <a:pt x="77" y="126"/>
                </a:cubicBezTo>
                <a:cubicBezTo>
                  <a:pt x="89" y="92"/>
                  <a:pt x="89" y="92"/>
                  <a:pt x="89" y="92"/>
                </a:cubicBezTo>
                <a:cubicBezTo>
                  <a:pt x="89" y="92"/>
                  <a:pt x="100" y="121"/>
                  <a:pt x="101" y="126"/>
                </a:cubicBezTo>
                <a:cubicBezTo>
                  <a:pt x="97" y="127"/>
                  <a:pt x="93" y="128"/>
                  <a:pt x="88" y="128"/>
                </a:cubicBezTo>
                <a:moveTo>
                  <a:pt x="94" y="69"/>
                </a:moveTo>
                <a:cubicBezTo>
                  <a:pt x="96" y="69"/>
                  <a:pt x="98" y="69"/>
                  <a:pt x="98" y="69"/>
                </a:cubicBezTo>
                <a:cubicBezTo>
                  <a:pt x="100" y="68"/>
                  <a:pt x="100" y="65"/>
                  <a:pt x="98" y="65"/>
                </a:cubicBezTo>
                <a:cubicBezTo>
                  <a:pt x="98" y="65"/>
                  <a:pt x="91" y="66"/>
                  <a:pt x="87" y="66"/>
                </a:cubicBezTo>
                <a:cubicBezTo>
                  <a:pt x="83" y="66"/>
                  <a:pt x="76" y="65"/>
                  <a:pt x="76" y="65"/>
                </a:cubicBezTo>
                <a:cubicBezTo>
                  <a:pt x="74" y="65"/>
                  <a:pt x="74" y="68"/>
                  <a:pt x="76" y="69"/>
                </a:cubicBezTo>
                <a:cubicBezTo>
                  <a:pt x="76" y="69"/>
                  <a:pt x="78" y="69"/>
                  <a:pt x="80" y="69"/>
                </a:cubicBezTo>
                <a:cubicBezTo>
                  <a:pt x="87" y="86"/>
                  <a:pt x="87" y="86"/>
                  <a:pt x="87" y="86"/>
                </a:cubicBezTo>
                <a:cubicBezTo>
                  <a:pt x="78" y="113"/>
                  <a:pt x="78" y="113"/>
                  <a:pt x="78" y="113"/>
                </a:cubicBezTo>
                <a:cubicBezTo>
                  <a:pt x="63" y="69"/>
                  <a:pt x="63" y="69"/>
                  <a:pt x="63" y="69"/>
                </a:cubicBezTo>
                <a:cubicBezTo>
                  <a:pt x="66" y="69"/>
                  <a:pt x="68" y="69"/>
                  <a:pt x="68" y="69"/>
                </a:cubicBezTo>
                <a:cubicBezTo>
                  <a:pt x="70" y="68"/>
                  <a:pt x="70" y="65"/>
                  <a:pt x="67" y="65"/>
                </a:cubicBezTo>
                <a:cubicBezTo>
                  <a:pt x="67" y="65"/>
                  <a:pt x="61" y="66"/>
                  <a:pt x="57" y="66"/>
                </a:cubicBezTo>
                <a:cubicBezTo>
                  <a:pt x="56" y="66"/>
                  <a:pt x="55" y="66"/>
                  <a:pt x="55" y="66"/>
                </a:cubicBezTo>
                <a:cubicBezTo>
                  <a:pt x="62" y="55"/>
                  <a:pt x="74" y="48"/>
                  <a:pt x="88" y="48"/>
                </a:cubicBezTo>
                <a:cubicBezTo>
                  <a:pt x="98" y="48"/>
                  <a:pt x="107" y="52"/>
                  <a:pt x="114" y="58"/>
                </a:cubicBezTo>
                <a:cubicBezTo>
                  <a:pt x="111" y="58"/>
                  <a:pt x="108" y="62"/>
                  <a:pt x="108" y="65"/>
                </a:cubicBezTo>
                <a:cubicBezTo>
                  <a:pt x="108" y="69"/>
                  <a:pt x="110" y="71"/>
                  <a:pt x="112" y="75"/>
                </a:cubicBezTo>
                <a:cubicBezTo>
                  <a:pt x="114" y="77"/>
                  <a:pt x="115" y="81"/>
                  <a:pt x="115" y="86"/>
                </a:cubicBezTo>
                <a:cubicBezTo>
                  <a:pt x="115" y="89"/>
                  <a:pt x="114" y="93"/>
                  <a:pt x="112" y="99"/>
                </a:cubicBezTo>
                <a:cubicBezTo>
                  <a:pt x="108" y="113"/>
                  <a:pt x="108" y="113"/>
                  <a:pt x="108" y="113"/>
                </a:cubicBezTo>
                <a:lnTo>
                  <a:pt x="94" y="69"/>
                </a:lnTo>
                <a:close/>
                <a:moveTo>
                  <a:pt x="128" y="88"/>
                </a:moveTo>
                <a:cubicBezTo>
                  <a:pt x="128" y="102"/>
                  <a:pt x="120" y="115"/>
                  <a:pt x="109" y="122"/>
                </a:cubicBezTo>
                <a:cubicBezTo>
                  <a:pt x="121" y="87"/>
                  <a:pt x="121" y="87"/>
                  <a:pt x="121" y="87"/>
                </a:cubicBezTo>
                <a:cubicBezTo>
                  <a:pt x="123" y="81"/>
                  <a:pt x="124" y="77"/>
                  <a:pt x="124" y="73"/>
                </a:cubicBezTo>
                <a:cubicBezTo>
                  <a:pt x="124" y="72"/>
                  <a:pt x="124" y="71"/>
                  <a:pt x="124" y="70"/>
                </a:cubicBezTo>
                <a:cubicBezTo>
                  <a:pt x="126" y="76"/>
                  <a:pt x="128" y="82"/>
                  <a:pt x="128" y="8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45">
            <a:extLst>
              <a:ext uri="{FF2B5EF4-FFF2-40B4-BE49-F238E27FC236}">
                <a16:creationId xmlns:a16="http://schemas.microsoft.com/office/drawing/2014/main" id="{AB9DD24E-5916-4968-A81A-9F16FF45FD0E}"/>
              </a:ext>
            </a:extLst>
          </p:cNvPr>
          <p:cNvSpPr>
            <a:spLocks noEditPoints="1"/>
          </p:cNvSpPr>
          <p:nvPr userDrawn="1"/>
        </p:nvSpPr>
        <p:spPr bwMode="auto">
          <a:xfrm>
            <a:off x="1163638" y="4746626"/>
            <a:ext cx="557212" cy="557213"/>
          </a:xfrm>
          <a:custGeom>
            <a:avLst/>
            <a:gdLst>
              <a:gd name="T0" fmla="*/ 88 w 176"/>
              <a:gd name="T1" fmla="*/ 40 h 176"/>
              <a:gd name="T2" fmla="*/ 40 w 176"/>
              <a:gd name="T3" fmla="*/ 88 h 176"/>
              <a:gd name="T4" fmla="*/ 88 w 176"/>
              <a:gd name="T5" fmla="*/ 136 h 176"/>
              <a:gd name="T6" fmla="*/ 136 w 176"/>
              <a:gd name="T7" fmla="*/ 88 h 176"/>
              <a:gd name="T8" fmla="*/ 88 w 176"/>
              <a:gd name="T9" fmla="*/ 40 h 176"/>
              <a:gd name="T10" fmla="*/ 88 w 176"/>
              <a:gd name="T11" fmla="*/ 48 h 176"/>
              <a:gd name="T12" fmla="*/ 113 w 176"/>
              <a:gd name="T13" fmla="*/ 57 h 176"/>
              <a:gd name="T14" fmla="*/ 92 w 176"/>
              <a:gd name="T15" fmla="*/ 70 h 176"/>
              <a:gd name="T16" fmla="*/ 76 w 176"/>
              <a:gd name="T17" fmla="*/ 50 h 176"/>
              <a:gd name="T18" fmla="*/ 88 w 176"/>
              <a:gd name="T19" fmla="*/ 48 h 176"/>
              <a:gd name="T20" fmla="*/ 68 w 176"/>
              <a:gd name="T21" fmla="*/ 53 h 176"/>
              <a:gd name="T22" fmla="*/ 84 w 176"/>
              <a:gd name="T23" fmla="*/ 73 h 176"/>
              <a:gd name="T24" fmla="*/ 49 w 176"/>
              <a:gd name="T25" fmla="*/ 80 h 176"/>
              <a:gd name="T26" fmla="*/ 68 w 176"/>
              <a:gd name="T27" fmla="*/ 53 h 176"/>
              <a:gd name="T28" fmla="*/ 48 w 176"/>
              <a:gd name="T29" fmla="*/ 88 h 176"/>
              <a:gd name="T30" fmla="*/ 88 w 176"/>
              <a:gd name="T31" fmla="*/ 80 h 176"/>
              <a:gd name="T32" fmla="*/ 92 w 176"/>
              <a:gd name="T33" fmla="*/ 88 h 176"/>
              <a:gd name="T34" fmla="*/ 59 w 176"/>
              <a:gd name="T35" fmla="*/ 115 h 176"/>
              <a:gd name="T36" fmla="*/ 48 w 176"/>
              <a:gd name="T37" fmla="*/ 88 h 176"/>
              <a:gd name="T38" fmla="*/ 88 w 176"/>
              <a:gd name="T39" fmla="*/ 128 h 176"/>
              <a:gd name="T40" fmla="*/ 65 w 176"/>
              <a:gd name="T41" fmla="*/ 121 h 176"/>
              <a:gd name="T42" fmla="*/ 95 w 176"/>
              <a:gd name="T43" fmla="*/ 96 h 176"/>
              <a:gd name="T44" fmla="*/ 100 w 176"/>
              <a:gd name="T45" fmla="*/ 126 h 176"/>
              <a:gd name="T46" fmla="*/ 88 w 176"/>
              <a:gd name="T47" fmla="*/ 128 h 176"/>
              <a:gd name="T48" fmla="*/ 108 w 176"/>
              <a:gd name="T49" fmla="*/ 123 h 176"/>
              <a:gd name="T50" fmla="*/ 103 w 176"/>
              <a:gd name="T51" fmla="*/ 94 h 176"/>
              <a:gd name="T52" fmla="*/ 116 w 176"/>
              <a:gd name="T53" fmla="*/ 92 h 176"/>
              <a:gd name="T54" fmla="*/ 128 w 176"/>
              <a:gd name="T55" fmla="*/ 93 h 176"/>
              <a:gd name="T56" fmla="*/ 108 w 176"/>
              <a:gd name="T57" fmla="*/ 123 h 176"/>
              <a:gd name="T58" fmla="*/ 116 w 176"/>
              <a:gd name="T59" fmla="*/ 84 h 176"/>
              <a:gd name="T60" fmla="*/ 100 w 176"/>
              <a:gd name="T61" fmla="*/ 86 h 176"/>
              <a:gd name="T62" fmla="*/ 96 w 176"/>
              <a:gd name="T63" fmla="*/ 77 h 176"/>
              <a:gd name="T64" fmla="*/ 119 w 176"/>
              <a:gd name="T65" fmla="*/ 63 h 176"/>
              <a:gd name="T66" fmla="*/ 128 w 176"/>
              <a:gd name="T67" fmla="*/ 85 h 176"/>
              <a:gd name="T68" fmla="*/ 116 w 176"/>
              <a:gd name="T69" fmla="*/ 84 h 176"/>
              <a:gd name="T70" fmla="*/ 88 w 176"/>
              <a:gd name="T71" fmla="*/ 0 h 176"/>
              <a:gd name="T72" fmla="*/ 0 w 176"/>
              <a:gd name="T73" fmla="*/ 88 h 176"/>
              <a:gd name="T74" fmla="*/ 88 w 176"/>
              <a:gd name="T75" fmla="*/ 176 h 176"/>
              <a:gd name="T76" fmla="*/ 176 w 176"/>
              <a:gd name="T77" fmla="*/ 88 h 176"/>
              <a:gd name="T78" fmla="*/ 88 w 176"/>
              <a:gd name="T79" fmla="*/ 0 h 176"/>
              <a:gd name="T80" fmla="*/ 88 w 176"/>
              <a:gd name="T81" fmla="*/ 168 h 176"/>
              <a:gd name="T82" fmla="*/ 8 w 176"/>
              <a:gd name="T83" fmla="*/ 88 h 176"/>
              <a:gd name="T84" fmla="*/ 88 w 176"/>
              <a:gd name="T85" fmla="*/ 8 h 176"/>
              <a:gd name="T86" fmla="*/ 168 w 176"/>
              <a:gd name="T87" fmla="*/ 88 h 176"/>
              <a:gd name="T88" fmla="*/ 88 w 176"/>
              <a:gd name="T89" fmla="*/ 16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6" h="176">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48"/>
                </a:moveTo>
                <a:cubicBezTo>
                  <a:pt x="98" y="48"/>
                  <a:pt x="106" y="51"/>
                  <a:pt x="113" y="57"/>
                </a:cubicBezTo>
                <a:cubicBezTo>
                  <a:pt x="107" y="62"/>
                  <a:pt x="100" y="67"/>
                  <a:pt x="92" y="70"/>
                </a:cubicBezTo>
                <a:cubicBezTo>
                  <a:pt x="87" y="63"/>
                  <a:pt x="82" y="56"/>
                  <a:pt x="76" y="50"/>
                </a:cubicBezTo>
                <a:cubicBezTo>
                  <a:pt x="80" y="49"/>
                  <a:pt x="84" y="48"/>
                  <a:pt x="88" y="48"/>
                </a:cubicBezTo>
                <a:moveTo>
                  <a:pt x="68" y="53"/>
                </a:moveTo>
                <a:cubicBezTo>
                  <a:pt x="74" y="59"/>
                  <a:pt x="80" y="66"/>
                  <a:pt x="84" y="73"/>
                </a:cubicBezTo>
                <a:cubicBezTo>
                  <a:pt x="73" y="77"/>
                  <a:pt x="61" y="80"/>
                  <a:pt x="49" y="80"/>
                </a:cubicBezTo>
                <a:cubicBezTo>
                  <a:pt x="51" y="69"/>
                  <a:pt x="58" y="59"/>
                  <a:pt x="68" y="53"/>
                </a:cubicBezTo>
                <a:moveTo>
                  <a:pt x="48" y="88"/>
                </a:moveTo>
                <a:cubicBezTo>
                  <a:pt x="62" y="88"/>
                  <a:pt x="76" y="85"/>
                  <a:pt x="88" y="80"/>
                </a:cubicBezTo>
                <a:cubicBezTo>
                  <a:pt x="90" y="83"/>
                  <a:pt x="91" y="86"/>
                  <a:pt x="92" y="88"/>
                </a:cubicBezTo>
                <a:cubicBezTo>
                  <a:pt x="78" y="94"/>
                  <a:pt x="67" y="103"/>
                  <a:pt x="59" y="115"/>
                </a:cubicBezTo>
                <a:cubicBezTo>
                  <a:pt x="52" y="108"/>
                  <a:pt x="48" y="99"/>
                  <a:pt x="48" y="88"/>
                </a:cubicBezTo>
                <a:moveTo>
                  <a:pt x="88" y="128"/>
                </a:moveTo>
                <a:cubicBezTo>
                  <a:pt x="79" y="128"/>
                  <a:pt x="71" y="125"/>
                  <a:pt x="65" y="121"/>
                </a:cubicBezTo>
                <a:cubicBezTo>
                  <a:pt x="72" y="109"/>
                  <a:pt x="82" y="101"/>
                  <a:pt x="95" y="96"/>
                </a:cubicBezTo>
                <a:cubicBezTo>
                  <a:pt x="98" y="105"/>
                  <a:pt x="100" y="116"/>
                  <a:pt x="100" y="126"/>
                </a:cubicBezTo>
                <a:cubicBezTo>
                  <a:pt x="96" y="127"/>
                  <a:pt x="92" y="128"/>
                  <a:pt x="88" y="128"/>
                </a:cubicBezTo>
                <a:moveTo>
                  <a:pt x="108" y="123"/>
                </a:moveTo>
                <a:cubicBezTo>
                  <a:pt x="107" y="113"/>
                  <a:pt x="106" y="103"/>
                  <a:pt x="103" y="94"/>
                </a:cubicBezTo>
                <a:cubicBezTo>
                  <a:pt x="107" y="93"/>
                  <a:pt x="111" y="92"/>
                  <a:pt x="116" y="92"/>
                </a:cubicBezTo>
                <a:cubicBezTo>
                  <a:pt x="120" y="92"/>
                  <a:pt x="124" y="93"/>
                  <a:pt x="128" y="93"/>
                </a:cubicBezTo>
                <a:cubicBezTo>
                  <a:pt x="126" y="106"/>
                  <a:pt x="118" y="117"/>
                  <a:pt x="108" y="123"/>
                </a:cubicBezTo>
                <a:moveTo>
                  <a:pt x="116" y="84"/>
                </a:moveTo>
                <a:cubicBezTo>
                  <a:pt x="110" y="84"/>
                  <a:pt x="105" y="85"/>
                  <a:pt x="100" y="86"/>
                </a:cubicBezTo>
                <a:cubicBezTo>
                  <a:pt x="99" y="83"/>
                  <a:pt x="97" y="80"/>
                  <a:pt x="96" y="77"/>
                </a:cubicBezTo>
                <a:cubicBezTo>
                  <a:pt x="104" y="73"/>
                  <a:pt x="112" y="68"/>
                  <a:pt x="119" y="63"/>
                </a:cubicBezTo>
                <a:cubicBezTo>
                  <a:pt x="124" y="69"/>
                  <a:pt x="127" y="77"/>
                  <a:pt x="128" y="85"/>
                </a:cubicBezTo>
                <a:cubicBezTo>
                  <a:pt x="124" y="84"/>
                  <a:pt x="120" y="84"/>
                  <a:pt x="116" y="84"/>
                </a:cubicBezTo>
                <a:moveTo>
                  <a:pt x="88" y="0"/>
                </a:moveTo>
                <a:cubicBezTo>
                  <a:pt x="39" y="0"/>
                  <a:pt x="0" y="39"/>
                  <a:pt x="0" y="88"/>
                </a:cubicBezTo>
                <a:cubicBezTo>
                  <a:pt x="0" y="137"/>
                  <a:pt x="39" y="176"/>
                  <a:pt x="88" y="176"/>
                </a:cubicBezTo>
                <a:cubicBezTo>
                  <a:pt x="137" y="176"/>
                  <a:pt x="176" y="137"/>
                  <a:pt x="176" y="88"/>
                </a:cubicBezTo>
                <a:cubicBezTo>
                  <a:pt x="176" y="39"/>
                  <a:pt x="137" y="0"/>
                  <a:pt x="88" y="0"/>
                </a:cubicBezTo>
                <a:moveTo>
                  <a:pt x="88" y="168"/>
                </a:moveTo>
                <a:cubicBezTo>
                  <a:pt x="44" y="168"/>
                  <a:pt x="8" y="132"/>
                  <a:pt x="8" y="88"/>
                </a:cubicBezTo>
                <a:cubicBezTo>
                  <a:pt x="8" y="44"/>
                  <a:pt x="44" y="8"/>
                  <a:pt x="88" y="8"/>
                </a:cubicBezTo>
                <a:cubicBezTo>
                  <a:pt x="132" y="8"/>
                  <a:pt x="168" y="44"/>
                  <a:pt x="168" y="88"/>
                </a:cubicBezTo>
                <a:cubicBezTo>
                  <a:pt x="168" y="132"/>
                  <a:pt x="132" y="168"/>
                  <a:pt x="88" y="16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46">
            <a:extLst>
              <a:ext uri="{FF2B5EF4-FFF2-40B4-BE49-F238E27FC236}">
                <a16:creationId xmlns:a16="http://schemas.microsoft.com/office/drawing/2014/main" id="{792AE81F-E0F5-4FAD-A07C-320D88C923EE}"/>
              </a:ext>
            </a:extLst>
          </p:cNvPr>
          <p:cNvSpPr>
            <a:spLocks noEditPoints="1"/>
          </p:cNvSpPr>
          <p:nvPr userDrawn="1"/>
        </p:nvSpPr>
        <p:spPr bwMode="auto">
          <a:xfrm>
            <a:off x="2227263" y="4746626"/>
            <a:ext cx="557212" cy="557213"/>
          </a:xfrm>
          <a:custGeom>
            <a:avLst/>
            <a:gdLst>
              <a:gd name="T0" fmla="*/ 130 w 176"/>
              <a:gd name="T1" fmla="*/ 57 h 176"/>
              <a:gd name="T2" fmla="*/ 119 w 176"/>
              <a:gd name="T3" fmla="*/ 61 h 176"/>
              <a:gd name="T4" fmla="*/ 107 w 176"/>
              <a:gd name="T5" fmla="*/ 56 h 176"/>
              <a:gd name="T6" fmla="*/ 91 w 176"/>
              <a:gd name="T7" fmla="*/ 72 h 176"/>
              <a:gd name="T8" fmla="*/ 91 w 176"/>
              <a:gd name="T9" fmla="*/ 76 h 176"/>
              <a:gd name="T10" fmla="*/ 58 w 176"/>
              <a:gd name="T11" fmla="*/ 59 h 176"/>
              <a:gd name="T12" fmla="*/ 55 w 176"/>
              <a:gd name="T13" fmla="*/ 67 h 176"/>
              <a:gd name="T14" fmla="*/ 63 w 176"/>
              <a:gd name="T15" fmla="*/ 81 h 176"/>
              <a:gd name="T16" fmla="*/ 55 w 176"/>
              <a:gd name="T17" fmla="*/ 79 h 176"/>
              <a:gd name="T18" fmla="*/ 55 w 176"/>
              <a:gd name="T19" fmla="*/ 79 h 176"/>
              <a:gd name="T20" fmla="*/ 68 w 176"/>
              <a:gd name="T21" fmla="*/ 95 h 176"/>
              <a:gd name="T22" fmla="*/ 64 w 176"/>
              <a:gd name="T23" fmla="*/ 95 h 176"/>
              <a:gd name="T24" fmla="*/ 61 w 176"/>
              <a:gd name="T25" fmla="*/ 95 h 176"/>
              <a:gd name="T26" fmla="*/ 76 w 176"/>
              <a:gd name="T27" fmla="*/ 106 h 176"/>
              <a:gd name="T28" fmla="*/ 56 w 176"/>
              <a:gd name="T29" fmla="*/ 113 h 176"/>
              <a:gd name="T30" fmla="*/ 52 w 176"/>
              <a:gd name="T31" fmla="*/ 113 h 176"/>
              <a:gd name="T32" fmla="*/ 77 w 176"/>
              <a:gd name="T33" fmla="*/ 120 h 176"/>
              <a:gd name="T34" fmla="*/ 124 w 176"/>
              <a:gd name="T35" fmla="*/ 74 h 176"/>
              <a:gd name="T36" fmla="*/ 124 w 176"/>
              <a:gd name="T37" fmla="*/ 72 h 176"/>
              <a:gd name="T38" fmla="*/ 132 w 176"/>
              <a:gd name="T39" fmla="*/ 64 h 176"/>
              <a:gd name="T40" fmla="*/ 123 w 176"/>
              <a:gd name="T41" fmla="*/ 66 h 176"/>
              <a:gd name="T42" fmla="*/ 130 w 176"/>
              <a:gd name="T43" fmla="*/ 57 h 176"/>
              <a:gd name="T44" fmla="*/ 160 w 176"/>
              <a:gd name="T45" fmla="*/ 0 h 176"/>
              <a:gd name="T46" fmla="*/ 16 w 176"/>
              <a:gd name="T47" fmla="*/ 0 h 176"/>
              <a:gd name="T48" fmla="*/ 0 w 176"/>
              <a:gd name="T49" fmla="*/ 16 h 176"/>
              <a:gd name="T50" fmla="*/ 0 w 176"/>
              <a:gd name="T51" fmla="*/ 160 h 176"/>
              <a:gd name="T52" fmla="*/ 16 w 176"/>
              <a:gd name="T53" fmla="*/ 176 h 176"/>
              <a:gd name="T54" fmla="*/ 160 w 176"/>
              <a:gd name="T55" fmla="*/ 176 h 176"/>
              <a:gd name="T56" fmla="*/ 176 w 176"/>
              <a:gd name="T57" fmla="*/ 160 h 176"/>
              <a:gd name="T58" fmla="*/ 176 w 176"/>
              <a:gd name="T59" fmla="*/ 16 h 176"/>
              <a:gd name="T60" fmla="*/ 160 w 176"/>
              <a:gd name="T61" fmla="*/ 0 h 176"/>
              <a:gd name="T62" fmla="*/ 168 w 176"/>
              <a:gd name="T63" fmla="*/ 160 h 176"/>
              <a:gd name="T64" fmla="*/ 160 w 176"/>
              <a:gd name="T65" fmla="*/ 168 h 176"/>
              <a:gd name="T66" fmla="*/ 16 w 176"/>
              <a:gd name="T67" fmla="*/ 168 h 176"/>
              <a:gd name="T68" fmla="*/ 8 w 176"/>
              <a:gd name="T69" fmla="*/ 160 h 176"/>
              <a:gd name="T70" fmla="*/ 8 w 176"/>
              <a:gd name="T71" fmla="*/ 16 h 176"/>
              <a:gd name="T72" fmla="*/ 16 w 176"/>
              <a:gd name="T73" fmla="*/ 8 h 176"/>
              <a:gd name="T74" fmla="*/ 160 w 176"/>
              <a:gd name="T75" fmla="*/ 8 h 176"/>
              <a:gd name="T76" fmla="*/ 168 w 176"/>
              <a:gd name="T77" fmla="*/ 16 h 176"/>
              <a:gd name="T78" fmla="*/ 168 w 176"/>
              <a:gd name="T79" fmla="*/ 1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6" h="176">
                <a:moveTo>
                  <a:pt x="130" y="57"/>
                </a:moveTo>
                <a:cubicBezTo>
                  <a:pt x="127" y="59"/>
                  <a:pt x="123" y="60"/>
                  <a:pt x="119" y="61"/>
                </a:cubicBezTo>
                <a:cubicBezTo>
                  <a:pt x="116" y="58"/>
                  <a:pt x="112" y="56"/>
                  <a:pt x="107" y="56"/>
                </a:cubicBezTo>
                <a:cubicBezTo>
                  <a:pt x="98" y="56"/>
                  <a:pt x="91" y="63"/>
                  <a:pt x="91" y="72"/>
                </a:cubicBezTo>
                <a:cubicBezTo>
                  <a:pt x="91" y="73"/>
                  <a:pt x="91" y="75"/>
                  <a:pt x="91" y="76"/>
                </a:cubicBezTo>
                <a:cubicBezTo>
                  <a:pt x="78" y="75"/>
                  <a:pt x="66" y="69"/>
                  <a:pt x="58" y="59"/>
                </a:cubicBezTo>
                <a:cubicBezTo>
                  <a:pt x="56" y="61"/>
                  <a:pt x="55" y="64"/>
                  <a:pt x="55" y="67"/>
                </a:cubicBezTo>
                <a:cubicBezTo>
                  <a:pt x="55" y="73"/>
                  <a:pt x="58" y="78"/>
                  <a:pt x="63" y="81"/>
                </a:cubicBezTo>
                <a:cubicBezTo>
                  <a:pt x="60" y="80"/>
                  <a:pt x="57" y="80"/>
                  <a:pt x="55" y="79"/>
                </a:cubicBezTo>
                <a:cubicBezTo>
                  <a:pt x="55" y="79"/>
                  <a:pt x="55" y="79"/>
                  <a:pt x="55" y="79"/>
                </a:cubicBezTo>
                <a:cubicBezTo>
                  <a:pt x="55" y="87"/>
                  <a:pt x="61" y="93"/>
                  <a:pt x="68" y="95"/>
                </a:cubicBezTo>
                <a:cubicBezTo>
                  <a:pt x="67" y="95"/>
                  <a:pt x="66" y="95"/>
                  <a:pt x="64" y="95"/>
                </a:cubicBezTo>
                <a:cubicBezTo>
                  <a:pt x="63" y="95"/>
                  <a:pt x="62" y="95"/>
                  <a:pt x="61" y="95"/>
                </a:cubicBezTo>
                <a:cubicBezTo>
                  <a:pt x="63" y="101"/>
                  <a:pt x="69" y="106"/>
                  <a:pt x="76" y="106"/>
                </a:cubicBezTo>
                <a:cubicBezTo>
                  <a:pt x="71" y="110"/>
                  <a:pt x="64" y="113"/>
                  <a:pt x="56" y="113"/>
                </a:cubicBezTo>
                <a:cubicBezTo>
                  <a:pt x="55" y="113"/>
                  <a:pt x="53" y="113"/>
                  <a:pt x="52" y="113"/>
                </a:cubicBezTo>
                <a:cubicBezTo>
                  <a:pt x="59" y="117"/>
                  <a:pt x="68" y="120"/>
                  <a:pt x="77" y="120"/>
                </a:cubicBezTo>
                <a:cubicBezTo>
                  <a:pt x="107" y="120"/>
                  <a:pt x="124" y="95"/>
                  <a:pt x="124" y="74"/>
                </a:cubicBezTo>
                <a:cubicBezTo>
                  <a:pt x="124" y="73"/>
                  <a:pt x="124" y="73"/>
                  <a:pt x="124" y="72"/>
                </a:cubicBezTo>
                <a:cubicBezTo>
                  <a:pt x="127" y="70"/>
                  <a:pt x="130" y="67"/>
                  <a:pt x="132" y="64"/>
                </a:cubicBezTo>
                <a:cubicBezTo>
                  <a:pt x="129" y="65"/>
                  <a:pt x="126" y="66"/>
                  <a:pt x="123" y="66"/>
                </a:cubicBezTo>
                <a:cubicBezTo>
                  <a:pt x="126" y="64"/>
                  <a:pt x="129" y="61"/>
                  <a:pt x="130" y="57"/>
                </a:cubicBezTo>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47">
            <a:extLst>
              <a:ext uri="{FF2B5EF4-FFF2-40B4-BE49-F238E27FC236}">
                <a16:creationId xmlns:a16="http://schemas.microsoft.com/office/drawing/2014/main" id="{0A5E202F-4ECA-422E-9AFA-CD9FC196B6A3}"/>
              </a:ext>
            </a:extLst>
          </p:cNvPr>
          <p:cNvSpPr>
            <a:spLocks noEditPoints="1"/>
          </p:cNvSpPr>
          <p:nvPr userDrawn="1"/>
        </p:nvSpPr>
        <p:spPr bwMode="auto">
          <a:xfrm>
            <a:off x="3290888" y="4746626"/>
            <a:ext cx="555625" cy="557213"/>
          </a:xfrm>
          <a:custGeom>
            <a:avLst/>
            <a:gdLst>
              <a:gd name="T0" fmla="*/ 160 w 176"/>
              <a:gd name="T1" fmla="*/ 0 h 176"/>
              <a:gd name="T2" fmla="*/ 16 w 176"/>
              <a:gd name="T3" fmla="*/ 0 h 176"/>
              <a:gd name="T4" fmla="*/ 0 w 176"/>
              <a:gd name="T5" fmla="*/ 16 h 176"/>
              <a:gd name="T6" fmla="*/ 0 w 176"/>
              <a:gd name="T7" fmla="*/ 160 h 176"/>
              <a:gd name="T8" fmla="*/ 16 w 176"/>
              <a:gd name="T9" fmla="*/ 176 h 176"/>
              <a:gd name="T10" fmla="*/ 160 w 176"/>
              <a:gd name="T11" fmla="*/ 176 h 176"/>
              <a:gd name="T12" fmla="*/ 176 w 176"/>
              <a:gd name="T13" fmla="*/ 160 h 176"/>
              <a:gd name="T14" fmla="*/ 176 w 176"/>
              <a:gd name="T15" fmla="*/ 16 h 176"/>
              <a:gd name="T16" fmla="*/ 160 w 176"/>
              <a:gd name="T17" fmla="*/ 0 h 176"/>
              <a:gd name="T18" fmla="*/ 168 w 176"/>
              <a:gd name="T19" fmla="*/ 160 h 176"/>
              <a:gd name="T20" fmla="*/ 160 w 176"/>
              <a:gd name="T21" fmla="*/ 168 h 176"/>
              <a:gd name="T22" fmla="*/ 16 w 176"/>
              <a:gd name="T23" fmla="*/ 168 h 176"/>
              <a:gd name="T24" fmla="*/ 8 w 176"/>
              <a:gd name="T25" fmla="*/ 160 h 176"/>
              <a:gd name="T26" fmla="*/ 8 w 176"/>
              <a:gd name="T27" fmla="*/ 16 h 176"/>
              <a:gd name="T28" fmla="*/ 16 w 176"/>
              <a:gd name="T29" fmla="*/ 8 h 176"/>
              <a:gd name="T30" fmla="*/ 160 w 176"/>
              <a:gd name="T31" fmla="*/ 8 h 176"/>
              <a:gd name="T32" fmla="*/ 168 w 176"/>
              <a:gd name="T33" fmla="*/ 16 h 176"/>
              <a:gd name="T34" fmla="*/ 168 w 176"/>
              <a:gd name="T35" fmla="*/ 160 h 176"/>
              <a:gd name="T36" fmla="*/ 96 w 176"/>
              <a:gd name="T37" fmla="*/ 69 h 176"/>
              <a:gd name="T38" fmla="*/ 101 w 176"/>
              <a:gd name="T39" fmla="*/ 64 h 176"/>
              <a:gd name="T40" fmla="*/ 108 w 176"/>
              <a:gd name="T41" fmla="*/ 64 h 176"/>
              <a:gd name="T42" fmla="*/ 108 w 176"/>
              <a:gd name="T43" fmla="*/ 52 h 176"/>
              <a:gd name="T44" fmla="*/ 97 w 176"/>
              <a:gd name="T45" fmla="*/ 52 h 176"/>
              <a:gd name="T46" fmla="*/ 80 w 176"/>
              <a:gd name="T47" fmla="*/ 68 h 176"/>
              <a:gd name="T48" fmla="*/ 80 w 176"/>
              <a:gd name="T49" fmla="*/ 76 h 176"/>
              <a:gd name="T50" fmla="*/ 72 w 176"/>
              <a:gd name="T51" fmla="*/ 76 h 176"/>
              <a:gd name="T52" fmla="*/ 72 w 176"/>
              <a:gd name="T53" fmla="*/ 88 h 176"/>
              <a:gd name="T54" fmla="*/ 80 w 176"/>
              <a:gd name="T55" fmla="*/ 88 h 176"/>
              <a:gd name="T56" fmla="*/ 80 w 176"/>
              <a:gd name="T57" fmla="*/ 124 h 176"/>
              <a:gd name="T58" fmla="*/ 96 w 176"/>
              <a:gd name="T59" fmla="*/ 124 h 176"/>
              <a:gd name="T60" fmla="*/ 96 w 176"/>
              <a:gd name="T61" fmla="*/ 88 h 176"/>
              <a:gd name="T62" fmla="*/ 107 w 176"/>
              <a:gd name="T63" fmla="*/ 88 h 176"/>
              <a:gd name="T64" fmla="*/ 108 w 176"/>
              <a:gd name="T65" fmla="*/ 76 h 176"/>
              <a:gd name="T66" fmla="*/ 96 w 176"/>
              <a:gd name="T67" fmla="*/ 76 h 176"/>
              <a:gd name="T68" fmla="*/ 96 w 176"/>
              <a:gd name="T69" fmla="*/ 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 h="176">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moveTo>
                  <a:pt x="96" y="69"/>
                </a:moveTo>
                <a:cubicBezTo>
                  <a:pt x="96" y="66"/>
                  <a:pt x="96" y="64"/>
                  <a:pt x="101" y="64"/>
                </a:cubicBezTo>
                <a:cubicBezTo>
                  <a:pt x="108" y="64"/>
                  <a:pt x="108" y="64"/>
                  <a:pt x="108" y="64"/>
                </a:cubicBezTo>
                <a:cubicBezTo>
                  <a:pt x="108" y="52"/>
                  <a:pt x="108" y="52"/>
                  <a:pt x="108" y="52"/>
                </a:cubicBezTo>
                <a:cubicBezTo>
                  <a:pt x="97" y="52"/>
                  <a:pt x="97" y="52"/>
                  <a:pt x="97" y="52"/>
                </a:cubicBezTo>
                <a:cubicBezTo>
                  <a:pt x="84" y="52"/>
                  <a:pt x="80" y="58"/>
                  <a:pt x="80" y="68"/>
                </a:cubicBezTo>
                <a:cubicBezTo>
                  <a:pt x="80" y="76"/>
                  <a:pt x="80" y="76"/>
                  <a:pt x="80" y="76"/>
                </a:cubicBezTo>
                <a:cubicBezTo>
                  <a:pt x="72" y="76"/>
                  <a:pt x="72" y="76"/>
                  <a:pt x="72" y="76"/>
                </a:cubicBezTo>
                <a:cubicBezTo>
                  <a:pt x="72" y="88"/>
                  <a:pt x="72" y="88"/>
                  <a:pt x="72" y="88"/>
                </a:cubicBezTo>
                <a:cubicBezTo>
                  <a:pt x="80" y="88"/>
                  <a:pt x="80" y="88"/>
                  <a:pt x="80" y="88"/>
                </a:cubicBezTo>
                <a:cubicBezTo>
                  <a:pt x="80" y="124"/>
                  <a:pt x="80" y="124"/>
                  <a:pt x="80" y="124"/>
                </a:cubicBezTo>
                <a:cubicBezTo>
                  <a:pt x="96" y="124"/>
                  <a:pt x="96" y="124"/>
                  <a:pt x="96" y="124"/>
                </a:cubicBezTo>
                <a:cubicBezTo>
                  <a:pt x="96" y="88"/>
                  <a:pt x="96" y="88"/>
                  <a:pt x="96" y="88"/>
                </a:cubicBezTo>
                <a:cubicBezTo>
                  <a:pt x="107" y="88"/>
                  <a:pt x="107" y="88"/>
                  <a:pt x="107" y="88"/>
                </a:cubicBezTo>
                <a:cubicBezTo>
                  <a:pt x="108" y="76"/>
                  <a:pt x="108" y="76"/>
                  <a:pt x="108" y="76"/>
                </a:cubicBezTo>
                <a:cubicBezTo>
                  <a:pt x="96" y="76"/>
                  <a:pt x="96" y="76"/>
                  <a:pt x="96" y="76"/>
                </a:cubicBezTo>
                <a:lnTo>
                  <a:pt x="96" y="69"/>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48">
            <a:extLst>
              <a:ext uri="{FF2B5EF4-FFF2-40B4-BE49-F238E27FC236}">
                <a16:creationId xmlns:a16="http://schemas.microsoft.com/office/drawing/2014/main" id="{690E4308-D490-4776-9D56-1F5ED351CD4B}"/>
              </a:ext>
            </a:extLst>
          </p:cNvPr>
          <p:cNvSpPr>
            <a:spLocks noEditPoints="1"/>
          </p:cNvSpPr>
          <p:nvPr userDrawn="1"/>
        </p:nvSpPr>
        <p:spPr bwMode="auto">
          <a:xfrm>
            <a:off x="4352925" y="4746626"/>
            <a:ext cx="557212" cy="557213"/>
          </a:xfrm>
          <a:custGeom>
            <a:avLst/>
            <a:gdLst>
              <a:gd name="T0" fmla="*/ 107 w 176"/>
              <a:gd name="T1" fmla="*/ 71 h 176"/>
              <a:gd name="T2" fmla="*/ 107 w 176"/>
              <a:gd name="T3" fmla="*/ 48 h 176"/>
              <a:gd name="T4" fmla="*/ 102 w 176"/>
              <a:gd name="T5" fmla="*/ 67 h 176"/>
              <a:gd name="T6" fmla="*/ 97 w 176"/>
              <a:gd name="T7" fmla="*/ 68 h 176"/>
              <a:gd name="T8" fmla="*/ 86 w 176"/>
              <a:gd name="T9" fmla="*/ 72 h 176"/>
              <a:gd name="T10" fmla="*/ 86 w 176"/>
              <a:gd name="T11" fmla="*/ 48 h 176"/>
              <a:gd name="T12" fmla="*/ 78 w 176"/>
              <a:gd name="T13" fmla="*/ 65 h 176"/>
              <a:gd name="T14" fmla="*/ 85 w 176"/>
              <a:gd name="T15" fmla="*/ 52 h 176"/>
              <a:gd name="T16" fmla="*/ 85 w 176"/>
              <a:gd name="T17" fmla="*/ 68 h 176"/>
              <a:gd name="T18" fmla="*/ 65 w 176"/>
              <a:gd name="T19" fmla="*/ 71 h 176"/>
              <a:gd name="T20" fmla="*/ 77 w 176"/>
              <a:gd name="T21" fmla="*/ 40 h 176"/>
              <a:gd name="T22" fmla="*/ 64 w 176"/>
              <a:gd name="T23" fmla="*/ 40 h 176"/>
              <a:gd name="T24" fmla="*/ 65 w 176"/>
              <a:gd name="T25" fmla="*/ 71 h 176"/>
              <a:gd name="T26" fmla="*/ 0 w 176"/>
              <a:gd name="T27" fmla="*/ 16 h 176"/>
              <a:gd name="T28" fmla="*/ 160 w 176"/>
              <a:gd name="T29" fmla="*/ 176 h 176"/>
              <a:gd name="T30" fmla="*/ 160 w 176"/>
              <a:gd name="T31" fmla="*/ 0 h 176"/>
              <a:gd name="T32" fmla="*/ 16 w 176"/>
              <a:gd name="T33" fmla="*/ 168 h 176"/>
              <a:gd name="T34" fmla="*/ 16 w 176"/>
              <a:gd name="T35" fmla="*/ 8 h 176"/>
              <a:gd name="T36" fmla="*/ 168 w 176"/>
              <a:gd name="T37" fmla="*/ 160 h 176"/>
              <a:gd name="T38" fmla="*/ 95 w 176"/>
              <a:gd name="T39" fmla="*/ 116 h 176"/>
              <a:gd name="T40" fmla="*/ 100 w 176"/>
              <a:gd name="T41" fmla="*/ 101 h 176"/>
              <a:gd name="T42" fmla="*/ 88 w 176"/>
              <a:gd name="T43" fmla="*/ 76 h 176"/>
              <a:gd name="T44" fmla="*/ 44 w 176"/>
              <a:gd name="T45" fmla="*/ 104 h 176"/>
              <a:gd name="T46" fmla="*/ 88 w 176"/>
              <a:gd name="T47" fmla="*/ 132 h 176"/>
              <a:gd name="T48" fmla="*/ 132 w 176"/>
              <a:gd name="T49" fmla="*/ 104 h 176"/>
              <a:gd name="T50" fmla="*/ 70 w 176"/>
              <a:gd name="T51" fmla="*/ 90 h 176"/>
              <a:gd name="T52" fmla="*/ 58 w 176"/>
              <a:gd name="T53" fmla="*/ 121 h 176"/>
              <a:gd name="T54" fmla="*/ 52 w 176"/>
              <a:gd name="T55" fmla="*/ 85 h 176"/>
              <a:gd name="T56" fmla="*/ 86 w 176"/>
              <a:gd name="T57" fmla="*/ 121 h 176"/>
              <a:gd name="T58" fmla="*/ 75 w 176"/>
              <a:gd name="T59" fmla="*/ 122 h 176"/>
              <a:gd name="T60" fmla="*/ 76 w 176"/>
              <a:gd name="T61" fmla="*/ 94 h 176"/>
              <a:gd name="T62" fmla="*/ 81 w 176"/>
              <a:gd name="T63" fmla="*/ 116 h 176"/>
              <a:gd name="T64" fmla="*/ 86 w 176"/>
              <a:gd name="T65" fmla="*/ 121 h 176"/>
              <a:gd name="T66" fmla="*/ 95 w 176"/>
              <a:gd name="T67" fmla="*/ 119 h 176"/>
              <a:gd name="T68" fmla="*/ 90 w 176"/>
              <a:gd name="T69" fmla="*/ 85 h 176"/>
              <a:gd name="T70" fmla="*/ 101 w 176"/>
              <a:gd name="T71" fmla="*/ 94 h 176"/>
              <a:gd name="T72" fmla="*/ 125 w 176"/>
              <a:gd name="T73" fmla="*/ 101 h 176"/>
              <a:gd name="T74" fmla="*/ 114 w 176"/>
              <a:gd name="T75" fmla="*/ 115 h 176"/>
              <a:gd name="T76" fmla="*/ 119 w 176"/>
              <a:gd name="T77" fmla="*/ 112 h 176"/>
              <a:gd name="T78" fmla="*/ 117 w 176"/>
              <a:gd name="T79" fmla="*/ 122 h 176"/>
              <a:gd name="T80" fmla="*/ 117 w 176"/>
              <a:gd name="T81" fmla="*/ 94 h 176"/>
              <a:gd name="T82" fmla="*/ 114 w 176"/>
              <a:gd name="T83" fmla="*/ 101 h 176"/>
              <a:gd name="T84" fmla="*/ 119 w 176"/>
              <a:gd name="T85" fmla="*/ 10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76">
                <a:moveTo>
                  <a:pt x="101" y="72"/>
                </a:moveTo>
                <a:cubicBezTo>
                  <a:pt x="104" y="72"/>
                  <a:pt x="107" y="69"/>
                  <a:pt x="107" y="69"/>
                </a:cubicBezTo>
                <a:cubicBezTo>
                  <a:pt x="107" y="71"/>
                  <a:pt x="107" y="71"/>
                  <a:pt x="107" y="71"/>
                </a:cubicBezTo>
                <a:cubicBezTo>
                  <a:pt x="112" y="71"/>
                  <a:pt x="112" y="71"/>
                  <a:pt x="112" y="71"/>
                </a:cubicBezTo>
                <a:cubicBezTo>
                  <a:pt x="112" y="48"/>
                  <a:pt x="112" y="48"/>
                  <a:pt x="112" y="48"/>
                </a:cubicBezTo>
                <a:cubicBezTo>
                  <a:pt x="107" y="48"/>
                  <a:pt x="107" y="48"/>
                  <a:pt x="107" y="48"/>
                </a:cubicBezTo>
                <a:cubicBezTo>
                  <a:pt x="107" y="66"/>
                  <a:pt x="107" y="66"/>
                  <a:pt x="107" y="66"/>
                </a:cubicBezTo>
                <a:cubicBezTo>
                  <a:pt x="107" y="66"/>
                  <a:pt x="106" y="68"/>
                  <a:pt x="104" y="68"/>
                </a:cubicBezTo>
                <a:cubicBezTo>
                  <a:pt x="102" y="68"/>
                  <a:pt x="102" y="67"/>
                  <a:pt x="102" y="67"/>
                </a:cubicBezTo>
                <a:cubicBezTo>
                  <a:pt x="102" y="48"/>
                  <a:pt x="102" y="48"/>
                  <a:pt x="102" y="48"/>
                </a:cubicBezTo>
                <a:cubicBezTo>
                  <a:pt x="97" y="48"/>
                  <a:pt x="97" y="48"/>
                  <a:pt x="97" y="48"/>
                </a:cubicBezTo>
                <a:cubicBezTo>
                  <a:pt x="97" y="68"/>
                  <a:pt x="97" y="68"/>
                  <a:pt x="97" y="68"/>
                </a:cubicBezTo>
                <a:cubicBezTo>
                  <a:pt x="97" y="68"/>
                  <a:pt x="98" y="72"/>
                  <a:pt x="101" y="72"/>
                </a:cubicBezTo>
                <a:moveTo>
                  <a:pt x="84" y="72"/>
                </a:moveTo>
                <a:cubicBezTo>
                  <a:pt x="86" y="72"/>
                  <a:pt x="86" y="72"/>
                  <a:pt x="86" y="72"/>
                </a:cubicBezTo>
                <a:cubicBezTo>
                  <a:pt x="90" y="72"/>
                  <a:pt x="93" y="69"/>
                  <a:pt x="93" y="65"/>
                </a:cubicBezTo>
                <a:cubicBezTo>
                  <a:pt x="93" y="54"/>
                  <a:pt x="93" y="54"/>
                  <a:pt x="93" y="54"/>
                </a:cubicBezTo>
                <a:cubicBezTo>
                  <a:pt x="93" y="51"/>
                  <a:pt x="90" y="48"/>
                  <a:pt x="86" y="48"/>
                </a:cubicBezTo>
                <a:cubicBezTo>
                  <a:pt x="84" y="48"/>
                  <a:pt x="84" y="48"/>
                  <a:pt x="84" y="48"/>
                </a:cubicBezTo>
                <a:cubicBezTo>
                  <a:pt x="81" y="48"/>
                  <a:pt x="78" y="51"/>
                  <a:pt x="78" y="54"/>
                </a:cubicBezTo>
                <a:cubicBezTo>
                  <a:pt x="78" y="65"/>
                  <a:pt x="78" y="65"/>
                  <a:pt x="78" y="65"/>
                </a:cubicBezTo>
                <a:cubicBezTo>
                  <a:pt x="78" y="69"/>
                  <a:pt x="81" y="72"/>
                  <a:pt x="84" y="72"/>
                </a:cubicBezTo>
                <a:moveTo>
                  <a:pt x="83" y="54"/>
                </a:moveTo>
                <a:cubicBezTo>
                  <a:pt x="83" y="53"/>
                  <a:pt x="84" y="52"/>
                  <a:pt x="85" y="52"/>
                </a:cubicBezTo>
                <a:cubicBezTo>
                  <a:pt x="87" y="52"/>
                  <a:pt x="88" y="53"/>
                  <a:pt x="88" y="54"/>
                </a:cubicBezTo>
                <a:cubicBezTo>
                  <a:pt x="88" y="66"/>
                  <a:pt x="88" y="66"/>
                  <a:pt x="88" y="66"/>
                </a:cubicBezTo>
                <a:cubicBezTo>
                  <a:pt x="88" y="67"/>
                  <a:pt x="87" y="68"/>
                  <a:pt x="85" y="68"/>
                </a:cubicBezTo>
                <a:cubicBezTo>
                  <a:pt x="84" y="68"/>
                  <a:pt x="83" y="67"/>
                  <a:pt x="83" y="66"/>
                </a:cubicBezTo>
                <a:lnTo>
                  <a:pt x="83" y="54"/>
                </a:lnTo>
                <a:close/>
                <a:moveTo>
                  <a:pt x="65" y="71"/>
                </a:moveTo>
                <a:cubicBezTo>
                  <a:pt x="71" y="71"/>
                  <a:pt x="71" y="71"/>
                  <a:pt x="71" y="71"/>
                </a:cubicBezTo>
                <a:cubicBezTo>
                  <a:pt x="71" y="59"/>
                  <a:pt x="71" y="59"/>
                  <a:pt x="71" y="59"/>
                </a:cubicBezTo>
                <a:cubicBezTo>
                  <a:pt x="77" y="40"/>
                  <a:pt x="77" y="40"/>
                  <a:pt x="77" y="40"/>
                </a:cubicBezTo>
                <a:cubicBezTo>
                  <a:pt x="72" y="40"/>
                  <a:pt x="72" y="40"/>
                  <a:pt x="72" y="40"/>
                </a:cubicBezTo>
                <a:cubicBezTo>
                  <a:pt x="68" y="52"/>
                  <a:pt x="68" y="52"/>
                  <a:pt x="68" y="52"/>
                </a:cubicBezTo>
                <a:cubicBezTo>
                  <a:pt x="64" y="40"/>
                  <a:pt x="64" y="40"/>
                  <a:pt x="64" y="40"/>
                </a:cubicBezTo>
                <a:cubicBezTo>
                  <a:pt x="58" y="40"/>
                  <a:pt x="58" y="40"/>
                  <a:pt x="58" y="40"/>
                </a:cubicBezTo>
                <a:cubicBezTo>
                  <a:pt x="65" y="59"/>
                  <a:pt x="65" y="59"/>
                  <a:pt x="65" y="59"/>
                </a:cubicBezTo>
                <a:lnTo>
                  <a:pt x="65" y="71"/>
                </a:lnTo>
                <a:close/>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moveTo>
                  <a:pt x="98" y="99"/>
                </a:moveTo>
                <a:cubicBezTo>
                  <a:pt x="97" y="99"/>
                  <a:pt x="96" y="99"/>
                  <a:pt x="95" y="100"/>
                </a:cubicBezTo>
                <a:cubicBezTo>
                  <a:pt x="95" y="116"/>
                  <a:pt x="95" y="116"/>
                  <a:pt x="95" y="116"/>
                </a:cubicBezTo>
                <a:cubicBezTo>
                  <a:pt x="96" y="117"/>
                  <a:pt x="97" y="117"/>
                  <a:pt x="98" y="117"/>
                </a:cubicBezTo>
                <a:cubicBezTo>
                  <a:pt x="100" y="117"/>
                  <a:pt x="100" y="115"/>
                  <a:pt x="100" y="115"/>
                </a:cubicBezTo>
                <a:cubicBezTo>
                  <a:pt x="100" y="101"/>
                  <a:pt x="100" y="101"/>
                  <a:pt x="100" y="101"/>
                </a:cubicBezTo>
                <a:cubicBezTo>
                  <a:pt x="100" y="101"/>
                  <a:pt x="100" y="99"/>
                  <a:pt x="98" y="99"/>
                </a:cubicBezTo>
                <a:moveTo>
                  <a:pt x="118" y="77"/>
                </a:moveTo>
                <a:cubicBezTo>
                  <a:pt x="118" y="77"/>
                  <a:pt x="103" y="76"/>
                  <a:pt x="88" y="76"/>
                </a:cubicBezTo>
                <a:cubicBezTo>
                  <a:pt x="73" y="76"/>
                  <a:pt x="58" y="77"/>
                  <a:pt x="58" y="77"/>
                </a:cubicBezTo>
                <a:cubicBezTo>
                  <a:pt x="51" y="77"/>
                  <a:pt x="45" y="82"/>
                  <a:pt x="45" y="89"/>
                </a:cubicBezTo>
                <a:cubicBezTo>
                  <a:pt x="45" y="89"/>
                  <a:pt x="44" y="96"/>
                  <a:pt x="44" y="104"/>
                </a:cubicBezTo>
                <a:cubicBezTo>
                  <a:pt x="44" y="112"/>
                  <a:pt x="45" y="119"/>
                  <a:pt x="45" y="119"/>
                </a:cubicBezTo>
                <a:cubicBezTo>
                  <a:pt x="45" y="126"/>
                  <a:pt x="51" y="131"/>
                  <a:pt x="58" y="131"/>
                </a:cubicBezTo>
                <a:cubicBezTo>
                  <a:pt x="58" y="131"/>
                  <a:pt x="73" y="132"/>
                  <a:pt x="88" y="132"/>
                </a:cubicBezTo>
                <a:cubicBezTo>
                  <a:pt x="103" y="132"/>
                  <a:pt x="118" y="131"/>
                  <a:pt x="118" y="131"/>
                </a:cubicBezTo>
                <a:cubicBezTo>
                  <a:pt x="125" y="131"/>
                  <a:pt x="131" y="126"/>
                  <a:pt x="131" y="119"/>
                </a:cubicBezTo>
                <a:cubicBezTo>
                  <a:pt x="131" y="119"/>
                  <a:pt x="132" y="112"/>
                  <a:pt x="132" y="104"/>
                </a:cubicBezTo>
                <a:cubicBezTo>
                  <a:pt x="132" y="96"/>
                  <a:pt x="131" y="89"/>
                  <a:pt x="131" y="89"/>
                </a:cubicBezTo>
                <a:cubicBezTo>
                  <a:pt x="131" y="82"/>
                  <a:pt x="125" y="77"/>
                  <a:pt x="118" y="77"/>
                </a:cubicBezTo>
                <a:moveTo>
                  <a:pt x="70" y="90"/>
                </a:moveTo>
                <a:cubicBezTo>
                  <a:pt x="64" y="90"/>
                  <a:pt x="64" y="90"/>
                  <a:pt x="64" y="90"/>
                </a:cubicBezTo>
                <a:cubicBezTo>
                  <a:pt x="64" y="121"/>
                  <a:pt x="64" y="121"/>
                  <a:pt x="64" y="121"/>
                </a:cubicBezTo>
                <a:cubicBezTo>
                  <a:pt x="58" y="121"/>
                  <a:pt x="58" y="121"/>
                  <a:pt x="58" y="121"/>
                </a:cubicBezTo>
                <a:cubicBezTo>
                  <a:pt x="58" y="90"/>
                  <a:pt x="58" y="90"/>
                  <a:pt x="58" y="90"/>
                </a:cubicBezTo>
                <a:cubicBezTo>
                  <a:pt x="52" y="90"/>
                  <a:pt x="52" y="90"/>
                  <a:pt x="52" y="90"/>
                </a:cubicBezTo>
                <a:cubicBezTo>
                  <a:pt x="52" y="85"/>
                  <a:pt x="52" y="85"/>
                  <a:pt x="52" y="85"/>
                </a:cubicBezTo>
                <a:cubicBezTo>
                  <a:pt x="70" y="85"/>
                  <a:pt x="70" y="85"/>
                  <a:pt x="70" y="85"/>
                </a:cubicBezTo>
                <a:lnTo>
                  <a:pt x="70" y="90"/>
                </a:lnTo>
                <a:close/>
                <a:moveTo>
                  <a:pt x="86" y="121"/>
                </a:moveTo>
                <a:cubicBezTo>
                  <a:pt x="81" y="121"/>
                  <a:pt x="81" y="121"/>
                  <a:pt x="81" y="121"/>
                </a:cubicBezTo>
                <a:cubicBezTo>
                  <a:pt x="81" y="119"/>
                  <a:pt x="81" y="119"/>
                  <a:pt x="81" y="119"/>
                </a:cubicBezTo>
                <a:cubicBezTo>
                  <a:pt x="81" y="119"/>
                  <a:pt x="78" y="122"/>
                  <a:pt x="75" y="122"/>
                </a:cubicBezTo>
                <a:cubicBezTo>
                  <a:pt x="71" y="122"/>
                  <a:pt x="71" y="119"/>
                  <a:pt x="71" y="119"/>
                </a:cubicBezTo>
                <a:cubicBezTo>
                  <a:pt x="71" y="94"/>
                  <a:pt x="71" y="94"/>
                  <a:pt x="71" y="94"/>
                </a:cubicBezTo>
                <a:cubicBezTo>
                  <a:pt x="76" y="94"/>
                  <a:pt x="76" y="94"/>
                  <a:pt x="76" y="94"/>
                </a:cubicBezTo>
                <a:cubicBezTo>
                  <a:pt x="76" y="117"/>
                  <a:pt x="76" y="117"/>
                  <a:pt x="76" y="117"/>
                </a:cubicBezTo>
                <a:cubicBezTo>
                  <a:pt x="76" y="117"/>
                  <a:pt x="76" y="118"/>
                  <a:pt x="77" y="118"/>
                </a:cubicBezTo>
                <a:cubicBezTo>
                  <a:pt x="79" y="118"/>
                  <a:pt x="81" y="116"/>
                  <a:pt x="81" y="116"/>
                </a:cubicBezTo>
                <a:cubicBezTo>
                  <a:pt x="81" y="94"/>
                  <a:pt x="81" y="94"/>
                  <a:pt x="81" y="94"/>
                </a:cubicBezTo>
                <a:cubicBezTo>
                  <a:pt x="86" y="94"/>
                  <a:pt x="86" y="94"/>
                  <a:pt x="86" y="94"/>
                </a:cubicBezTo>
                <a:lnTo>
                  <a:pt x="86" y="121"/>
                </a:lnTo>
                <a:close/>
                <a:moveTo>
                  <a:pt x="105" y="115"/>
                </a:moveTo>
                <a:cubicBezTo>
                  <a:pt x="105" y="115"/>
                  <a:pt x="105" y="122"/>
                  <a:pt x="101" y="122"/>
                </a:cubicBezTo>
                <a:cubicBezTo>
                  <a:pt x="98" y="122"/>
                  <a:pt x="96" y="120"/>
                  <a:pt x="95" y="119"/>
                </a:cubicBezTo>
                <a:cubicBezTo>
                  <a:pt x="95" y="121"/>
                  <a:pt x="95" y="121"/>
                  <a:pt x="95" y="121"/>
                </a:cubicBezTo>
                <a:cubicBezTo>
                  <a:pt x="90" y="121"/>
                  <a:pt x="90" y="121"/>
                  <a:pt x="90" y="121"/>
                </a:cubicBezTo>
                <a:cubicBezTo>
                  <a:pt x="90" y="85"/>
                  <a:pt x="90" y="85"/>
                  <a:pt x="90" y="85"/>
                </a:cubicBezTo>
                <a:cubicBezTo>
                  <a:pt x="95" y="85"/>
                  <a:pt x="95" y="85"/>
                  <a:pt x="95" y="85"/>
                </a:cubicBezTo>
                <a:cubicBezTo>
                  <a:pt x="95" y="97"/>
                  <a:pt x="95" y="97"/>
                  <a:pt x="95" y="97"/>
                </a:cubicBezTo>
                <a:cubicBezTo>
                  <a:pt x="96" y="96"/>
                  <a:pt x="98" y="94"/>
                  <a:pt x="101" y="94"/>
                </a:cubicBezTo>
                <a:cubicBezTo>
                  <a:pt x="104" y="94"/>
                  <a:pt x="105" y="97"/>
                  <a:pt x="105" y="100"/>
                </a:cubicBezTo>
                <a:lnTo>
                  <a:pt x="105" y="115"/>
                </a:lnTo>
                <a:close/>
                <a:moveTo>
                  <a:pt x="125" y="101"/>
                </a:moveTo>
                <a:cubicBezTo>
                  <a:pt x="125" y="109"/>
                  <a:pt x="125" y="109"/>
                  <a:pt x="125" y="109"/>
                </a:cubicBezTo>
                <a:cubicBezTo>
                  <a:pt x="114" y="109"/>
                  <a:pt x="114" y="109"/>
                  <a:pt x="114" y="109"/>
                </a:cubicBezTo>
                <a:cubicBezTo>
                  <a:pt x="114" y="115"/>
                  <a:pt x="114" y="115"/>
                  <a:pt x="114" y="115"/>
                </a:cubicBezTo>
                <a:cubicBezTo>
                  <a:pt x="114" y="115"/>
                  <a:pt x="114" y="117"/>
                  <a:pt x="117" y="117"/>
                </a:cubicBezTo>
                <a:cubicBezTo>
                  <a:pt x="119" y="117"/>
                  <a:pt x="119" y="115"/>
                  <a:pt x="119" y="115"/>
                </a:cubicBezTo>
                <a:cubicBezTo>
                  <a:pt x="119" y="112"/>
                  <a:pt x="119" y="112"/>
                  <a:pt x="119" y="112"/>
                </a:cubicBezTo>
                <a:cubicBezTo>
                  <a:pt x="125" y="112"/>
                  <a:pt x="125" y="112"/>
                  <a:pt x="125" y="112"/>
                </a:cubicBezTo>
                <a:cubicBezTo>
                  <a:pt x="125" y="116"/>
                  <a:pt x="125" y="116"/>
                  <a:pt x="125" y="116"/>
                </a:cubicBezTo>
                <a:cubicBezTo>
                  <a:pt x="125" y="116"/>
                  <a:pt x="124" y="122"/>
                  <a:pt x="117" y="122"/>
                </a:cubicBezTo>
                <a:cubicBezTo>
                  <a:pt x="111" y="122"/>
                  <a:pt x="109" y="116"/>
                  <a:pt x="109" y="116"/>
                </a:cubicBezTo>
                <a:cubicBezTo>
                  <a:pt x="109" y="101"/>
                  <a:pt x="109" y="101"/>
                  <a:pt x="109" y="101"/>
                </a:cubicBezTo>
                <a:cubicBezTo>
                  <a:pt x="109" y="101"/>
                  <a:pt x="109" y="94"/>
                  <a:pt x="117" y="94"/>
                </a:cubicBezTo>
                <a:cubicBezTo>
                  <a:pt x="125" y="94"/>
                  <a:pt x="125" y="101"/>
                  <a:pt x="125" y="101"/>
                </a:cubicBezTo>
                <a:moveTo>
                  <a:pt x="117" y="99"/>
                </a:moveTo>
                <a:cubicBezTo>
                  <a:pt x="114" y="99"/>
                  <a:pt x="114" y="101"/>
                  <a:pt x="114" y="101"/>
                </a:cubicBezTo>
                <a:cubicBezTo>
                  <a:pt x="114" y="105"/>
                  <a:pt x="114" y="105"/>
                  <a:pt x="114" y="105"/>
                </a:cubicBezTo>
                <a:cubicBezTo>
                  <a:pt x="119" y="105"/>
                  <a:pt x="119" y="105"/>
                  <a:pt x="119" y="105"/>
                </a:cubicBezTo>
                <a:cubicBezTo>
                  <a:pt x="119" y="101"/>
                  <a:pt x="119" y="101"/>
                  <a:pt x="119" y="101"/>
                </a:cubicBezTo>
                <a:cubicBezTo>
                  <a:pt x="119" y="101"/>
                  <a:pt x="119" y="99"/>
                  <a:pt x="117" y="99"/>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49">
            <a:extLst>
              <a:ext uri="{FF2B5EF4-FFF2-40B4-BE49-F238E27FC236}">
                <a16:creationId xmlns:a16="http://schemas.microsoft.com/office/drawing/2014/main" id="{1EE4B394-ABD9-4AD0-B1A6-D3D722B0BC48}"/>
              </a:ext>
            </a:extLst>
          </p:cNvPr>
          <p:cNvSpPr>
            <a:spLocks noEditPoints="1"/>
          </p:cNvSpPr>
          <p:nvPr userDrawn="1"/>
        </p:nvSpPr>
        <p:spPr bwMode="auto">
          <a:xfrm>
            <a:off x="5416550" y="4746626"/>
            <a:ext cx="557212" cy="557213"/>
          </a:xfrm>
          <a:custGeom>
            <a:avLst/>
            <a:gdLst>
              <a:gd name="T0" fmla="*/ 82 w 176"/>
              <a:gd name="T1" fmla="*/ 53 h 176"/>
              <a:gd name="T2" fmla="*/ 58 w 176"/>
              <a:gd name="T3" fmla="*/ 72 h 176"/>
              <a:gd name="T4" fmla="*/ 64 w 176"/>
              <a:gd name="T5" fmla="*/ 97 h 176"/>
              <a:gd name="T6" fmla="*/ 69 w 176"/>
              <a:gd name="T7" fmla="*/ 95 h 176"/>
              <a:gd name="T8" fmla="*/ 67 w 176"/>
              <a:gd name="T9" fmla="*/ 89 h 176"/>
              <a:gd name="T10" fmla="*/ 65 w 176"/>
              <a:gd name="T11" fmla="*/ 81 h 176"/>
              <a:gd name="T12" fmla="*/ 82 w 176"/>
              <a:gd name="T13" fmla="*/ 61 h 176"/>
              <a:gd name="T14" fmla="*/ 96 w 176"/>
              <a:gd name="T15" fmla="*/ 61 h 176"/>
              <a:gd name="T16" fmla="*/ 108 w 176"/>
              <a:gd name="T17" fmla="*/ 83 h 176"/>
              <a:gd name="T18" fmla="*/ 95 w 176"/>
              <a:gd name="T19" fmla="*/ 102 h 176"/>
              <a:gd name="T20" fmla="*/ 86 w 176"/>
              <a:gd name="T21" fmla="*/ 94 h 176"/>
              <a:gd name="T22" fmla="*/ 85 w 176"/>
              <a:gd name="T23" fmla="*/ 70 h 176"/>
              <a:gd name="T24" fmla="*/ 75 w 176"/>
              <a:gd name="T25" fmla="*/ 85 h 176"/>
              <a:gd name="T26" fmla="*/ 73 w 176"/>
              <a:gd name="T27" fmla="*/ 101 h 176"/>
              <a:gd name="T28" fmla="*/ 69 w 176"/>
              <a:gd name="T29" fmla="*/ 119 h 176"/>
              <a:gd name="T30" fmla="*/ 69 w 176"/>
              <a:gd name="T31" fmla="*/ 128 h 176"/>
              <a:gd name="T32" fmla="*/ 70 w 176"/>
              <a:gd name="T33" fmla="*/ 132 h 176"/>
              <a:gd name="T34" fmla="*/ 79 w 176"/>
              <a:gd name="T35" fmla="*/ 119 h 176"/>
              <a:gd name="T36" fmla="*/ 83 w 176"/>
              <a:gd name="T37" fmla="*/ 104 h 176"/>
              <a:gd name="T38" fmla="*/ 85 w 176"/>
              <a:gd name="T39" fmla="*/ 107 h 176"/>
              <a:gd name="T40" fmla="*/ 113 w 176"/>
              <a:gd name="T41" fmla="*/ 101 h 176"/>
              <a:gd name="T42" fmla="*/ 120 w 176"/>
              <a:gd name="T43" fmla="*/ 84 h 176"/>
              <a:gd name="T44" fmla="*/ 87 w 176"/>
              <a:gd name="T45" fmla="*/ 52 h 176"/>
              <a:gd name="T46" fmla="*/ 16 w 176"/>
              <a:gd name="T47" fmla="*/ 0 h 176"/>
              <a:gd name="T48" fmla="*/ 0 w 176"/>
              <a:gd name="T49" fmla="*/ 160 h 176"/>
              <a:gd name="T50" fmla="*/ 160 w 176"/>
              <a:gd name="T51" fmla="*/ 176 h 176"/>
              <a:gd name="T52" fmla="*/ 176 w 176"/>
              <a:gd name="T53" fmla="*/ 16 h 176"/>
              <a:gd name="T54" fmla="*/ 168 w 176"/>
              <a:gd name="T55" fmla="*/ 160 h 176"/>
              <a:gd name="T56" fmla="*/ 16 w 176"/>
              <a:gd name="T57" fmla="*/ 168 h 176"/>
              <a:gd name="T58" fmla="*/ 8 w 176"/>
              <a:gd name="T59" fmla="*/ 16 h 176"/>
              <a:gd name="T60" fmla="*/ 160 w 176"/>
              <a:gd name="T61" fmla="*/ 8 h 176"/>
              <a:gd name="T62" fmla="*/ 168 w 176"/>
              <a:gd name="T63" fmla="*/ 1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6" h="176">
                <a:moveTo>
                  <a:pt x="87" y="52"/>
                </a:moveTo>
                <a:cubicBezTo>
                  <a:pt x="85" y="52"/>
                  <a:pt x="84" y="52"/>
                  <a:pt x="82" y="53"/>
                </a:cubicBezTo>
                <a:cubicBezTo>
                  <a:pt x="79" y="53"/>
                  <a:pt x="75" y="54"/>
                  <a:pt x="73" y="56"/>
                </a:cubicBezTo>
                <a:cubicBezTo>
                  <a:pt x="66" y="60"/>
                  <a:pt x="61" y="64"/>
                  <a:pt x="58" y="72"/>
                </a:cubicBezTo>
                <a:cubicBezTo>
                  <a:pt x="57" y="73"/>
                  <a:pt x="57" y="75"/>
                  <a:pt x="57" y="76"/>
                </a:cubicBezTo>
                <a:cubicBezTo>
                  <a:pt x="54" y="85"/>
                  <a:pt x="59" y="94"/>
                  <a:pt x="64" y="97"/>
                </a:cubicBezTo>
                <a:cubicBezTo>
                  <a:pt x="65" y="98"/>
                  <a:pt x="67" y="99"/>
                  <a:pt x="68" y="98"/>
                </a:cubicBezTo>
                <a:cubicBezTo>
                  <a:pt x="69" y="97"/>
                  <a:pt x="68" y="96"/>
                  <a:pt x="69" y="95"/>
                </a:cubicBezTo>
                <a:cubicBezTo>
                  <a:pt x="69" y="94"/>
                  <a:pt x="70" y="93"/>
                  <a:pt x="69" y="92"/>
                </a:cubicBezTo>
                <a:cubicBezTo>
                  <a:pt x="69" y="91"/>
                  <a:pt x="68" y="90"/>
                  <a:pt x="67" y="89"/>
                </a:cubicBezTo>
                <a:cubicBezTo>
                  <a:pt x="66" y="87"/>
                  <a:pt x="66" y="85"/>
                  <a:pt x="65" y="82"/>
                </a:cubicBezTo>
                <a:cubicBezTo>
                  <a:pt x="65" y="82"/>
                  <a:pt x="65" y="81"/>
                  <a:pt x="65" y="81"/>
                </a:cubicBezTo>
                <a:cubicBezTo>
                  <a:pt x="66" y="78"/>
                  <a:pt x="66" y="76"/>
                  <a:pt x="67" y="73"/>
                </a:cubicBezTo>
                <a:cubicBezTo>
                  <a:pt x="70" y="67"/>
                  <a:pt x="75" y="63"/>
                  <a:pt x="82" y="61"/>
                </a:cubicBezTo>
                <a:cubicBezTo>
                  <a:pt x="84" y="60"/>
                  <a:pt x="89" y="59"/>
                  <a:pt x="91" y="60"/>
                </a:cubicBezTo>
                <a:cubicBezTo>
                  <a:pt x="93" y="60"/>
                  <a:pt x="94" y="60"/>
                  <a:pt x="96" y="61"/>
                </a:cubicBezTo>
                <a:cubicBezTo>
                  <a:pt x="101" y="62"/>
                  <a:pt x="105" y="65"/>
                  <a:pt x="107" y="70"/>
                </a:cubicBezTo>
                <a:cubicBezTo>
                  <a:pt x="108" y="73"/>
                  <a:pt x="109" y="79"/>
                  <a:pt x="108" y="83"/>
                </a:cubicBezTo>
                <a:cubicBezTo>
                  <a:pt x="107" y="85"/>
                  <a:pt x="107" y="87"/>
                  <a:pt x="107" y="88"/>
                </a:cubicBezTo>
                <a:cubicBezTo>
                  <a:pt x="105" y="94"/>
                  <a:pt x="102" y="100"/>
                  <a:pt x="95" y="102"/>
                </a:cubicBezTo>
                <a:cubicBezTo>
                  <a:pt x="91" y="103"/>
                  <a:pt x="87" y="100"/>
                  <a:pt x="86" y="97"/>
                </a:cubicBezTo>
                <a:cubicBezTo>
                  <a:pt x="86" y="97"/>
                  <a:pt x="85" y="95"/>
                  <a:pt x="86" y="94"/>
                </a:cubicBezTo>
                <a:cubicBezTo>
                  <a:pt x="87" y="89"/>
                  <a:pt x="89" y="84"/>
                  <a:pt x="90" y="79"/>
                </a:cubicBezTo>
                <a:cubicBezTo>
                  <a:pt x="91" y="75"/>
                  <a:pt x="89" y="71"/>
                  <a:pt x="85" y="70"/>
                </a:cubicBezTo>
                <a:cubicBezTo>
                  <a:pt x="80" y="69"/>
                  <a:pt x="77" y="73"/>
                  <a:pt x="76" y="76"/>
                </a:cubicBezTo>
                <a:cubicBezTo>
                  <a:pt x="75" y="78"/>
                  <a:pt x="74" y="82"/>
                  <a:pt x="75" y="85"/>
                </a:cubicBezTo>
                <a:cubicBezTo>
                  <a:pt x="75" y="86"/>
                  <a:pt x="76" y="89"/>
                  <a:pt x="76" y="90"/>
                </a:cubicBezTo>
                <a:cubicBezTo>
                  <a:pt x="75" y="93"/>
                  <a:pt x="74" y="98"/>
                  <a:pt x="73" y="101"/>
                </a:cubicBezTo>
                <a:cubicBezTo>
                  <a:pt x="72" y="105"/>
                  <a:pt x="71" y="109"/>
                  <a:pt x="70" y="113"/>
                </a:cubicBezTo>
                <a:cubicBezTo>
                  <a:pt x="70" y="115"/>
                  <a:pt x="70" y="117"/>
                  <a:pt x="69" y="119"/>
                </a:cubicBezTo>
                <a:cubicBezTo>
                  <a:pt x="69" y="121"/>
                  <a:pt x="69" y="121"/>
                  <a:pt x="69" y="121"/>
                </a:cubicBezTo>
                <a:cubicBezTo>
                  <a:pt x="69" y="123"/>
                  <a:pt x="69" y="126"/>
                  <a:pt x="69" y="128"/>
                </a:cubicBezTo>
                <a:cubicBezTo>
                  <a:pt x="70" y="129"/>
                  <a:pt x="69" y="130"/>
                  <a:pt x="70" y="131"/>
                </a:cubicBezTo>
                <a:cubicBezTo>
                  <a:pt x="70" y="132"/>
                  <a:pt x="70" y="132"/>
                  <a:pt x="70" y="132"/>
                </a:cubicBezTo>
                <a:cubicBezTo>
                  <a:pt x="72" y="132"/>
                  <a:pt x="74" y="128"/>
                  <a:pt x="75" y="126"/>
                </a:cubicBezTo>
                <a:cubicBezTo>
                  <a:pt x="76" y="124"/>
                  <a:pt x="78" y="121"/>
                  <a:pt x="79" y="119"/>
                </a:cubicBezTo>
                <a:cubicBezTo>
                  <a:pt x="80" y="116"/>
                  <a:pt x="80" y="113"/>
                  <a:pt x="81" y="111"/>
                </a:cubicBezTo>
                <a:cubicBezTo>
                  <a:pt x="82" y="109"/>
                  <a:pt x="83" y="106"/>
                  <a:pt x="83" y="104"/>
                </a:cubicBezTo>
                <a:cubicBezTo>
                  <a:pt x="83" y="104"/>
                  <a:pt x="83" y="104"/>
                  <a:pt x="83" y="104"/>
                </a:cubicBezTo>
                <a:cubicBezTo>
                  <a:pt x="83" y="105"/>
                  <a:pt x="84" y="106"/>
                  <a:pt x="85" y="107"/>
                </a:cubicBezTo>
                <a:cubicBezTo>
                  <a:pt x="88" y="109"/>
                  <a:pt x="93" y="111"/>
                  <a:pt x="99" y="110"/>
                </a:cubicBezTo>
                <a:cubicBezTo>
                  <a:pt x="105" y="108"/>
                  <a:pt x="110" y="105"/>
                  <a:pt x="113" y="101"/>
                </a:cubicBezTo>
                <a:cubicBezTo>
                  <a:pt x="115" y="98"/>
                  <a:pt x="117" y="94"/>
                  <a:pt x="118" y="90"/>
                </a:cubicBezTo>
                <a:cubicBezTo>
                  <a:pt x="119" y="88"/>
                  <a:pt x="119" y="86"/>
                  <a:pt x="120" y="84"/>
                </a:cubicBezTo>
                <a:cubicBezTo>
                  <a:pt x="121" y="78"/>
                  <a:pt x="119" y="72"/>
                  <a:pt x="118" y="68"/>
                </a:cubicBezTo>
                <a:cubicBezTo>
                  <a:pt x="113" y="58"/>
                  <a:pt x="103" y="52"/>
                  <a:pt x="87" y="52"/>
                </a:cubicBezTo>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50">
            <a:extLst>
              <a:ext uri="{FF2B5EF4-FFF2-40B4-BE49-F238E27FC236}">
                <a16:creationId xmlns:a16="http://schemas.microsoft.com/office/drawing/2014/main" id="{B75521A4-7E66-44F8-AB8B-5BBDBB0A39CA}"/>
              </a:ext>
            </a:extLst>
          </p:cNvPr>
          <p:cNvSpPr>
            <a:spLocks noEditPoints="1"/>
          </p:cNvSpPr>
          <p:nvPr userDrawn="1"/>
        </p:nvSpPr>
        <p:spPr bwMode="auto">
          <a:xfrm>
            <a:off x="6480175" y="4746626"/>
            <a:ext cx="557212" cy="557213"/>
          </a:xfrm>
          <a:custGeom>
            <a:avLst/>
            <a:gdLst>
              <a:gd name="T0" fmla="*/ 160 w 176"/>
              <a:gd name="T1" fmla="*/ 0 h 176"/>
              <a:gd name="T2" fmla="*/ 16 w 176"/>
              <a:gd name="T3" fmla="*/ 0 h 176"/>
              <a:gd name="T4" fmla="*/ 0 w 176"/>
              <a:gd name="T5" fmla="*/ 16 h 176"/>
              <a:gd name="T6" fmla="*/ 0 w 176"/>
              <a:gd name="T7" fmla="*/ 160 h 176"/>
              <a:gd name="T8" fmla="*/ 16 w 176"/>
              <a:gd name="T9" fmla="*/ 176 h 176"/>
              <a:gd name="T10" fmla="*/ 160 w 176"/>
              <a:gd name="T11" fmla="*/ 176 h 176"/>
              <a:gd name="T12" fmla="*/ 176 w 176"/>
              <a:gd name="T13" fmla="*/ 160 h 176"/>
              <a:gd name="T14" fmla="*/ 176 w 176"/>
              <a:gd name="T15" fmla="*/ 16 h 176"/>
              <a:gd name="T16" fmla="*/ 160 w 176"/>
              <a:gd name="T17" fmla="*/ 0 h 176"/>
              <a:gd name="T18" fmla="*/ 168 w 176"/>
              <a:gd name="T19" fmla="*/ 160 h 176"/>
              <a:gd name="T20" fmla="*/ 160 w 176"/>
              <a:gd name="T21" fmla="*/ 168 h 176"/>
              <a:gd name="T22" fmla="*/ 16 w 176"/>
              <a:gd name="T23" fmla="*/ 168 h 176"/>
              <a:gd name="T24" fmla="*/ 8 w 176"/>
              <a:gd name="T25" fmla="*/ 160 h 176"/>
              <a:gd name="T26" fmla="*/ 8 w 176"/>
              <a:gd name="T27" fmla="*/ 16 h 176"/>
              <a:gd name="T28" fmla="*/ 16 w 176"/>
              <a:gd name="T29" fmla="*/ 8 h 176"/>
              <a:gd name="T30" fmla="*/ 160 w 176"/>
              <a:gd name="T31" fmla="*/ 8 h 176"/>
              <a:gd name="T32" fmla="*/ 168 w 176"/>
              <a:gd name="T33" fmla="*/ 16 h 176"/>
              <a:gd name="T34" fmla="*/ 168 w 176"/>
              <a:gd name="T35" fmla="*/ 160 h 176"/>
              <a:gd name="T36" fmla="*/ 116 w 176"/>
              <a:gd name="T37" fmla="*/ 56 h 176"/>
              <a:gd name="T38" fmla="*/ 94 w 176"/>
              <a:gd name="T39" fmla="*/ 73 h 176"/>
              <a:gd name="T40" fmla="*/ 100 w 176"/>
              <a:gd name="T41" fmla="*/ 72 h 176"/>
              <a:gd name="T42" fmla="*/ 105 w 176"/>
              <a:gd name="T43" fmla="*/ 78 h 176"/>
              <a:gd name="T44" fmla="*/ 100 w 176"/>
              <a:gd name="T45" fmla="*/ 90 h 176"/>
              <a:gd name="T46" fmla="*/ 92 w 176"/>
              <a:gd name="T47" fmla="*/ 97 h 176"/>
              <a:gd name="T48" fmla="*/ 86 w 176"/>
              <a:gd name="T49" fmla="*/ 86 h 176"/>
              <a:gd name="T50" fmla="*/ 83 w 176"/>
              <a:gd name="T51" fmla="*/ 69 h 176"/>
              <a:gd name="T52" fmla="*/ 71 w 176"/>
              <a:gd name="T53" fmla="*/ 57 h 176"/>
              <a:gd name="T54" fmla="*/ 60 w 176"/>
              <a:gd name="T55" fmla="*/ 63 h 176"/>
              <a:gd name="T56" fmla="*/ 48 w 176"/>
              <a:gd name="T57" fmla="*/ 73 h 176"/>
              <a:gd name="T58" fmla="*/ 52 w 176"/>
              <a:gd name="T59" fmla="*/ 78 h 176"/>
              <a:gd name="T60" fmla="*/ 58 w 176"/>
              <a:gd name="T61" fmla="*/ 74 h 176"/>
              <a:gd name="T62" fmla="*/ 66 w 176"/>
              <a:gd name="T63" fmla="*/ 86 h 176"/>
              <a:gd name="T64" fmla="*/ 72 w 176"/>
              <a:gd name="T65" fmla="*/ 108 h 176"/>
              <a:gd name="T66" fmla="*/ 84 w 176"/>
              <a:gd name="T67" fmla="*/ 120 h 176"/>
              <a:gd name="T68" fmla="*/ 112 w 176"/>
              <a:gd name="T69" fmla="*/ 100 h 176"/>
              <a:gd name="T70" fmla="*/ 128 w 176"/>
              <a:gd name="T71" fmla="*/ 71 h 176"/>
              <a:gd name="T72" fmla="*/ 116 w 176"/>
              <a:gd name="T73" fmla="*/ 5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6" h="176">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moveTo>
                  <a:pt x="116" y="56"/>
                </a:moveTo>
                <a:cubicBezTo>
                  <a:pt x="105" y="56"/>
                  <a:pt x="98" y="61"/>
                  <a:pt x="94" y="73"/>
                </a:cubicBezTo>
                <a:cubicBezTo>
                  <a:pt x="96" y="72"/>
                  <a:pt x="98" y="72"/>
                  <a:pt x="100" y="72"/>
                </a:cubicBezTo>
                <a:cubicBezTo>
                  <a:pt x="104" y="72"/>
                  <a:pt x="106" y="74"/>
                  <a:pt x="105" y="78"/>
                </a:cubicBezTo>
                <a:cubicBezTo>
                  <a:pt x="105" y="81"/>
                  <a:pt x="103" y="85"/>
                  <a:pt x="100" y="90"/>
                </a:cubicBezTo>
                <a:cubicBezTo>
                  <a:pt x="96" y="94"/>
                  <a:pt x="94" y="97"/>
                  <a:pt x="92" y="97"/>
                </a:cubicBezTo>
                <a:cubicBezTo>
                  <a:pt x="90" y="97"/>
                  <a:pt x="88" y="93"/>
                  <a:pt x="86" y="86"/>
                </a:cubicBezTo>
                <a:cubicBezTo>
                  <a:pt x="86" y="83"/>
                  <a:pt x="85" y="78"/>
                  <a:pt x="83" y="69"/>
                </a:cubicBezTo>
                <a:cubicBezTo>
                  <a:pt x="82" y="60"/>
                  <a:pt x="78" y="56"/>
                  <a:pt x="71" y="57"/>
                </a:cubicBezTo>
                <a:cubicBezTo>
                  <a:pt x="69" y="57"/>
                  <a:pt x="65" y="59"/>
                  <a:pt x="60" y="63"/>
                </a:cubicBezTo>
                <a:cubicBezTo>
                  <a:pt x="56" y="67"/>
                  <a:pt x="52" y="70"/>
                  <a:pt x="48" y="73"/>
                </a:cubicBezTo>
                <a:cubicBezTo>
                  <a:pt x="52" y="78"/>
                  <a:pt x="52" y="78"/>
                  <a:pt x="52" y="78"/>
                </a:cubicBezTo>
                <a:cubicBezTo>
                  <a:pt x="55" y="75"/>
                  <a:pt x="57" y="74"/>
                  <a:pt x="58" y="74"/>
                </a:cubicBezTo>
                <a:cubicBezTo>
                  <a:pt x="61" y="74"/>
                  <a:pt x="63" y="78"/>
                  <a:pt x="66" y="86"/>
                </a:cubicBezTo>
                <a:cubicBezTo>
                  <a:pt x="68" y="93"/>
                  <a:pt x="70" y="101"/>
                  <a:pt x="72" y="108"/>
                </a:cubicBezTo>
                <a:cubicBezTo>
                  <a:pt x="75" y="116"/>
                  <a:pt x="79" y="120"/>
                  <a:pt x="84" y="120"/>
                </a:cubicBezTo>
                <a:cubicBezTo>
                  <a:pt x="92" y="120"/>
                  <a:pt x="101" y="113"/>
                  <a:pt x="112" y="100"/>
                </a:cubicBezTo>
                <a:cubicBezTo>
                  <a:pt x="122" y="88"/>
                  <a:pt x="128" y="78"/>
                  <a:pt x="128" y="71"/>
                </a:cubicBezTo>
                <a:cubicBezTo>
                  <a:pt x="129" y="61"/>
                  <a:pt x="125" y="56"/>
                  <a:pt x="116" y="56"/>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51">
            <a:extLst>
              <a:ext uri="{FF2B5EF4-FFF2-40B4-BE49-F238E27FC236}">
                <a16:creationId xmlns:a16="http://schemas.microsoft.com/office/drawing/2014/main" id="{5A001F01-C228-4004-B320-4B799133EE1D}"/>
              </a:ext>
            </a:extLst>
          </p:cNvPr>
          <p:cNvSpPr>
            <a:spLocks noEditPoints="1"/>
          </p:cNvSpPr>
          <p:nvPr userDrawn="1"/>
        </p:nvSpPr>
        <p:spPr bwMode="auto">
          <a:xfrm>
            <a:off x="7543800" y="4746626"/>
            <a:ext cx="557212" cy="557213"/>
          </a:xfrm>
          <a:custGeom>
            <a:avLst/>
            <a:gdLst>
              <a:gd name="T0" fmla="*/ 84 w 176"/>
              <a:gd name="T1" fmla="*/ 87 h 176"/>
              <a:gd name="T2" fmla="*/ 93 w 176"/>
              <a:gd name="T3" fmla="*/ 72 h 176"/>
              <a:gd name="T4" fmla="*/ 92 w 176"/>
              <a:gd name="T5" fmla="*/ 62 h 176"/>
              <a:gd name="T6" fmla="*/ 77 w 176"/>
              <a:gd name="T7" fmla="*/ 56 h 176"/>
              <a:gd name="T8" fmla="*/ 74 w 176"/>
              <a:gd name="T9" fmla="*/ 87 h 176"/>
              <a:gd name="T10" fmla="*/ 75 w 176"/>
              <a:gd name="T11" fmla="*/ 92 h 176"/>
              <a:gd name="T12" fmla="*/ 76 w 176"/>
              <a:gd name="T13" fmla="*/ 120 h 176"/>
              <a:gd name="T14" fmla="*/ 88 w 176"/>
              <a:gd name="T15" fmla="*/ 91 h 176"/>
              <a:gd name="T16" fmla="*/ 71 w 176"/>
              <a:gd name="T17" fmla="*/ 64 h 176"/>
              <a:gd name="T18" fmla="*/ 75 w 176"/>
              <a:gd name="T19" fmla="*/ 60 h 176"/>
              <a:gd name="T20" fmla="*/ 75 w 176"/>
              <a:gd name="T21" fmla="*/ 62 h 176"/>
              <a:gd name="T22" fmla="*/ 81 w 176"/>
              <a:gd name="T23" fmla="*/ 80 h 176"/>
              <a:gd name="T24" fmla="*/ 78 w 176"/>
              <a:gd name="T25" fmla="*/ 81 h 176"/>
              <a:gd name="T26" fmla="*/ 76 w 176"/>
              <a:gd name="T27" fmla="*/ 114 h 176"/>
              <a:gd name="T28" fmla="*/ 77 w 176"/>
              <a:gd name="T29" fmla="*/ 97 h 176"/>
              <a:gd name="T30" fmla="*/ 77 w 176"/>
              <a:gd name="T31" fmla="*/ 97 h 176"/>
              <a:gd name="T32" fmla="*/ 82 w 176"/>
              <a:gd name="T33" fmla="*/ 99 h 176"/>
              <a:gd name="T34" fmla="*/ 87 w 176"/>
              <a:gd name="T35" fmla="*/ 106 h 176"/>
              <a:gd name="T36" fmla="*/ 120 w 176"/>
              <a:gd name="T37" fmla="*/ 60 h 176"/>
              <a:gd name="T38" fmla="*/ 112 w 176"/>
              <a:gd name="T39" fmla="*/ 72 h 176"/>
              <a:gd name="T40" fmla="*/ 100 w 176"/>
              <a:gd name="T41" fmla="*/ 80 h 176"/>
              <a:gd name="T42" fmla="*/ 112 w 176"/>
              <a:gd name="T43" fmla="*/ 92 h 176"/>
              <a:gd name="T44" fmla="*/ 120 w 176"/>
              <a:gd name="T45" fmla="*/ 80 h 176"/>
              <a:gd name="T46" fmla="*/ 132 w 176"/>
              <a:gd name="T47" fmla="*/ 72 h 176"/>
              <a:gd name="T48" fmla="*/ 120 w 176"/>
              <a:gd name="T49" fmla="*/ 60 h 176"/>
              <a:gd name="T50" fmla="*/ 16 w 176"/>
              <a:gd name="T51" fmla="*/ 0 h 176"/>
              <a:gd name="T52" fmla="*/ 0 w 176"/>
              <a:gd name="T53" fmla="*/ 160 h 176"/>
              <a:gd name="T54" fmla="*/ 160 w 176"/>
              <a:gd name="T55" fmla="*/ 176 h 176"/>
              <a:gd name="T56" fmla="*/ 176 w 176"/>
              <a:gd name="T57" fmla="*/ 16 h 176"/>
              <a:gd name="T58" fmla="*/ 168 w 176"/>
              <a:gd name="T59" fmla="*/ 160 h 176"/>
              <a:gd name="T60" fmla="*/ 16 w 176"/>
              <a:gd name="T61" fmla="*/ 168 h 176"/>
              <a:gd name="T62" fmla="*/ 8 w 176"/>
              <a:gd name="T63" fmla="*/ 16 h 176"/>
              <a:gd name="T64" fmla="*/ 160 w 176"/>
              <a:gd name="T65" fmla="*/ 8 h 176"/>
              <a:gd name="T66" fmla="*/ 168 w 176"/>
              <a:gd name="T67" fmla="*/ 1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76">
                <a:moveTo>
                  <a:pt x="88" y="91"/>
                </a:moveTo>
                <a:cubicBezTo>
                  <a:pt x="86" y="90"/>
                  <a:pt x="84" y="87"/>
                  <a:pt x="84" y="87"/>
                </a:cubicBezTo>
                <a:cubicBezTo>
                  <a:pt x="84" y="86"/>
                  <a:pt x="84" y="85"/>
                  <a:pt x="87" y="83"/>
                </a:cubicBezTo>
                <a:cubicBezTo>
                  <a:pt x="91" y="80"/>
                  <a:pt x="93" y="76"/>
                  <a:pt x="93" y="72"/>
                </a:cubicBezTo>
                <a:cubicBezTo>
                  <a:pt x="93" y="68"/>
                  <a:pt x="92" y="65"/>
                  <a:pt x="90" y="62"/>
                </a:cubicBezTo>
                <a:cubicBezTo>
                  <a:pt x="92" y="62"/>
                  <a:pt x="92" y="62"/>
                  <a:pt x="92" y="62"/>
                </a:cubicBezTo>
                <a:cubicBezTo>
                  <a:pt x="100" y="56"/>
                  <a:pt x="100" y="56"/>
                  <a:pt x="100" y="56"/>
                </a:cubicBezTo>
                <a:cubicBezTo>
                  <a:pt x="77" y="56"/>
                  <a:pt x="77" y="56"/>
                  <a:pt x="77" y="56"/>
                </a:cubicBezTo>
                <a:cubicBezTo>
                  <a:pt x="68" y="56"/>
                  <a:pt x="60" y="63"/>
                  <a:pt x="60" y="71"/>
                </a:cubicBezTo>
                <a:cubicBezTo>
                  <a:pt x="60" y="80"/>
                  <a:pt x="66" y="86"/>
                  <a:pt x="74" y="87"/>
                </a:cubicBezTo>
                <a:cubicBezTo>
                  <a:pt x="74" y="87"/>
                  <a:pt x="74" y="88"/>
                  <a:pt x="74" y="89"/>
                </a:cubicBezTo>
                <a:cubicBezTo>
                  <a:pt x="74" y="90"/>
                  <a:pt x="75" y="91"/>
                  <a:pt x="75" y="92"/>
                </a:cubicBezTo>
                <a:cubicBezTo>
                  <a:pt x="65" y="92"/>
                  <a:pt x="56" y="99"/>
                  <a:pt x="56" y="107"/>
                </a:cubicBezTo>
                <a:cubicBezTo>
                  <a:pt x="56" y="115"/>
                  <a:pt x="64" y="120"/>
                  <a:pt x="76" y="120"/>
                </a:cubicBezTo>
                <a:cubicBezTo>
                  <a:pt x="89" y="120"/>
                  <a:pt x="95" y="112"/>
                  <a:pt x="95" y="105"/>
                </a:cubicBezTo>
                <a:cubicBezTo>
                  <a:pt x="95" y="99"/>
                  <a:pt x="93" y="95"/>
                  <a:pt x="88" y="91"/>
                </a:cubicBezTo>
                <a:moveTo>
                  <a:pt x="70" y="71"/>
                </a:moveTo>
                <a:cubicBezTo>
                  <a:pt x="69" y="68"/>
                  <a:pt x="70" y="65"/>
                  <a:pt x="71" y="64"/>
                </a:cubicBezTo>
                <a:cubicBezTo>
                  <a:pt x="72" y="63"/>
                  <a:pt x="73" y="62"/>
                  <a:pt x="75" y="62"/>
                </a:cubicBezTo>
                <a:cubicBezTo>
                  <a:pt x="75" y="60"/>
                  <a:pt x="75" y="60"/>
                  <a:pt x="75" y="60"/>
                </a:cubicBezTo>
                <a:cubicBezTo>
                  <a:pt x="75" y="60"/>
                  <a:pt x="75" y="60"/>
                  <a:pt x="75" y="60"/>
                </a:cubicBezTo>
                <a:cubicBezTo>
                  <a:pt x="75" y="62"/>
                  <a:pt x="75" y="62"/>
                  <a:pt x="75" y="62"/>
                </a:cubicBezTo>
                <a:cubicBezTo>
                  <a:pt x="79" y="62"/>
                  <a:pt x="82" y="67"/>
                  <a:pt x="83" y="72"/>
                </a:cubicBezTo>
                <a:cubicBezTo>
                  <a:pt x="83" y="75"/>
                  <a:pt x="83" y="78"/>
                  <a:pt x="81" y="80"/>
                </a:cubicBezTo>
                <a:cubicBezTo>
                  <a:pt x="80" y="81"/>
                  <a:pt x="79" y="81"/>
                  <a:pt x="78" y="81"/>
                </a:cubicBezTo>
                <a:cubicBezTo>
                  <a:pt x="78" y="81"/>
                  <a:pt x="78" y="81"/>
                  <a:pt x="78" y="81"/>
                </a:cubicBezTo>
                <a:cubicBezTo>
                  <a:pt x="74" y="81"/>
                  <a:pt x="70" y="77"/>
                  <a:pt x="70" y="71"/>
                </a:cubicBezTo>
                <a:moveTo>
                  <a:pt x="76" y="114"/>
                </a:moveTo>
                <a:cubicBezTo>
                  <a:pt x="70" y="114"/>
                  <a:pt x="66" y="110"/>
                  <a:pt x="66" y="105"/>
                </a:cubicBezTo>
                <a:cubicBezTo>
                  <a:pt x="66" y="101"/>
                  <a:pt x="71" y="97"/>
                  <a:pt x="77" y="97"/>
                </a:cubicBezTo>
                <a:cubicBezTo>
                  <a:pt x="77" y="96"/>
                  <a:pt x="77" y="96"/>
                  <a:pt x="77" y="96"/>
                </a:cubicBezTo>
                <a:cubicBezTo>
                  <a:pt x="77" y="97"/>
                  <a:pt x="77" y="97"/>
                  <a:pt x="77" y="97"/>
                </a:cubicBezTo>
                <a:cubicBezTo>
                  <a:pt x="78" y="97"/>
                  <a:pt x="80" y="97"/>
                  <a:pt x="81" y="98"/>
                </a:cubicBezTo>
                <a:cubicBezTo>
                  <a:pt x="82" y="99"/>
                  <a:pt x="82" y="99"/>
                  <a:pt x="82" y="99"/>
                </a:cubicBezTo>
                <a:cubicBezTo>
                  <a:pt x="85" y="101"/>
                  <a:pt x="87" y="102"/>
                  <a:pt x="87" y="104"/>
                </a:cubicBezTo>
                <a:cubicBezTo>
                  <a:pt x="87" y="105"/>
                  <a:pt x="87" y="105"/>
                  <a:pt x="87" y="106"/>
                </a:cubicBezTo>
                <a:cubicBezTo>
                  <a:pt x="87" y="111"/>
                  <a:pt x="83" y="114"/>
                  <a:pt x="76" y="114"/>
                </a:cubicBezTo>
                <a:moveTo>
                  <a:pt x="120" y="60"/>
                </a:moveTo>
                <a:cubicBezTo>
                  <a:pt x="112" y="60"/>
                  <a:pt x="112" y="60"/>
                  <a:pt x="112" y="60"/>
                </a:cubicBezTo>
                <a:cubicBezTo>
                  <a:pt x="112" y="72"/>
                  <a:pt x="112" y="72"/>
                  <a:pt x="112" y="72"/>
                </a:cubicBezTo>
                <a:cubicBezTo>
                  <a:pt x="100" y="72"/>
                  <a:pt x="100" y="72"/>
                  <a:pt x="100" y="72"/>
                </a:cubicBezTo>
                <a:cubicBezTo>
                  <a:pt x="100" y="80"/>
                  <a:pt x="100" y="80"/>
                  <a:pt x="100" y="80"/>
                </a:cubicBezTo>
                <a:cubicBezTo>
                  <a:pt x="112" y="80"/>
                  <a:pt x="112" y="80"/>
                  <a:pt x="112" y="80"/>
                </a:cubicBezTo>
                <a:cubicBezTo>
                  <a:pt x="112" y="92"/>
                  <a:pt x="112" y="92"/>
                  <a:pt x="112" y="92"/>
                </a:cubicBezTo>
                <a:cubicBezTo>
                  <a:pt x="120" y="92"/>
                  <a:pt x="120" y="92"/>
                  <a:pt x="120" y="92"/>
                </a:cubicBezTo>
                <a:cubicBezTo>
                  <a:pt x="120" y="80"/>
                  <a:pt x="120" y="80"/>
                  <a:pt x="120" y="80"/>
                </a:cubicBezTo>
                <a:cubicBezTo>
                  <a:pt x="132" y="80"/>
                  <a:pt x="132" y="80"/>
                  <a:pt x="132" y="80"/>
                </a:cubicBezTo>
                <a:cubicBezTo>
                  <a:pt x="132" y="72"/>
                  <a:pt x="132" y="72"/>
                  <a:pt x="132" y="72"/>
                </a:cubicBezTo>
                <a:cubicBezTo>
                  <a:pt x="120" y="72"/>
                  <a:pt x="120" y="72"/>
                  <a:pt x="120" y="72"/>
                </a:cubicBezTo>
                <a:lnTo>
                  <a:pt x="120" y="60"/>
                </a:lnTo>
                <a:close/>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52">
            <a:extLst>
              <a:ext uri="{FF2B5EF4-FFF2-40B4-BE49-F238E27FC236}">
                <a16:creationId xmlns:a16="http://schemas.microsoft.com/office/drawing/2014/main" id="{170D0514-EFA8-4373-AB1F-90F41BCE40BF}"/>
              </a:ext>
            </a:extLst>
          </p:cNvPr>
          <p:cNvSpPr>
            <a:spLocks noEditPoints="1"/>
          </p:cNvSpPr>
          <p:nvPr userDrawn="1"/>
        </p:nvSpPr>
        <p:spPr bwMode="auto">
          <a:xfrm>
            <a:off x="8607425" y="4746626"/>
            <a:ext cx="555625" cy="557213"/>
          </a:xfrm>
          <a:custGeom>
            <a:avLst/>
            <a:gdLst>
              <a:gd name="T0" fmla="*/ 64 w 176"/>
              <a:gd name="T1" fmla="*/ 56 h 176"/>
              <a:gd name="T2" fmla="*/ 56 w 176"/>
              <a:gd name="T3" fmla="*/ 64 h 176"/>
              <a:gd name="T4" fmla="*/ 64 w 176"/>
              <a:gd name="T5" fmla="*/ 72 h 176"/>
              <a:gd name="T6" fmla="*/ 72 w 176"/>
              <a:gd name="T7" fmla="*/ 64 h 176"/>
              <a:gd name="T8" fmla="*/ 64 w 176"/>
              <a:gd name="T9" fmla="*/ 56 h 176"/>
              <a:gd name="T10" fmla="*/ 160 w 176"/>
              <a:gd name="T11" fmla="*/ 0 h 176"/>
              <a:gd name="T12" fmla="*/ 16 w 176"/>
              <a:gd name="T13" fmla="*/ 0 h 176"/>
              <a:gd name="T14" fmla="*/ 0 w 176"/>
              <a:gd name="T15" fmla="*/ 16 h 176"/>
              <a:gd name="T16" fmla="*/ 0 w 176"/>
              <a:gd name="T17" fmla="*/ 160 h 176"/>
              <a:gd name="T18" fmla="*/ 16 w 176"/>
              <a:gd name="T19" fmla="*/ 176 h 176"/>
              <a:gd name="T20" fmla="*/ 160 w 176"/>
              <a:gd name="T21" fmla="*/ 176 h 176"/>
              <a:gd name="T22" fmla="*/ 176 w 176"/>
              <a:gd name="T23" fmla="*/ 160 h 176"/>
              <a:gd name="T24" fmla="*/ 176 w 176"/>
              <a:gd name="T25" fmla="*/ 16 h 176"/>
              <a:gd name="T26" fmla="*/ 160 w 176"/>
              <a:gd name="T27" fmla="*/ 0 h 176"/>
              <a:gd name="T28" fmla="*/ 168 w 176"/>
              <a:gd name="T29" fmla="*/ 160 h 176"/>
              <a:gd name="T30" fmla="*/ 160 w 176"/>
              <a:gd name="T31" fmla="*/ 168 h 176"/>
              <a:gd name="T32" fmla="*/ 16 w 176"/>
              <a:gd name="T33" fmla="*/ 168 h 176"/>
              <a:gd name="T34" fmla="*/ 8 w 176"/>
              <a:gd name="T35" fmla="*/ 160 h 176"/>
              <a:gd name="T36" fmla="*/ 8 w 176"/>
              <a:gd name="T37" fmla="*/ 16 h 176"/>
              <a:gd name="T38" fmla="*/ 16 w 176"/>
              <a:gd name="T39" fmla="*/ 8 h 176"/>
              <a:gd name="T40" fmla="*/ 160 w 176"/>
              <a:gd name="T41" fmla="*/ 8 h 176"/>
              <a:gd name="T42" fmla="*/ 168 w 176"/>
              <a:gd name="T43" fmla="*/ 16 h 176"/>
              <a:gd name="T44" fmla="*/ 168 w 176"/>
              <a:gd name="T45" fmla="*/ 160 h 176"/>
              <a:gd name="T46" fmla="*/ 56 w 176"/>
              <a:gd name="T47" fmla="*/ 120 h 176"/>
              <a:gd name="T48" fmla="*/ 72 w 176"/>
              <a:gd name="T49" fmla="*/ 120 h 176"/>
              <a:gd name="T50" fmla="*/ 72 w 176"/>
              <a:gd name="T51" fmla="*/ 76 h 176"/>
              <a:gd name="T52" fmla="*/ 56 w 176"/>
              <a:gd name="T53" fmla="*/ 76 h 176"/>
              <a:gd name="T54" fmla="*/ 56 w 176"/>
              <a:gd name="T55" fmla="*/ 120 h 176"/>
              <a:gd name="T56" fmla="*/ 109 w 176"/>
              <a:gd name="T57" fmla="*/ 76 h 176"/>
              <a:gd name="T58" fmla="*/ 96 w 176"/>
              <a:gd name="T59" fmla="*/ 83 h 176"/>
              <a:gd name="T60" fmla="*/ 96 w 176"/>
              <a:gd name="T61" fmla="*/ 76 h 176"/>
              <a:gd name="T62" fmla="*/ 80 w 176"/>
              <a:gd name="T63" fmla="*/ 76 h 176"/>
              <a:gd name="T64" fmla="*/ 80 w 176"/>
              <a:gd name="T65" fmla="*/ 120 h 176"/>
              <a:gd name="T66" fmla="*/ 96 w 176"/>
              <a:gd name="T67" fmla="*/ 120 h 176"/>
              <a:gd name="T68" fmla="*/ 96 w 176"/>
              <a:gd name="T69" fmla="*/ 96 h 176"/>
              <a:gd name="T70" fmla="*/ 103 w 176"/>
              <a:gd name="T71" fmla="*/ 88 h 176"/>
              <a:gd name="T72" fmla="*/ 108 w 176"/>
              <a:gd name="T73" fmla="*/ 96 h 176"/>
              <a:gd name="T74" fmla="*/ 108 w 176"/>
              <a:gd name="T75" fmla="*/ 120 h 176"/>
              <a:gd name="T76" fmla="*/ 124 w 176"/>
              <a:gd name="T77" fmla="*/ 120 h 176"/>
              <a:gd name="T78" fmla="*/ 124 w 176"/>
              <a:gd name="T79" fmla="*/ 96 h 176"/>
              <a:gd name="T80" fmla="*/ 109 w 176"/>
              <a:gd name="T81" fmla="*/ 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76">
                <a:moveTo>
                  <a:pt x="64" y="56"/>
                </a:moveTo>
                <a:cubicBezTo>
                  <a:pt x="60" y="56"/>
                  <a:pt x="56" y="60"/>
                  <a:pt x="56" y="64"/>
                </a:cubicBezTo>
                <a:cubicBezTo>
                  <a:pt x="56" y="68"/>
                  <a:pt x="60" y="72"/>
                  <a:pt x="64" y="72"/>
                </a:cubicBezTo>
                <a:cubicBezTo>
                  <a:pt x="68" y="72"/>
                  <a:pt x="72" y="68"/>
                  <a:pt x="72" y="64"/>
                </a:cubicBezTo>
                <a:cubicBezTo>
                  <a:pt x="72" y="60"/>
                  <a:pt x="68" y="56"/>
                  <a:pt x="64" y="56"/>
                </a:cubicBezTo>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moveTo>
                  <a:pt x="56" y="120"/>
                </a:moveTo>
                <a:cubicBezTo>
                  <a:pt x="72" y="120"/>
                  <a:pt x="72" y="120"/>
                  <a:pt x="72" y="120"/>
                </a:cubicBezTo>
                <a:cubicBezTo>
                  <a:pt x="72" y="76"/>
                  <a:pt x="72" y="76"/>
                  <a:pt x="72" y="76"/>
                </a:cubicBezTo>
                <a:cubicBezTo>
                  <a:pt x="56" y="76"/>
                  <a:pt x="56" y="76"/>
                  <a:pt x="56" y="76"/>
                </a:cubicBezTo>
                <a:lnTo>
                  <a:pt x="56" y="120"/>
                </a:lnTo>
                <a:close/>
                <a:moveTo>
                  <a:pt x="109" y="76"/>
                </a:moveTo>
                <a:cubicBezTo>
                  <a:pt x="98" y="76"/>
                  <a:pt x="96" y="83"/>
                  <a:pt x="96" y="83"/>
                </a:cubicBezTo>
                <a:cubicBezTo>
                  <a:pt x="96" y="76"/>
                  <a:pt x="96" y="76"/>
                  <a:pt x="96" y="76"/>
                </a:cubicBezTo>
                <a:cubicBezTo>
                  <a:pt x="80" y="76"/>
                  <a:pt x="80" y="76"/>
                  <a:pt x="80" y="76"/>
                </a:cubicBezTo>
                <a:cubicBezTo>
                  <a:pt x="80" y="120"/>
                  <a:pt x="80" y="120"/>
                  <a:pt x="80" y="120"/>
                </a:cubicBezTo>
                <a:cubicBezTo>
                  <a:pt x="96" y="120"/>
                  <a:pt x="96" y="120"/>
                  <a:pt x="96" y="120"/>
                </a:cubicBezTo>
                <a:cubicBezTo>
                  <a:pt x="96" y="96"/>
                  <a:pt x="96" y="96"/>
                  <a:pt x="96" y="96"/>
                </a:cubicBezTo>
                <a:cubicBezTo>
                  <a:pt x="96" y="96"/>
                  <a:pt x="96" y="88"/>
                  <a:pt x="103" y="88"/>
                </a:cubicBezTo>
                <a:cubicBezTo>
                  <a:pt x="107" y="88"/>
                  <a:pt x="108" y="92"/>
                  <a:pt x="108" y="96"/>
                </a:cubicBezTo>
                <a:cubicBezTo>
                  <a:pt x="108" y="120"/>
                  <a:pt x="108" y="120"/>
                  <a:pt x="108" y="120"/>
                </a:cubicBezTo>
                <a:cubicBezTo>
                  <a:pt x="124" y="120"/>
                  <a:pt x="124" y="120"/>
                  <a:pt x="124" y="120"/>
                </a:cubicBezTo>
                <a:cubicBezTo>
                  <a:pt x="124" y="96"/>
                  <a:pt x="124" y="96"/>
                  <a:pt x="124" y="96"/>
                </a:cubicBezTo>
                <a:cubicBezTo>
                  <a:pt x="124" y="83"/>
                  <a:pt x="119" y="76"/>
                  <a:pt x="109" y="76"/>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53">
            <a:extLst>
              <a:ext uri="{FF2B5EF4-FFF2-40B4-BE49-F238E27FC236}">
                <a16:creationId xmlns:a16="http://schemas.microsoft.com/office/drawing/2014/main" id="{2D73F505-6D52-4BEF-B536-697759FECD42}"/>
              </a:ext>
            </a:extLst>
          </p:cNvPr>
          <p:cNvSpPr>
            <a:spLocks noEditPoints="1"/>
          </p:cNvSpPr>
          <p:nvPr userDrawn="1"/>
        </p:nvSpPr>
        <p:spPr bwMode="auto">
          <a:xfrm>
            <a:off x="9669463" y="4746626"/>
            <a:ext cx="557212" cy="557213"/>
          </a:xfrm>
          <a:custGeom>
            <a:avLst/>
            <a:gdLst>
              <a:gd name="T0" fmla="*/ 94 w 176"/>
              <a:gd name="T1" fmla="*/ 108 h 176"/>
              <a:gd name="T2" fmla="*/ 92 w 176"/>
              <a:gd name="T3" fmla="*/ 106 h 176"/>
              <a:gd name="T4" fmla="*/ 92 w 176"/>
              <a:gd name="T5" fmla="*/ 84 h 176"/>
              <a:gd name="T6" fmla="*/ 108 w 176"/>
              <a:gd name="T7" fmla="*/ 84 h 176"/>
              <a:gd name="T8" fmla="*/ 108 w 176"/>
              <a:gd name="T9" fmla="*/ 72 h 176"/>
              <a:gd name="T10" fmla="*/ 92 w 176"/>
              <a:gd name="T11" fmla="*/ 72 h 176"/>
              <a:gd name="T12" fmla="*/ 92 w 176"/>
              <a:gd name="T13" fmla="*/ 56 h 176"/>
              <a:gd name="T14" fmla="*/ 82 w 176"/>
              <a:gd name="T15" fmla="*/ 56 h 176"/>
              <a:gd name="T16" fmla="*/ 79 w 176"/>
              <a:gd name="T17" fmla="*/ 64 h 176"/>
              <a:gd name="T18" fmla="*/ 75 w 176"/>
              <a:gd name="T19" fmla="*/ 70 h 176"/>
              <a:gd name="T20" fmla="*/ 68 w 176"/>
              <a:gd name="T21" fmla="*/ 73 h 176"/>
              <a:gd name="T22" fmla="*/ 68 w 176"/>
              <a:gd name="T23" fmla="*/ 84 h 176"/>
              <a:gd name="T24" fmla="*/ 76 w 176"/>
              <a:gd name="T25" fmla="*/ 84 h 176"/>
              <a:gd name="T26" fmla="*/ 76 w 176"/>
              <a:gd name="T27" fmla="*/ 105 h 176"/>
              <a:gd name="T28" fmla="*/ 77 w 176"/>
              <a:gd name="T29" fmla="*/ 111 h 176"/>
              <a:gd name="T30" fmla="*/ 80 w 176"/>
              <a:gd name="T31" fmla="*/ 116 h 176"/>
              <a:gd name="T32" fmla="*/ 87 w 176"/>
              <a:gd name="T33" fmla="*/ 119 h 176"/>
              <a:gd name="T34" fmla="*/ 95 w 176"/>
              <a:gd name="T35" fmla="*/ 120 h 176"/>
              <a:gd name="T36" fmla="*/ 102 w 176"/>
              <a:gd name="T37" fmla="*/ 119 h 176"/>
              <a:gd name="T38" fmla="*/ 111 w 176"/>
              <a:gd name="T39" fmla="*/ 116 h 176"/>
              <a:gd name="T40" fmla="*/ 111 w 176"/>
              <a:gd name="T41" fmla="*/ 107 h 176"/>
              <a:gd name="T42" fmla="*/ 100 w 176"/>
              <a:gd name="T43" fmla="*/ 110 h 176"/>
              <a:gd name="T44" fmla="*/ 94 w 176"/>
              <a:gd name="T45" fmla="*/ 108 h 176"/>
              <a:gd name="T46" fmla="*/ 160 w 176"/>
              <a:gd name="T47" fmla="*/ 0 h 176"/>
              <a:gd name="T48" fmla="*/ 16 w 176"/>
              <a:gd name="T49" fmla="*/ 0 h 176"/>
              <a:gd name="T50" fmla="*/ 0 w 176"/>
              <a:gd name="T51" fmla="*/ 16 h 176"/>
              <a:gd name="T52" fmla="*/ 0 w 176"/>
              <a:gd name="T53" fmla="*/ 160 h 176"/>
              <a:gd name="T54" fmla="*/ 16 w 176"/>
              <a:gd name="T55" fmla="*/ 176 h 176"/>
              <a:gd name="T56" fmla="*/ 160 w 176"/>
              <a:gd name="T57" fmla="*/ 176 h 176"/>
              <a:gd name="T58" fmla="*/ 176 w 176"/>
              <a:gd name="T59" fmla="*/ 160 h 176"/>
              <a:gd name="T60" fmla="*/ 176 w 176"/>
              <a:gd name="T61" fmla="*/ 16 h 176"/>
              <a:gd name="T62" fmla="*/ 160 w 176"/>
              <a:gd name="T63" fmla="*/ 0 h 176"/>
              <a:gd name="T64" fmla="*/ 168 w 176"/>
              <a:gd name="T65" fmla="*/ 160 h 176"/>
              <a:gd name="T66" fmla="*/ 160 w 176"/>
              <a:gd name="T67" fmla="*/ 168 h 176"/>
              <a:gd name="T68" fmla="*/ 16 w 176"/>
              <a:gd name="T69" fmla="*/ 168 h 176"/>
              <a:gd name="T70" fmla="*/ 8 w 176"/>
              <a:gd name="T71" fmla="*/ 160 h 176"/>
              <a:gd name="T72" fmla="*/ 8 w 176"/>
              <a:gd name="T73" fmla="*/ 16 h 176"/>
              <a:gd name="T74" fmla="*/ 16 w 176"/>
              <a:gd name="T75" fmla="*/ 8 h 176"/>
              <a:gd name="T76" fmla="*/ 160 w 176"/>
              <a:gd name="T77" fmla="*/ 8 h 176"/>
              <a:gd name="T78" fmla="*/ 168 w 176"/>
              <a:gd name="T79" fmla="*/ 16 h 176"/>
              <a:gd name="T80" fmla="*/ 168 w 176"/>
              <a:gd name="T81" fmla="*/ 1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176">
                <a:moveTo>
                  <a:pt x="94" y="108"/>
                </a:moveTo>
                <a:cubicBezTo>
                  <a:pt x="93" y="108"/>
                  <a:pt x="92" y="107"/>
                  <a:pt x="92" y="106"/>
                </a:cubicBezTo>
                <a:cubicBezTo>
                  <a:pt x="92" y="106"/>
                  <a:pt x="92" y="84"/>
                  <a:pt x="92" y="84"/>
                </a:cubicBezTo>
                <a:cubicBezTo>
                  <a:pt x="108" y="84"/>
                  <a:pt x="108" y="84"/>
                  <a:pt x="108" y="84"/>
                </a:cubicBezTo>
                <a:cubicBezTo>
                  <a:pt x="108" y="72"/>
                  <a:pt x="108" y="72"/>
                  <a:pt x="108" y="72"/>
                </a:cubicBezTo>
                <a:cubicBezTo>
                  <a:pt x="92" y="72"/>
                  <a:pt x="92" y="72"/>
                  <a:pt x="92" y="72"/>
                </a:cubicBezTo>
                <a:cubicBezTo>
                  <a:pt x="92" y="56"/>
                  <a:pt x="92" y="56"/>
                  <a:pt x="92" y="56"/>
                </a:cubicBezTo>
                <a:cubicBezTo>
                  <a:pt x="82" y="56"/>
                  <a:pt x="82" y="56"/>
                  <a:pt x="82" y="56"/>
                </a:cubicBezTo>
                <a:cubicBezTo>
                  <a:pt x="81" y="59"/>
                  <a:pt x="81" y="62"/>
                  <a:pt x="79" y="64"/>
                </a:cubicBezTo>
                <a:cubicBezTo>
                  <a:pt x="78" y="66"/>
                  <a:pt x="77" y="68"/>
                  <a:pt x="75" y="70"/>
                </a:cubicBezTo>
                <a:cubicBezTo>
                  <a:pt x="73" y="71"/>
                  <a:pt x="71" y="72"/>
                  <a:pt x="68" y="73"/>
                </a:cubicBezTo>
                <a:cubicBezTo>
                  <a:pt x="68" y="84"/>
                  <a:pt x="68" y="84"/>
                  <a:pt x="68" y="84"/>
                </a:cubicBezTo>
                <a:cubicBezTo>
                  <a:pt x="76" y="84"/>
                  <a:pt x="76" y="84"/>
                  <a:pt x="76" y="84"/>
                </a:cubicBezTo>
                <a:cubicBezTo>
                  <a:pt x="76" y="105"/>
                  <a:pt x="76" y="105"/>
                  <a:pt x="76" y="105"/>
                </a:cubicBezTo>
                <a:cubicBezTo>
                  <a:pt x="76" y="108"/>
                  <a:pt x="76" y="110"/>
                  <a:pt x="77" y="111"/>
                </a:cubicBezTo>
                <a:cubicBezTo>
                  <a:pt x="78" y="113"/>
                  <a:pt x="79" y="114"/>
                  <a:pt x="80" y="116"/>
                </a:cubicBezTo>
                <a:cubicBezTo>
                  <a:pt x="82" y="117"/>
                  <a:pt x="84" y="118"/>
                  <a:pt x="87" y="119"/>
                </a:cubicBezTo>
                <a:cubicBezTo>
                  <a:pt x="89" y="120"/>
                  <a:pt x="92" y="120"/>
                  <a:pt x="95" y="120"/>
                </a:cubicBezTo>
                <a:cubicBezTo>
                  <a:pt x="97" y="120"/>
                  <a:pt x="100" y="120"/>
                  <a:pt x="102" y="119"/>
                </a:cubicBezTo>
                <a:cubicBezTo>
                  <a:pt x="104" y="119"/>
                  <a:pt x="108" y="118"/>
                  <a:pt x="111" y="116"/>
                </a:cubicBezTo>
                <a:cubicBezTo>
                  <a:pt x="111" y="107"/>
                  <a:pt x="111" y="107"/>
                  <a:pt x="111" y="107"/>
                </a:cubicBezTo>
                <a:cubicBezTo>
                  <a:pt x="107" y="109"/>
                  <a:pt x="103" y="110"/>
                  <a:pt x="100" y="110"/>
                </a:cubicBezTo>
                <a:cubicBezTo>
                  <a:pt x="98" y="110"/>
                  <a:pt x="96" y="109"/>
                  <a:pt x="94" y="108"/>
                </a:cubicBezTo>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54">
            <a:extLst>
              <a:ext uri="{FF2B5EF4-FFF2-40B4-BE49-F238E27FC236}">
                <a16:creationId xmlns:a16="http://schemas.microsoft.com/office/drawing/2014/main" id="{FEDD547E-6D12-48A4-B5A5-2A508CE67102}"/>
              </a:ext>
            </a:extLst>
          </p:cNvPr>
          <p:cNvSpPr>
            <a:spLocks noEditPoints="1"/>
          </p:cNvSpPr>
          <p:nvPr userDrawn="1"/>
        </p:nvSpPr>
        <p:spPr bwMode="auto">
          <a:xfrm>
            <a:off x="10733088" y="4746626"/>
            <a:ext cx="557212" cy="557213"/>
          </a:xfrm>
          <a:custGeom>
            <a:avLst/>
            <a:gdLst>
              <a:gd name="T0" fmla="*/ 106 w 176"/>
              <a:gd name="T1" fmla="*/ 57 h 176"/>
              <a:gd name="T2" fmla="*/ 107 w 176"/>
              <a:gd name="T3" fmla="*/ 56 h 176"/>
              <a:gd name="T4" fmla="*/ 105 w 176"/>
              <a:gd name="T5" fmla="*/ 56 h 176"/>
              <a:gd name="T6" fmla="*/ 105 w 176"/>
              <a:gd name="T7" fmla="*/ 56 h 176"/>
              <a:gd name="T8" fmla="*/ 98 w 176"/>
              <a:gd name="T9" fmla="*/ 56 h 176"/>
              <a:gd name="T10" fmla="*/ 97 w 176"/>
              <a:gd name="T11" fmla="*/ 56 h 176"/>
              <a:gd name="T12" fmla="*/ 81 w 176"/>
              <a:gd name="T13" fmla="*/ 83 h 176"/>
              <a:gd name="T14" fmla="*/ 66 w 176"/>
              <a:gd name="T15" fmla="*/ 56 h 176"/>
              <a:gd name="T16" fmla="*/ 65 w 176"/>
              <a:gd name="T17" fmla="*/ 56 h 176"/>
              <a:gd name="T18" fmla="*/ 58 w 176"/>
              <a:gd name="T19" fmla="*/ 56 h 176"/>
              <a:gd name="T20" fmla="*/ 56 w 176"/>
              <a:gd name="T21" fmla="*/ 56 h 176"/>
              <a:gd name="T22" fmla="*/ 77 w 176"/>
              <a:gd name="T23" fmla="*/ 93 h 176"/>
              <a:gd name="T24" fmla="*/ 77 w 176"/>
              <a:gd name="T25" fmla="*/ 119 h 176"/>
              <a:gd name="T26" fmla="*/ 77 w 176"/>
              <a:gd name="T27" fmla="*/ 120 h 176"/>
              <a:gd name="T28" fmla="*/ 77 w 176"/>
              <a:gd name="T29" fmla="*/ 120 h 176"/>
              <a:gd name="T30" fmla="*/ 78 w 176"/>
              <a:gd name="T31" fmla="*/ 120 h 176"/>
              <a:gd name="T32" fmla="*/ 85 w 176"/>
              <a:gd name="T33" fmla="*/ 120 h 176"/>
              <a:gd name="T34" fmla="*/ 86 w 176"/>
              <a:gd name="T35" fmla="*/ 120 h 176"/>
              <a:gd name="T36" fmla="*/ 86 w 176"/>
              <a:gd name="T37" fmla="*/ 93 h 176"/>
              <a:gd name="T38" fmla="*/ 96 w 176"/>
              <a:gd name="T39" fmla="*/ 75 h 176"/>
              <a:gd name="T40" fmla="*/ 106 w 176"/>
              <a:gd name="T41" fmla="*/ 57 h 176"/>
              <a:gd name="T42" fmla="*/ 108 w 176"/>
              <a:gd name="T43" fmla="*/ 111 h 176"/>
              <a:gd name="T44" fmla="*/ 102 w 176"/>
              <a:gd name="T45" fmla="*/ 114 h 176"/>
              <a:gd name="T46" fmla="*/ 103 w 176"/>
              <a:gd name="T47" fmla="*/ 118 h 176"/>
              <a:gd name="T48" fmla="*/ 106 w 176"/>
              <a:gd name="T49" fmla="*/ 120 h 176"/>
              <a:gd name="T50" fmla="*/ 107 w 176"/>
              <a:gd name="T51" fmla="*/ 120 h 176"/>
              <a:gd name="T52" fmla="*/ 112 w 176"/>
              <a:gd name="T53" fmla="*/ 117 h 176"/>
              <a:gd name="T54" fmla="*/ 111 w 176"/>
              <a:gd name="T55" fmla="*/ 113 h 176"/>
              <a:gd name="T56" fmla="*/ 108 w 176"/>
              <a:gd name="T57" fmla="*/ 111 h 176"/>
              <a:gd name="T58" fmla="*/ 116 w 176"/>
              <a:gd name="T59" fmla="*/ 57 h 176"/>
              <a:gd name="T60" fmla="*/ 115 w 176"/>
              <a:gd name="T61" fmla="*/ 57 h 176"/>
              <a:gd name="T62" fmla="*/ 111 w 176"/>
              <a:gd name="T63" fmla="*/ 61 h 176"/>
              <a:gd name="T64" fmla="*/ 106 w 176"/>
              <a:gd name="T65" fmla="*/ 105 h 176"/>
              <a:gd name="T66" fmla="*/ 106 w 176"/>
              <a:gd name="T67" fmla="*/ 106 h 176"/>
              <a:gd name="T68" fmla="*/ 107 w 176"/>
              <a:gd name="T69" fmla="*/ 106 h 176"/>
              <a:gd name="T70" fmla="*/ 107 w 176"/>
              <a:gd name="T71" fmla="*/ 106 h 176"/>
              <a:gd name="T72" fmla="*/ 110 w 176"/>
              <a:gd name="T73" fmla="*/ 107 h 176"/>
              <a:gd name="T74" fmla="*/ 111 w 176"/>
              <a:gd name="T75" fmla="*/ 107 h 176"/>
              <a:gd name="T76" fmla="*/ 111 w 176"/>
              <a:gd name="T77" fmla="*/ 106 h 176"/>
              <a:gd name="T78" fmla="*/ 118 w 176"/>
              <a:gd name="T79" fmla="*/ 69 h 176"/>
              <a:gd name="T80" fmla="*/ 120 w 176"/>
              <a:gd name="T81" fmla="*/ 63 h 176"/>
              <a:gd name="T82" fmla="*/ 119 w 176"/>
              <a:gd name="T83" fmla="*/ 59 h 176"/>
              <a:gd name="T84" fmla="*/ 116 w 176"/>
              <a:gd name="T85" fmla="*/ 57 h 176"/>
              <a:gd name="T86" fmla="*/ 160 w 176"/>
              <a:gd name="T87" fmla="*/ 0 h 176"/>
              <a:gd name="T88" fmla="*/ 16 w 176"/>
              <a:gd name="T89" fmla="*/ 0 h 176"/>
              <a:gd name="T90" fmla="*/ 0 w 176"/>
              <a:gd name="T91" fmla="*/ 16 h 176"/>
              <a:gd name="T92" fmla="*/ 0 w 176"/>
              <a:gd name="T93" fmla="*/ 160 h 176"/>
              <a:gd name="T94" fmla="*/ 16 w 176"/>
              <a:gd name="T95" fmla="*/ 176 h 176"/>
              <a:gd name="T96" fmla="*/ 160 w 176"/>
              <a:gd name="T97" fmla="*/ 176 h 176"/>
              <a:gd name="T98" fmla="*/ 176 w 176"/>
              <a:gd name="T99" fmla="*/ 160 h 176"/>
              <a:gd name="T100" fmla="*/ 176 w 176"/>
              <a:gd name="T101" fmla="*/ 16 h 176"/>
              <a:gd name="T102" fmla="*/ 160 w 176"/>
              <a:gd name="T103" fmla="*/ 0 h 176"/>
              <a:gd name="T104" fmla="*/ 168 w 176"/>
              <a:gd name="T105" fmla="*/ 160 h 176"/>
              <a:gd name="T106" fmla="*/ 160 w 176"/>
              <a:gd name="T107" fmla="*/ 168 h 176"/>
              <a:gd name="T108" fmla="*/ 16 w 176"/>
              <a:gd name="T109" fmla="*/ 168 h 176"/>
              <a:gd name="T110" fmla="*/ 8 w 176"/>
              <a:gd name="T111" fmla="*/ 160 h 176"/>
              <a:gd name="T112" fmla="*/ 8 w 176"/>
              <a:gd name="T113" fmla="*/ 16 h 176"/>
              <a:gd name="T114" fmla="*/ 16 w 176"/>
              <a:gd name="T115" fmla="*/ 8 h 176"/>
              <a:gd name="T116" fmla="*/ 160 w 176"/>
              <a:gd name="T117" fmla="*/ 8 h 176"/>
              <a:gd name="T118" fmla="*/ 168 w 176"/>
              <a:gd name="T119" fmla="*/ 16 h 176"/>
              <a:gd name="T120" fmla="*/ 168 w 176"/>
              <a:gd name="T121" fmla="*/ 1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106" y="57"/>
                </a:moveTo>
                <a:cubicBezTo>
                  <a:pt x="107" y="56"/>
                  <a:pt x="107" y="56"/>
                  <a:pt x="107" y="56"/>
                </a:cubicBezTo>
                <a:cubicBezTo>
                  <a:pt x="105" y="56"/>
                  <a:pt x="105" y="56"/>
                  <a:pt x="105" y="56"/>
                </a:cubicBezTo>
                <a:cubicBezTo>
                  <a:pt x="105" y="56"/>
                  <a:pt x="105" y="56"/>
                  <a:pt x="105" y="56"/>
                </a:cubicBezTo>
                <a:cubicBezTo>
                  <a:pt x="103" y="57"/>
                  <a:pt x="100" y="57"/>
                  <a:pt x="98" y="56"/>
                </a:cubicBezTo>
                <a:cubicBezTo>
                  <a:pt x="97" y="56"/>
                  <a:pt x="97" y="56"/>
                  <a:pt x="97" y="56"/>
                </a:cubicBezTo>
                <a:cubicBezTo>
                  <a:pt x="81" y="83"/>
                  <a:pt x="81" y="83"/>
                  <a:pt x="81" y="83"/>
                </a:cubicBezTo>
                <a:cubicBezTo>
                  <a:pt x="66" y="56"/>
                  <a:pt x="66" y="56"/>
                  <a:pt x="66" y="56"/>
                </a:cubicBezTo>
                <a:cubicBezTo>
                  <a:pt x="65" y="56"/>
                  <a:pt x="65" y="56"/>
                  <a:pt x="65" y="56"/>
                </a:cubicBezTo>
                <a:cubicBezTo>
                  <a:pt x="63" y="57"/>
                  <a:pt x="60" y="57"/>
                  <a:pt x="58" y="56"/>
                </a:cubicBezTo>
                <a:cubicBezTo>
                  <a:pt x="56" y="56"/>
                  <a:pt x="56" y="56"/>
                  <a:pt x="56" y="56"/>
                </a:cubicBezTo>
                <a:cubicBezTo>
                  <a:pt x="77" y="93"/>
                  <a:pt x="77" y="93"/>
                  <a:pt x="77" y="93"/>
                </a:cubicBezTo>
                <a:cubicBezTo>
                  <a:pt x="77" y="119"/>
                  <a:pt x="77" y="119"/>
                  <a:pt x="77" y="119"/>
                </a:cubicBezTo>
                <a:cubicBezTo>
                  <a:pt x="77" y="120"/>
                  <a:pt x="77" y="120"/>
                  <a:pt x="77" y="120"/>
                </a:cubicBezTo>
                <a:cubicBezTo>
                  <a:pt x="77" y="120"/>
                  <a:pt x="77" y="120"/>
                  <a:pt x="77" y="120"/>
                </a:cubicBezTo>
                <a:cubicBezTo>
                  <a:pt x="78" y="120"/>
                  <a:pt x="78" y="120"/>
                  <a:pt x="78" y="120"/>
                </a:cubicBezTo>
                <a:cubicBezTo>
                  <a:pt x="80" y="119"/>
                  <a:pt x="83" y="119"/>
                  <a:pt x="85" y="120"/>
                </a:cubicBezTo>
                <a:cubicBezTo>
                  <a:pt x="86" y="120"/>
                  <a:pt x="86" y="120"/>
                  <a:pt x="86" y="120"/>
                </a:cubicBezTo>
                <a:cubicBezTo>
                  <a:pt x="86" y="93"/>
                  <a:pt x="86" y="93"/>
                  <a:pt x="86" y="93"/>
                </a:cubicBezTo>
                <a:cubicBezTo>
                  <a:pt x="86" y="91"/>
                  <a:pt x="91" y="83"/>
                  <a:pt x="96" y="75"/>
                </a:cubicBezTo>
                <a:cubicBezTo>
                  <a:pt x="101" y="66"/>
                  <a:pt x="106" y="57"/>
                  <a:pt x="106" y="57"/>
                </a:cubicBezTo>
                <a:moveTo>
                  <a:pt x="108" y="111"/>
                </a:moveTo>
                <a:cubicBezTo>
                  <a:pt x="105" y="110"/>
                  <a:pt x="103" y="111"/>
                  <a:pt x="102" y="114"/>
                </a:cubicBezTo>
                <a:cubicBezTo>
                  <a:pt x="102" y="116"/>
                  <a:pt x="102" y="117"/>
                  <a:pt x="103" y="118"/>
                </a:cubicBezTo>
                <a:cubicBezTo>
                  <a:pt x="104" y="119"/>
                  <a:pt x="105" y="119"/>
                  <a:pt x="106" y="120"/>
                </a:cubicBezTo>
                <a:cubicBezTo>
                  <a:pt x="106" y="120"/>
                  <a:pt x="107" y="120"/>
                  <a:pt x="107" y="120"/>
                </a:cubicBezTo>
                <a:cubicBezTo>
                  <a:pt x="109" y="120"/>
                  <a:pt x="111" y="119"/>
                  <a:pt x="112" y="117"/>
                </a:cubicBezTo>
                <a:cubicBezTo>
                  <a:pt x="112" y="115"/>
                  <a:pt x="112" y="114"/>
                  <a:pt x="111" y="113"/>
                </a:cubicBezTo>
                <a:cubicBezTo>
                  <a:pt x="111" y="112"/>
                  <a:pt x="110" y="111"/>
                  <a:pt x="108" y="111"/>
                </a:cubicBezTo>
                <a:moveTo>
                  <a:pt x="116" y="57"/>
                </a:moveTo>
                <a:cubicBezTo>
                  <a:pt x="116" y="57"/>
                  <a:pt x="116" y="57"/>
                  <a:pt x="115" y="57"/>
                </a:cubicBezTo>
                <a:cubicBezTo>
                  <a:pt x="113" y="57"/>
                  <a:pt x="111" y="58"/>
                  <a:pt x="111" y="61"/>
                </a:cubicBezTo>
                <a:cubicBezTo>
                  <a:pt x="108" y="95"/>
                  <a:pt x="106" y="105"/>
                  <a:pt x="106" y="105"/>
                </a:cubicBezTo>
                <a:cubicBezTo>
                  <a:pt x="106" y="106"/>
                  <a:pt x="106" y="106"/>
                  <a:pt x="106" y="106"/>
                </a:cubicBezTo>
                <a:cubicBezTo>
                  <a:pt x="107" y="106"/>
                  <a:pt x="107" y="106"/>
                  <a:pt x="107" y="106"/>
                </a:cubicBezTo>
                <a:cubicBezTo>
                  <a:pt x="107" y="106"/>
                  <a:pt x="107" y="106"/>
                  <a:pt x="107" y="106"/>
                </a:cubicBezTo>
                <a:cubicBezTo>
                  <a:pt x="108" y="106"/>
                  <a:pt x="109" y="106"/>
                  <a:pt x="110" y="107"/>
                </a:cubicBezTo>
                <a:cubicBezTo>
                  <a:pt x="111" y="107"/>
                  <a:pt x="111" y="107"/>
                  <a:pt x="111" y="107"/>
                </a:cubicBezTo>
                <a:cubicBezTo>
                  <a:pt x="111" y="106"/>
                  <a:pt x="111" y="106"/>
                  <a:pt x="111" y="106"/>
                </a:cubicBezTo>
                <a:cubicBezTo>
                  <a:pt x="113" y="94"/>
                  <a:pt x="116" y="78"/>
                  <a:pt x="118" y="69"/>
                </a:cubicBezTo>
                <a:cubicBezTo>
                  <a:pt x="119" y="66"/>
                  <a:pt x="120" y="64"/>
                  <a:pt x="120" y="63"/>
                </a:cubicBezTo>
                <a:cubicBezTo>
                  <a:pt x="120" y="61"/>
                  <a:pt x="120" y="60"/>
                  <a:pt x="119" y="59"/>
                </a:cubicBezTo>
                <a:cubicBezTo>
                  <a:pt x="119" y="58"/>
                  <a:pt x="118" y="57"/>
                  <a:pt x="116" y="57"/>
                </a:cubicBezTo>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55">
            <a:extLst>
              <a:ext uri="{FF2B5EF4-FFF2-40B4-BE49-F238E27FC236}">
                <a16:creationId xmlns:a16="http://schemas.microsoft.com/office/drawing/2014/main" id="{896895E1-B13A-4E21-84A7-2B74217EFF03}"/>
              </a:ext>
            </a:extLst>
          </p:cNvPr>
          <p:cNvSpPr>
            <a:spLocks noEditPoints="1"/>
          </p:cNvSpPr>
          <p:nvPr userDrawn="1"/>
        </p:nvSpPr>
        <p:spPr bwMode="auto">
          <a:xfrm>
            <a:off x="1163638" y="5810251"/>
            <a:ext cx="557212" cy="557213"/>
          </a:xfrm>
          <a:custGeom>
            <a:avLst/>
            <a:gdLst>
              <a:gd name="T0" fmla="*/ 62 w 176"/>
              <a:gd name="T1" fmla="*/ 80 h 176"/>
              <a:gd name="T2" fmla="*/ 44 w 176"/>
              <a:gd name="T3" fmla="*/ 94 h 176"/>
              <a:gd name="T4" fmla="*/ 60 w 176"/>
              <a:gd name="T5" fmla="*/ 104 h 176"/>
              <a:gd name="T6" fmla="*/ 60 w 176"/>
              <a:gd name="T7" fmla="*/ 104 h 176"/>
              <a:gd name="T8" fmla="*/ 63 w 176"/>
              <a:gd name="T9" fmla="*/ 106 h 176"/>
              <a:gd name="T10" fmla="*/ 70 w 176"/>
              <a:gd name="T11" fmla="*/ 110 h 176"/>
              <a:gd name="T12" fmla="*/ 82 w 176"/>
              <a:gd name="T13" fmla="*/ 101 h 176"/>
              <a:gd name="T14" fmla="*/ 88 w 176"/>
              <a:gd name="T15" fmla="*/ 97 h 176"/>
              <a:gd name="T16" fmla="*/ 88 w 176"/>
              <a:gd name="T17" fmla="*/ 97 h 176"/>
              <a:gd name="T18" fmla="*/ 88 w 176"/>
              <a:gd name="T19" fmla="*/ 97 h 176"/>
              <a:gd name="T20" fmla="*/ 88 w 176"/>
              <a:gd name="T21" fmla="*/ 97 h 176"/>
              <a:gd name="T22" fmla="*/ 88 w 176"/>
              <a:gd name="T23" fmla="*/ 97 h 176"/>
              <a:gd name="T24" fmla="*/ 102 w 176"/>
              <a:gd name="T25" fmla="*/ 107 h 176"/>
              <a:gd name="T26" fmla="*/ 106 w 176"/>
              <a:gd name="T27" fmla="*/ 110 h 176"/>
              <a:gd name="T28" fmla="*/ 132 w 176"/>
              <a:gd name="T29" fmla="*/ 94 h 176"/>
              <a:gd name="T30" fmla="*/ 113 w 176"/>
              <a:gd name="T31" fmla="*/ 79 h 176"/>
              <a:gd name="T32" fmla="*/ 88 w 176"/>
              <a:gd name="T33" fmla="*/ 95 h 176"/>
              <a:gd name="T34" fmla="*/ 62 w 176"/>
              <a:gd name="T35" fmla="*/ 80 h 176"/>
              <a:gd name="T36" fmla="*/ 106 w 176"/>
              <a:gd name="T37" fmla="*/ 120 h 176"/>
              <a:gd name="T38" fmla="*/ 106 w 176"/>
              <a:gd name="T39" fmla="*/ 120 h 176"/>
              <a:gd name="T40" fmla="*/ 88 w 176"/>
              <a:gd name="T41" fmla="*/ 107 h 176"/>
              <a:gd name="T42" fmla="*/ 71 w 176"/>
              <a:gd name="T43" fmla="*/ 120 h 176"/>
              <a:gd name="T44" fmla="*/ 71 w 176"/>
              <a:gd name="T45" fmla="*/ 120 h 176"/>
              <a:gd name="T46" fmla="*/ 62 w 176"/>
              <a:gd name="T47" fmla="*/ 114 h 176"/>
              <a:gd name="T48" fmla="*/ 62 w 176"/>
              <a:gd name="T49" fmla="*/ 119 h 176"/>
              <a:gd name="T50" fmla="*/ 88 w 176"/>
              <a:gd name="T51" fmla="*/ 136 h 176"/>
              <a:gd name="T52" fmla="*/ 114 w 176"/>
              <a:gd name="T53" fmla="*/ 119 h 176"/>
              <a:gd name="T54" fmla="*/ 114 w 176"/>
              <a:gd name="T55" fmla="*/ 115 h 176"/>
              <a:gd name="T56" fmla="*/ 106 w 176"/>
              <a:gd name="T57" fmla="*/ 120 h 176"/>
              <a:gd name="T58" fmla="*/ 113 w 176"/>
              <a:gd name="T59" fmla="*/ 79 h 176"/>
              <a:gd name="T60" fmla="*/ 113 w 176"/>
              <a:gd name="T61" fmla="*/ 79 h 176"/>
              <a:gd name="T62" fmla="*/ 113 w 176"/>
              <a:gd name="T63" fmla="*/ 79 h 176"/>
              <a:gd name="T64" fmla="*/ 113 w 176"/>
              <a:gd name="T65" fmla="*/ 79 h 176"/>
              <a:gd name="T66" fmla="*/ 44 w 176"/>
              <a:gd name="T67" fmla="*/ 65 h 176"/>
              <a:gd name="T68" fmla="*/ 62 w 176"/>
              <a:gd name="T69" fmla="*/ 80 h 176"/>
              <a:gd name="T70" fmla="*/ 88 w 176"/>
              <a:gd name="T71" fmla="*/ 63 h 176"/>
              <a:gd name="T72" fmla="*/ 70 w 176"/>
              <a:gd name="T73" fmla="*/ 48 h 176"/>
              <a:gd name="T74" fmla="*/ 44 w 176"/>
              <a:gd name="T75" fmla="*/ 65 h 176"/>
              <a:gd name="T76" fmla="*/ 160 w 176"/>
              <a:gd name="T77" fmla="*/ 0 h 176"/>
              <a:gd name="T78" fmla="*/ 16 w 176"/>
              <a:gd name="T79" fmla="*/ 0 h 176"/>
              <a:gd name="T80" fmla="*/ 0 w 176"/>
              <a:gd name="T81" fmla="*/ 16 h 176"/>
              <a:gd name="T82" fmla="*/ 0 w 176"/>
              <a:gd name="T83" fmla="*/ 160 h 176"/>
              <a:gd name="T84" fmla="*/ 16 w 176"/>
              <a:gd name="T85" fmla="*/ 176 h 176"/>
              <a:gd name="T86" fmla="*/ 160 w 176"/>
              <a:gd name="T87" fmla="*/ 176 h 176"/>
              <a:gd name="T88" fmla="*/ 176 w 176"/>
              <a:gd name="T89" fmla="*/ 160 h 176"/>
              <a:gd name="T90" fmla="*/ 176 w 176"/>
              <a:gd name="T91" fmla="*/ 16 h 176"/>
              <a:gd name="T92" fmla="*/ 160 w 176"/>
              <a:gd name="T93" fmla="*/ 0 h 176"/>
              <a:gd name="T94" fmla="*/ 168 w 176"/>
              <a:gd name="T95" fmla="*/ 160 h 176"/>
              <a:gd name="T96" fmla="*/ 160 w 176"/>
              <a:gd name="T97" fmla="*/ 168 h 176"/>
              <a:gd name="T98" fmla="*/ 16 w 176"/>
              <a:gd name="T99" fmla="*/ 168 h 176"/>
              <a:gd name="T100" fmla="*/ 8 w 176"/>
              <a:gd name="T101" fmla="*/ 160 h 176"/>
              <a:gd name="T102" fmla="*/ 8 w 176"/>
              <a:gd name="T103" fmla="*/ 16 h 176"/>
              <a:gd name="T104" fmla="*/ 16 w 176"/>
              <a:gd name="T105" fmla="*/ 8 h 176"/>
              <a:gd name="T106" fmla="*/ 160 w 176"/>
              <a:gd name="T107" fmla="*/ 8 h 176"/>
              <a:gd name="T108" fmla="*/ 168 w 176"/>
              <a:gd name="T109" fmla="*/ 16 h 176"/>
              <a:gd name="T110" fmla="*/ 168 w 176"/>
              <a:gd name="T111" fmla="*/ 160 h 176"/>
              <a:gd name="T112" fmla="*/ 106 w 176"/>
              <a:gd name="T113" fmla="*/ 48 h 176"/>
              <a:gd name="T114" fmla="*/ 88 w 176"/>
              <a:gd name="T115" fmla="*/ 63 h 176"/>
              <a:gd name="T116" fmla="*/ 113 w 176"/>
              <a:gd name="T117" fmla="*/ 79 h 176"/>
              <a:gd name="T118" fmla="*/ 132 w 176"/>
              <a:gd name="T119" fmla="*/ 65 h 176"/>
              <a:gd name="T120" fmla="*/ 106 w 176"/>
              <a:gd name="T121" fmla="*/ 4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76">
                <a:moveTo>
                  <a:pt x="62" y="80"/>
                </a:moveTo>
                <a:cubicBezTo>
                  <a:pt x="44" y="94"/>
                  <a:pt x="44" y="94"/>
                  <a:pt x="44" y="94"/>
                </a:cubicBezTo>
                <a:cubicBezTo>
                  <a:pt x="60" y="104"/>
                  <a:pt x="60" y="104"/>
                  <a:pt x="60" y="104"/>
                </a:cubicBezTo>
                <a:cubicBezTo>
                  <a:pt x="60" y="104"/>
                  <a:pt x="60" y="104"/>
                  <a:pt x="60" y="104"/>
                </a:cubicBezTo>
                <a:cubicBezTo>
                  <a:pt x="63" y="106"/>
                  <a:pt x="63" y="106"/>
                  <a:pt x="63" y="106"/>
                </a:cubicBezTo>
                <a:cubicBezTo>
                  <a:pt x="70" y="110"/>
                  <a:pt x="70" y="110"/>
                  <a:pt x="70" y="110"/>
                </a:cubicBezTo>
                <a:cubicBezTo>
                  <a:pt x="82" y="101"/>
                  <a:pt x="82" y="101"/>
                  <a:pt x="82" y="101"/>
                </a:cubicBezTo>
                <a:cubicBezTo>
                  <a:pt x="88" y="97"/>
                  <a:pt x="88" y="97"/>
                  <a:pt x="88" y="97"/>
                </a:cubicBezTo>
                <a:cubicBezTo>
                  <a:pt x="88" y="97"/>
                  <a:pt x="88" y="97"/>
                  <a:pt x="88" y="97"/>
                </a:cubicBezTo>
                <a:cubicBezTo>
                  <a:pt x="88" y="97"/>
                  <a:pt x="88" y="97"/>
                  <a:pt x="88" y="97"/>
                </a:cubicBezTo>
                <a:cubicBezTo>
                  <a:pt x="88" y="97"/>
                  <a:pt x="88" y="97"/>
                  <a:pt x="88" y="97"/>
                </a:cubicBezTo>
                <a:cubicBezTo>
                  <a:pt x="88" y="97"/>
                  <a:pt x="88" y="97"/>
                  <a:pt x="88" y="97"/>
                </a:cubicBezTo>
                <a:cubicBezTo>
                  <a:pt x="102" y="107"/>
                  <a:pt x="102" y="107"/>
                  <a:pt x="102" y="107"/>
                </a:cubicBezTo>
                <a:cubicBezTo>
                  <a:pt x="106" y="110"/>
                  <a:pt x="106" y="110"/>
                  <a:pt x="106" y="110"/>
                </a:cubicBezTo>
                <a:cubicBezTo>
                  <a:pt x="132" y="94"/>
                  <a:pt x="132" y="94"/>
                  <a:pt x="132" y="94"/>
                </a:cubicBezTo>
                <a:cubicBezTo>
                  <a:pt x="113" y="79"/>
                  <a:pt x="113" y="79"/>
                  <a:pt x="113" y="79"/>
                </a:cubicBezTo>
                <a:cubicBezTo>
                  <a:pt x="88" y="95"/>
                  <a:pt x="88" y="95"/>
                  <a:pt x="88" y="95"/>
                </a:cubicBezTo>
                <a:lnTo>
                  <a:pt x="62" y="80"/>
                </a:lnTo>
                <a:close/>
                <a:moveTo>
                  <a:pt x="106" y="120"/>
                </a:moveTo>
                <a:cubicBezTo>
                  <a:pt x="106" y="120"/>
                  <a:pt x="106" y="120"/>
                  <a:pt x="106" y="120"/>
                </a:cubicBezTo>
                <a:cubicBezTo>
                  <a:pt x="88" y="107"/>
                  <a:pt x="88" y="107"/>
                  <a:pt x="88" y="107"/>
                </a:cubicBezTo>
                <a:cubicBezTo>
                  <a:pt x="71" y="120"/>
                  <a:pt x="71" y="120"/>
                  <a:pt x="71" y="120"/>
                </a:cubicBezTo>
                <a:cubicBezTo>
                  <a:pt x="71" y="120"/>
                  <a:pt x="71" y="120"/>
                  <a:pt x="71" y="120"/>
                </a:cubicBezTo>
                <a:cubicBezTo>
                  <a:pt x="62" y="114"/>
                  <a:pt x="62" y="114"/>
                  <a:pt x="62" y="114"/>
                </a:cubicBezTo>
                <a:cubicBezTo>
                  <a:pt x="62" y="119"/>
                  <a:pt x="62" y="119"/>
                  <a:pt x="62" y="119"/>
                </a:cubicBezTo>
                <a:cubicBezTo>
                  <a:pt x="88" y="136"/>
                  <a:pt x="88" y="136"/>
                  <a:pt x="88" y="136"/>
                </a:cubicBezTo>
                <a:cubicBezTo>
                  <a:pt x="114" y="119"/>
                  <a:pt x="114" y="119"/>
                  <a:pt x="114" y="119"/>
                </a:cubicBezTo>
                <a:cubicBezTo>
                  <a:pt x="114" y="115"/>
                  <a:pt x="114" y="115"/>
                  <a:pt x="114" y="115"/>
                </a:cubicBezTo>
                <a:cubicBezTo>
                  <a:pt x="106" y="120"/>
                  <a:pt x="106" y="120"/>
                  <a:pt x="106" y="120"/>
                </a:cubicBezTo>
                <a:close/>
                <a:moveTo>
                  <a:pt x="113" y="79"/>
                </a:moveTo>
                <a:cubicBezTo>
                  <a:pt x="113" y="79"/>
                  <a:pt x="113" y="79"/>
                  <a:pt x="113" y="79"/>
                </a:cubicBezTo>
                <a:cubicBezTo>
                  <a:pt x="113" y="79"/>
                  <a:pt x="113" y="79"/>
                  <a:pt x="113" y="79"/>
                </a:cubicBezTo>
                <a:cubicBezTo>
                  <a:pt x="113" y="79"/>
                  <a:pt x="113" y="79"/>
                  <a:pt x="113" y="79"/>
                </a:cubicBezTo>
                <a:close/>
                <a:moveTo>
                  <a:pt x="44" y="65"/>
                </a:moveTo>
                <a:cubicBezTo>
                  <a:pt x="62" y="80"/>
                  <a:pt x="62" y="80"/>
                  <a:pt x="62" y="80"/>
                </a:cubicBezTo>
                <a:cubicBezTo>
                  <a:pt x="88" y="63"/>
                  <a:pt x="88" y="63"/>
                  <a:pt x="88" y="63"/>
                </a:cubicBezTo>
                <a:cubicBezTo>
                  <a:pt x="70" y="48"/>
                  <a:pt x="70" y="48"/>
                  <a:pt x="70" y="48"/>
                </a:cubicBezTo>
                <a:lnTo>
                  <a:pt x="44" y="65"/>
                </a:lnTo>
                <a:close/>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moveTo>
                  <a:pt x="106" y="48"/>
                </a:moveTo>
                <a:cubicBezTo>
                  <a:pt x="88" y="63"/>
                  <a:pt x="88" y="63"/>
                  <a:pt x="88" y="63"/>
                </a:cubicBezTo>
                <a:cubicBezTo>
                  <a:pt x="113" y="79"/>
                  <a:pt x="113" y="79"/>
                  <a:pt x="113" y="79"/>
                </a:cubicBezTo>
                <a:cubicBezTo>
                  <a:pt x="132" y="65"/>
                  <a:pt x="132" y="65"/>
                  <a:pt x="132" y="65"/>
                </a:cubicBezTo>
                <a:lnTo>
                  <a:pt x="106" y="4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56">
            <a:extLst>
              <a:ext uri="{FF2B5EF4-FFF2-40B4-BE49-F238E27FC236}">
                <a16:creationId xmlns:a16="http://schemas.microsoft.com/office/drawing/2014/main" id="{2725B4FA-216B-474A-BA06-AB226CFBE861}"/>
              </a:ext>
            </a:extLst>
          </p:cNvPr>
          <p:cNvSpPr>
            <a:spLocks noEditPoints="1"/>
          </p:cNvSpPr>
          <p:nvPr userDrawn="1"/>
        </p:nvSpPr>
        <p:spPr bwMode="auto">
          <a:xfrm>
            <a:off x="2227263" y="5810251"/>
            <a:ext cx="557212" cy="557213"/>
          </a:xfrm>
          <a:custGeom>
            <a:avLst/>
            <a:gdLst>
              <a:gd name="T0" fmla="*/ 160 w 176"/>
              <a:gd name="T1" fmla="*/ 0 h 176"/>
              <a:gd name="T2" fmla="*/ 16 w 176"/>
              <a:gd name="T3" fmla="*/ 0 h 176"/>
              <a:gd name="T4" fmla="*/ 0 w 176"/>
              <a:gd name="T5" fmla="*/ 16 h 176"/>
              <a:gd name="T6" fmla="*/ 0 w 176"/>
              <a:gd name="T7" fmla="*/ 160 h 176"/>
              <a:gd name="T8" fmla="*/ 16 w 176"/>
              <a:gd name="T9" fmla="*/ 176 h 176"/>
              <a:gd name="T10" fmla="*/ 160 w 176"/>
              <a:gd name="T11" fmla="*/ 176 h 176"/>
              <a:gd name="T12" fmla="*/ 176 w 176"/>
              <a:gd name="T13" fmla="*/ 160 h 176"/>
              <a:gd name="T14" fmla="*/ 176 w 176"/>
              <a:gd name="T15" fmla="*/ 16 h 176"/>
              <a:gd name="T16" fmla="*/ 160 w 176"/>
              <a:gd name="T17" fmla="*/ 0 h 176"/>
              <a:gd name="T18" fmla="*/ 168 w 176"/>
              <a:gd name="T19" fmla="*/ 160 h 176"/>
              <a:gd name="T20" fmla="*/ 160 w 176"/>
              <a:gd name="T21" fmla="*/ 168 h 176"/>
              <a:gd name="T22" fmla="*/ 16 w 176"/>
              <a:gd name="T23" fmla="*/ 168 h 176"/>
              <a:gd name="T24" fmla="*/ 8 w 176"/>
              <a:gd name="T25" fmla="*/ 160 h 176"/>
              <a:gd name="T26" fmla="*/ 8 w 176"/>
              <a:gd name="T27" fmla="*/ 16 h 176"/>
              <a:gd name="T28" fmla="*/ 16 w 176"/>
              <a:gd name="T29" fmla="*/ 8 h 176"/>
              <a:gd name="T30" fmla="*/ 160 w 176"/>
              <a:gd name="T31" fmla="*/ 8 h 176"/>
              <a:gd name="T32" fmla="*/ 168 w 176"/>
              <a:gd name="T33" fmla="*/ 16 h 176"/>
              <a:gd name="T34" fmla="*/ 168 w 176"/>
              <a:gd name="T35" fmla="*/ 160 h 176"/>
              <a:gd name="T36" fmla="*/ 112 w 176"/>
              <a:gd name="T37" fmla="*/ 48 h 176"/>
              <a:gd name="T38" fmla="*/ 64 w 176"/>
              <a:gd name="T39" fmla="*/ 48 h 176"/>
              <a:gd name="T40" fmla="*/ 48 w 176"/>
              <a:gd name="T41" fmla="*/ 64 h 176"/>
              <a:gd name="T42" fmla="*/ 48 w 176"/>
              <a:gd name="T43" fmla="*/ 112 h 176"/>
              <a:gd name="T44" fmla="*/ 64 w 176"/>
              <a:gd name="T45" fmla="*/ 128 h 176"/>
              <a:gd name="T46" fmla="*/ 112 w 176"/>
              <a:gd name="T47" fmla="*/ 128 h 176"/>
              <a:gd name="T48" fmla="*/ 128 w 176"/>
              <a:gd name="T49" fmla="*/ 112 h 176"/>
              <a:gd name="T50" fmla="*/ 128 w 176"/>
              <a:gd name="T51" fmla="*/ 64 h 176"/>
              <a:gd name="T52" fmla="*/ 112 w 176"/>
              <a:gd name="T53" fmla="*/ 48 h 176"/>
              <a:gd name="T54" fmla="*/ 104 w 176"/>
              <a:gd name="T55" fmla="*/ 60 h 176"/>
              <a:gd name="T56" fmla="*/ 116 w 176"/>
              <a:gd name="T57" fmla="*/ 60 h 176"/>
              <a:gd name="T58" fmla="*/ 116 w 176"/>
              <a:gd name="T59" fmla="*/ 72 h 176"/>
              <a:gd name="T60" fmla="*/ 104 w 176"/>
              <a:gd name="T61" fmla="*/ 72 h 176"/>
              <a:gd name="T62" fmla="*/ 104 w 176"/>
              <a:gd name="T63" fmla="*/ 60 h 176"/>
              <a:gd name="T64" fmla="*/ 88 w 176"/>
              <a:gd name="T65" fmla="*/ 72 h 176"/>
              <a:gd name="T66" fmla="*/ 104 w 176"/>
              <a:gd name="T67" fmla="*/ 88 h 176"/>
              <a:gd name="T68" fmla="*/ 88 w 176"/>
              <a:gd name="T69" fmla="*/ 104 h 176"/>
              <a:gd name="T70" fmla="*/ 72 w 176"/>
              <a:gd name="T71" fmla="*/ 88 h 176"/>
              <a:gd name="T72" fmla="*/ 88 w 176"/>
              <a:gd name="T73" fmla="*/ 72 h 176"/>
              <a:gd name="T74" fmla="*/ 120 w 176"/>
              <a:gd name="T75" fmla="*/ 112 h 176"/>
              <a:gd name="T76" fmla="*/ 112 w 176"/>
              <a:gd name="T77" fmla="*/ 120 h 176"/>
              <a:gd name="T78" fmla="*/ 64 w 176"/>
              <a:gd name="T79" fmla="*/ 120 h 176"/>
              <a:gd name="T80" fmla="*/ 56 w 176"/>
              <a:gd name="T81" fmla="*/ 112 h 176"/>
              <a:gd name="T82" fmla="*/ 56 w 176"/>
              <a:gd name="T83" fmla="*/ 84 h 176"/>
              <a:gd name="T84" fmla="*/ 64 w 176"/>
              <a:gd name="T85" fmla="*/ 84 h 176"/>
              <a:gd name="T86" fmla="*/ 64 w 176"/>
              <a:gd name="T87" fmla="*/ 88 h 176"/>
              <a:gd name="T88" fmla="*/ 88 w 176"/>
              <a:gd name="T89" fmla="*/ 112 h 176"/>
              <a:gd name="T90" fmla="*/ 112 w 176"/>
              <a:gd name="T91" fmla="*/ 88 h 176"/>
              <a:gd name="T92" fmla="*/ 112 w 176"/>
              <a:gd name="T93" fmla="*/ 84 h 176"/>
              <a:gd name="T94" fmla="*/ 120 w 176"/>
              <a:gd name="T95" fmla="*/ 84 h 176"/>
              <a:gd name="T96" fmla="*/ 120 w 176"/>
              <a:gd name="T97" fmla="*/ 11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6" h="176">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moveTo>
                  <a:pt x="112" y="48"/>
                </a:moveTo>
                <a:cubicBezTo>
                  <a:pt x="64" y="48"/>
                  <a:pt x="64" y="48"/>
                  <a:pt x="64" y="48"/>
                </a:cubicBezTo>
                <a:cubicBezTo>
                  <a:pt x="55" y="48"/>
                  <a:pt x="48" y="55"/>
                  <a:pt x="48" y="64"/>
                </a:cubicBezTo>
                <a:cubicBezTo>
                  <a:pt x="48" y="112"/>
                  <a:pt x="48" y="112"/>
                  <a:pt x="48" y="112"/>
                </a:cubicBezTo>
                <a:cubicBezTo>
                  <a:pt x="48" y="121"/>
                  <a:pt x="55" y="128"/>
                  <a:pt x="64" y="128"/>
                </a:cubicBezTo>
                <a:cubicBezTo>
                  <a:pt x="112" y="128"/>
                  <a:pt x="112" y="128"/>
                  <a:pt x="112" y="128"/>
                </a:cubicBezTo>
                <a:cubicBezTo>
                  <a:pt x="121" y="128"/>
                  <a:pt x="128" y="121"/>
                  <a:pt x="128" y="112"/>
                </a:cubicBezTo>
                <a:cubicBezTo>
                  <a:pt x="128" y="64"/>
                  <a:pt x="128" y="64"/>
                  <a:pt x="128" y="64"/>
                </a:cubicBezTo>
                <a:cubicBezTo>
                  <a:pt x="128" y="55"/>
                  <a:pt x="121" y="48"/>
                  <a:pt x="112" y="48"/>
                </a:cubicBezTo>
                <a:moveTo>
                  <a:pt x="104" y="60"/>
                </a:moveTo>
                <a:cubicBezTo>
                  <a:pt x="116" y="60"/>
                  <a:pt x="116" y="60"/>
                  <a:pt x="116" y="60"/>
                </a:cubicBezTo>
                <a:cubicBezTo>
                  <a:pt x="116" y="72"/>
                  <a:pt x="116" y="72"/>
                  <a:pt x="116" y="72"/>
                </a:cubicBezTo>
                <a:cubicBezTo>
                  <a:pt x="104" y="72"/>
                  <a:pt x="104" y="72"/>
                  <a:pt x="104" y="72"/>
                </a:cubicBezTo>
                <a:lnTo>
                  <a:pt x="104" y="60"/>
                </a:lnTo>
                <a:close/>
                <a:moveTo>
                  <a:pt x="88" y="72"/>
                </a:moveTo>
                <a:cubicBezTo>
                  <a:pt x="97" y="72"/>
                  <a:pt x="104" y="79"/>
                  <a:pt x="104" y="88"/>
                </a:cubicBezTo>
                <a:cubicBezTo>
                  <a:pt x="104" y="97"/>
                  <a:pt x="97" y="104"/>
                  <a:pt x="88" y="104"/>
                </a:cubicBezTo>
                <a:cubicBezTo>
                  <a:pt x="79" y="104"/>
                  <a:pt x="72" y="97"/>
                  <a:pt x="72" y="88"/>
                </a:cubicBezTo>
                <a:cubicBezTo>
                  <a:pt x="72" y="79"/>
                  <a:pt x="79" y="72"/>
                  <a:pt x="88" y="72"/>
                </a:cubicBezTo>
                <a:moveTo>
                  <a:pt x="120" y="112"/>
                </a:moveTo>
                <a:cubicBezTo>
                  <a:pt x="120" y="116"/>
                  <a:pt x="116" y="120"/>
                  <a:pt x="112" y="120"/>
                </a:cubicBezTo>
                <a:cubicBezTo>
                  <a:pt x="64" y="120"/>
                  <a:pt x="64" y="120"/>
                  <a:pt x="64" y="120"/>
                </a:cubicBezTo>
                <a:cubicBezTo>
                  <a:pt x="60" y="120"/>
                  <a:pt x="56" y="116"/>
                  <a:pt x="56" y="112"/>
                </a:cubicBezTo>
                <a:cubicBezTo>
                  <a:pt x="56" y="84"/>
                  <a:pt x="56" y="84"/>
                  <a:pt x="56" y="84"/>
                </a:cubicBezTo>
                <a:cubicBezTo>
                  <a:pt x="64" y="84"/>
                  <a:pt x="64" y="84"/>
                  <a:pt x="64" y="84"/>
                </a:cubicBezTo>
                <a:cubicBezTo>
                  <a:pt x="64" y="85"/>
                  <a:pt x="64" y="87"/>
                  <a:pt x="64" y="88"/>
                </a:cubicBezTo>
                <a:cubicBezTo>
                  <a:pt x="64" y="101"/>
                  <a:pt x="75" y="112"/>
                  <a:pt x="88" y="112"/>
                </a:cubicBezTo>
                <a:cubicBezTo>
                  <a:pt x="101" y="112"/>
                  <a:pt x="112" y="101"/>
                  <a:pt x="112" y="88"/>
                </a:cubicBezTo>
                <a:cubicBezTo>
                  <a:pt x="112" y="87"/>
                  <a:pt x="112" y="85"/>
                  <a:pt x="112" y="84"/>
                </a:cubicBezTo>
                <a:cubicBezTo>
                  <a:pt x="120" y="84"/>
                  <a:pt x="120" y="84"/>
                  <a:pt x="120" y="84"/>
                </a:cubicBezTo>
                <a:lnTo>
                  <a:pt x="120" y="11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57">
            <a:extLst>
              <a:ext uri="{FF2B5EF4-FFF2-40B4-BE49-F238E27FC236}">
                <a16:creationId xmlns:a16="http://schemas.microsoft.com/office/drawing/2014/main" id="{F36D8E04-AA17-4760-8E87-C2924040E056}"/>
              </a:ext>
            </a:extLst>
          </p:cNvPr>
          <p:cNvSpPr>
            <a:spLocks noEditPoints="1"/>
          </p:cNvSpPr>
          <p:nvPr userDrawn="1"/>
        </p:nvSpPr>
        <p:spPr bwMode="auto">
          <a:xfrm>
            <a:off x="3290888" y="5810251"/>
            <a:ext cx="555625" cy="557213"/>
          </a:xfrm>
          <a:custGeom>
            <a:avLst/>
            <a:gdLst>
              <a:gd name="T0" fmla="*/ 160 w 176"/>
              <a:gd name="T1" fmla="*/ 0 h 176"/>
              <a:gd name="T2" fmla="*/ 16 w 176"/>
              <a:gd name="T3" fmla="*/ 0 h 176"/>
              <a:gd name="T4" fmla="*/ 0 w 176"/>
              <a:gd name="T5" fmla="*/ 16 h 176"/>
              <a:gd name="T6" fmla="*/ 0 w 176"/>
              <a:gd name="T7" fmla="*/ 160 h 176"/>
              <a:gd name="T8" fmla="*/ 16 w 176"/>
              <a:gd name="T9" fmla="*/ 176 h 176"/>
              <a:gd name="T10" fmla="*/ 160 w 176"/>
              <a:gd name="T11" fmla="*/ 176 h 176"/>
              <a:gd name="T12" fmla="*/ 176 w 176"/>
              <a:gd name="T13" fmla="*/ 160 h 176"/>
              <a:gd name="T14" fmla="*/ 176 w 176"/>
              <a:gd name="T15" fmla="*/ 16 h 176"/>
              <a:gd name="T16" fmla="*/ 160 w 176"/>
              <a:gd name="T17" fmla="*/ 0 h 176"/>
              <a:gd name="T18" fmla="*/ 168 w 176"/>
              <a:gd name="T19" fmla="*/ 160 h 176"/>
              <a:gd name="T20" fmla="*/ 160 w 176"/>
              <a:gd name="T21" fmla="*/ 168 h 176"/>
              <a:gd name="T22" fmla="*/ 16 w 176"/>
              <a:gd name="T23" fmla="*/ 168 h 176"/>
              <a:gd name="T24" fmla="*/ 8 w 176"/>
              <a:gd name="T25" fmla="*/ 160 h 176"/>
              <a:gd name="T26" fmla="*/ 8 w 176"/>
              <a:gd name="T27" fmla="*/ 16 h 176"/>
              <a:gd name="T28" fmla="*/ 16 w 176"/>
              <a:gd name="T29" fmla="*/ 8 h 176"/>
              <a:gd name="T30" fmla="*/ 160 w 176"/>
              <a:gd name="T31" fmla="*/ 8 h 176"/>
              <a:gd name="T32" fmla="*/ 168 w 176"/>
              <a:gd name="T33" fmla="*/ 16 h 176"/>
              <a:gd name="T34" fmla="*/ 168 w 176"/>
              <a:gd name="T35" fmla="*/ 160 h 176"/>
              <a:gd name="T36" fmla="*/ 88 w 176"/>
              <a:gd name="T37" fmla="*/ 40 h 176"/>
              <a:gd name="T38" fmla="*/ 40 w 176"/>
              <a:gd name="T39" fmla="*/ 88 h 176"/>
              <a:gd name="T40" fmla="*/ 88 w 176"/>
              <a:gd name="T41" fmla="*/ 136 h 176"/>
              <a:gd name="T42" fmla="*/ 136 w 176"/>
              <a:gd name="T43" fmla="*/ 88 h 176"/>
              <a:gd name="T44" fmla="*/ 88 w 176"/>
              <a:gd name="T45" fmla="*/ 40 h 176"/>
              <a:gd name="T46" fmla="*/ 48 w 176"/>
              <a:gd name="T47" fmla="*/ 88 h 176"/>
              <a:gd name="T48" fmla="*/ 51 w 176"/>
              <a:gd name="T49" fmla="*/ 72 h 176"/>
              <a:gd name="T50" fmla="*/ 70 w 176"/>
              <a:gd name="T51" fmla="*/ 124 h 176"/>
              <a:gd name="T52" fmla="*/ 48 w 176"/>
              <a:gd name="T53" fmla="*/ 88 h 176"/>
              <a:gd name="T54" fmla="*/ 88 w 176"/>
              <a:gd name="T55" fmla="*/ 128 h 176"/>
              <a:gd name="T56" fmla="*/ 77 w 176"/>
              <a:gd name="T57" fmla="*/ 126 h 176"/>
              <a:gd name="T58" fmla="*/ 89 w 176"/>
              <a:gd name="T59" fmla="*/ 92 h 176"/>
              <a:gd name="T60" fmla="*/ 101 w 176"/>
              <a:gd name="T61" fmla="*/ 126 h 176"/>
              <a:gd name="T62" fmla="*/ 88 w 176"/>
              <a:gd name="T63" fmla="*/ 128 h 176"/>
              <a:gd name="T64" fmla="*/ 94 w 176"/>
              <a:gd name="T65" fmla="*/ 69 h 176"/>
              <a:gd name="T66" fmla="*/ 98 w 176"/>
              <a:gd name="T67" fmla="*/ 69 h 176"/>
              <a:gd name="T68" fmla="*/ 98 w 176"/>
              <a:gd name="T69" fmla="*/ 65 h 176"/>
              <a:gd name="T70" fmla="*/ 87 w 176"/>
              <a:gd name="T71" fmla="*/ 66 h 176"/>
              <a:gd name="T72" fmla="*/ 76 w 176"/>
              <a:gd name="T73" fmla="*/ 65 h 176"/>
              <a:gd name="T74" fmla="*/ 76 w 176"/>
              <a:gd name="T75" fmla="*/ 69 h 176"/>
              <a:gd name="T76" fmla="*/ 80 w 176"/>
              <a:gd name="T77" fmla="*/ 69 h 176"/>
              <a:gd name="T78" fmla="*/ 87 w 176"/>
              <a:gd name="T79" fmla="*/ 86 h 176"/>
              <a:gd name="T80" fmla="*/ 78 w 176"/>
              <a:gd name="T81" fmla="*/ 113 h 176"/>
              <a:gd name="T82" fmla="*/ 63 w 176"/>
              <a:gd name="T83" fmla="*/ 69 h 176"/>
              <a:gd name="T84" fmla="*/ 68 w 176"/>
              <a:gd name="T85" fmla="*/ 69 h 176"/>
              <a:gd name="T86" fmla="*/ 67 w 176"/>
              <a:gd name="T87" fmla="*/ 65 h 176"/>
              <a:gd name="T88" fmla="*/ 57 w 176"/>
              <a:gd name="T89" fmla="*/ 66 h 176"/>
              <a:gd name="T90" fmla="*/ 55 w 176"/>
              <a:gd name="T91" fmla="*/ 66 h 176"/>
              <a:gd name="T92" fmla="*/ 88 w 176"/>
              <a:gd name="T93" fmla="*/ 48 h 176"/>
              <a:gd name="T94" fmla="*/ 114 w 176"/>
              <a:gd name="T95" fmla="*/ 58 h 176"/>
              <a:gd name="T96" fmla="*/ 108 w 176"/>
              <a:gd name="T97" fmla="*/ 65 h 176"/>
              <a:gd name="T98" fmla="*/ 112 w 176"/>
              <a:gd name="T99" fmla="*/ 75 h 176"/>
              <a:gd name="T100" fmla="*/ 115 w 176"/>
              <a:gd name="T101" fmla="*/ 86 h 176"/>
              <a:gd name="T102" fmla="*/ 112 w 176"/>
              <a:gd name="T103" fmla="*/ 99 h 176"/>
              <a:gd name="T104" fmla="*/ 108 w 176"/>
              <a:gd name="T105" fmla="*/ 113 h 176"/>
              <a:gd name="T106" fmla="*/ 94 w 176"/>
              <a:gd name="T107" fmla="*/ 69 h 176"/>
              <a:gd name="T108" fmla="*/ 128 w 176"/>
              <a:gd name="T109" fmla="*/ 88 h 176"/>
              <a:gd name="T110" fmla="*/ 109 w 176"/>
              <a:gd name="T111" fmla="*/ 122 h 176"/>
              <a:gd name="T112" fmla="*/ 121 w 176"/>
              <a:gd name="T113" fmla="*/ 87 h 176"/>
              <a:gd name="T114" fmla="*/ 124 w 176"/>
              <a:gd name="T115" fmla="*/ 73 h 176"/>
              <a:gd name="T116" fmla="*/ 124 w 176"/>
              <a:gd name="T117" fmla="*/ 70 h 176"/>
              <a:gd name="T118" fmla="*/ 128 w 176"/>
              <a:gd name="T119" fmla="*/ 8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6" h="176">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48" y="88"/>
                </a:moveTo>
                <a:cubicBezTo>
                  <a:pt x="48" y="82"/>
                  <a:pt x="49" y="77"/>
                  <a:pt x="51" y="72"/>
                </a:cubicBezTo>
                <a:cubicBezTo>
                  <a:pt x="70" y="124"/>
                  <a:pt x="70" y="124"/>
                  <a:pt x="70" y="124"/>
                </a:cubicBezTo>
                <a:cubicBezTo>
                  <a:pt x="57" y="117"/>
                  <a:pt x="48" y="104"/>
                  <a:pt x="48" y="88"/>
                </a:cubicBezTo>
                <a:moveTo>
                  <a:pt x="88" y="128"/>
                </a:moveTo>
                <a:cubicBezTo>
                  <a:pt x="84" y="128"/>
                  <a:pt x="80" y="127"/>
                  <a:pt x="77" y="126"/>
                </a:cubicBezTo>
                <a:cubicBezTo>
                  <a:pt x="89" y="92"/>
                  <a:pt x="89" y="92"/>
                  <a:pt x="89" y="92"/>
                </a:cubicBezTo>
                <a:cubicBezTo>
                  <a:pt x="89" y="92"/>
                  <a:pt x="100" y="121"/>
                  <a:pt x="101" y="126"/>
                </a:cubicBezTo>
                <a:cubicBezTo>
                  <a:pt x="97" y="127"/>
                  <a:pt x="93" y="128"/>
                  <a:pt x="88" y="128"/>
                </a:cubicBezTo>
                <a:moveTo>
                  <a:pt x="94" y="69"/>
                </a:moveTo>
                <a:cubicBezTo>
                  <a:pt x="96" y="69"/>
                  <a:pt x="98" y="69"/>
                  <a:pt x="98" y="69"/>
                </a:cubicBezTo>
                <a:cubicBezTo>
                  <a:pt x="100" y="68"/>
                  <a:pt x="100" y="65"/>
                  <a:pt x="98" y="65"/>
                </a:cubicBezTo>
                <a:cubicBezTo>
                  <a:pt x="98" y="65"/>
                  <a:pt x="91" y="66"/>
                  <a:pt x="87" y="66"/>
                </a:cubicBezTo>
                <a:cubicBezTo>
                  <a:pt x="83" y="66"/>
                  <a:pt x="76" y="65"/>
                  <a:pt x="76" y="65"/>
                </a:cubicBezTo>
                <a:cubicBezTo>
                  <a:pt x="74" y="65"/>
                  <a:pt x="74" y="68"/>
                  <a:pt x="76" y="69"/>
                </a:cubicBezTo>
                <a:cubicBezTo>
                  <a:pt x="76" y="69"/>
                  <a:pt x="78" y="69"/>
                  <a:pt x="80" y="69"/>
                </a:cubicBezTo>
                <a:cubicBezTo>
                  <a:pt x="87" y="86"/>
                  <a:pt x="87" y="86"/>
                  <a:pt x="87" y="86"/>
                </a:cubicBezTo>
                <a:cubicBezTo>
                  <a:pt x="78" y="113"/>
                  <a:pt x="78" y="113"/>
                  <a:pt x="78" y="113"/>
                </a:cubicBezTo>
                <a:cubicBezTo>
                  <a:pt x="63" y="69"/>
                  <a:pt x="63" y="69"/>
                  <a:pt x="63" y="69"/>
                </a:cubicBezTo>
                <a:cubicBezTo>
                  <a:pt x="66" y="69"/>
                  <a:pt x="68" y="69"/>
                  <a:pt x="68" y="69"/>
                </a:cubicBezTo>
                <a:cubicBezTo>
                  <a:pt x="70" y="68"/>
                  <a:pt x="70" y="65"/>
                  <a:pt x="67" y="65"/>
                </a:cubicBezTo>
                <a:cubicBezTo>
                  <a:pt x="67" y="65"/>
                  <a:pt x="61" y="66"/>
                  <a:pt x="57" y="66"/>
                </a:cubicBezTo>
                <a:cubicBezTo>
                  <a:pt x="56" y="66"/>
                  <a:pt x="55" y="66"/>
                  <a:pt x="55" y="66"/>
                </a:cubicBezTo>
                <a:cubicBezTo>
                  <a:pt x="62" y="55"/>
                  <a:pt x="74" y="48"/>
                  <a:pt x="88" y="48"/>
                </a:cubicBezTo>
                <a:cubicBezTo>
                  <a:pt x="98" y="48"/>
                  <a:pt x="107" y="52"/>
                  <a:pt x="114" y="58"/>
                </a:cubicBezTo>
                <a:cubicBezTo>
                  <a:pt x="111" y="58"/>
                  <a:pt x="108" y="62"/>
                  <a:pt x="108" y="65"/>
                </a:cubicBezTo>
                <a:cubicBezTo>
                  <a:pt x="108" y="69"/>
                  <a:pt x="110" y="71"/>
                  <a:pt x="112" y="75"/>
                </a:cubicBezTo>
                <a:cubicBezTo>
                  <a:pt x="114" y="77"/>
                  <a:pt x="115" y="81"/>
                  <a:pt x="115" y="86"/>
                </a:cubicBezTo>
                <a:cubicBezTo>
                  <a:pt x="115" y="89"/>
                  <a:pt x="114" y="93"/>
                  <a:pt x="112" y="99"/>
                </a:cubicBezTo>
                <a:cubicBezTo>
                  <a:pt x="108" y="113"/>
                  <a:pt x="108" y="113"/>
                  <a:pt x="108" y="113"/>
                </a:cubicBezTo>
                <a:lnTo>
                  <a:pt x="94" y="69"/>
                </a:lnTo>
                <a:close/>
                <a:moveTo>
                  <a:pt x="128" y="88"/>
                </a:moveTo>
                <a:cubicBezTo>
                  <a:pt x="128" y="102"/>
                  <a:pt x="120" y="115"/>
                  <a:pt x="109" y="122"/>
                </a:cubicBezTo>
                <a:cubicBezTo>
                  <a:pt x="121" y="87"/>
                  <a:pt x="121" y="87"/>
                  <a:pt x="121" y="87"/>
                </a:cubicBezTo>
                <a:cubicBezTo>
                  <a:pt x="123" y="81"/>
                  <a:pt x="124" y="77"/>
                  <a:pt x="124" y="73"/>
                </a:cubicBezTo>
                <a:cubicBezTo>
                  <a:pt x="124" y="72"/>
                  <a:pt x="124" y="71"/>
                  <a:pt x="124" y="70"/>
                </a:cubicBezTo>
                <a:cubicBezTo>
                  <a:pt x="126" y="76"/>
                  <a:pt x="128" y="82"/>
                  <a:pt x="128" y="88"/>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58">
            <a:extLst>
              <a:ext uri="{FF2B5EF4-FFF2-40B4-BE49-F238E27FC236}">
                <a16:creationId xmlns:a16="http://schemas.microsoft.com/office/drawing/2014/main" id="{C0F813F8-219D-4876-B7F7-5185747BF8DB}"/>
              </a:ext>
            </a:extLst>
          </p:cNvPr>
          <p:cNvSpPr>
            <a:spLocks noEditPoints="1"/>
          </p:cNvSpPr>
          <p:nvPr userDrawn="1"/>
        </p:nvSpPr>
        <p:spPr bwMode="auto">
          <a:xfrm>
            <a:off x="4352925" y="5810251"/>
            <a:ext cx="557212" cy="557213"/>
          </a:xfrm>
          <a:custGeom>
            <a:avLst/>
            <a:gdLst>
              <a:gd name="T0" fmla="*/ 160 w 176"/>
              <a:gd name="T1" fmla="*/ 0 h 176"/>
              <a:gd name="T2" fmla="*/ 16 w 176"/>
              <a:gd name="T3" fmla="*/ 0 h 176"/>
              <a:gd name="T4" fmla="*/ 0 w 176"/>
              <a:gd name="T5" fmla="*/ 16 h 176"/>
              <a:gd name="T6" fmla="*/ 0 w 176"/>
              <a:gd name="T7" fmla="*/ 160 h 176"/>
              <a:gd name="T8" fmla="*/ 16 w 176"/>
              <a:gd name="T9" fmla="*/ 176 h 176"/>
              <a:gd name="T10" fmla="*/ 160 w 176"/>
              <a:gd name="T11" fmla="*/ 176 h 176"/>
              <a:gd name="T12" fmla="*/ 176 w 176"/>
              <a:gd name="T13" fmla="*/ 160 h 176"/>
              <a:gd name="T14" fmla="*/ 176 w 176"/>
              <a:gd name="T15" fmla="*/ 16 h 176"/>
              <a:gd name="T16" fmla="*/ 160 w 176"/>
              <a:gd name="T17" fmla="*/ 0 h 176"/>
              <a:gd name="T18" fmla="*/ 168 w 176"/>
              <a:gd name="T19" fmla="*/ 160 h 176"/>
              <a:gd name="T20" fmla="*/ 160 w 176"/>
              <a:gd name="T21" fmla="*/ 168 h 176"/>
              <a:gd name="T22" fmla="*/ 16 w 176"/>
              <a:gd name="T23" fmla="*/ 168 h 176"/>
              <a:gd name="T24" fmla="*/ 8 w 176"/>
              <a:gd name="T25" fmla="*/ 160 h 176"/>
              <a:gd name="T26" fmla="*/ 8 w 176"/>
              <a:gd name="T27" fmla="*/ 16 h 176"/>
              <a:gd name="T28" fmla="*/ 16 w 176"/>
              <a:gd name="T29" fmla="*/ 8 h 176"/>
              <a:gd name="T30" fmla="*/ 160 w 176"/>
              <a:gd name="T31" fmla="*/ 8 h 176"/>
              <a:gd name="T32" fmla="*/ 168 w 176"/>
              <a:gd name="T33" fmla="*/ 16 h 176"/>
              <a:gd name="T34" fmla="*/ 168 w 176"/>
              <a:gd name="T35" fmla="*/ 160 h 176"/>
              <a:gd name="T36" fmla="*/ 88 w 176"/>
              <a:gd name="T37" fmla="*/ 40 h 176"/>
              <a:gd name="T38" fmla="*/ 40 w 176"/>
              <a:gd name="T39" fmla="*/ 88 h 176"/>
              <a:gd name="T40" fmla="*/ 88 w 176"/>
              <a:gd name="T41" fmla="*/ 136 h 176"/>
              <a:gd name="T42" fmla="*/ 136 w 176"/>
              <a:gd name="T43" fmla="*/ 88 h 176"/>
              <a:gd name="T44" fmla="*/ 88 w 176"/>
              <a:gd name="T45" fmla="*/ 40 h 176"/>
              <a:gd name="T46" fmla="*/ 88 w 176"/>
              <a:gd name="T47" fmla="*/ 48 h 176"/>
              <a:gd name="T48" fmla="*/ 113 w 176"/>
              <a:gd name="T49" fmla="*/ 57 h 176"/>
              <a:gd name="T50" fmla="*/ 92 w 176"/>
              <a:gd name="T51" fmla="*/ 70 h 176"/>
              <a:gd name="T52" fmla="*/ 76 w 176"/>
              <a:gd name="T53" fmla="*/ 50 h 176"/>
              <a:gd name="T54" fmla="*/ 88 w 176"/>
              <a:gd name="T55" fmla="*/ 48 h 176"/>
              <a:gd name="T56" fmla="*/ 68 w 176"/>
              <a:gd name="T57" fmla="*/ 53 h 176"/>
              <a:gd name="T58" fmla="*/ 84 w 176"/>
              <a:gd name="T59" fmla="*/ 73 h 176"/>
              <a:gd name="T60" fmla="*/ 49 w 176"/>
              <a:gd name="T61" fmla="*/ 80 h 176"/>
              <a:gd name="T62" fmla="*/ 68 w 176"/>
              <a:gd name="T63" fmla="*/ 53 h 176"/>
              <a:gd name="T64" fmla="*/ 48 w 176"/>
              <a:gd name="T65" fmla="*/ 88 h 176"/>
              <a:gd name="T66" fmla="*/ 88 w 176"/>
              <a:gd name="T67" fmla="*/ 80 h 176"/>
              <a:gd name="T68" fmla="*/ 92 w 176"/>
              <a:gd name="T69" fmla="*/ 88 h 176"/>
              <a:gd name="T70" fmla="*/ 59 w 176"/>
              <a:gd name="T71" fmla="*/ 115 h 176"/>
              <a:gd name="T72" fmla="*/ 48 w 176"/>
              <a:gd name="T73" fmla="*/ 88 h 176"/>
              <a:gd name="T74" fmla="*/ 88 w 176"/>
              <a:gd name="T75" fmla="*/ 128 h 176"/>
              <a:gd name="T76" fmla="*/ 65 w 176"/>
              <a:gd name="T77" fmla="*/ 121 h 176"/>
              <a:gd name="T78" fmla="*/ 95 w 176"/>
              <a:gd name="T79" fmla="*/ 96 h 176"/>
              <a:gd name="T80" fmla="*/ 100 w 176"/>
              <a:gd name="T81" fmla="*/ 126 h 176"/>
              <a:gd name="T82" fmla="*/ 88 w 176"/>
              <a:gd name="T83" fmla="*/ 128 h 176"/>
              <a:gd name="T84" fmla="*/ 108 w 176"/>
              <a:gd name="T85" fmla="*/ 123 h 176"/>
              <a:gd name="T86" fmla="*/ 103 w 176"/>
              <a:gd name="T87" fmla="*/ 94 h 176"/>
              <a:gd name="T88" fmla="*/ 116 w 176"/>
              <a:gd name="T89" fmla="*/ 92 h 176"/>
              <a:gd name="T90" fmla="*/ 128 w 176"/>
              <a:gd name="T91" fmla="*/ 93 h 176"/>
              <a:gd name="T92" fmla="*/ 108 w 176"/>
              <a:gd name="T93" fmla="*/ 123 h 176"/>
              <a:gd name="T94" fmla="*/ 116 w 176"/>
              <a:gd name="T95" fmla="*/ 84 h 176"/>
              <a:gd name="T96" fmla="*/ 100 w 176"/>
              <a:gd name="T97" fmla="*/ 86 h 176"/>
              <a:gd name="T98" fmla="*/ 96 w 176"/>
              <a:gd name="T99" fmla="*/ 77 h 176"/>
              <a:gd name="T100" fmla="*/ 119 w 176"/>
              <a:gd name="T101" fmla="*/ 63 h 176"/>
              <a:gd name="T102" fmla="*/ 128 w 176"/>
              <a:gd name="T103" fmla="*/ 85 h 176"/>
              <a:gd name="T104" fmla="*/ 116 w 176"/>
              <a:gd name="T105" fmla="*/ 8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6" h="176">
                <a:moveTo>
                  <a:pt x="160" y="0"/>
                </a:moveTo>
                <a:cubicBezTo>
                  <a:pt x="16" y="0"/>
                  <a:pt x="16" y="0"/>
                  <a:pt x="16" y="0"/>
                </a:cubicBezTo>
                <a:cubicBezTo>
                  <a:pt x="7" y="0"/>
                  <a:pt x="0" y="7"/>
                  <a:pt x="0" y="16"/>
                </a:cubicBezTo>
                <a:cubicBezTo>
                  <a:pt x="0" y="160"/>
                  <a:pt x="0" y="160"/>
                  <a:pt x="0" y="160"/>
                </a:cubicBezTo>
                <a:cubicBezTo>
                  <a:pt x="0" y="169"/>
                  <a:pt x="7" y="176"/>
                  <a:pt x="16" y="176"/>
                </a:cubicBezTo>
                <a:cubicBezTo>
                  <a:pt x="160" y="176"/>
                  <a:pt x="160" y="176"/>
                  <a:pt x="160" y="176"/>
                </a:cubicBezTo>
                <a:cubicBezTo>
                  <a:pt x="169" y="176"/>
                  <a:pt x="176" y="169"/>
                  <a:pt x="176" y="160"/>
                </a:cubicBezTo>
                <a:cubicBezTo>
                  <a:pt x="176" y="16"/>
                  <a:pt x="176" y="16"/>
                  <a:pt x="176" y="16"/>
                </a:cubicBezTo>
                <a:cubicBezTo>
                  <a:pt x="176" y="7"/>
                  <a:pt x="169" y="0"/>
                  <a:pt x="160" y="0"/>
                </a:cubicBezTo>
                <a:moveTo>
                  <a:pt x="168" y="160"/>
                </a:moveTo>
                <a:cubicBezTo>
                  <a:pt x="168" y="164"/>
                  <a:pt x="164" y="168"/>
                  <a:pt x="160" y="168"/>
                </a:cubicBezTo>
                <a:cubicBezTo>
                  <a:pt x="16" y="168"/>
                  <a:pt x="16" y="168"/>
                  <a:pt x="16" y="168"/>
                </a:cubicBezTo>
                <a:cubicBezTo>
                  <a:pt x="12" y="168"/>
                  <a:pt x="8" y="164"/>
                  <a:pt x="8" y="160"/>
                </a:cubicBezTo>
                <a:cubicBezTo>
                  <a:pt x="8" y="16"/>
                  <a:pt x="8" y="16"/>
                  <a:pt x="8" y="16"/>
                </a:cubicBezTo>
                <a:cubicBezTo>
                  <a:pt x="8" y="12"/>
                  <a:pt x="12" y="8"/>
                  <a:pt x="16" y="8"/>
                </a:cubicBezTo>
                <a:cubicBezTo>
                  <a:pt x="160" y="8"/>
                  <a:pt x="160" y="8"/>
                  <a:pt x="160" y="8"/>
                </a:cubicBezTo>
                <a:cubicBezTo>
                  <a:pt x="164" y="8"/>
                  <a:pt x="168" y="12"/>
                  <a:pt x="168" y="16"/>
                </a:cubicBezTo>
                <a:lnTo>
                  <a:pt x="168" y="160"/>
                </a:lnTo>
                <a:close/>
                <a:moveTo>
                  <a:pt x="88" y="40"/>
                </a:moveTo>
                <a:cubicBezTo>
                  <a:pt x="61" y="40"/>
                  <a:pt x="40" y="61"/>
                  <a:pt x="40" y="88"/>
                </a:cubicBezTo>
                <a:cubicBezTo>
                  <a:pt x="40" y="115"/>
                  <a:pt x="61" y="136"/>
                  <a:pt x="88" y="136"/>
                </a:cubicBezTo>
                <a:cubicBezTo>
                  <a:pt x="115" y="136"/>
                  <a:pt x="136" y="115"/>
                  <a:pt x="136" y="88"/>
                </a:cubicBezTo>
                <a:cubicBezTo>
                  <a:pt x="136" y="61"/>
                  <a:pt x="115" y="40"/>
                  <a:pt x="88" y="40"/>
                </a:cubicBezTo>
                <a:moveTo>
                  <a:pt x="88" y="48"/>
                </a:moveTo>
                <a:cubicBezTo>
                  <a:pt x="98" y="48"/>
                  <a:pt x="106" y="51"/>
                  <a:pt x="113" y="57"/>
                </a:cubicBezTo>
                <a:cubicBezTo>
                  <a:pt x="107" y="62"/>
                  <a:pt x="100" y="67"/>
                  <a:pt x="92" y="70"/>
                </a:cubicBezTo>
                <a:cubicBezTo>
                  <a:pt x="87" y="63"/>
                  <a:pt x="82" y="56"/>
                  <a:pt x="76" y="50"/>
                </a:cubicBezTo>
                <a:cubicBezTo>
                  <a:pt x="80" y="49"/>
                  <a:pt x="84" y="48"/>
                  <a:pt x="88" y="48"/>
                </a:cubicBezTo>
                <a:moveTo>
                  <a:pt x="68" y="53"/>
                </a:moveTo>
                <a:cubicBezTo>
                  <a:pt x="74" y="59"/>
                  <a:pt x="80" y="66"/>
                  <a:pt x="84" y="73"/>
                </a:cubicBezTo>
                <a:cubicBezTo>
                  <a:pt x="73" y="77"/>
                  <a:pt x="61" y="80"/>
                  <a:pt x="49" y="80"/>
                </a:cubicBezTo>
                <a:cubicBezTo>
                  <a:pt x="51" y="69"/>
                  <a:pt x="58" y="59"/>
                  <a:pt x="68" y="53"/>
                </a:cubicBezTo>
                <a:moveTo>
                  <a:pt x="48" y="88"/>
                </a:moveTo>
                <a:cubicBezTo>
                  <a:pt x="62" y="88"/>
                  <a:pt x="76" y="85"/>
                  <a:pt x="88" y="80"/>
                </a:cubicBezTo>
                <a:cubicBezTo>
                  <a:pt x="90" y="83"/>
                  <a:pt x="91" y="86"/>
                  <a:pt x="92" y="88"/>
                </a:cubicBezTo>
                <a:cubicBezTo>
                  <a:pt x="78" y="94"/>
                  <a:pt x="67" y="103"/>
                  <a:pt x="59" y="115"/>
                </a:cubicBezTo>
                <a:cubicBezTo>
                  <a:pt x="52" y="108"/>
                  <a:pt x="48" y="99"/>
                  <a:pt x="48" y="88"/>
                </a:cubicBezTo>
                <a:moveTo>
                  <a:pt x="88" y="128"/>
                </a:moveTo>
                <a:cubicBezTo>
                  <a:pt x="79" y="128"/>
                  <a:pt x="71" y="125"/>
                  <a:pt x="65" y="121"/>
                </a:cubicBezTo>
                <a:cubicBezTo>
                  <a:pt x="72" y="109"/>
                  <a:pt x="82" y="101"/>
                  <a:pt x="95" y="96"/>
                </a:cubicBezTo>
                <a:cubicBezTo>
                  <a:pt x="98" y="105"/>
                  <a:pt x="100" y="116"/>
                  <a:pt x="100" y="126"/>
                </a:cubicBezTo>
                <a:cubicBezTo>
                  <a:pt x="96" y="127"/>
                  <a:pt x="92" y="128"/>
                  <a:pt x="88" y="128"/>
                </a:cubicBezTo>
                <a:moveTo>
                  <a:pt x="108" y="123"/>
                </a:moveTo>
                <a:cubicBezTo>
                  <a:pt x="107" y="113"/>
                  <a:pt x="106" y="103"/>
                  <a:pt x="103" y="94"/>
                </a:cubicBezTo>
                <a:cubicBezTo>
                  <a:pt x="107" y="93"/>
                  <a:pt x="111" y="92"/>
                  <a:pt x="116" y="92"/>
                </a:cubicBezTo>
                <a:cubicBezTo>
                  <a:pt x="120" y="92"/>
                  <a:pt x="124" y="93"/>
                  <a:pt x="128" y="93"/>
                </a:cubicBezTo>
                <a:cubicBezTo>
                  <a:pt x="126" y="106"/>
                  <a:pt x="118" y="117"/>
                  <a:pt x="108" y="123"/>
                </a:cubicBezTo>
                <a:moveTo>
                  <a:pt x="116" y="84"/>
                </a:moveTo>
                <a:cubicBezTo>
                  <a:pt x="110" y="84"/>
                  <a:pt x="105" y="85"/>
                  <a:pt x="100" y="86"/>
                </a:cubicBezTo>
                <a:cubicBezTo>
                  <a:pt x="99" y="83"/>
                  <a:pt x="97" y="80"/>
                  <a:pt x="96" y="77"/>
                </a:cubicBezTo>
                <a:cubicBezTo>
                  <a:pt x="104" y="73"/>
                  <a:pt x="112" y="68"/>
                  <a:pt x="119" y="63"/>
                </a:cubicBezTo>
                <a:cubicBezTo>
                  <a:pt x="124" y="69"/>
                  <a:pt x="127" y="77"/>
                  <a:pt x="128" y="85"/>
                </a:cubicBezTo>
                <a:cubicBezTo>
                  <a:pt x="124" y="84"/>
                  <a:pt x="120" y="84"/>
                  <a:pt x="116" y="84"/>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59">
            <a:extLst>
              <a:ext uri="{FF2B5EF4-FFF2-40B4-BE49-F238E27FC236}">
                <a16:creationId xmlns:a16="http://schemas.microsoft.com/office/drawing/2014/main" id="{416DEDC4-F774-4F63-A7F7-B9C096E564D2}"/>
              </a:ext>
            </a:extLst>
          </p:cNvPr>
          <p:cNvSpPr>
            <a:spLocks noEditPoints="1"/>
          </p:cNvSpPr>
          <p:nvPr userDrawn="1"/>
        </p:nvSpPr>
        <p:spPr bwMode="auto">
          <a:xfrm>
            <a:off x="5467350" y="5810251"/>
            <a:ext cx="455612" cy="557213"/>
          </a:xfrm>
          <a:custGeom>
            <a:avLst/>
            <a:gdLst>
              <a:gd name="T0" fmla="*/ 66 w 144"/>
              <a:gd name="T1" fmla="*/ 105 h 176"/>
              <a:gd name="T2" fmla="*/ 77 w 144"/>
              <a:gd name="T3" fmla="*/ 103 h 176"/>
              <a:gd name="T4" fmla="*/ 71 w 144"/>
              <a:gd name="T5" fmla="*/ 96 h 176"/>
              <a:gd name="T6" fmla="*/ 68 w 144"/>
              <a:gd name="T7" fmla="*/ 115 h 176"/>
              <a:gd name="T8" fmla="*/ 68 w 144"/>
              <a:gd name="T9" fmla="*/ 123 h 176"/>
              <a:gd name="T10" fmla="*/ 59 w 144"/>
              <a:gd name="T11" fmla="*/ 127 h 176"/>
              <a:gd name="T12" fmla="*/ 79 w 144"/>
              <a:gd name="T13" fmla="*/ 119 h 176"/>
              <a:gd name="T14" fmla="*/ 45 w 144"/>
              <a:gd name="T15" fmla="*/ 96 h 176"/>
              <a:gd name="T16" fmla="*/ 36 w 144"/>
              <a:gd name="T17" fmla="*/ 128 h 176"/>
              <a:gd name="T18" fmla="*/ 43 w 144"/>
              <a:gd name="T19" fmla="*/ 117 h 176"/>
              <a:gd name="T20" fmla="*/ 55 w 144"/>
              <a:gd name="T21" fmla="*/ 113 h 176"/>
              <a:gd name="T22" fmla="*/ 54 w 144"/>
              <a:gd name="T23" fmla="*/ 99 h 176"/>
              <a:gd name="T24" fmla="*/ 45 w 144"/>
              <a:gd name="T25" fmla="*/ 111 h 176"/>
              <a:gd name="T26" fmla="*/ 43 w 144"/>
              <a:gd name="T27" fmla="*/ 102 h 176"/>
              <a:gd name="T28" fmla="*/ 51 w 144"/>
              <a:gd name="T29" fmla="*/ 106 h 176"/>
              <a:gd name="T30" fmla="*/ 104 w 144"/>
              <a:gd name="T31" fmla="*/ 0 h 176"/>
              <a:gd name="T32" fmla="*/ 0 w 144"/>
              <a:gd name="T33" fmla="*/ 16 h 176"/>
              <a:gd name="T34" fmla="*/ 16 w 144"/>
              <a:gd name="T35" fmla="*/ 176 h 176"/>
              <a:gd name="T36" fmla="*/ 144 w 144"/>
              <a:gd name="T37" fmla="*/ 160 h 176"/>
              <a:gd name="T38" fmla="*/ 104 w 144"/>
              <a:gd name="T39" fmla="*/ 0 h 176"/>
              <a:gd name="T40" fmla="*/ 128 w 144"/>
              <a:gd name="T41" fmla="*/ 168 h 176"/>
              <a:gd name="T42" fmla="*/ 8 w 144"/>
              <a:gd name="T43" fmla="*/ 160 h 176"/>
              <a:gd name="T44" fmla="*/ 16 w 144"/>
              <a:gd name="T45" fmla="*/ 8 h 176"/>
              <a:gd name="T46" fmla="*/ 88 w 144"/>
              <a:gd name="T47" fmla="*/ 48 h 176"/>
              <a:gd name="T48" fmla="*/ 136 w 144"/>
              <a:gd name="T49" fmla="*/ 56 h 176"/>
              <a:gd name="T50" fmla="*/ 96 w 144"/>
              <a:gd name="T51" fmla="*/ 48 h 176"/>
              <a:gd name="T52" fmla="*/ 100 w 144"/>
              <a:gd name="T53" fmla="*/ 8 h 176"/>
              <a:gd name="T54" fmla="*/ 96 w 144"/>
              <a:gd name="T55" fmla="*/ 48 h 176"/>
              <a:gd name="T56" fmla="*/ 84 w 144"/>
              <a:gd name="T57" fmla="*/ 128 h 176"/>
              <a:gd name="T58" fmla="*/ 106 w 144"/>
              <a:gd name="T59" fmla="*/ 124 h 176"/>
              <a:gd name="T60" fmla="*/ 105 w 144"/>
              <a:gd name="T61" fmla="*/ 99 h 176"/>
              <a:gd name="T62" fmla="*/ 84 w 144"/>
              <a:gd name="T63" fmla="*/ 97 h 176"/>
              <a:gd name="T64" fmla="*/ 93 w 144"/>
              <a:gd name="T65" fmla="*/ 123 h 176"/>
              <a:gd name="T66" fmla="*/ 91 w 144"/>
              <a:gd name="T67" fmla="*/ 102 h 176"/>
              <a:gd name="T68" fmla="*/ 103 w 144"/>
              <a:gd name="T69" fmla="*/ 11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76">
                <a:moveTo>
                  <a:pt x="72" y="109"/>
                </a:moveTo>
                <a:cubicBezTo>
                  <a:pt x="68" y="108"/>
                  <a:pt x="66" y="107"/>
                  <a:pt x="66" y="105"/>
                </a:cubicBezTo>
                <a:cubicBezTo>
                  <a:pt x="66" y="103"/>
                  <a:pt x="68" y="102"/>
                  <a:pt x="71" y="102"/>
                </a:cubicBezTo>
                <a:cubicBezTo>
                  <a:pt x="73" y="102"/>
                  <a:pt x="76" y="103"/>
                  <a:pt x="77" y="103"/>
                </a:cubicBezTo>
                <a:cubicBezTo>
                  <a:pt x="78" y="97"/>
                  <a:pt x="78" y="97"/>
                  <a:pt x="78" y="97"/>
                </a:cubicBezTo>
                <a:cubicBezTo>
                  <a:pt x="77" y="97"/>
                  <a:pt x="74" y="96"/>
                  <a:pt x="71" y="96"/>
                </a:cubicBezTo>
                <a:cubicBezTo>
                  <a:pt x="64" y="96"/>
                  <a:pt x="59" y="100"/>
                  <a:pt x="59" y="105"/>
                </a:cubicBezTo>
                <a:cubicBezTo>
                  <a:pt x="59" y="110"/>
                  <a:pt x="63" y="113"/>
                  <a:pt x="68" y="115"/>
                </a:cubicBezTo>
                <a:cubicBezTo>
                  <a:pt x="71" y="116"/>
                  <a:pt x="73" y="117"/>
                  <a:pt x="73" y="119"/>
                </a:cubicBezTo>
                <a:cubicBezTo>
                  <a:pt x="73" y="121"/>
                  <a:pt x="71" y="123"/>
                  <a:pt x="68" y="123"/>
                </a:cubicBezTo>
                <a:cubicBezTo>
                  <a:pt x="65" y="123"/>
                  <a:pt x="62" y="122"/>
                  <a:pt x="60" y="121"/>
                </a:cubicBezTo>
                <a:cubicBezTo>
                  <a:pt x="59" y="127"/>
                  <a:pt x="59" y="127"/>
                  <a:pt x="59" y="127"/>
                </a:cubicBezTo>
                <a:cubicBezTo>
                  <a:pt x="61" y="128"/>
                  <a:pt x="64" y="128"/>
                  <a:pt x="67" y="128"/>
                </a:cubicBezTo>
                <a:cubicBezTo>
                  <a:pt x="76" y="128"/>
                  <a:pt x="79" y="124"/>
                  <a:pt x="79" y="119"/>
                </a:cubicBezTo>
                <a:cubicBezTo>
                  <a:pt x="79" y="114"/>
                  <a:pt x="77" y="111"/>
                  <a:pt x="72" y="109"/>
                </a:cubicBezTo>
                <a:moveTo>
                  <a:pt x="45" y="96"/>
                </a:moveTo>
                <a:cubicBezTo>
                  <a:pt x="41" y="96"/>
                  <a:pt x="38" y="96"/>
                  <a:pt x="36" y="97"/>
                </a:cubicBezTo>
                <a:cubicBezTo>
                  <a:pt x="36" y="128"/>
                  <a:pt x="36" y="128"/>
                  <a:pt x="36" y="128"/>
                </a:cubicBezTo>
                <a:cubicBezTo>
                  <a:pt x="43" y="128"/>
                  <a:pt x="43" y="128"/>
                  <a:pt x="43" y="128"/>
                </a:cubicBezTo>
                <a:cubicBezTo>
                  <a:pt x="43" y="117"/>
                  <a:pt x="43" y="117"/>
                  <a:pt x="43" y="117"/>
                </a:cubicBezTo>
                <a:cubicBezTo>
                  <a:pt x="43" y="117"/>
                  <a:pt x="44" y="117"/>
                  <a:pt x="45" y="117"/>
                </a:cubicBezTo>
                <a:cubicBezTo>
                  <a:pt x="49" y="117"/>
                  <a:pt x="53" y="116"/>
                  <a:pt x="55" y="113"/>
                </a:cubicBezTo>
                <a:cubicBezTo>
                  <a:pt x="57" y="112"/>
                  <a:pt x="58" y="109"/>
                  <a:pt x="58" y="106"/>
                </a:cubicBezTo>
                <a:cubicBezTo>
                  <a:pt x="58" y="103"/>
                  <a:pt x="56" y="100"/>
                  <a:pt x="54" y="99"/>
                </a:cubicBezTo>
                <a:cubicBezTo>
                  <a:pt x="52" y="97"/>
                  <a:pt x="49" y="96"/>
                  <a:pt x="45" y="96"/>
                </a:cubicBezTo>
                <a:moveTo>
                  <a:pt x="45" y="111"/>
                </a:moveTo>
                <a:cubicBezTo>
                  <a:pt x="44" y="111"/>
                  <a:pt x="43" y="111"/>
                  <a:pt x="43" y="111"/>
                </a:cubicBezTo>
                <a:cubicBezTo>
                  <a:pt x="43" y="102"/>
                  <a:pt x="43" y="102"/>
                  <a:pt x="43" y="102"/>
                </a:cubicBezTo>
                <a:cubicBezTo>
                  <a:pt x="43" y="102"/>
                  <a:pt x="44" y="101"/>
                  <a:pt x="46" y="101"/>
                </a:cubicBezTo>
                <a:cubicBezTo>
                  <a:pt x="49" y="101"/>
                  <a:pt x="51" y="103"/>
                  <a:pt x="51" y="106"/>
                </a:cubicBezTo>
                <a:cubicBezTo>
                  <a:pt x="51" y="109"/>
                  <a:pt x="49" y="111"/>
                  <a:pt x="45" y="111"/>
                </a:cubicBezTo>
                <a:moveTo>
                  <a:pt x="104" y="0"/>
                </a:moveTo>
                <a:cubicBezTo>
                  <a:pt x="16" y="0"/>
                  <a:pt x="16" y="0"/>
                  <a:pt x="16" y="0"/>
                </a:cubicBezTo>
                <a:cubicBezTo>
                  <a:pt x="7" y="0"/>
                  <a:pt x="0" y="7"/>
                  <a:pt x="0" y="16"/>
                </a:cubicBezTo>
                <a:cubicBezTo>
                  <a:pt x="0" y="160"/>
                  <a:pt x="0" y="160"/>
                  <a:pt x="0" y="160"/>
                </a:cubicBezTo>
                <a:cubicBezTo>
                  <a:pt x="0" y="169"/>
                  <a:pt x="7" y="176"/>
                  <a:pt x="16" y="176"/>
                </a:cubicBezTo>
                <a:cubicBezTo>
                  <a:pt x="128" y="176"/>
                  <a:pt x="128" y="176"/>
                  <a:pt x="128" y="176"/>
                </a:cubicBezTo>
                <a:cubicBezTo>
                  <a:pt x="137" y="176"/>
                  <a:pt x="144" y="169"/>
                  <a:pt x="144" y="160"/>
                </a:cubicBezTo>
                <a:cubicBezTo>
                  <a:pt x="144" y="44"/>
                  <a:pt x="144" y="44"/>
                  <a:pt x="144" y="44"/>
                </a:cubicBezTo>
                <a:lnTo>
                  <a:pt x="104" y="0"/>
                </a:lnTo>
                <a:close/>
                <a:moveTo>
                  <a:pt x="136" y="160"/>
                </a:moveTo>
                <a:cubicBezTo>
                  <a:pt x="136" y="164"/>
                  <a:pt x="132" y="168"/>
                  <a:pt x="128" y="168"/>
                </a:cubicBezTo>
                <a:cubicBezTo>
                  <a:pt x="16" y="168"/>
                  <a:pt x="16" y="168"/>
                  <a:pt x="16" y="168"/>
                </a:cubicBezTo>
                <a:cubicBezTo>
                  <a:pt x="12" y="168"/>
                  <a:pt x="8" y="164"/>
                  <a:pt x="8" y="160"/>
                </a:cubicBezTo>
                <a:cubicBezTo>
                  <a:pt x="8" y="16"/>
                  <a:pt x="8" y="16"/>
                  <a:pt x="8" y="16"/>
                </a:cubicBezTo>
                <a:cubicBezTo>
                  <a:pt x="8" y="12"/>
                  <a:pt x="12" y="8"/>
                  <a:pt x="16" y="8"/>
                </a:cubicBezTo>
                <a:cubicBezTo>
                  <a:pt x="88" y="8"/>
                  <a:pt x="88" y="8"/>
                  <a:pt x="88" y="8"/>
                </a:cubicBezTo>
                <a:cubicBezTo>
                  <a:pt x="88" y="48"/>
                  <a:pt x="88" y="48"/>
                  <a:pt x="88" y="48"/>
                </a:cubicBezTo>
                <a:cubicBezTo>
                  <a:pt x="88" y="52"/>
                  <a:pt x="92" y="56"/>
                  <a:pt x="96" y="56"/>
                </a:cubicBezTo>
                <a:cubicBezTo>
                  <a:pt x="136" y="56"/>
                  <a:pt x="136" y="56"/>
                  <a:pt x="136" y="56"/>
                </a:cubicBezTo>
                <a:lnTo>
                  <a:pt x="136" y="160"/>
                </a:lnTo>
                <a:close/>
                <a:moveTo>
                  <a:pt x="96" y="48"/>
                </a:moveTo>
                <a:cubicBezTo>
                  <a:pt x="96" y="8"/>
                  <a:pt x="96" y="8"/>
                  <a:pt x="96" y="8"/>
                </a:cubicBezTo>
                <a:cubicBezTo>
                  <a:pt x="100" y="8"/>
                  <a:pt x="100" y="8"/>
                  <a:pt x="100" y="8"/>
                </a:cubicBezTo>
                <a:cubicBezTo>
                  <a:pt x="136" y="48"/>
                  <a:pt x="136" y="48"/>
                  <a:pt x="136" y="48"/>
                </a:cubicBezTo>
                <a:lnTo>
                  <a:pt x="96" y="48"/>
                </a:lnTo>
                <a:close/>
                <a:moveTo>
                  <a:pt x="84" y="97"/>
                </a:moveTo>
                <a:cubicBezTo>
                  <a:pt x="84" y="128"/>
                  <a:pt x="84" y="128"/>
                  <a:pt x="84" y="128"/>
                </a:cubicBezTo>
                <a:cubicBezTo>
                  <a:pt x="86" y="128"/>
                  <a:pt x="88" y="128"/>
                  <a:pt x="92" y="128"/>
                </a:cubicBezTo>
                <a:cubicBezTo>
                  <a:pt x="98" y="128"/>
                  <a:pt x="102" y="127"/>
                  <a:pt x="106" y="124"/>
                </a:cubicBezTo>
                <a:cubicBezTo>
                  <a:pt x="108" y="122"/>
                  <a:pt x="110" y="117"/>
                  <a:pt x="110" y="111"/>
                </a:cubicBezTo>
                <a:cubicBezTo>
                  <a:pt x="110" y="106"/>
                  <a:pt x="109" y="102"/>
                  <a:pt x="105" y="99"/>
                </a:cubicBezTo>
                <a:cubicBezTo>
                  <a:pt x="103" y="97"/>
                  <a:pt x="99" y="96"/>
                  <a:pt x="93" y="96"/>
                </a:cubicBezTo>
                <a:cubicBezTo>
                  <a:pt x="90" y="96"/>
                  <a:pt x="87" y="96"/>
                  <a:pt x="84" y="97"/>
                </a:cubicBezTo>
                <a:moveTo>
                  <a:pt x="103" y="112"/>
                </a:moveTo>
                <a:cubicBezTo>
                  <a:pt x="103" y="119"/>
                  <a:pt x="99" y="123"/>
                  <a:pt x="93" y="123"/>
                </a:cubicBezTo>
                <a:cubicBezTo>
                  <a:pt x="92" y="123"/>
                  <a:pt x="92" y="123"/>
                  <a:pt x="91" y="123"/>
                </a:cubicBezTo>
                <a:cubicBezTo>
                  <a:pt x="91" y="102"/>
                  <a:pt x="91" y="102"/>
                  <a:pt x="91" y="102"/>
                </a:cubicBezTo>
                <a:cubicBezTo>
                  <a:pt x="92" y="102"/>
                  <a:pt x="93" y="102"/>
                  <a:pt x="94" y="102"/>
                </a:cubicBezTo>
                <a:cubicBezTo>
                  <a:pt x="100" y="102"/>
                  <a:pt x="103" y="105"/>
                  <a:pt x="103" y="112"/>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60">
            <a:extLst>
              <a:ext uri="{FF2B5EF4-FFF2-40B4-BE49-F238E27FC236}">
                <a16:creationId xmlns:a16="http://schemas.microsoft.com/office/drawing/2014/main" id="{48D3019B-47D8-4941-97C2-0304EB02648A}"/>
              </a:ext>
            </a:extLst>
          </p:cNvPr>
          <p:cNvSpPr>
            <a:spLocks noEditPoints="1"/>
          </p:cNvSpPr>
          <p:nvPr userDrawn="1"/>
        </p:nvSpPr>
        <p:spPr bwMode="auto">
          <a:xfrm>
            <a:off x="6530975" y="5810251"/>
            <a:ext cx="455612" cy="557213"/>
          </a:xfrm>
          <a:custGeom>
            <a:avLst/>
            <a:gdLst>
              <a:gd name="T0" fmla="*/ 63 w 144"/>
              <a:gd name="T1" fmla="*/ 96 h 176"/>
              <a:gd name="T2" fmla="*/ 54 w 144"/>
              <a:gd name="T3" fmla="*/ 128 h 176"/>
              <a:gd name="T4" fmla="*/ 61 w 144"/>
              <a:gd name="T5" fmla="*/ 128 h 176"/>
              <a:gd name="T6" fmla="*/ 63 w 144"/>
              <a:gd name="T7" fmla="*/ 120 h 176"/>
              <a:gd name="T8" fmla="*/ 72 w 144"/>
              <a:gd name="T9" fmla="*/ 120 h 176"/>
              <a:gd name="T10" fmla="*/ 74 w 144"/>
              <a:gd name="T11" fmla="*/ 128 h 176"/>
              <a:gd name="T12" fmla="*/ 81 w 144"/>
              <a:gd name="T13" fmla="*/ 128 h 176"/>
              <a:gd name="T14" fmla="*/ 72 w 144"/>
              <a:gd name="T15" fmla="*/ 96 h 176"/>
              <a:gd name="T16" fmla="*/ 63 w 144"/>
              <a:gd name="T17" fmla="*/ 96 h 176"/>
              <a:gd name="T18" fmla="*/ 64 w 144"/>
              <a:gd name="T19" fmla="*/ 114 h 176"/>
              <a:gd name="T20" fmla="*/ 66 w 144"/>
              <a:gd name="T21" fmla="*/ 108 h 176"/>
              <a:gd name="T22" fmla="*/ 67 w 144"/>
              <a:gd name="T23" fmla="*/ 102 h 176"/>
              <a:gd name="T24" fmla="*/ 67 w 144"/>
              <a:gd name="T25" fmla="*/ 102 h 176"/>
              <a:gd name="T26" fmla="*/ 69 w 144"/>
              <a:gd name="T27" fmla="*/ 108 h 176"/>
              <a:gd name="T28" fmla="*/ 71 w 144"/>
              <a:gd name="T29" fmla="*/ 114 h 176"/>
              <a:gd name="T30" fmla="*/ 64 w 144"/>
              <a:gd name="T31" fmla="*/ 114 h 176"/>
              <a:gd name="T32" fmla="*/ 104 w 144"/>
              <a:gd name="T33" fmla="*/ 0 h 176"/>
              <a:gd name="T34" fmla="*/ 16 w 144"/>
              <a:gd name="T35" fmla="*/ 0 h 176"/>
              <a:gd name="T36" fmla="*/ 0 w 144"/>
              <a:gd name="T37" fmla="*/ 16 h 176"/>
              <a:gd name="T38" fmla="*/ 0 w 144"/>
              <a:gd name="T39" fmla="*/ 160 h 176"/>
              <a:gd name="T40" fmla="*/ 16 w 144"/>
              <a:gd name="T41" fmla="*/ 176 h 176"/>
              <a:gd name="T42" fmla="*/ 128 w 144"/>
              <a:gd name="T43" fmla="*/ 176 h 176"/>
              <a:gd name="T44" fmla="*/ 144 w 144"/>
              <a:gd name="T45" fmla="*/ 160 h 176"/>
              <a:gd name="T46" fmla="*/ 144 w 144"/>
              <a:gd name="T47" fmla="*/ 44 h 176"/>
              <a:gd name="T48" fmla="*/ 104 w 144"/>
              <a:gd name="T49" fmla="*/ 0 h 176"/>
              <a:gd name="T50" fmla="*/ 136 w 144"/>
              <a:gd name="T51" fmla="*/ 160 h 176"/>
              <a:gd name="T52" fmla="*/ 128 w 144"/>
              <a:gd name="T53" fmla="*/ 168 h 176"/>
              <a:gd name="T54" fmla="*/ 16 w 144"/>
              <a:gd name="T55" fmla="*/ 168 h 176"/>
              <a:gd name="T56" fmla="*/ 8 w 144"/>
              <a:gd name="T57" fmla="*/ 160 h 176"/>
              <a:gd name="T58" fmla="*/ 8 w 144"/>
              <a:gd name="T59" fmla="*/ 16 h 176"/>
              <a:gd name="T60" fmla="*/ 16 w 144"/>
              <a:gd name="T61" fmla="*/ 8 h 176"/>
              <a:gd name="T62" fmla="*/ 88 w 144"/>
              <a:gd name="T63" fmla="*/ 8 h 176"/>
              <a:gd name="T64" fmla="*/ 88 w 144"/>
              <a:gd name="T65" fmla="*/ 48 h 176"/>
              <a:gd name="T66" fmla="*/ 96 w 144"/>
              <a:gd name="T67" fmla="*/ 56 h 176"/>
              <a:gd name="T68" fmla="*/ 136 w 144"/>
              <a:gd name="T69" fmla="*/ 56 h 176"/>
              <a:gd name="T70" fmla="*/ 136 w 144"/>
              <a:gd name="T71" fmla="*/ 160 h 176"/>
              <a:gd name="T72" fmla="*/ 96 w 144"/>
              <a:gd name="T73" fmla="*/ 48 h 176"/>
              <a:gd name="T74" fmla="*/ 96 w 144"/>
              <a:gd name="T75" fmla="*/ 8 h 176"/>
              <a:gd name="T76" fmla="*/ 100 w 144"/>
              <a:gd name="T77" fmla="*/ 8 h 176"/>
              <a:gd name="T78" fmla="*/ 136 w 144"/>
              <a:gd name="T79" fmla="*/ 48 h 176"/>
              <a:gd name="T80" fmla="*/ 96 w 144"/>
              <a:gd name="T81" fmla="*/ 48 h 176"/>
              <a:gd name="T82" fmla="*/ 84 w 144"/>
              <a:gd name="T83" fmla="*/ 128 h 176"/>
              <a:gd name="T84" fmla="*/ 91 w 144"/>
              <a:gd name="T85" fmla="*/ 128 h 176"/>
              <a:gd name="T86" fmla="*/ 91 w 144"/>
              <a:gd name="T87" fmla="*/ 96 h 176"/>
              <a:gd name="T88" fmla="*/ 84 w 144"/>
              <a:gd name="T89" fmla="*/ 96 h 176"/>
              <a:gd name="T90" fmla="*/ 84 w 144"/>
              <a:gd name="T91" fmla="*/ 12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176">
                <a:moveTo>
                  <a:pt x="63" y="96"/>
                </a:moveTo>
                <a:cubicBezTo>
                  <a:pt x="54" y="128"/>
                  <a:pt x="54" y="128"/>
                  <a:pt x="54" y="128"/>
                </a:cubicBezTo>
                <a:cubicBezTo>
                  <a:pt x="61" y="128"/>
                  <a:pt x="61" y="128"/>
                  <a:pt x="61" y="128"/>
                </a:cubicBezTo>
                <a:cubicBezTo>
                  <a:pt x="63" y="120"/>
                  <a:pt x="63" y="120"/>
                  <a:pt x="63" y="120"/>
                </a:cubicBezTo>
                <a:cubicBezTo>
                  <a:pt x="72" y="120"/>
                  <a:pt x="72" y="120"/>
                  <a:pt x="72" y="120"/>
                </a:cubicBezTo>
                <a:cubicBezTo>
                  <a:pt x="74" y="128"/>
                  <a:pt x="74" y="128"/>
                  <a:pt x="74" y="128"/>
                </a:cubicBezTo>
                <a:cubicBezTo>
                  <a:pt x="81" y="128"/>
                  <a:pt x="81" y="128"/>
                  <a:pt x="81" y="128"/>
                </a:cubicBezTo>
                <a:cubicBezTo>
                  <a:pt x="72" y="96"/>
                  <a:pt x="72" y="96"/>
                  <a:pt x="72" y="96"/>
                </a:cubicBezTo>
                <a:lnTo>
                  <a:pt x="63" y="96"/>
                </a:lnTo>
                <a:close/>
                <a:moveTo>
                  <a:pt x="64" y="114"/>
                </a:moveTo>
                <a:cubicBezTo>
                  <a:pt x="66" y="108"/>
                  <a:pt x="66" y="108"/>
                  <a:pt x="66" y="108"/>
                </a:cubicBezTo>
                <a:cubicBezTo>
                  <a:pt x="66" y="106"/>
                  <a:pt x="67" y="104"/>
                  <a:pt x="67" y="102"/>
                </a:cubicBezTo>
                <a:cubicBezTo>
                  <a:pt x="67" y="102"/>
                  <a:pt x="67" y="102"/>
                  <a:pt x="67" y="102"/>
                </a:cubicBezTo>
                <a:cubicBezTo>
                  <a:pt x="68" y="104"/>
                  <a:pt x="68" y="106"/>
                  <a:pt x="69" y="108"/>
                </a:cubicBezTo>
                <a:cubicBezTo>
                  <a:pt x="71" y="114"/>
                  <a:pt x="71" y="114"/>
                  <a:pt x="71" y="114"/>
                </a:cubicBezTo>
                <a:lnTo>
                  <a:pt x="64" y="114"/>
                </a:lnTo>
                <a:close/>
                <a:moveTo>
                  <a:pt x="104" y="0"/>
                </a:moveTo>
                <a:cubicBezTo>
                  <a:pt x="16" y="0"/>
                  <a:pt x="16" y="0"/>
                  <a:pt x="16" y="0"/>
                </a:cubicBezTo>
                <a:cubicBezTo>
                  <a:pt x="7" y="0"/>
                  <a:pt x="0" y="7"/>
                  <a:pt x="0" y="16"/>
                </a:cubicBezTo>
                <a:cubicBezTo>
                  <a:pt x="0" y="160"/>
                  <a:pt x="0" y="160"/>
                  <a:pt x="0" y="160"/>
                </a:cubicBezTo>
                <a:cubicBezTo>
                  <a:pt x="0" y="169"/>
                  <a:pt x="7" y="176"/>
                  <a:pt x="16" y="176"/>
                </a:cubicBezTo>
                <a:cubicBezTo>
                  <a:pt x="128" y="176"/>
                  <a:pt x="128" y="176"/>
                  <a:pt x="128" y="176"/>
                </a:cubicBezTo>
                <a:cubicBezTo>
                  <a:pt x="137" y="176"/>
                  <a:pt x="144" y="169"/>
                  <a:pt x="144" y="160"/>
                </a:cubicBezTo>
                <a:cubicBezTo>
                  <a:pt x="144" y="44"/>
                  <a:pt x="144" y="44"/>
                  <a:pt x="144" y="44"/>
                </a:cubicBezTo>
                <a:lnTo>
                  <a:pt x="104" y="0"/>
                </a:lnTo>
                <a:close/>
                <a:moveTo>
                  <a:pt x="136" y="160"/>
                </a:moveTo>
                <a:cubicBezTo>
                  <a:pt x="136" y="164"/>
                  <a:pt x="132" y="168"/>
                  <a:pt x="128" y="168"/>
                </a:cubicBezTo>
                <a:cubicBezTo>
                  <a:pt x="16" y="168"/>
                  <a:pt x="16" y="168"/>
                  <a:pt x="16" y="168"/>
                </a:cubicBezTo>
                <a:cubicBezTo>
                  <a:pt x="12" y="168"/>
                  <a:pt x="8" y="164"/>
                  <a:pt x="8" y="160"/>
                </a:cubicBezTo>
                <a:cubicBezTo>
                  <a:pt x="8" y="16"/>
                  <a:pt x="8" y="16"/>
                  <a:pt x="8" y="16"/>
                </a:cubicBezTo>
                <a:cubicBezTo>
                  <a:pt x="8" y="12"/>
                  <a:pt x="12" y="8"/>
                  <a:pt x="16" y="8"/>
                </a:cubicBezTo>
                <a:cubicBezTo>
                  <a:pt x="88" y="8"/>
                  <a:pt x="88" y="8"/>
                  <a:pt x="88" y="8"/>
                </a:cubicBezTo>
                <a:cubicBezTo>
                  <a:pt x="88" y="48"/>
                  <a:pt x="88" y="48"/>
                  <a:pt x="88" y="48"/>
                </a:cubicBezTo>
                <a:cubicBezTo>
                  <a:pt x="88" y="52"/>
                  <a:pt x="92" y="56"/>
                  <a:pt x="96" y="56"/>
                </a:cubicBezTo>
                <a:cubicBezTo>
                  <a:pt x="136" y="56"/>
                  <a:pt x="136" y="56"/>
                  <a:pt x="136" y="56"/>
                </a:cubicBezTo>
                <a:lnTo>
                  <a:pt x="136" y="160"/>
                </a:lnTo>
                <a:close/>
                <a:moveTo>
                  <a:pt x="96" y="48"/>
                </a:moveTo>
                <a:cubicBezTo>
                  <a:pt x="96" y="8"/>
                  <a:pt x="96" y="8"/>
                  <a:pt x="96" y="8"/>
                </a:cubicBezTo>
                <a:cubicBezTo>
                  <a:pt x="100" y="8"/>
                  <a:pt x="100" y="8"/>
                  <a:pt x="100" y="8"/>
                </a:cubicBezTo>
                <a:cubicBezTo>
                  <a:pt x="136" y="48"/>
                  <a:pt x="136" y="48"/>
                  <a:pt x="136" y="48"/>
                </a:cubicBezTo>
                <a:lnTo>
                  <a:pt x="96" y="48"/>
                </a:lnTo>
                <a:close/>
                <a:moveTo>
                  <a:pt x="84" y="128"/>
                </a:moveTo>
                <a:cubicBezTo>
                  <a:pt x="91" y="128"/>
                  <a:pt x="91" y="128"/>
                  <a:pt x="91" y="128"/>
                </a:cubicBezTo>
                <a:cubicBezTo>
                  <a:pt x="91" y="96"/>
                  <a:pt x="91" y="96"/>
                  <a:pt x="91" y="96"/>
                </a:cubicBezTo>
                <a:cubicBezTo>
                  <a:pt x="84" y="96"/>
                  <a:pt x="84" y="96"/>
                  <a:pt x="84" y="96"/>
                </a:cubicBezTo>
                <a:lnTo>
                  <a:pt x="84" y="1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61">
            <a:extLst>
              <a:ext uri="{FF2B5EF4-FFF2-40B4-BE49-F238E27FC236}">
                <a16:creationId xmlns:a16="http://schemas.microsoft.com/office/drawing/2014/main" id="{34A3A135-521B-4BFF-A87E-73F1922ECE5D}"/>
              </a:ext>
            </a:extLst>
          </p:cNvPr>
          <p:cNvSpPr>
            <a:spLocks noEditPoints="1"/>
          </p:cNvSpPr>
          <p:nvPr userDrawn="1"/>
        </p:nvSpPr>
        <p:spPr bwMode="auto">
          <a:xfrm>
            <a:off x="7594600" y="5810251"/>
            <a:ext cx="455612" cy="557213"/>
          </a:xfrm>
          <a:custGeom>
            <a:avLst/>
            <a:gdLst>
              <a:gd name="T0" fmla="*/ 36 w 144"/>
              <a:gd name="T1" fmla="*/ 97 h 176"/>
              <a:gd name="T2" fmla="*/ 43 w 144"/>
              <a:gd name="T3" fmla="*/ 128 h 176"/>
              <a:gd name="T4" fmla="*/ 45 w 144"/>
              <a:gd name="T5" fmla="*/ 117 h 176"/>
              <a:gd name="T6" fmla="*/ 58 w 144"/>
              <a:gd name="T7" fmla="*/ 106 h 176"/>
              <a:gd name="T8" fmla="*/ 45 w 144"/>
              <a:gd name="T9" fmla="*/ 96 h 176"/>
              <a:gd name="T10" fmla="*/ 43 w 144"/>
              <a:gd name="T11" fmla="*/ 111 h 176"/>
              <a:gd name="T12" fmla="*/ 46 w 144"/>
              <a:gd name="T13" fmla="*/ 101 h 176"/>
              <a:gd name="T14" fmla="*/ 45 w 144"/>
              <a:gd name="T15" fmla="*/ 111 h 176"/>
              <a:gd name="T16" fmla="*/ 60 w 144"/>
              <a:gd name="T17" fmla="*/ 97 h 176"/>
              <a:gd name="T18" fmla="*/ 68 w 144"/>
              <a:gd name="T19" fmla="*/ 128 h 176"/>
              <a:gd name="T20" fmla="*/ 86 w 144"/>
              <a:gd name="T21" fmla="*/ 111 h 176"/>
              <a:gd name="T22" fmla="*/ 69 w 144"/>
              <a:gd name="T23" fmla="*/ 96 h 176"/>
              <a:gd name="T24" fmla="*/ 67 w 144"/>
              <a:gd name="T25" fmla="*/ 123 h 176"/>
              <a:gd name="T26" fmla="*/ 70 w 144"/>
              <a:gd name="T27" fmla="*/ 102 h 176"/>
              <a:gd name="T28" fmla="*/ 69 w 144"/>
              <a:gd name="T29" fmla="*/ 123 h 176"/>
              <a:gd name="T30" fmla="*/ 16 w 144"/>
              <a:gd name="T31" fmla="*/ 0 h 176"/>
              <a:gd name="T32" fmla="*/ 0 w 144"/>
              <a:gd name="T33" fmla="*/ 160 h 176"/>
              <a:gd name="T34" fmla="*/ 128 w 144"/>
              <a:gd name="T35" fmla="*/ 176 h 176"/>
              <a:gd name="T36" fmla="*/ 144 w 144"/>
              <a:gd name="T37" fmla="*/ 44 h 176"/>
              <a:gd name="T38" fmla="*/ 136 w 144"/>
              <a:gd name="T39" fmla="*/ 160 h 176"/>
              <a:gd name="T40" fmla="*/ 16 w 144"/>
              <a:gd name="T41" fmla="*/ 168 h 176"/>
              <a:gd name="T42" fmla="*/ 8 w 144"/>
              <a:gd name="T43" fmla="*/ 16 h 176"/>
              <a:gd name="T44" fmla="*/ 88 w 144"/>
              <a:gd name="T45" fmla="*/ 8 h 176"/>
              <a:gd name="T46" fmla="*/ 96 w 144"/>
              <a:gd name="T47" fmla="*/ 56 h 176"/>
              <a:gd name="T48" fmla="*/ 136 w 144"/>
              <a:gd name="T49" fmla="*/ 160 h 176"/>
              <a:gd name="T50" fmla="*/ 96 w 144"/>
              <a:gd name="T51" fmla="*/ 8 h 176"/>
              <a:gd name="T52" fmla="*/ 136 w 144"/>
              <a:gd name="T53" fmla="*/ 48 h 176"/>
              <a:gd name="T54" fmla="*/ 92 w 144"/>
              <a:gd name="T55" fmla="*/ 128 h 176"/>
              <a:gd name="T56" fmla="*/ 99 w 144"/>
              <a:gd name="T57" fmla="*/ 115 h 176"/>
              <a:gd name="T58" fmla="*/ 110 w 144"/>
              <a:gd name="T59" fmla="*/ 109 h 176"/>
              <a:gd name="T60" fmla="*/ 99 w 144"/>
              <a:gd name="T61" fmla="*/ 102 h 176"/>
              <a:gd name="T62" fmla="*/ 110 w 144"/>
              <a:gd name="T63" fmla="*/ 96 h 176"/>
              <a:gd name="T64" fmla="*/ 92 w 144"/>
              <a:gd name="T65" fmla="*/ 12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176">
                <a:moveTo>
                  <a:pt x="45" y="96"/>
                </a:moveTo>
                <a:cubicBezTo>
                  <a:pt x="41" y="96"/>
                  <a:pt x="38" y="96"/>
                  <a:pt x="36" y="97"/>
                </a:cubicBezTo>
                <a:cubicBezTo>
                  <a:pt x="36" y="128"/>
                  <a:pt x="36" y="128"/>
                  <a:pt x="36" y="128"/>
                </a:cubicBezTo>
                <a:cubicBezTo>
                  <a:pt x="43" y="128"/>
                  <a:pt x="43" y="128"/>
                  <a:pt x="43" y="128"/>
                </a:cubicBezTo>
                <a:cubicBezTo>
                  <a:pt x="43" y="117"/>
                  <a:pt x="43" y="117"/>
                  <a:pt x="43" y="117"/>
                </a:cubicBezTo>
                <a:cubicBezTo>
                  <a:pt x="44" y="117"/>
                  <a:pt x="44" y="117"/>
                  <a:pt x="45" y="117"/>
                </a:cubicBezTo>
                <a:cubicBezTo>
                  <a:pt x="49" y="117"/>
                  <a:pt x="53" y="116"/>
                  <a:pt x="55" y="113"/>
                </a:cubicBezTo>
                <a:cubicBezTo>
                  <a:pt x="57" y="112"/>
                  <a:pt x="58" y="109"/>
                  <a:pt x="58" y="106"/>
                </a:cubicBezTo>
                <a:cubicBezTo>
                  <a:pt x="58" y="103"/>
                  <a:pt x="56" y="100"/>
                  <a:pt x="54" y="99"/>
                </a:cubicBezTo>
                <a:cubicBezTo>
                  <a:pt x="52" y="97"/>
                  <a:pt x="49" y="96"/>
                  <a:pt x="45" y="96"/>
                </a:cubicBezTo>
                <a:moveTo>
                  <a:pt x="45" y="111"/>
                </a:moveTo>
                <a:cubicBezTo>
                  <a:pt x="44" y="111"/>
                  <a:pt x="43" y="111"/>
                  <a:pt x="43" y="111"/>
                </a:cubicBezTo>
                <a:cubicBezTo>
                  <a:pt x="43" y="102"/>
                  <a:pt x="43" y="102"/>
                  <a:pt x="43" y="102"/>
                </a:cubicBezTo>
                <a:cubicBezTo>
                  <a:pt x="43" y="102"/>
                  <a:pt x="44" y="101"/>
                  <a:pt x="46" y="101"/>
                </a:cubicBezTo>
                <a:cubicBezTo>
                  <a:pt x="49" y="101"/>
                  <a:pt x="51" y="103"/>
                  <a:pt x="51" y="106"/>
                </a:cubicBezTo>
                <a:cubicBezTo>
                  <a:pt x="51" y="109"/>
                  <a:pt x="49" y="111"/>
                  <a:pt x="45" y="111"/>
                </a:cubicBezTo>
                <a:moveTo>
                  <a:pt x="69" y="96"/>
                </a:moveTo>
                <a:cubicBezTo>
                  <a:pt x="66" y="96"/>
                  <a:pt x="63" y="96"/>
                  <a:pt x="60" y="97"/>
                </a:cubicBezTo>
                <a:cubicBezTo>
                  <a:pt x="60" y="128"/>
                  <a:pt x="60" y="128"/>
                  <a:pt x="60" y="128"/>
                </a:cubicBezTo>
                <a:cubicBezTo>
                  <a:pt x="62" y="128"/>
                  <a:pt x="64" y="128"/>
                  <a:pt x="68" y="128"/>
                </a:cubicBezTo>
                <a:cubicBezTo>
                  <a:pt x="74" y="128"/>
                  <a:pt x="78" y="127"/>
                  <a:pt x="82" y="124"/>
                </a:cubicBezTo>
                <a:cubicBezTo>
                  <a:pt x="84" y="122"/>
                  <a:pt x="86" y="117"/>
                  <a:pt x="86" y="111"/>
                </a:cubicBezTo>
                <a:cubicBezTo>
                  <a:pt x="86" y="106"/>
                  <a:pt x="85" y="102"/>
                  <a:pt x="81" y="99"/>
                </a:cubicBezTo>
                <a:cubicBezTo>
                  <a:pt x="79" y="97"/>
                  <a:pt x="75" y="96"/>
                  <a:pt x="69" y="96"/>
                </a:cubicBezTo>
                <a:moveTo>
                  <a:pt x="69" y="123"/>
                </a:moveTo>
                <a:cubicBezTo>
                  <a:pt x="68" y="123"/>
                  <a:pt x="68" y="123"/>
                  <a:pt x="67" y="123"/>
                </a:cubicBezTo>
                <a:cubicBezTo>
                  <a:pt x="67" y="102"/>
                  <a:pt x="67" y="102"/>
                  <a:pt x="67" y="102"/>
                </a:cubicBezTo>
                <a:cubicBezTo>
                  <a:pt x="68" y="102"/>
                  <a:pt x="69" y="102"/>
                  <a:pt x="70" y="102"/>
                </a:cubicBezTo>
                <a:cubicBezTo>
                  <a:pt x="76" y="102"/>
                  <a:pt x="79" y="105"/>
                  <a:pt x="79" y="112"/>
                </a:cubicBezTo>
                <a:cubicBezTo>
                  <a:pt x="79" y="119"/>
                  <a:pt x="75" y="123"/>
                  <a:pt x="69" y="123"/>
                </a:cubicBezTo>
                <a:moveTo>
                  <a:pt x="104" y="0"/>
                </a:moveTo>
                <a:cubicBezTo>
                  <a:pt x="16" y="0"/>
                  <a:pt x="16" y="0"/>
                  <a:pt x="16" y="0"/>
                </a:cubicBezTo>
                <a:cubicBezTo>
                  <a:pt x="7" y="0"/>
                  <a:pt x="0" y="7"/>
                  <a:pt x="0" y="16"/>
                </a:cubicBezTo>
                <a:cubicBezTo>
                  <a:pt x="0" y="160"/>
                  <a:pt x="0" y="160"/>
                  <a:pt x="0" y="160"/>
                </a:cubicBezTo>
                <a:cubicBezTo>
                  <a:pt x="0" y="169"/>
                  <a:pt x="7" y="176"/>
                  <a:pt x="16" y="176"/>
                </a:cubicBezTo>
                <a:cubicBezTo>
                  <a:pt x="128" y="176"/>
                  <a:pt x="128" y="176"/>
                  <a:pt x="128" y="176"/>
                </a:cubicBezTo>
                <a:cubicBezTo>
                  <a:pt x="137" y="176"/>
                  <a:pt x="144" y="169"/>
                  <a:pt x="144" y="160"/>
                </a:cubicBezTo>
                <a:cubicBezTo>
                  <a:pt x="144" y="44"/>
                  <a:pt x="144" y="44"/>
                  <a:pt x="144" y="44"/>
                </a:cubicBezTo>
                <a:lnTo>
                  <a:pt x="104" y="0"/>
                </a:lnTo>
                <a:close/>
                <a:moveTo>
                  <a:pt x="136" y="160"/>
                </a:moveTo>
                <a:cubicBezTo>
                  <a:pt x="136" y="164"/>
                  <a:pt x="132" y="168"/>
                  <a:pt x="128" y="168"/>
                </a:cubicBezTo>
                <a:cubicBezTo>
                  <a:pt x="16" y="168"/>
                  <a:pt x="16" y="168"/>
                  <a:pt x="16" y="168"/>
                </a:cubicBezTo>
                <a:cubicBezTo>
                  <a:pt x="12" y="168"/>
                  <a:pt x="8" y="164"/>
                  <a:pt x="8" y="160"/>
                </a:cubicBezTo>
                <a:cubicBezTo>
                  <a:pt x="8" y="16"/>
                  <a:pt x="8" y="16"/>
                  <a:pt x="8" y="16"/>
                </a:cubicBezTo>
                <a:cubicBezTo>
                  <a:pt x="8" y="12"/>
                  <a:pt x="12" y="8"/>
                  <a:pt x="16" y="8"/>
                </a:cubicBezTo>
                <a:cubicBezTo>
                  <a:pt x="88" y="8"/>
                  <a:pt x="88" y="8"/>
                  <a:pt x="88" y="8"/>
                </a:cubicBezTo>
                <a:cubicBezTo>
                  <a:pt x="88" y="48"/>
                  <a:pt x="88" y="48"/>
                  <a:pt x="88" y="48"/>
                </a:cubicBezTo>
                <a:cubicBezTo>
                  <a:pt x="88" y="52"/>
                  <a:pt x="92" y="56"/>
                  <a:pt x="96" y="56"/>
                </a:cubicBezTo>
                <a:cubicBezTo>
                  <a:pt x="136" y="56"/>
                  <a:pt x="136" y="56"/>
                  <a:pt x="136" y="56"/>
                </a:cubicBezTo>
                <a:lnTo>
                  <a:pt x="136" y="160"/>
                </a:lnTo>
                <a:close/>
                <a:moveTo>
                  <a:pt x="96" y="48"/>
                </a:moveTo>
                <a:cubicBezTo>
                  <a:pt x="96" y="8"/>
                  <a:pt x="96" y="8"/>
                  <a:pt x="96" y="8"/>
                </a:cubicBezTo>
                <a:cubicBezTo>
                  <a:pt x="100" y="8"/>
                  <a:pt x="100" y="8"/>
                  <a:pt x="100" y="8"/>
                </a:cubicBezTo>
                <a:cubicBezTo>
                  <a:pt x="136" y="48"/>
                  <a:pt x="136" y="48"/>
                  <a:pt x="136" y="48"/>
                </a:cubicBezTo>
                <a:lnTo>
                  <a:pt x="96" y="48"/>
                </a:lnTo>
                <a:close/>
                <a:moveTo>
                  <a:pt x="92" y="128"/>
                </a:moveTo>
                <a:cubicBezTo>
                  <a:pt x="99" y="128"/>
                  <a:pt x="99" y="128"/>
                  <a:pt x="99" y="128"/>
                </a:cubicBezTo>
                <a:cubicBezTo>
                  <a:pt x="99" y="115"/>
                  <a:pt x="99" y="115"/>
                  <a:pt x="99" y="115"/>
                </a:cubicBezTo>
                <a:cubicBezTo>
                  <a:pt x="110" y="115"/>
                  <a:pt x="110" y="115"/>
                  <a:pt x="110" y="115"/>
                </a:cubicBezTo>
                <a:cubicBezTo>
                  <a:pt x="110" y="109"/>
                  <a:pt x="110" y="109"/>
                  <a:pt x="110" y="109"/>
                </a:cubicBezTo>
                <a:cubicBezTo>
                  <a:pt x="99" y="109"/>
                  <a:pt x="99" y="109"/>
                  <a:pt x="99" y="109"/>
                </a:cubicBezTo>
                <a:cubicBezTo>
                  <a:pt x="99" y="102"/>
                  <a:pt x="99" y="102"/>
                  <a:pt x="99" y="102"/>
                </a:cubicBezTo>
                <a:cubicBezTo>
                  <a:pt x="110" y="102"/>
                  <a:pt x="110" y="102"/>
                  <a:pt x="110" y="102"/>
                </a:cubicBezTo>
                <a:cubicBezTo>
                  <a:pt x="110" y="96"/>
                  <a:pt x="110" y="96"/>
                  <a:pt x="110" y="96"/>
                </a:cubicBezTo>
                <a:cubicBezTo>
                  <a:pt x="92" y="96"/>
                  <a:pt x="92" y="96"/>
                  <a:pt x="92" y="96"/>
                </a:cubicBezTo>
                <a:lnTo>
                  <a:pt x="92" y="1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62">
            <a:extLst>
              <a:ext uri="{FF2B5EF4-FFF2-40B4-BE49-F238E27FC236}">
                <a16:creationId xmlns:a16="http://schemas.microsoft.com/office/drawing/2014/main" id="{BCC7CD04-9F00-4E3F-B036-74E3126D13F0}"/>
              </a:ext>
            </a:extLst>
          </p:cNvPr>
          <p:cNvSpPr>
            <a:spLocks noEditPoints="1"/>
          </p:cNvSpPr>
          <p:nvPr userDrawn="1"/>
        </p:nvSpPr>
        <p:spPr bwMode="auto">
          <a:xfrm>
            <a:off x="8656638" y="5810251"/>
            <a:ext cx="457200" cy="557213"/>
          </a:xfrm>
          <a:custGeom>
            <a:avLst/>
            <a:gdLst>
              <a:gd name="T0" fmla="*/ 56 w 144"/>
              <a:gd name="T1" fmla="*/ 115 h 176"/>
              <a:gd name="T2" fmla="*/ 61 w 144"/>
              <a:gd name="T3" fmla="*/ 115 h 176"/>
              <a:gd name="T4" fmla="*/ 61 w 144"/>
              <a:gd name="T5" fmla="*/ 122 h 176"/>
              <a:gd name="T6" fmla="*/ 57 w 144"/>
              <a:gd name="T7" fmla="*/ 123 h 176"/>
              <a:gd name="T8" fmla="*/ 48 w 144"/>
              <a:gd name="T9" fmla="*/ 112 h 176"/>
              <a:gd name="T10" fmla="*/ 58 w 144"/>
              <a:gd name="T11" fmla="*/ 102 h 176"/>
              <a:gd name="T12" fmla="*/ 65 w 144"/>
              <a:gd name="T13" fmla="*/ 103 h 176"/>
              <a:gd name="T14" fmla="*/ 66 w 144"/>
              <a:gd name="T15" fmla="*/ 98 h 176"/>
              <a:gd name="T16" fmla="*/ 58 w 144"/>
              <a:gd name="T17" fmla="*/ 96 h 176"/>
              <a:gd name="T18" fmla="*/ 41 w 144"/>
              <a:gd name="T19" fmla="*/ 113 h 176"/>
              <a:gd name="T20" fmla="*/ 45 w 144"/>
              <a:gd name="T21" fmla="*/ 124 h 176"/>
              <a:gd name="T22" fmla="*/ 57 w 144"/>
              <a:gd name="T23" fmla="*/ 128 h 176"/>
              <a:gd name="T24" fmla="*/ 67 w 144"/>
              <a:gd name="T25" fmla="*/ 127 h 176"/>
              <a:gd name="T26" fmla="*/ 67 w 144"/>
              <a:gd name="T27" fmla="*/ 110 h 176"/>
              <a:gd name="T28" fmla="*/ 56 w 144"/>
              <a:gd name="T29" fmla="*/ 110 h 176"/>
              <a:gd name="T30" fmla="*/ 56 w 144"/>
              <a:gd name="T31" fmla="*/ 115 h 176"/>
              <a:gd name="T32" fmla="*/ 74 w 144"/>
              <a:gd name="T33" fmla="*/ 128 h 176"/>
              <a:gd name="T34" fmla="*/ 81 w 144"/>
              <a:gd name="T35" fmla="*/ 128 h 176"/>
              <a:gd name="T36" fmla="*/ 81 w 144"/>
              <a:gd name="T37" fmla="*/ 96 h 176"/>
              <a:gd name="T38" fmla="*/ 74 w 144"/>
              <a:gd name="T39" fmla="*/ 96 h 176"/>
              <a:gd name="T40" fmla="*/ 74 w 144"/>
              <a:gd name="T41" fmla="*/ 128 h 176"/>
              <a:gd name="T42" fmla="*/ 104 w 144"/>
              <a:gd name="T43" fmla="*/ 0 h 176"/>
              <a:gd name="T44" fmla="*/ 16 w 144"/>
              <a:gd name="T45" fmla="*/ 0 h 176"/>
              <a:gd name="T46" fmla="*/ 0 w 144"/>
              <a:gd name="T47" fmla="*/ 16 h 176"/>
              <a:gd name="T48" fmla="*/ 0 w 144"/>
              <a:gd name="T49" fmla="*/ 160 h 176"/>
              <a:gd name="T50" fmla="*/ 16 w 144"/>
              <a:gd name="T51" fmla="*/ 176 h 176"/>
              <a:gd name="T52" fmla="*/ 128 w 144"/>
              <a:gd name="T53" fmla="*/ 176 h 176"/>
              <a:gd name="T54" fmla="*/ 144 w 144"/>
              <a:gd name="T55" fmla="*/ 160 h 176"/>
              <a:gd name="T56" fmla="*/ 144 w 144"/>
              <a:gd name="T57" fmla="*/ 44 h 176"/>
              <a:gd name="T58" fmla="*/ 104 w 144"/>
              <a:gd name="T59" fmla="*/ 0 h 176"/>
              <a:gd name="T60" fmla="*/ 136 w 144"/>
              <a:gd name="T61" fmla="*/ 160 h 176"/>
              <a:gd name="T62" fmla="*/ 128 w 144"/>
              <a:gd name="T63" fmla="*/ 168 h 176"/>
              <a:gd name="T64" fmla="*/ 16 w 144"/>
              <a:gd name="T65" fmla="*/ 168 h 176"/>
              <a:gd name="T66" fmla="*/ 8 w 144"/>
              <a:gd name="T67" fmla="*/ 160 h 176"/>
              <a:gd name="T68" fmla="*/ 8 w 144"/>
              <a:gd name="T69" fmla="*/ 16 h 176"/>
              <a:gd name="T70" fmla="*/ 16 w 144"/>
              <a:gd name="T71" fmla="*/ 8 h 176"/>
              <a:gd name="T72" fmla="*/ 88 w 144"/>
              <a:gd name="T73" fmla="*/ 8 h 176"/>
              <a:gd name="T74" fmla="*/ 88 w 144"/>
              <a:gd name="T75" fmla="*/ 48 h 176"/>
              <a:gd name="T76" fmla="*/ 96 w 144"/>
              <a:gd name="T77" fmla="*/ 56 h 176"/>
              <a:gd name="T78" fmla="*/ 136 w 144"/>
              <a:gd name="T79" fmla="*/ 56 h 176"/>
              <a:gd name="T80" fmla="*/ 136 w 144"/>
              <a:gd name="T81" fmla="*/ 160 h 176"/>
              <a:gd name="T82" fmla="*/ 96 w 144"/>
              <a:gd name="T83" fmla="*/ 48 h 176"/>
              <a:gd name="T84" fmla="*/ 96 w 144"/>
              <a:gd name="T85" fmla="*/ 8 h 176"/>
              <a:gd name="T86" fmla="*/ 100 w 144"/>
              <a:gd name="T87" fmla="*/ 8 h 176"/>
              <a:gd name="T88" fmla="*/ 136 w 144"/>
              <a:gd name="T89" fmla="*/ 48 h 176"/>
              <a:gd name="T90" fmla="*/ 96 w 144"/>
              <a:gd name="T91" fmla="*/ 48 h 176"/>
              <a:gd name="T92" fmla="*/ 86 w 144"/>
              <a:gd name="T93" fmla="*/ 128 h 176"/>
              <a:gd name="T94" fmla="*/ 93 w 144"/>
              <a:gd name="T95" fmla="*/ 128 h 176"/>
              <a:gd name="T96" fmla="*/ 93 w 144"/>
              <a:gd name="T97" fmla="*/ 115 h 176"/>
              <a:gd name="T98" fmla="*/ 104 w 144"/>
              <a:gd name="T99" fmla="*/ 115 h 176"/>
              <a:gd name="T100" fmla="*/ 104 w 144"/>
              <a:gd name="T101" fmla="*/ 109 h 176"/>
              <a:gd name="T102" fmla="*/ 93 w 144"/>
              <a:gd name="T103" fmla="*/ 109 h 176"/>
              <a:gd name="T104" fmla="*/ 93 w 144"/>
              <a:gd name="T105" fmla="*/ 102 h 176"/>
              <a:gd name="T106" fmla="*/ 104 w 144"/>
              <a:gd name="T107" fmla="*/ 102 h 176"/>
              <a:gd name="T108" fmla="*/ 104 w 144"/>
              <a:gd name="T109" fmla="*/ 96 h 176"/>
              <a:gd name="T110" fmla="*/ 86 w 144"/>
              <a:gd name="T111" fmla="*/ 96 h 176"/>
              <a:gd name="T112" fmla="*/ 86 w 144"/>
              <a:gd name="T113" fmla="*/ 12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4" h="176">
                <a:moveTo>
                  <a:pt x="56" y="115"/>
                </a:moveTo>
                <a:cubicBezTo>
                  <a:pt x="61" y="115"/>
                  <a:pt x="61" y="115"/>
                  <a:pt x="61" y="115"/>
                </a:cubicBezTo>
                <a:cubicBezTo>
                  <a:pt x="61" y="122"/>
                  <a:pt x="61" y="122"/>
                  <a:pt x="61" y="122"/>
                </a:cubicBezTo>
                <a:cubicBezTo>
                  <a:pt x="60" y="122"/>
                  <a:pt x="59" y="123"/>
                  <a:pt x="57" y="123"/>
                </a:cubicBezTo>
                <a:cubicBezTo>
                  <a:pt x="52" y="123"/>
                  <a:pt x="48" y="119"/>
                  <a:pt x="48" y="112"/>
                </a:cubicBezTo>
                <a:cubicBezTo>
                  <a:pt x="48" y="105"/>
                  <a:pt x="52" y="102"/>
                  <a:pt x="58" y="102"/>
                </a:cubicBezTo>
                <a:cubicBezTo>
                  <a:pt x="61" y="102"/>
                  <a:pt x="63" y="102"/>
                  <a:pt x="65" y="103"/>
                </a:cubicBezTo>
                <a:cubicBezTo>
                  <a:pt x="66" y="98"/>
                  <a:pt x="66" y="98"/>
                  <a:pt x="66" y="98"/>
                </a:cubicBezTo>
                <a:cubicBezTo>
                  <a:pt x="65" y="97"/>
                  <a:pt x="62" y="96"/>
                  <a:pt x="58" y="96"/>
                </a:cubicBezTo>
                <a:cubicBezTo>
                  <a:pt x="48" y="96"/>
                  <a:pt x="41" y="102"/>
                  <a:pt x="41" y="113"/>
                </a:cubicBezTo>
                <a:cubicBezTo>
                  <a:pt x="41" y="117"/>
                  <a:pt x="42" y="121"/>
                  <a:pt x="45" y="124"/>
                </a:cubicBezTo>
                <a:cubicBezTo>
                  <a:pt x="48" y="127"/>
                  <a:pt x="52" y="128"/>
                  <a:pt x="57" y="128"/>
                </a:cubicBezTo>
                <a:cubicBezTo>
                  <a:pt x="61" y="128"/>
                  <a:pt x="65" y="127"/>
                  <a:pt x="67" y="127"/>
                </a:cubicBezTo>
                <a:cubicBezTo>
                  <a:pt x="67" y="110"/>
                  <a:pt x="67" y="110"/>
                  <a:pt x="67" y="110"/>
                </a:cubicBezTo>
                <a:cubicBezTo>
                  <a:pt x="56" y="110"/>
                  <a:pt x="56" y="110"/>
                  <a:pt x="56" y="110"/>
                </a:cubicBezTo>
                <a:lnTo>
                  <a:pt x="56" y="115"/>
                </a:lnTo>
                <a:close/>
                <a:moveTo>
                  <a:pt x="74" y="128"/>
                </a:moveTo>
                <a:cubicBezTo>
                  <a:pt x="81" y="128"/>
                  <a:pt x="81" y="128"/>
                  <a:pt x="81" y="128"/>
                </a:cubicBezTo>
                <a:cubicBezTo>
                  <a:pt x="81" y="96"/>
                  <a:pt x="81" y="96"/>
                  <a:pt x="81" y="96"/>
                </a:cubicBezTo>
                <a:cubicBezTo>
                  <a:pt x="74" y="96"/>
                  <a:pt x="74" y="96"/>
                  <a:pt x="74" y="96"/>
                </a:cubicBezTo>
                <a:lnTo>
                  <a:pt x="74" y="128"/>
                </a:lnTo>
                <a:close/>
                <a:moveTo>
                  <a:pt x="104" y="0"/>
                </a:moveTo>
                <a:cubicBezTo>
                  <a:pt x="16" y="0"/>
                  <a:pt x="16" y="0"/>
                  <a:pt x="16" y="0"/>
                </a:cubicBezTo>
                <a:cubicBezTo>
                  <a:pt x="7" y="0"/>
                  <a:pt x="0" y="7"/>
                  <a:pt x="0" y="16"/>
                </a:cubicBezTo>
                <a:cubicBezTo>
                  <a:pt x="0" y="160"/>
                  <a:pt x="0" y="160"/>
                  <a:pt x="0" y="160"/>
                </a:cubicBezTo>
                <a:cubicBezTo>
                  <a:pt x="0" y="169"/>
                  <a:pt x="7" y="176"/>
                  <a:pt x="16" y="176"/>
                </a:cubicBezTo>
                <a:cubicBezTo>
                  <a:pt x="128" y="176"/>
                  <a:pt x="128" y="176"/>
                  <a:pt x="128" y="176"/>
                </a:cubicBezTo>
                <a:cubicBezTo>
                  <a:pt x="137" y="176"/>
                  <a:pt x="144" y="169"/>
                  <a:pt x="144" y="160"/>
                </a:cubicBezTo>
                <a:cubicBezTo>
                  <a:pt x="144" y="44"/>
                  <a:pt x="144" y="44"/>
                  <a:pt x="144" y="44"/>
                </a:cubicBezTo>
                <a:lnTo>
                  <a:pt x="104" y="0"/>
                </a:lnTo>
                <a:close/>
                <a:moveTo>
                  <a:pt x="136" y="160"/>
                </a:moveTo>
                <a:cubicBezTo>
                  <a:pt x="136" y="164"/>
                  <a:pt x="132" y="168"/>
                  <a:pt x="128" y="168"/>
                </a:cubicBezTo>
                <a:cubicBezTo>
                  <a:pt x="16" y="168"/>
                  <a:pt x="16" y="168"/>
                  <a:pt x="16" y="168"/>
                </a:cubicBezTo>
                <a:cubicBezTo>
                  <a:pt x="12" y="168"/>
                  <a:pt x="8" y="164"/>
                  <a:pt x="8" y="160"/>
                </a:cubicBezTo>
                <a:cubicBezTo>
                  <a:pt x="8" y="16"/>
                  <a:pt x="8" y="16"/>
                  <a:pt x="8" y="16"/>
                </a:cubicBezTo>
                <a:cubicBezTo>
                  <a:pt x="8" y="12"/>
                  <a:pt x="12" y="8"/>
                  <a:pt x="16" y="8"/>
                </a:cubicBezTo>
                <a:cubicBezTo>
                  <a:pt x="88" y="8"/>
                  <a:pt x="88" y="8"/>
                  <a:pt x="88" y="8"/>
                </a:cubicBezTo>
                <a:cubicBezTo>
                  <a:pt x="88" y="48"/>
                  <a:pt x="88" y="48"/>
                  <a:pt x="88" y="48"/>
                </a:cubicBezTo>
                <a:cubicBezTo>
                  <a:pt x="88" y="52"/>
                  <a:pt x="92" y="56"/>
                  <a:pt x="96" y="56"/>
                </a:cubicBezTo>
                <a:cubicBezTo>
                  <a:pt x="136" y="56"/>
                  <a:pt x="136" y="56"/>
                  <a:pt x="136" y="56"/>
                </a:cubicBezTo>
                <a:lnTo>
                  <a:pt x="136" y="160"/>
                </a:lnTo>
                <a:close/>
                <a:moveTo>
                  <a:pt x="96" y="48"/>
                </a:moveTo>
                <a:cubicBezTo>
                  <a:pt x="96" y="8"/>
                  <a:pt x="96" y="8"/>
                  <a:pt x="96" y="8"/>
                </a:cubicBezTo>
                <a:cubicBezTo>
                  <a:pt x="100" y="8"/>
                  <a:pt x="100" y="8"/>
                  <a:pt x="100" y="8"/>
                </a:cubicBezTo>
                <a:cubicBezTo>
                  <a:pt x="136" y="48"/>
                  <a:pt x="136" y="48"/>
                  <a:pt x="136" y="48"/>
                </a:cubicBezTo>
                <a:lnTo>
                  <a:pt x="96" y="48"/>
                </a:lnTo>
                <a:close/>
                <a:moveTo>
                  <a:pt x="86" y="128"/>
                </a:moveTo>
                <a:cubicBezTo>
                  <a:pt x="93" y="128"/>
                  <a:pt x="93" y="128"/>
                  <a:pt x="93" y="128"/>
                </a:cubicBezTo>
                <a:cubicBezTo>
                  <a:pt x="93" y="115"/>
                  <a:pt x="93" y="115"/>
                  <a:pt x="93" y="115"/>
                </a:cubicBezTo>
                <a:cubicBezTo>
                  <a:pt x="104" y="115"/>
                  <a:pt x="104" y="115"/>
                  <a:pt x="104" y="115"/>
                </a:cubicBezTo>
                <a:cubicBezTo>
                  <a:pt x="104" y="109"/>
                  <a:pt x="104" y="109"/>
                  <a:pt x="104" y="109"/>
                </a:cubicBezTo>
                <a:cubicBezTo>
                  <a:pt x="93" y="109"/>
                  <a:pt x="93" y="109"/>
                  <a:pt x="93" y="109"/>
                </a:cubicBezTo>
                <a:cubicBezTo>
                  <a:pt x="93" y="102"/>
                  <a:pt x="93" y="102"/>
                  <a:pt x="93" y="102"/>
                </a:cubicBezTo>
                <a:cubicBezTo>
                  <a:pt x="104" y="102"/>
                  <a:pt x="104" y="102"/>
                  <a:pt x="104" y="102"/>
                </a:cubicBezTo>
                <a:cubicBezTo>
                  <a:pt x="104" y="96"/>
                  <a:pt x="104" y="96"/>
                  <a:pt x="104" y="96"/>
                </a:cubicBezTo>
                <a:cubicBezTo>
                  <a:pt x="86" y="96"/>
                  <a:pt x="86" y="96"/>
                  <a:pt x="86" y="96"/>
                </a:cubicBezTo>
                <a:lnTo>
                  <a:pt x="86" y="12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63">
            <a:extLst>
              <a:ext uri="{FF2B5EF4-FFF2-40B4-BE49-F238E27FC236}">
                <a16:creationId xmlns:a16="http://schemas.microsoft.com/office/drawing/2014/main" id="{F17F7AF8-7179-4CAB-86DB-4CE411515312}"/>
              </a:ext>
            </a:extLst>
          </p:cNvPr>
          <p:cNvSpPr>
            <a:spLocks noEditPoints="1"/>
          </p:cNvSpPr>
          <p:nvPr userDrawn="1"/>
        </p:nvSpPr>
        <p:spPr bwMode="auto">
          <a:xfrm>
            <a:off x="9720263" y="5810251"/>
            <a:ext cx="455612" cy="557213"/>
          </a:xfrm>
          <a:custGeom>
            <a:avLst/>
            <a:gdLst>
              <a:gd name="T0" fmla="*/ 39 w 144"/>
              <a:gd name="T1" fmla="*/ 123 h 176"/>
              <a:gd name="T2" fmla="*/ 35 w 144"/>
              <a:gd name="T3" fmla="*/ 128 h 176"/>
              <a:gd name="T4" fmla="*/ 51 w 144"/>
              <a:gd name="T5" fmla="*/ 116 h 176"/>
              <a:gd name="T6" fmla="*/ 44 w 144"/>
              <a:gd name="T7" fmla="*/ 96 h 176"/>
              <a:gd name="T8" fmla="*/ 104 w 144"/>
              <a:gd name="T9" fmla="*/ 0 h 176"/>
              <a:gd name="T10" fmla="*/ 0 w 144"/>
              <a:gd name="T11" fmla="*/ 16 h 176"/>
              <a:gd name="T12" fmla="*/ 16 w 144"/>
              <a:gd name="T13" fmla="*/ 176 h 176"/>
              <a:gd name="T14" fmla="*/ 144 w 144"/>
              <a:gd name="T15" fmla="*/ 160 h 176"/>
              <a:gd name="T16" fmla="*/ 104 w 144"/>
              <a:gd name="T17" fmla="*/ 0 h 176"/>
              <a:gd name="T18" fmla="*/ 128 w 144"/>
              <a:gd name="T19" fmla="*/ 168 h 176"/>
              <a:gd name="T20" fmla="*/ 8 w 144"/>
              <a:gd name="T21" fmla="*/ 160 h 176"/>
              <a:gd name="T22" fmla="*/ 16 w 144"/>
              <a:gd name="T23" fmla="*/ 8 h 176"/>
              <a:gd name="T24" fmla="*/ 88 w 144"/>
              <a:gd name="T25" fmla="*/ 48 h 176"/>
              <a:gd name="T26" fmla="*/ 136 w 144"/>
              <a:gd name="T27" fmla="*/ 56 h 176"/>
              <a:gd name="T28" fmla="*/ 96 w 144"/>
              <a:gd name="T29" fmla="*/ 48 h 176"/>
              <a:gd name="T30" fmla="*/ 100 w 144"/>
              <a:gd name="T31" fmla="*/ 8 h 176"/>
              <a:gd name="T32" fmla="*/ 96 w 144"/>
              <a:gd name="T33" fmla="*/ 48 h 176"/>
              <a:gd name="T34" fmla="*/ 85 w 144"/>
              <a:gd name="T35" fmla="*/ 124 h 176"/>
              <a:gd name="T36" fmla="*/ 107 w 144"/>
              <a:gd name="T37" fmla="*/ 127 h 176"/>
              <a:gd name="T38" fmla="*/ 96 w 144"/>
              <a:gd name="T39" fmla="*/ 110 h 176"/>
              <a:gd name="T40" fmla="*/ 101 w 144"/>
              <a:gd name="T41" fmla="*/ 115 h 176"/>
              <a:gd name="T42" fmla="*/ 97 w 144"/>
              <a:gd name="T43" fmla="*/ 123 h 176"/>
              <a:gd name="T44" fmla="*/ 98 w 144"/>
              <a:gd name="T45" fmla="*/ 102 h 176"/>
              <a:gd name="T46" fmla="*/ 106 w 144"/>
              <a:gd name="T47" fmla="*/ 98 h 176"/>
              <a:gd name="T48" fmla="*/ 81 w 144"/>
              <a:gd name="T49" fmla="*/ 113 h 176"/>
              <a:gd name="T50" fmla="*/ 58 w 144"/>
              <a:gd name="T51" fmla="*/ 97 h 176"/>
              <a:gd name="T52" fmla="*/ 65 w 144"/>
              <a:gd name="T53" fmla="*/ 128 h 176"/>
              <a:gd name="T54" fmla="*/ 67 w 144"/>
              <a:gd name="T55" fmla="*/ 117 h 176"/>
              <a:gd name="T56" fmla="*/ 80 w 144"/>
              <a:gd name="T57" fmla="*/ 106 h 176"/>
              <a:gd name="T58" fmla="*/ 67 w 144"/>
              <a:gd name="T59" fmla="*/ 96 h 176"/>
              <a:gd name="T60" fmla="*/ 65 w 144"/>
              <a:gd name="T61" fmla="*/ 111 h 176"/>
              <a:gd name="T62" fmla="*/ 68 w 144"/>
              <a:gd name="T63" fmla="*/ 101 h 176"/>
              <a:gd name="T64" fmla="*/ 67 w 144"/>
              <a:gd name="T65" fmla="*/ 11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176">
                <a:moveTo>
                  <a:pt x="44" y="116"/>
                </a:moveTo>
                <a:cubicBezTo>
                  <a:pt x="44" y="121"/>
                  <a:pt x="42" y="123"/>
                  <a:pt x="39" y="123"/>
                </a:cubicBezTo>
                <a:cubicBezTo>
                  <a:pt x="38" y="123"/>
                  <a:pt x="37" y="122"/>
                  <a:pt x="36" y="122"/>
                </a:cubicBezTo>
                <a:cubicBezTo>
                  <a:pt x="35" y="128"/>
                  <a:pt x="35" y="128"/>
                  <a:pt x="35" y="128"/>
                </a:cubicBezTo>
                <a:cubicBezTo>
                  <a:pt x="37" y="128"/>
                  <a:pt x="39" y="129"/>
                  <a:pt x="40" y="129"/>
                </a:cubicBezTo>
                <a:cubicBezTo>
                  <a:pt x="47" y="129"/>
                  <a:pt x="51" y="125"/>
                  <a:pt x="51" y="116"/>
                </a:cubicBezTo>
                <a:cubicBezTo>
                  <a:pt x="51" y="96"/>
                  <a:pt x="51" y="96"/>
                  <a:pt x="51" y="96"/>
                </a:cubicBezTo>
                <a:cubicBezTo>
                  <a:pt x="44" y="96"/>
                  <a:pt x="44" y="96"/>
                  <a:pt x="44" y="96"/>
                </a:cubicBezTo>
                <a:lnTo>
                  <a:pt x="44" y="116"/>
                </a:lnTo>
                <a:close/>
                <a:moveTo>
                  <a:pt x="104" y="0"/>
                </a:moveTo>
                <a:cubicBezTo>
                  <a:pt x="16" y="0"/>
                  <a:pt x="16" y="0"/>
                  <a:pt x="16" y="0"/>
                </a:cubicBezTo>
                <a:cubicBezTo>
                  <a:pt x="7" y="0"/>
                  <a:pt x="0" y="7"/>
                  <a:pt x="0" y="16"/>
                </a:cubicBezTo>
                <a:cubicBezTo>
                  <a:pt x="0" y="160"/>
                  <a:pt x="0" y="160"/>
                  <a:pt x="0" y="160"/>
                </a:cubicBezTo>
                <a:cubicBezTo>
                  <a:pt x="0" y="169"/>
                  <a:pt x="7" y="176"/>
                  <a:pt x="16" y="176"/>
                </a:cubicBezTo>
                <a:cubicBezTo>
                  <a:pt x="128" y="176"/>
                  <a:pt x="128" y="176"/>
                  <a:pt x="128" y="176"/>
                </a:cubicBezTo>
                <a:cubicBezTo>
                  <a:pt x="137" y="176"/>
                  <a:pt x="144" y="169"/>
                  <a:pt x="144" y="160"/>
                </a:cubicBezTo>
                <a:cubicBezTo>
                  <a:pt x="144" y="44"/>
                  <a:pt x="144" y="44"/>
                  <a:pt x="144" y="44"/>
                </a:cubicBezTo>
                <a:lnTo>
                  <a:pt x="104" y="0"/>
                </a:lnTo>
                <a:close/>
                <a:moveTo>
                  <a:pt x="136" y="160"/>
                </a:moveTo>
                <a:cubicBezTo>
                  <a:pt x="136" y="164"/>
                  <a:pt x="132" y="168"/>
                  <a:pt x="128" y="168"/>
                </a:cubicBezTo>
                <a:cubicBezTo>
                  <a:pt x="16" y="168"/>
                  <a:pt x="16" y="168"/>
                  <a:pt x="16" y="168"/>
                </a:cubicBezTo>
                <a:cubicBezTo>
                  <a:pt x="12" y="168"/>
                  <a:pt x="8" y="164"/>
                  <a:pt x="8" y="160"/>
                </a:cubicBezTo>
                <a:cubicBezTo>
                  <a:pt x="8" y="16"/>
                  <a:pt x="8" y="16"/>
                  <a:pt x="8" y="16"/>
                </a:cubicBezTo>
                <a:cubicBezTo>
                  <a:pt x="8" y="12"/>
                  <a:pt x="12" y="8"/>
                  <a:pt x="16" y="8"/>
                </a:cubicBezTo>
                <a:cubicBezTo>
                  <a:pt x="88" y="8"/>
                  <a:pt x="88" y="8"/>
                  <a:pt x="88" y="8"/>
                </a:cubicBezTo>
                <a:cubicBezTo>
                  <a:pt x="88" y="48"/>
                  <a:pt x="88" y="48"/>
                  <a:pt x="88" y="48"/>
                </a:cubicBezTo>
                <a:cubicBezTo>
                  <a:pt x="88" y="52"/>
                  <a:pt x="92" y="56"/>
                  <a:pt x="96" y="56"/>
                </a:cubicBezTo>
                <a:cubicBezTo>
                  <a:pt x="136" y="56"/>
                  <a:pt x="136" y="56"/>
                  <a:pt x="136" y="56"/>
                </a:cubicBezTo>
                <a:lnTo>
                  <a:pt x="136" y="160"/>
                </a:lnTo>
                <a:close/>
                <a:moveTo>
                  <a:pt x="96" y="48"/>
                </a:moveTo>
                <a:cubicBezTo>
                  <a:pt x="96" y="8"/>
                  <a:pt x="96" y="8"/>
                  <a:pt x="96" y="8"/>
                </a:cubicBezTo>
                <a:cubicBezTo>
                  <a:pt x="100" y="8"/>
                  <a:pt x="100" y="8"/>
                  <a:pt x="100" y="8"/>
                </a:cubicBezTo>
                <a:cubicBezTo>
                  <a:pt x="136" y="48"/>
                  <a:pt x="136" y="48"/>
                  <a:pt x="136" y="48"/>
                </a:cubicBezTo>
                <a:lnTo>
                  <a:pt x="96" y="48"/>
                </a:lnTo>
                <a:close/>
                <a:moveTo>
                  <a:pt x="81" y="113"/>
                </a:moveTo>
                <a:cubicBezTo>
                  <a:pt x="81" y="117"/>
                  <a:pt x="82" y="121"/>
                  <a:pt x="85" y="124"/>
                </a:cubicBezTo>
                <a:cubicBezTo>
                  <a:pt x="88" y="127"/>
                  <a:pt x="92" y="128"/>
                  <a:pt x="97" y="128"/>
                </a:cubicBezTo>
                <a:cubicBezTo>
                  <a:pt x="101" y="128"/>
                  <a:pt x="105" y="127"/>
                  <a:pt x="107" y="127"/>
                </a:cubicBezTo>
                <a:cubicBezTo>
                  <a:pt x="107" y="110"/>
                  <a:pt x="107" y="110"/>
                  <a:pt x="107" y="110"/>
                </a:cubicBezTo>
                <a:cubicBezTo>
                  <a:pt x="96" y="110"/>
                  <a:pt x="96" y="110"/>
                  <a:pt x="96" y="110"/>
                </a:cubicBezTo>
                <a:cubicBezTo>
                  <a:pt x="96" y="115"/>
                  <a:pt x="96" y="115"/>
                  <a:pt x="96" y="115"/>
                </a:cubicBezTo>
                <a:cubicBezTo>
                  <a:pt x="101" y="115"/>
                  <a:pt x="101" y="115"/>
                  <a:pt x="101" y="115"/>
                </a:cubicBezTo>
                <a:cubicBezTo>
                  <a:pt x="101" y="122"/>
                  <a:pt x="101" y="122"/>
                  <a:pt x="101" y="122"/>
                </a:cubicBezTo>
                <a:cubicBezTo>
                  <a:pt x="100" y="122"/>
                  <a:pt x="99" y="123"/>
                  <a:pt x="97" y="123"/>
                </a:cubicBezTo>
                <a:cubicBezTo>
                  <a:pt x="92" y="123"/>
                  <a:pt x="88" y="119"/>
                  <a:pt x="88" y="112"/>
                </a:cubicBezTo>
                <a:cubicBezTo>
                  <a:pt x="88" y="105"/>
                  <a:pt x="92" y="102"/>
                  <a:pt x="98" y="102"/>
                </a:cubicBezTo>
                <a:cubicBezTo>
                  <a:pt x="101" y="102"/>
                  <a:pt x="103" y="102"/>
                  <a:pt x="105" y="103"/>
                </a:cubicBezTo>
                <a:cubicBezTo>
                  <a:pt x="106" y="98"/>
                  <a:pt x="106" y="98"/>
                  <a:pt x="106" y="98"/>
                </a:cubicBezTo>
                <a:cubicBezTo>
                  <a:pt x="105" y="97"/>
                  <a:pt x="102" y="96"/>
                  <a:pt x="98" y="96"/>
                </a:cubicBezTo>
                <a:cubicBezTo>
                  <a:pt x="88" y="96"/>
                  <a:pt x="81" y="102"/>
                  <a:pt x="81" y="113"/>
                </a:cubicBezTo>
                <a:moveTo>
                  <a:pt x="67" y="96"/>
                </a:moveTo>
                <a:cubicBezTo>
                  <a:pt x="63" y="96"/>
                  <a:pt x="60" y="96"/>
                  <a:pt x="58" y="97"/>
                </a:cubicBezTo>
                <a:cubicBezTo>
                  <a:pt x="58" y="128"/>
                  <a:pt x="58" y="128"/>
                  <a:pt x="58" y="128"/>
                </a:cubicBezTo>
                <a:cubicBezTo>
                  <a:pt x="65" y="128"/>
                  <a:pt x="65" y="128"/>
                  <a:pt x="65" y="128"/>
                </a:cubicBezTo>
                <a:cubicBezTo>
                  <a:pt x="65" y="117"/>
                  <a:pt x="65" y="117"/>
                  <a:pt x="65" y="117"/>
                </a:cubicBezTo>
                <a:cubicBezTo>
                  <a:pt x="66" y="117"/>
                  <a:pt x="66" y="117"/>
                  <a:pt x="67" y="117"/>
                </a:cubicBezTo>
                <a:cubicBezTo>
                  <a:pt x="71" y="117"/>
                  <a:pt x="75" y="116"/>
                  <a:pt x="77" y="113"/>
                </a:cubicBezTo>
                <a:cubicBezTo>
                  <a:pt x="79" y="112"/>
                  <a:pt x="80" y="109"/>
                  <a:pt x="80" y="106"/>
                </a:cubicBezTo>
                <a:cubicBezTo>
                  <a:pt x="80" y="103"/>
                  <a:pt x="78" y="100"/>
                  <a:pt x="76" y="99"/>
                </a:cubicBezTo>
                <a:cubicBezTo>
                  <a:pt x="74" y="97"/>
                  <a:pt x="71" y="96"/>
                  <a:pt x="67" y="96"/>
                </a:cubicBezTo>
                <a:moveTo>
                  <a:pt x="67" y="111"/>
                </a:moveTo>
                <a:cubicBezTo>
                  <a:pt x="66" y="111"/>
                  <a:pt x="65" y="111"/>
                  <a:pt x="65" y="111"/>
                </a:cubicBezTo>
                <a:cubicBezTo>
                  <a:pt x="65" y="102"/>
                  <a:pt x="65" y="102"/>
                  <a:pt x="65" y="102"/>
                </a:cubicBezTo>
                <a:cubicBezTo>
                  <a:pt x="65" y="102"/>
                  <a:pt x="66" y="101"/>
                  <a:pt x="68" y="101"/>
                </a:cubicBezTo>
                <a:cubicBezTo>
                  <a:pt x="71" y="101"/>
                  <a:pt x="73" y="103"/>
                  <a:pt x="73" y="106"/>
                </a:cubicBezTo>
                <a:cubicBezTo>
                  <a:pt x="73" y="109"/>
                  <a:pt x="71" y="111"/>
                  <a:pt x="67" y="111"/>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64">
            <a:extLst>
              <a:ext uri="{FF2B5EF4-FFF2-40B4-BE49-F238E27FC236}">
                <a16:creationId xmlns:a16="http://schemas.microsoft.com/office/drawing/2014/main" id="{26151883-379F-47D1-A3B6-971F5C5E7C16}"/>
              </a:ext>
            </a:extLst>
          </p:cNvPr>
          <p:cNvSpPr>
            <a:spLocks noEditPoints="1"/>
          </p:cNvSpPr>
          <p:nvPr userDrawn="1"/>
        </p:nvSpPr>
        <p:spPr bwMode="auto">
          <a:xfrm>
            <a:off x="10783888" y="5810251"/>
            <a:ext cx="455612" cy="557213"/>
          </a:xfrm>
          <a:custGeom>
            <a:avLst/>
            <a:gdLst>
              <a:gd name="T0" fmla="*/ 75 w 144"/>
              <a:gd name="T1" fmla="*/ 119 h 176"/>
              <a:gd name="T2" fmla="*/ 70 w 144"/>
              <a:gd name="T3" fmla="*/ 108 h 176"/>
              <a:gd name="T4" fmla="*/ 56 w 144"/>
              <a:gd name="T5" fmla="*/ 96 h 176"/>
              <a:gd name="T6" fmla="*/ 62 w 144"/>
              <a:gd name="T7" fmla="*/ 128 h 176"/>
              <a:gd name="T8" fmla="*/ 62 w 144"/>
              <a:gd name="T9" fmla="*/ 105 h 176"/>
              <a:gd name="T10" fmla="*/ 67 w 144"/>
              <a:gd name="T11" fmla="*/ 116 h 176"/>
              <a:gd name="T12" fmla="*/ 81 w 144"/>
              <a:gd name="T13" fmla="*/ 128 h 176"/>
              <a:gd name="T14" fmla="*/ 75 w 144"/>
              <a:gd name="T15" fmla="*/ 96 h 176"/>
              <a:gd name="T16" fmla="*/ 41 w 144"/>
              <a:gd name="T17" fmla="*/ 96 h 176"/>
              <a:gd name="T18" fmla="*/ 32 w 144"/>
              <a:gd name="T19" fmla="*/ 128 h 176"/>
              <a:gd name="T20" fmla="*/ 39 w 144"/>
              <a:gd name="T21" fmla="*/ 117 h 176"/>
              <a:gd name="T22" fmla="*/ 51 w 144"/>
              <a:gd name="T23" fmla="*/ 113 h 176"/>
              <a:gd name="T24" fmla="*/ 50 w 144"/>
              <a:gd name="T25" fmla="*/ 99 h 176"/>
              <a:gd name="T26" fmla="*/ 41 w 144"/>
              <a:gd name="T27" fmla="*/ 111 h 176"/>
              <a:gd name="T28" fmla="*/ 39 w 144"/>
              <a:gd name="T29" fmla="*/ 102 h 176"/>
              <a:gd name="T30" fmla="*/ 47 w 144"/>
              <a:gd name="T31" fmla="*/ 106 h 176"/>
              <a:gd name="T32" fmla="*/ 87 w 144"/>
              <a:gd name="T33" fmla="*/ 113 h 176"/>
              <a:gd name="T34" fmla="*/ 103 w 144"/>
              <a:gd name="T35" fmla="*/ 128 h 176"/>
              <a:gd name="T36" fmla="*/ 113 w 144"/>
              <a:gd name="T37" fmla="*/ 110 h 176"/>
              <a:gd name="T38" fmla="*/ 102 w 144"/>
              <a:gd name="T39" fmla="*/ 115 h 176"/>
              <a:gd name="T40" fmla="*/ 107 w 144"/>
              <a:gd name="T41" fmla="*/ 122 h 176"/>
              <a:gd name="T42" fmla="*/ 94 w 144"/>
              <a:gd name="T43" fmla="*/ 112 h 176"/>
              <a:gd name="T44" fmla="*/ 111 w 144"/>
              <a:gd name="T45" fmla="*/ 103 h 176"/>
              <a:gd name="T46" fmla="*/ 104 w 144"/>
              <a:gd name="T47" fmla="*/ 96 h 176"/>
              <a:gd name="T48" fmla="*/ 104 w 144"/>
              <a:gd name="T49" fmla="*/ 0 h 176"/>
              <a:gd name="T50" fmla="*/ 0 w 144"/>
              <a:gd name="T51" fmla="*/ 16 h 176"/>
              <a:gd name="T52" fmla="*/ 16 w 144"/>
              <a:gd name="T53" fmla="*/ 176 h 176"/>
              <a:gd name="T54" fmla="*/ 144 w 144"/>
              <a:gd name="T55" fmla="*/ 160 h 176"/>
              <a:gd name="T56" fmla="*/ 104 w 144"/>
              <a:gd name="T57" fmla="*/ 0 h 176"/>
              <a:gd name="T58" fmla="*/ 128 w 144"/>
              <a:gd name="T59" fmla="*/ 168 h 176"/>
              <a:gd name="T60" fmla="*/ 8 w 144"/>
              <a:gd name="T61" fmla="*/ 160 h 176"/>
              <a:gd name="T62" fmla="*/ 16 w 144"/>
              <a:gd name="T63" fmla="*/ 8 h 176"/>
              <a:gd name="T64" fmla="*/ 88 w 144"/>
              <a:gd name="T65" fmla="*/ 48 h 176"/>
              <a:gd name="T66" fmla="*/ 136 w 144"/>
              <a:gd name="T67" fmla="*/ 56 h 176"/>
              <a:gd name="T68" fmla="*/ 96 w 144"/>
              <a:gd name="T69" fmla="*/ 48 h 176"/>
              <a:gd name="T70" fmla="*/ 100 w 144"/>
              <a:gd name="T71" fmla="*/ 8 h 176"/>
              <a:gd name="T72" fmla="*/ 96 w 144"/>
              <a:gd name="T73" fmla="*/ 4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4" h="176">
                <a:moveTo>
                  <a:pt x="75" y="106"/>
                </a:moveTo>
                <a:cubicBezTo>
                  <a:pt x="75" y="110"/>
                  <a:pt x="75" y="115"/>
                  <a:pt x="75" y="119"/>
                </a:cubicBezTo>
                <a:cubicBezTo>
                  <a:pt x="75" y="119"/>
                  <a:pt x="75" y="119"/>
                  <a:pt x="75" y="119"/>
                </a:cubicBezTo>
                <a:cubicBezTo>
                  <a:pt x="74" y="115"/>
                  <a:pt x="72" y="111"/>
                  <a:pt x="70" y="108"/>
                </a:cubicBezTo>
                <a:cubicBezTo>
                  <a:pt x="64" y="96"/>
                  <a:pt x="64" y="96"/>
                  <a:pt x="64" y="96"/>
                </a:cubicBezTo>
                <a:cubicBezTo>
                  <a:pt x="56" y="96"/>
                  <a:pt x="56" y="96"/>
                  <a:pt x="56" y="96"/>
                </a:cubicBezTo>
                <a:cubicBezTo>
                  <a:pt x="56" y="128"/>
                  <a:pt x="56" y="128"/>
                  <a:pt x="56" y="128"/>
                </a:cubicBezTo>
                <a:cubicBezTo>
                  <a:pt x="62" y="128"/>
                  <a:pt x="62" y="128"/>
                  <a:pt x="62" y="128"/>
                </a:cubicBezTo>
                <a:cubicBezTo>
                  <a:pt x="62" y="118"/>
                  <a:pt x="62" y="118"/>
                  <a:pt x="62" y="118"/>
                </a:cubicBezTo>
                <a:cubicBezTo>
                  <a:pt x="62" y="113"/>
                  <a:pt x="62" y="109"/>
                  <a:pt x="62" y="105"/>
                </a:cubicBezTo>
                <a:cubicBezTo>
                  <a:pt x="62" y="105"/>
                  <a:pt x="62" y="105"/>
                  <a:pt x="62" y="105"/>
                </a:cubicBezTo>
                <a:cubicBezTo>
                  <a:pt x="64" y="108"/>
                  <a:pt x="66" y="112"/>
                  <a:pt x="67" y="116"/>
                </a:cubicBezTo>
                <a:cubicBezTo>
                  <a:pt x="74" y="128"/>
                  <a:pt x="74" y="128"/>
                  <a:pt x="74" y="128"/>
                </a:cubicBezTo>
                <a:cubicBezTo>
                  <a:pt x="81" y="128"/>
                  <a:pt x="81" y="128"/>
                  <a:pt x="81" y="128"/>
                </a:cubicBezTo>
                <a:cubicBezTo>
                  <a:pt x="81" y="96"/>
                  <a:pt x="81" y="96"/>
                  <a:pt x="81" y="96"/>
                </a:cubicBezTo>
                <a:cubicBezTo>
                  <a:pt x="75" y="96"/>
                  <a:pt x="75" y="96"/>
                  <a:pt x="75" y="96"/>
                </a:cubicBezTo>
                <a:lnTo>
                  <a:pt x="75" y="106"/>
                </a:lnTo>
                <a:close/>
                <a:moveTo>
                  <a:pt x="41" y="96"/>
                </a:moveTo>
                <a:cubicBezTo>
                  <a:pt x="37" y="96"/>
                  <a:pt x="34" y="96"/>
                  <a:pt x="32" y="97"/>
                </a:cubicBezTo>
                <a:cubicBezTo>
                  <a:pt x="32" y="128"/>
                  <a:pt x="32" y="128"/>
                  <a:pt x="32" y="128"/>
                </a:cubicBezTo>
                <a:cubicBezTo>
                  <a:pt x="39" y="128"/>
                  <a:pt x="39" y="128"/>
                  <a:pt x="39" y="128"/>
                </a:cubicBezTo>
                <a:cubicBezTo>
                  <a:pt x="39" y="117"/>
                  <a:pt x="39" y="117"/>
                  <a:pt x="39" y="117"/>
                </a:cubicBezTo>
                <a:cubicBezTo>
                  <a:pt x="40" y="117"/>
                  <a:pt x="40" y="117"/>
                  <a:pt x="41" y="117"/>
                </a:cubicBezTo>
                <a:cubicBezTo>
                  <a:pt x="45" y="117"/>
                  <a:pt x="49" y="116"/>
                  <a:pt x="51" y="113"/>
                </a:cubicBezTo>
                <a:cubicBezTo>
                  <a:pt x="53" y="112"/>
                  <a:pt x="54" y="109"/>
                  <a:pt x="54" y="106"/>
                </a:cubicBezTo>
                <a:cubicBezTo>
                  <a:pt x="54" y="103"/>
                  <a:pt x="52" y="100"/>
                  <a:pt x="50" y="99"/>
                </a:cubicBezTo>
                <a:cubicBezTo>
                  <a:pt x="48" y="97"/>
                  <a:pt x="45" y="96"/>
                  <a:pt x="41" y="96"/>
                </a:cubicBezTo>
                <a:moveTo>
                  <a:pt x="41" y="111"/>
                </a:moveTo>
                <a:cubicBezTo>
                  <a:pt x="40" y="111"/>
                  <a:pt x="39" y="111"/>
                  <a:pt x="39" y="111"/>
                </a:cubicBezTo>
                <a:cubicBezTo>
                  <a:pt x="39" y="102"/>
                  <a:pt x="39" y="102"/>
                  <a:pt x="39" y="102"/>
                </a:cubicBezTo>
                <a:cubicBezTo>
                  <a:pt x="39" y="102"/>
                  <a:pt x="40" y="101"/>
                  <a:pt x="42" y="101"/>
                </a:cubicBezTo>
                <a:cubicBezTo>
                  <a:pt x="45" y="101"/>
                  <a:pt x="47" y="103"/>
                  <a:pt x="47" y="106"/>
                </a:cubicBezTo>
                <a:cubicBezTo>
                  <a:pt x="47" y="109"/>
                  <a:pt x="45" y="111"/>
                  <a:pt x="41" y="111"/>
                </a:cubicBezTo>
                <a:moveTo>
                  <a:pt x="87" y="113"/>
                </a:moveTo>
                <a:cubicBezTo>
                  <a:pt x="87" y="117"/>
                  <a:pt x="88" y="121"/>
                  <a:pt x="91" y="124"/>
                </a:cubicBezTo>
                <a:cubicBezTo>
                  <a:pt x="94" y="127"/>
                  <a:pt x="98" y="128"/>
                  <a:pt x="103" y="128"/>
                </a:cubicBezTo>
                <a:cubicBezTo>
                  <a:pt x="107" y="128"/>
                  <a:pt x="111" y="127"/>
                  <a:pt x="113" y="127"/>
                </a:cubicBezTo>
                <a:cubicBezTo>
                  <a:pt x="113" y="110"/>
                  <a:pt x="113" y="110"/>
                  <a:pt x="113" y="110"/>
                </a:cubicBezTo>
                <a:cubicBezTo>
                  <a:pt x="102" y="110"/>
                  <a:pt x="102" y="110"/>
                  <a:pt x="102" y="110"/>
                </a:cubicBezTo>
                <a:cubicBezTo>
                  <a:pt x="102" y="115"/>
                  <a:pt x="102" y="115"/>
                  <a:pt x="102" y="115"/>
                </a:cubicBezTo>
                <a:cubicBezTo>
                  <a:pt x="107" y="115"/>
                  <a:pt x="107" y="115"/>
                  <a:pt x="107" y="115"/>
                </a:cubicBezTo>
                <a:cubicBezTo>
                  <a:pt x="107" y="122"/>
                  <a:pt x="107" y="122"/>
                  <a:pt x="107" y="122"/>
                </a:cubicBezTo>
                <a:cubicBezTo>
                  <a:pt x="106" y="122"/>
                  <a:pt x="105" y="123"/>
                  <a:pt x="103" y="123"/>
                </a:cubicBezTo>
                <a:cubicBezTo>
                  <a:pt x="98" y="123"/>
                  <a:pt x="94" y="119"/>
                  <a:pt x="94" y="112"/>
                </a:cubicBezTo>
                <a:cubicBezTo>
                  <a:pt x="94" y="105"/>
                  <a:pt x="98" y="102"/>
                  <a:pt x="104" y="102"/>
                </a:cubicBezTo>
                <a:cubicBezTo>
                  <a:pt x="107" y="102"/>
                  <a:pt x="109" y="102"/>
                  <a:pt x="111" y="103"/>
                </a:cubicBezTo>
                <a:cubicBezTo>
                  <a:pt x="112" y="98"/>
                  <a:pt x="112" y="98"/>
                  <a:pt x="112" y="98"/>
                </a:cubicBezTo>
                <a:cubicBezTo>
                  <a:pt x="111" y="97"/>
                  <a:pt x="108" y="96"/>
                  <a:pt x="104" y="96"/>
                </a:cubicBezTo>
                <a:cubicBezTo>
                  <a:pt x="94" y="96"/>
                  <a:pt x="87" y="102"/>
                  <a:pt x="87" y="113"/>
                </a:cubicBezTo>
                <a:moveTo>
                  <a:pt x="104" y="0"/>
                </a:moveTo>
                <a:cubicBezTo>
                  <a:pt x="16" y="0"/>
                  <a:pt x="16" y="0"/>
                  <a:pt x="16" y="0"/>
                </a:cubicBezTo>
                <a:cubicBezTo>
                  <a:pt x="7" y="0"/>
                  <a:pt x="0" y="7"/>
                  <a:pt x="0" y="16"/>
                </a:cubicBezTo>
                <a:cubicBezTo>
                  <a:pt x="0" y="160"/>
                  <a:pt x="0" y="160"/>
                  <a:pt x="0" y="160"/>
                </a:cubicBezTo>
                <a:cubicBezTo>
                  <a:pt x="0" y="169"/>
                  <a:pt x="7" y="176"/>
                  <a:pt x="16" y="176"/>
                </a:cubicBezTo>
                <a:cubicBezTo>
                  <a:pt x="128" y="176"/>
                  <a:pt x="128" y="176"/>
                  <a:pt x="128" y="176"/>
                </a:cubicBezTo>
                <a:cubicBezTo>
                  <a:pt x="137" y="176"/>
                  <a:pt x="144" y="169"/>
                  <a:pt x="144" y="160"/>
                </a:cubicBezTo>
                <a:cubicBezTo>
                  <a:pt x="144" y="44"/>
                  <a:pt x="144" y="44"/>
                  <a:pt x="144" y="44"/>
                </a:cubicBezTo>
                <a:lnTo>
                  <a:pt x="104" y="0"/>
                </a:lnTo>
                <a:close/>
                <a:moveTo>
                  <a:pt x="136" y="160"/>
                </a:moveTo>
                <a:cubicBezTo>
                  <a:pt x="136" y="164"/>
                  <a:pt x="132" y="168"/>
                  <a:pt x="128" y="168"/>
                </a:cubicBezTo>
                <a:cubicBezTo>
                  <a:pt x="16" y="168"/>
                  <a:pt x="16" y="168"/>
                  <a:pt x="16" y="168"/>
                </a:cubicBezTo>
                <a:cubicBezTo>
                  <a:pt x="12" y="168"/>
                  <a:pt x="8" y="164"/>
                  <a:pt x="8" y="160"/>
                </a:cubicBezTo>
                <a:cubicBezTo>
                  <a:pt x="8" y="16"/>
                  <a:pt x="8" y="16"/>
                  <a:pt x="8" y="16"/>
                </a:cubicBezTo>
                <a:cubicBezTo>
                  <a:pt x="8" y="12"/>
                  <a:pt x="12" y="8"/>
                  <a:pt x="16" y="8"/>
                </a:cubicBezTo>
                <a:cubicBezTo>
                  <a:pt x="88" y="8"/>
                  <a:pt x="88" y="8"/>
                  <a:pt x="88" y="8"/>
                </a:cubicBezTo>
                <a:cubicBezTo>
                  <a:pt x="88" y="48"/>
                  <a:pt x="88" y="48"/>
                  <a:pt x="88" y="48"/>
                </a:cubicBezTo>
                <a:cubicBezTo>
                  <a:pt x="88" y="52"/>
                  <a:pt x="92" y="56"/>
                  <a:pt x="96" y="56"/>
                </a:cubicBezTo>
                <a:cubicBezTo>
                  <a:pt x="136" y="56"/>
                  <a:pt x="136" y="56"/>
                  <a:pt x="136" y="56"/>
                </a:cubicBezTo>
                <a:lnTo>
                  <a:pt x="136" y="160"/>
                </a:lnTo>
                <a:close/>
                <a:moveTo>
                  <a:pt x="96" y="48"/>
                </a:moveTo>
                <a:cubicBezTo>
                  <a:pt x="96" y="8"/>
                  <a:pt x="96" y="8"/>
                  <a:pt x="96" y="8"/>
                </a:cubicBezTo>
                <a:cubicBezTo>
                  <a:pt x="100" y="8"/>
                  <a:pt x="100" y="8"/>
                  <a:pt x="100" y="8"/>
                </a:cubicBezTo>
                <a:cubicBezTo>
                  <a:pt x="136" y="48"/>
                  <a:pt x="136" y="48"/>
                  <a:pt x="136" y="48"/>
                </a:cubicBezTo>
                <a:lnTo>
                  <a:pt x="96" y="48"/>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715512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ktogramme 2">
    <p:spTree>
      <p:nvGrpSpPr>
        <p:cNvPr id="1" name=""/>
        <p:cNvGrpSpPr/>
        <p:nvPr/>
      </p:nvGrpSpPr>
      <p:grpSpPr>
        <a:xfrm>
          <a:off x="0" y="0"/>
          <a:ext cx="0" cy="0"/>
          <a:chOff x="0" y="0"/>
          <a:chExt cx="0" cy="0"/>
        </a:xfrm>
      </p:grpSpPr>
      <p:sp>
        <p:nvSpPr>
          <p:cNvPr id="10" name="Freeform 53">
            <a:extLst>
              <a:ext uri="{FF2B5EF4-FFF2-40B4-BE49-F238E27FC236}">
                <a16:creationId xmlns:a16="http://schemas.microsoft.com/office/drawing/2014/main" id="{79191615-59C5-48E6-8FE3-844EB25D59DA}"/>
              </a:ext>
            </a:extLst>
          </p:cNvPr>
          <p:cNvSpPr>
            <a:spLocks/>
          </p:cNvSpPr>
          <p:nvPr userDrawn="1"/>
        </p:nvSpPr>
        <p:spPr bwMode="auto">
          <a:xfrm>
            <a:off x="1058863" y="631826"/>
            <a:ext cx="379413" cy="385763"/>
          </a:xfrm>
          <a:custGeom>
            <a:avLst/>
            <a:gdLst>
              <a:gd name="T0" fmla="*/ 98 w 101"/>
              <a:gd name="T1" fmla="*/ 8 h 103"/>
              <a:gd name="T2" fmla="*/ 59 w 101"/>
              <a:gd name="T3" fmla="*/ 48 h 103"/>
              <a:gd name="T4" fmla="*/ 59 w 101"/>
              <a:gd name="T5" fmla="*/ 95 h 103"/>
              <a:gd name="T6" fmla="*/ 79 w 101"/>
              <a:gd name="T7" fmla="*/ 95 h 103"/>
              <a:gd name="T8" fmla="*/ 83 w 101"/>
              <a:gd name="T9" fmla="*/ 99 h 103"/>
              <a:gd name="T10" fmla="*/ 79 w 101"/>
              <a:gd name="T11" fmla="*/ 103 h 103"/>
              <a:gd name="T12" fmla="*/ 23 w 101"/>
              <a:gd name="T13" fmla="*/ 103 h 103"/>
              <a:gd name="T14" fmla="*/ 19 w 101"/>
              <a:gd name="T15" fmla="*/ 99 h 103"/>
              <a:gd name="T16" fmla="*/ 23 w 101"/>
              <a:gd name="T17" fmla="*/ 95 h 103"/>
              <a:gd name="T18" fmla="*/ 43 w 101"/>
              <a:gd name="T19" fmla="*/ 95 h 103"/>
              <a:gd name="T20" fmla="*/ 43 w 101"/>
              <a:gd name="T21" fmla="*/ 48 h 103"/>
              <a:gd name="T22" fmla="*/ 3 w 101"/>
              <a:gd name="T23" fmla="*/ 8 h 103"/>
              <a:gd name="T24" fmla="*/ 0 w 101"/>
              <a:gd name="T25" fmla="*/ 3 h 103"/>
              <a:gd name="T26" fmla="*/ 7 w 101"/>
              <a:gd name="T27" fmla="*/ 0 h 103"/>
              <a:gd name="T28" fmla="*/ 95 w 101"/>
              <a:gd name="T29" fmla="*/ 0 h 103"/>
              <a:gd name="T30" fmla="*/ 101 w 101"/>
              <a:gd name="T31" fmla="*/ 3 h 103"/>
              <a:gd name="T32" fmla="*/ 98 w 101"/>
              <a:gd name="T33" fmla="*/ 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1" h="103">
                <a:moveTo>
                  <a:pt x="98" y="8"/>
                </a:moveTo>
                <a:cubicBezTo>
                  <a:pt x="59" y="48"/>
                  <a:pt x="59" y="48"/>
                  <a:pt x="59" y="48"/>
                </a:cubicBezTo>
                <a:cubicBezTo>
                  <a:pt x="59" y="95"/>
                  <a:pt x="59" y="95"/>
                  <a:pt x="59" y="95"/>
                </a:cubicBezTo>
                <a:cubicBezTo>
                  <a:pt x="79" y="95"/>
                  <a:pt x="79" y="95"/>
                  <a:pt x="79" y="95"/>
                </a:cubicBezTo>
                <a:cubicBezTo>
                  <a:pt x="81" y="95"/>
                  <a:pt x="83" y="97"/>
                  <a:pt x="83" y="99"/>
                </a:cubicBezTo>
                <a:cubicBezTo>
                  <a:pt x="83" y="102"/>
                  <a:pt x="81" y="103"/>
                  <a:pt x="79" y="103"/>
                </a:cubicBezTo>
                <a:cubicBezTo>
                  <a:pt x="23" y="103"/>
                  <a:pt x="23" y="103"/>
                  <a:pt x="23" y="103"/>
                </a:cubicBezTo>
                <a:cubicBezTo>
                  <a:pt x="20" y="103"/>
                  <a:pt x="19" y="102"/>
                  <a:pt x="19" y="99"/>
                </a:cubicBezTo>
                <a:cubicBezTo>
                  <a:pt x="19" y="97"/>
                  <a:pt x="20" y="95"/>
                  <a:pt x="23" y="95"/>
                </a:cubicBezTo>
                <a:cubicBezTo>
                  <a:pt x="43" y="95"/>
                  <a:pt x="43" y="95"/>
                  <a:pt x="43" y="95"/>
                </a:cubicBezTo>
                <a:cubicBezTo>
                  <a:pt x="43" y="48"/>
                  <a:pt x="43" y="48"/>
                  <a:pt x="43" y="48"/>
                </a:cubicBezTo>
                <a:cubicBezTo>
                  <a:pt x="3" y="8"/>
                  <a:pt x="3" y="8"/>
                  <a:pt x="3" y="8"/>
                </a:cubicBezTo>
                <a:cubicBezTo>
                  <a:pt x="2" y="7"/>
                  <a:pt x="0" y="5"/>
                  <a:pt x="0" y="3"/>
                </a:cubicBezTo>
                <a:cubicBezTo>
                  <a:pt x="0" y="0"/>
                  <a:pt x="4" y="0"/>
                  <a:pt x="7" y="0"/>
                </a:cubicBezTo>
                <a:cubicBezTo>
                  <a:pt x="95" y="0"/>
                  <a:pt x="95" y="0"/>
                  <a:pt x="95" y="0"/>
                </a:cubicBezTo>
                <a:cubicBezTo>
                  <a:pt x="97" y="0"/>
                  <a:pt x="101" y="0"/>
                  <a:pt x="101" y="3"/>
                </a:cubicBezTo>
                <a:cubicBezTo>
                  <a:pt x="101" y="5"/>
                  <a:pt x="99" y="7"/>
                  <a:pt x="98" y="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54">
            <a:extLst>
              <a:ext uri="{FF2B5EF4-FFF2-40B4-BE49-F238E27FC236}">
                <a16:creationId xmlns:a16="http://schemas.microsoft.com/office/drawing/2014/main" id="{1AA0861B-F1B9-4928-B55D-F7ABF63B49A9}"/>
              </a:ext>
            </a:extLst>
          </p:cNvPr>
          <p:cNvSpPr>
            <a:spLocks/>
          </p:cNvSpPr>
          <p:nvPr userDrawn="1"/>
        </p:nvSpPr>
        <p:spPr bwMode="auto">
          <a:xfrm>
            <a:off x="1716088" y="631826"/>
            <a:ext cx="360363" cy="385763"/>
          </a:xfrm>
          <a:custGeom>
            <a:avLst/>
            <a:gdLst>
              <a:gd name="T0" fmla="*/ 96 w 96"/>
              <a:gd name="T1" fmla="*/ 75 h 103"/>
              <a:gd name="T2" fmla="*/ 76 w 96"/>
              <a:gd name="T3" fmla="*/ 87 h 103"/>
              <a:gd name="T4" fmla="*/ 56 w 96"/>
              <a:gd name="T5" fmla="*/ 75 h 103"/>
              <a:gd name="T6" fmla="*/ 76 w 96"/>
              <a:gd name="T7" fmla="*/ 63 h 103"/>
              <a:gd name="T8" fmla="*/ 88 w 96"/>
              <a:gd name="T9" fmla="*/ 66 h 103"/>
              <a:gd name="T10" fmla="*/ 88 w 96"/>
              <a:gd name="T11" fmla="*/ 32 h 103"/>
              <a:gd name="T12" fmla="*/ 40 w 96"/>
              <a:gd name="T13" fmla="*/ 47 h 103"/>
              <a:gd name="T14" fmla="*/ 40 w 96"/>
              <a:gd name="T15" fmla="*/ 91 h 103"/>
              <a:gd name="T16" fmla="*/ 20 w 96"/>
              <a:gd name="T17" fmla="*/ 103 h 103"/>
              <a:gd name="T18" fmla="*/ 0 w 96"/>
              <a:gd name="T19" fmla="*/ 91 h 103"/>
              <a:gd name="T20" fmla="*/ 20 w 96"/>
              <a:gd name="T21" fmla="*/ 79 h 103"/>
              <a:gd name="T22" fmla="*/ 32 w 96"/>
              <a:gd name="T23" fmla="*/ 82 h 103"/>
              <a:gd name="T24" fmla="*/ 32 w 96"/>
              <a:gd name="T25" fmla="*/ 22 h 103"/>
              <a:gd name="T26" fmla="*/ 36 w 96"/>
              <a:gd name="T27" fmla="*/ 16 h 103"/>
              <a:gd name="T28" fmla="*/ 88 w 96"/>
              <a:gd name="T29" fmla="*/ 0 h 103"/>
              <a:gd name="T30" fmla="*/ 90 w 96"/>
              <a:gd name="T31" fmla="*/ 0 h 103"/>
              <a:gd name="T32" fmla="*/ 96 w 96"/>
              <a:gd name="T33" fmla="*/ 6 h 103"/>
              <a:gd name="T34" fmla="*/ 96 w 96"/>
              <a:gd name="T35" fmla="*/ 7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103">
                <a:moveTo>
                  <a:pt x="96" y="75"/>
                </a:moveTo>
                <a:cubicBezTo>
                  <a:pt x="96" y="84"/>
                  <a:pt x="82" y="87"/>
                  <a:pt x="76" y="87"/>
                </a:cubicBezTo>
                <a:cubicBezTo>
                  <a:pt x="69" y="87"/>
                  <a:pt x="56" y="84"/>
                  <a:pt x="56" y="75"/>
                </a:cubicBezTo>
                <a:cubicBezTo>
                  <a:pt x="56" y="67"/>
                  <a:pt x="69" y="63"/>
                  <a:pt x="76" y="63"/>
                </a:cubicBezTo>
                <a:cubicBezTo>
                  <a:pt x="80" y="63"/>
                  <a:pt x="84" y="64"/>
                  <a:pt x="88" y="66"/>
                </a:cubicBezTo>
                <a:cubicBezTo>
                  <a:pt x="88" y="32"/>
                  <a:pt x="88" y="32"/>
                  <a:pt x="88" y="32"/>
                </a:cubicBezTo>
                <a:cubicBezTo>
                  <a:pt x="40" y="47"/>
                  <a:pt x="40" y="47"/>
                  <a:pt x="40" y="47"/>
                </a:cubicBezTo>
                <a:cubicBezTo>
                  <a:pt x="40" y="91"/>
                  <a:pt x="40" y="91"/>
                  <a:pt x="40" y="91"/>
                </a:cubicBezTo>
                <a:cubicBezTo>
                  <a:pt x="40" y="100"/>
                  <a:pt x="26" y="103"/>
                  <a:pt x="20" y="103"/>
                </a:cubicBezTo>
                <a:cubicBezTo>
                  <a:pt x="13" y="103"/>
                  <a:pt x="0" y="100"/>
                  <a:pt x="0" y="91"/>
                </a:cubicBezTo>
                <a:cubicBezTo>
                  <a:pt x="0" y="83"/>
                  <a:pt x="13" y="79"/>
                  <a:pt x="20" y="79"/>
                </a:cubicBezTo>
                <a:cubicBezTo>
                  <a:pt x="24" y="79"/>
                  <a:pt x="28" y="80"/>
                  <a:pt x="32" y="82"/>
                </a:cubicBezTo>
                <a:cubicBezTo>
                  <a:pt x="32" y="22"/>
                  <a:pt x="32" y="22"/>
                  <a:pt x="32" y="22"/>
                </a:cubicBezTo>
                <a:cubicBezTo>
                  <a:pt x="32" y="19"/>
                  <a:pt x="33" y="17"/>
                  <a:pt x="36" y="16"/>
                </a:cubicBezTo>
                <a:cubicBezTo>
                  <a:pt x="88" y="0"/>
                  <a:pt x="88" y="0"/>
                  <a:pt x="88" y="0"/>
                </a:cubicBezTo>
                <a:cubicBezTo>
                  <a:pt x="88" y="0"/>
                  <a:pt x="89" y="0"/>
                  <a:pt x="90" y="0"/>
                </a:cubicBezTo>
                <a:cubicBezTo>
                  <a:pt x="93" y="0"/>
                  <a:pt x="96" y="2"/>
                  <a:pt x="96" y="6"/>
                </a:cubicBezTo>
                <a:lnTo>
                  <a:pt x="96" y="75"/>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55">
            <a:extLst>
              <a:ext uri="{FF2B5EF4-FFF2-40B4-BE49-F238E27FC236}">
                <a16:creationId xmlns:a16="http://schemas.microsoft.com/office/drawing/2014/main" id="{3F3161D9-D6DB-4D0E-9F3B-61BF15D2EECD}"/>
              </a:ext>
            </a:extLst>
          </p:cNvPr>
          <p:cNvSpPr>
            <a:spLocks noEditPoints="1"/>
          </p:cNvSpPr>
          <p:nvPr userDrawn="1"/>
        </p:nvSpPr>
        <p:spPr bwMode="auto">
          <a:xfrm>
            <a:off x="2346326" y="631826"/>
            <a:ext cx="390525" cy="385763"/>
          </a:xfrm>
          <a:custGeom>
            <a:avLst/>
            <a:gdLst>
              <a:gd name="T0" fmla="*/ 96 w 104"/>
              <a:gd name="T1" fmla="*/ 103 h 103"/>
              <a:gd name="T2" fmla="*/ 90 w 104"/>
              <a:gd name="T3" fmla="*/ 101 h 103"/>
              <a:gd name="T4" fmla="*/ 69 w 104"/>
              <a:gd name="T5" fmla="*/ 80 h 103"/>
              <a:gd name="T6" fmla="*/ 44 w 104"/>
              <a:gd name="T7" fmla="*/ 87 h 103"/>
              <a:gd name="T8" fmla="*/ 0 w 104"/>
              <a:gd name="T9" fmla="*/ 44 h 103"/>
              <a:gd name="T10" fmla="*/ 44 w 104"/>
              <a:gd name="T11" fmla="*/ 0 h 103"/>
              <a:gd name="T12" fmla="*/ 88 w 104"/>
              <a:gd name="T13" fmla="*/ 44 h 103"/>
              <a:gd name="T14" fmla="*/ 80 w 104"/>
              <a:gd name="T15" fmla="*/ 68 h 103"/>
              <a:gd name="T16" fmla="*/ 101 w 104"/>
              <a:gd name="T17" fmla="*/ 90 h 103"/>
              <a:gd name="T18" fmla="*/ 104 w 104"/>
              <a:gd name="T19" fmla="*/ 95 h 103"/>
              <a:gd name="T20" fmla="*/ 96 w 104"/>
              <a:gd name="T21" fmla="*/ 103 h 103"/>
              <a:gd name="T22" fmla="*/ 44 w 104"/>
              <a:gd name="T23" fmla="*/ 16 h 103"/>
              <a:gd name="T24" fmla="*/ 16 w 104"/>
              <a:gd name="T25" fmla="*/ 44 h 103"/>
              <a:gd name="T26" fmla="*/ 44 w 104"/>
              <a:gd name="T27" fmla="*/ 71 h 103"/>
              <a:gd name="T28" fmla="*/ 72 w 104"/>
              <a:gd name="T29" fmla="*/ 44 h 103"/>
              <a:gd name="T30" fmla="*/ 44 w 104"/>
              <a:gd name="T31" fmla="*/ 1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03">
                <a:moveTo>
                  <a:pt x="96" y="103"/>
                </a:moveTo>
                <a:cubicBezTo>
                  <a:pt x="94" y="103"/>
                  <a:pt x="92" y="103"/>
                  <a:pt x="90" y="101"/>
                </a:cubicBezTo>
                <a:cubicBezTo>
                  <a:pt x="69" y="80"/>
                  <a:pt x="69" y="80"/>
                  <a:pt x="69" y="80"/>
                </a:cubicBezTo>
                <a:cubicBezTo>
                  <a:pt x="61" y="85"/>
                  <a:pt x="53" y="87"/>
                  <a:pt x="44" y="87"/>
                </a:cubicBezTo>
                <a:cubicBezTo>
                  <a:pt x="20" y="87"/>
                  <a:pt x="0" y="68"/>
                  <a:pt x="0" y="44"/>
                </a:cubicBezTo>
                <a:cubicBezTo>
                  <a:pt x="0" y="19"/>
                  <a:pt x="20" y="0"/>
                  <a:pt x="44" y="0"/>
                </a:cubicBezTo>
                <a:cubicBezTo>
                  <a:pt x="68" y="0"/>
                  <a:pt x="88" y="19"/>
                  <a:pt x="88" y="44"/>
                </a:cubicBezTo>
                <a:cubicBezTo>
                  <a:pt x="88" y="52"/>
                  <a:pt x="85" y="61"/>
                  <a:pt x="80" y="68"/>
                </a:cubicBezTo>
                <a:cubicBezTo>
                  <a:pt x="101" y="90"/>
                  <a:pt x="101" y="90"/>
                  <a:pt x="101" y="90"/>
                </a:cubicBezTo>
                <a:cubicBezTo>
                  <a:pt x="103" y="91"/>
                  <a:pt x="104" y="93"/>
                  <a:pt x="104" y="95"/>
                </a:cubicBezTo>
                <a:cubicBezTo>
                  <a:pt x="104" y="100"/>
                  <a:pt x="100" y="103"/>
                  <a:pt x="96" y="103"/>
                </a:cubicBezTo>
                <a:close/>
                <a:moveTo>
                  <a:pt x="44" y="16"/>
                </a:moveTo>
                <a:cubicBezTo>
                  <a:pt x="28" y="16"/>
                  <a:pt x="16" y="28"/>
                  <a:pt x="16" y="44"/>
                </a:cubicBezTo>
                <a:cubicBezTo>
                  <a:pt x="16" y="59"/>
                  <a:pt x="28" y="71"/>
                  <a:pt x="44" y="71"/>
                </a:cubicBezTo>
                <a:cubicBezTo>
                  <a:pt x="59" y="71"/>
                  <a:pt x="72" y="59"/>
                  <a:pt x="72" y="44"/>
                </a:cubicBezTo>
                <a:cubicBezTo>
                  <a:pt x="72" y="28"/>
                  <a:pt x="59" y="16"/>
                  <a:pt x="44" y="16"/>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56">
            <a:extLst>
              <a:ext uri="{FF2B5EF4-FFF2-40B4-BE49-F238E27FC236}">
                <a16:creationId xmlns:a16="http://schemas.microsoft.com/office/drawing/2014/main" id="{6BBAA2B0-5E58-47B4-AB3E-DB5597C1EF0A}"/>
              </a:ext>
            </a:extLst>
          </p:cNvPr>
          <p:cNvSpPr>
            <a:spLocks noEditPoints="1"/>
          </p:cNvSpPr>
          <p:nvPr userDrawn="1"/>
        </p:nvSpPr>
        <p:spPr bwMode="auto">
          <a:xfrm>
            <a:off x="2973388" y="660401"/>
            <a:ext cx="420688" cy="327025"/>
          </a:xfrm>
          <a:custGeom>
            <a:avLst/>
            <a:gdLst>
              <a:gd name="T0" fmla="*/ 112 w 112"/>
              <a:gd name="T1" fmla="*/ 77 h 87"/>
              <a:gd name="T2" fmla="*/ 102 w 112"/>
              <a:gd name="T3" fmla="*/ 87 h 87"/>
              <a:gd name="T4" fmla="*/ 10 w 112"/>
              <a:gd name="T5" fmla="*/ 87 h 87"/>
              <a:gd name="T6" fmla="*/ 0 w 112"/>
              <a:gd name="T7" fmla="*/ 77 h 87"/>
              <a:gd name="T8" fmla="*/ 0 w 112"/>
              <a:gd name="T9" fmla="*/ 10 h 87"/>
              <a:gd name="T10" fmla="*/ 10 w 112"/>
              <a:gd name="T11" fmla="*/ 0 h 87"/>
              <a:gd name="T12" fmla="*/ 102 w 112"/>
              <a:gd name="T13" fmla="*/ 0 h 87"/>
              <a:gd name="T14" fmla="*/ 112 w 112"/>
              <a:gd name="T15" fmla="*/ 10 h 87"/>
              <a:gd name="T16" fmla="*/ 112 w 112"/>
              <a:gd name="T17" fmla="*/ 77 h 87"/>
              <a:gd name="T18" fmla="*/ 102 w 112"/>
              <a:gd name="T19" fmla="*/ 8 h 87"/>
              <a:gd name="T20" fmla="*/ 10 w 112"/>
              <a:gd name="T21" fmla="*/ 8 h 87"/>
              <a:gd name="T22" fmla="*/ 8 w 112"/>
              <a:gd name="T23" fmla="*/ 10 h 87"/>
              <a:gd name="T24" fmla="*/ 18 w 112"/>
              <a:gd name="T25" fmla="*/ 27 h 87"/>
              <a:gd name="T26" fmla="*/ 43 w 112"/>
              <a:gd name="T27" fmla="*/ 47 h 87"/>
              <a:gd name="T28" fmla="*/ 56 w 112"/>
              <a:gd name="T29" fmla="*/ 55 h 87"/>
              <a:gd name="T30" fmla="*/ 56 w 112"/>
              <a:gd name="T31" fmla="*/ 55 h 87"/>
              <a:gd name="T32" fmla="*/ 56 w 112"/>
              <a:gd name="T33" fmla="*/ 55 h 87"/>
              <a:gd name="T34" fmla="*/ 70 w 112"/>
              <a:gd name="T35" fmla="*/ 47 h 87"/>
              <a:gd name="T36" fmla="*/ 95 w 112"/>
              <a:gd name="T37" fmla="*/ 27 h 87"/>
              <a:gd name="T38" fmla="*/ 104 w 112"/>
              <a:gd name="T39" fmla="*/ 12 h 87"/>
              <a:gd name="T40" fmla="*/ 102 w 112"/>
              <a:gd name="T41" fmla="*/ 8 h 87"/>
              <a:gd name="T42" fmla="*/ 104 w 112"/>
              <a:gd name="T43" fmla="*/ 30 h 87"/>
              <a:gd name="T44" fmla="*/ 100 w 112"/>
              <a:gd name="T45" fmla="*/ 34 h 87"/>
              <a:gd name="T46" fmla="*/ 73 w 112"/>
              <a:gd name="T47" fmla="*/ 55 h 87"/>
              <a:gd name="T48" fmla="*/ 56 w 112"/>
              <a:gd name="T49" fmla="*/ 63 h 87"/>
              <a:gd name="T50" fmla="*/ 56 w 112"/>
              <a:gd name="T51" fmla="*/ 63 h 87"/>
              <a:gd name="T52" fmla="*/ 56 w 112"/>
              <a:gd name="T53" fmla="*/ 63 h 87"/>
              <a:gd name="T54" fmla="*/ 39 w 112"/>
              <a:gd name="T55" fmla="*/ 55 h 87"/>
              <a:gd name="T56" fmla="*/ 13 w 112"/>
              <a:gd name="T57" fmla="*/ 34 h 87"/>
              <a:gd name="T58" fmla="*/ 8 w 112"/>
              <a:gd name="T59" fmla="*/ 30 h 87"/>
              <a:gd name="T60" fmla="*/ 8 w 112"/>
              <a:gd name="T61" fmla="*/ 77 h 87"/>
              <a:gd name="T62" fmla="*/ 10 w 112"/>
              <a:gd name="T63" fmla="*/ 79 h 87"/>
              <a:gd name="T64" fmla="*/ 102 w 112"/>
              <a:gd name="T65" fmla="*/ 79 h 87"/>
              <a:gd name="T66" fmla="*/ 104 w 112"/>
              <a:gd name="T67" fmla="*/ 77 h 87"/>
              <a:gd name="T68" fmla="*/ 104 w 112"/>
              <a:gd name="T69" fmla="*/ 3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 h="87">
                <a:moveTo>
                  <a:pt x="112" y="77"/>
                </a:moveTo>
                <a:cubicBezTo>
                  <a:pt x="112" y="83"/>
                  <a:pt x="108" y="87"/>
                  <a:pt x="102" y="87"/>
                </a:cubicBezTo>
                <a:cubicBezTo>
                  <a:pt x="10" y="87"/>
                  <a:pt x="10" y="87"/>
                  <a:pt x="10" y="87"/>
                </a:cubicBezTo>
                <a:cubicBezTo>
                  <a:pt x="5" y="87"/>
                  <a:pt x="0" y="83"/>
                  <a:pt x="0" y="77"/>
                </a:cubicBezTo>
                <a:cubicBezTo>
                  <a:pt x="0" y="10"/>
                  <a:pt x="0" y="10"/>
                  <a:pt x="0" y="10"/>
                </a:cubicBezTo>
                <a:cubicBezTo>
                  <a:pt x="0" y="4"/>
                  <a:pt x="5" y="0"/>
                  <a:pt x="10" y="0"/>
                </a:cubicBezTo>
                <a:cubicBezTo>
                  <a:pt x="102" y="0"/>
                  <a:pt x="102" y="0"/>
                  <a:pt x="102" y="0"/>
                </a:cubicBezTo>
                <a:cubicBezTo>
                  <a:pt x="108" y="0"/>
                  <a:pt x="112" y="4"/>
                  <a:pt x="112" y="10"/>
                </a:cubicBezTo>
                <a:lnTo>
                  <a:pt x="112" y="77"/>
                </a:lnTo>
                <a:close/>
                <a:moveTo>
                  <a:pt x="102" y="8"/>
                </a:moveTo>
                <a:cubicBezTo>
                  <a:pt x="10" y="8"/>
                  <a:pt x="10" y="8"/>
                  <a:pt x="10" y="8"/>
                </a:cubicBezTo>
                <a:cubicBezTo>
                  <a:pt x="9" y="8"/>
                  <a:pt x="8" y="8"/>
                  <a:pt x="8" y="10"/>
                </a:cubicBezTo>
                <a:cubicBezTo>
                  <a:pt x="8" y="17"/>
                  <a:pt x="12" y="23"/>
                  <a:pt x="18" y="27"/>
                </a:cubicBezTo>
                <a:cubicBezTo>
                  <a:pt x="26" y="34"/>
                  <a:pt x="34" y="40"/>
                  <a:pt x="43" y="47"/>
                </a:cubicBezTo>
                <a:cubicBezTo>
                  <a:pt x="46" y="50"/>
                  <a:pt x="52" y="55"/>
                  <a:pt x="56" y="55"/>
                </a:cubicBezTo>
                <a:cubicBezTo>
                  <a:pt x="56" y="55"/>
                  <a:pt x="56" y="55"/>
                  <a:pt x="56" y="55"/>
                </a:cubicBezTo>
                <a:cubicBezTo>
                  <a:pt x="56" y="55"/>
                  <a:pt x="56" y="55"/>
                  <a:pt x="56" y="55"/>
                </a:cubicBezTo>
                <a:cubicBezTo>
                  <a:pt x="61" y="55"/>
                  <a:pt x="67" y="50"/>
                  <a:pt x="70" y="47"/>
                </a:cubicBezTo>
                <a:cubicBezTo>
                  <a:pt x="78" y="40"/>
                  <a:pt x="87" y="34"/>
                  <a:pt x="95" y="27"/>
                </a:cubicBezTo>
                <a:cubicBezTo>
                  <a:pt x="99" y="24"/>
                  <a:pt x="104" y="17"/>
                  <a:pt x="104" y="12"/>
                </a:cubicBezTo>
                <a:cubicBezTo>
                  <a:pt x="104" y="10"/>
                  <a:pt x="105" y="8"/>
                  <a:pt x="102" y="8"/>
                </a:cubicBezTo>
                <a:close/>
                <a:moveTo>
                  <a:pt x="104" y="30"/>
                </a:moveTo>
                <a:cubicBezTo>
                  <a:pt x="103" y="31"/>
                  <a:pt x="102" y="32"/>
                  <a:pt x="100" y="34"/>
                </a:cubicBezTo>
                <a:cubicBezTo>
                  <a:pt x="91" y="41"/>
                  <a:pt x="82" y="48"/>
                  <a:pt x="73" y="55"/>
                </a:cubicBezTo>
                <a:cubicBezTo>
                  <a:pt x="69" y="59"/>
                  <a:pt x="63" y="63"/>
                  <a:pt x="56" y="63"/>
                </a:cubicBezTo>
                <a:cubicBezTo>
                  <a:pt x="56" y="63"/>
                  <a:pt x="56" y="63"/>
                  <a:pt x="56" y="63"/>
                </a:cubicBezTo>
                <a:cubicBezTo>
                  <a:pt x="56" y="63"/>
                  <a:pt x="56" y="63"/>
                  <a:pt x="56" y="63"/>
                </a:cubicBezTo>
                <a:cubicBezTo>
                  <a:pt x="50" y="63"/>
                  <a:pt x="44" y="59"/>
                  <a:pt x="39" y="55"/>
                </a:cubicBezTo>
                <a:cubicBezTo>
                  <a:pt x="31" y="48"/>
                  <a:pt x="22" y="41"/>
                  <a:pt x="13" y="34"/>
                </a:cubicBezTo>
                <a:cubicBezTo>
                  <a:pt x="11" y="32"/>
                  <a:pt x="10" y="31"/>
                  <a:pt x="8" y="30"/>
                </a:cubicBezTo>
                <a:cubicBezTo>
                  <a:pt x="8" y="77"/>
                  <a:pt x="8" y="77"/>
                  <a:pt x="8" y="77"/>
                </a:cubicBezTo>
                <a:cubicBezTo>
                  <a:pt x="8" y="79"/>
                  <a:pt x="9" y="79"/>
                  <a:pt x="10" y="79"/>
                </a:cubicBezTo>
                <a:cubicBezTo>
                  <a:pt x="102" y="79"/>
                  <a:pt x="102" y="79"/>
                  <a:pt x="102" y="79"/>
                </a:cubicBezTo>
                <a:cubicBezTo>
                  <a:pt x="103" y="79"/>
                  <a:pt x="104" y="79"/>
                  <a:pt x="104" y="77"/>
                </a:cubicBezTo>
                <a:lnTo>
                  <a:pt x="104" y="3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57">
            <a:extLst>
              <a:ext uri="{FF2B5EF4-FFF2-40B4-BE49-F238E27FC236}">
                <a16:creationId xmlns:a16="http://schemas.microsoft.com/office/drawing/2014/main" id="{863EB025-4FE3-449E-B660-052635931D6C}"/>
              </a:ext>
            </a:extLst>
          </p:cNvPr>
          <p:cNvSpPr>
            <a:spLocks/>
          </p:cNvSpPr>
          <p:nvPr userDrawn="1"/>
        </p:nvSpPr>
        <p:spPr bwMode="auto">
          <a:xfrm>
            <a:off x="3617913" y="631826"/>
            <a:ext cx="420688" cy="355600"/>
          </a:xfrm>
          <a:custGeom>
            <a:avLst/>
            <a:gdLst>
              <a:gd name="T0" fmla="*/ 54 w 112"/>
              <a:gd name="T1" fmla="*/ 94 h 95"/>
              <a:gd name="T2" fmla="*/ 15 w 112"/>
              <a:gd name="T3" fmla="*/ 57 h 95"/>
              <a:gd name="T4" fmla="*/ 0 w 112"/>
              <a:gd name="T5" fmla="*/ 29 h 95"/>
              <a:gd name="T6" fmla="*/ 30 w 112"/>
              <a:gd name="T7" fmla="*/ 0 h 95"/>
              <a:gd name="T8" fmla="*/ 56 w 112"/>
              <a:gd name="T9" fmla="*/ 13 h 95"/>
              <a:gd name="T10" fmla="*/ 82 w 112"/>
              <a:gd name="T11" fmla="*/ 0 h 95"/>
              <a:gd name="T12" fmla="*/ 112 w 112"/>
              <a:gd name="T13" fmla="*/ 29 h 95"/>
              <a:gd name="T14" fmla="*/ 98 w 112"/>
              <a:gd name="T15" fmla="*/ 57 h 95"/>
              <a:gd name="T16" fmla="*/ 59 w 112"/>
              <a:gd name="T17" fmla="*/ 94 h 95"/>
              <a:gd name="T18" fmla="*/ 56 w 112"/>
              <a:gd name="T19" fmla="*/ 95 h 95"/>
              <a:gd name="T20" fmla="*/ 54 w 112"/>
              <a:gd name="T21" fmla="*/ 9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95">
                <a:moveTo>
                  <a:pt x="54" y="94"/>
                </a:moveTo>
                <a:cubicBezTo>
                  <a:pt x="15" y="57"/>
                  <a:pt x="15" y="57"/>
                  <a:pt x="15" y="57"/>
                </a:cubicBezTo>
                <a:cubicBezTo>
                  <a:pt x="14" y="56"/>
                  <a:pt x="0" y="44"/>
                  <a:pt x="0" y="29"/>
                </a:cubicBezTo>
                <a:cubicBezTo>
                  <a:pt x="0" y="10"/>
                  <a:pt x="12" y="0"/>
                  <a:pt x="30" y="0"/>
                </a:cubicBezTo>
                <a:cubicBezTo>
                  <a:pt x="41" y="0"/>
                  <a:pt x="51" y="8"/>
                  <a:pt x="56" y="13"/>
                </a:cubicBezTo>
                <a:cubicBezTo>
                  <a:pt x="61" y="8"/>
                  <a:pt x="72" y="0"/>
                  <a:pt x="82" y="0"/>
                </a:cubicBezTo>
                <a:cubicBezTo>
                  <a:pt x="101" y="0"/>
                  <a:pt x="112" y="10"/>
                  <a:pt x="112" y="29"/>
                </a:cubicBezTo>
                <a:cubicBezTo>
                  <a:pt x="112" y="44"/>
                  <a:pt x="99" y="56"/>
                  <a:pt x="98" y="57"/>
                </a:cubicBezTo>
                <a:cubicBezTo>
                  <a:pt x="59" y="94"/>
                  <a:pt x="59" y="94"/>
                  <a:pt x="59" y="94"/>
                </a:cubicBezTo>
                <a:cubicBezTo>
                  <a:pt x="58" y="95"/>
                  <a:pt x="57" y="95"/>
                  <a:pt x="56" y="95"/>
                </a:cubicBezTo>
                <a:cubicBezTo>
                  <a:pt x="55" y="95"/>
                  <a:pt x="54" y="95"/>
                  <a:pt x="54" y="9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58">
            <a:extLst>
              <a:ext uri="{FF2B5EF4-FFF2-40B4-BE49-F238E27FC236}">
                <a16:creationId xmlns:a16="http://schemas.microsoft.com/office/drawing/2014/main" id="{E65A98B9-6A51-4919-BA8E-2F9116EC3C49}"/>
              </a:ext>
            </a:extLst>
          </p:cNvPr>
          <p:cNvSpPr>
            <a:spLocks/>
          </p:cNvSpPr>
          <p:nvPr userDrawn="1"/>
        </p:nvSpPr>
        <p:spPr bwMode="auto">
          <a:xfrm>
            <a:off x="4283076" y="608013"/>
            <a:ext cx="390525" cy="373063"/>
          </a:xfrm>
          <a:custGeom>
            <a:avLst/>
            <a:gdLst>
              <a:gd name="T0" fmla="*/ 102 w 104"/>
              <a:gd name="T1" fmla="*/ 41 h 99"/>
              <a:gd name="T2" fmla="*/ 79 w 104"/>
              <a:gd name="T3" fmla="*/ 63 h 99"/>
              <a:gd name="T4" fmla="*/ 85 w 104"/>
              <a:gd name="T5" fmla="*/ 94 h 99"/>
              <a:gd name="T6" fmla="*/ 85 w 104"/>
              <a:gd name="T7" fmla="*/ 96 h 99"/>
              <a:gd name="T8" fmla="*/ 82 w 104"/>
              <a:gd name="T9" fmla="*/ 99 h 99"/>
              <a:gd name="T10" fmla="*/ 80 w 104"/>
              <a:gd name="T11" fmla="*/ 98 h 99"/>
              <a:gd name="T12" fmla="*/ 52 w 104"/>
              <a:gd name="T13" fmla="*/ 83 h 99"/>
              <a:gd name="T14" fmla="*/ 24 w 104"/>
              <a:gd name="T15" fmla="*/ 98 h 99"/>
              <a:gd name="T16" fmla="*/ 21 w 104"/>
              <a:gd name="T17" fmla="*/ 99 h 99"/>
              <a:gd name="T18" fmla="*/ 18 w 104"/>
              <a:gd name="T19" fmla="*/ 96 h 99"/>
              <a:gd name="T20" fmla="*/ 19 w 104"/>
              <a:gd name="T21" fmla="*/ 94 h 99"/>
              <a:gd name="T22" fmla="*/ 24 w 104"/>
              <a:gd name="T23" fmla="*/ 63 h 99"/>
              <a:gd name="T24" fmla="*/ 1 w 104"/>
              <a:gd name="T25" fmla="*/ 41 h 99"/>
              <a:gd name="T26" fmla="*/ 0 w 104"/>
              <a:gd name="T27" fmla="*/ 38 h 99"/>
              <a:gd name="T28" fmla="*/ 3 w 104"/>
              <a:gd name="T29" fmla="*/ 35 h 99"/>
              <a:gd name="T30" fmla="*/ 34 w 104"/>
              <a:gd name="T31" fmla="*/ 31 h 99"/>
              <a:gd name="T32" fmla="*/ 49 w 104"/>
              <a:gd name="T33" fmla="*/ 2 h 99"/>
              <a:gd name="T34" fmla="*/ 52 w 104"/>
              <a:gd name="T35" fmla="*/ 0 h 99"/>
              <a:gd name="T36" fmla="*/ 55 w 104"/>
              <a:gd name="T37" fmla="*/ 2 h 99"/>
              <a:gd name="T38" fmla="*/ 69 w 104"/>
              <a:gd name="T39" fmla="*/ 31 h 99"/>
              <a:gd name="T40" fmla="*/ 100 w 104"/>
              <a:gd name="T41" fmla="*/ 35 h 99"/>
              <a:gd name="T42" fmla="*/ 104 w 104"/>
              <a:gd name="T43" fmla="*/ 38 h 99"/>
              <a:gd name="T44" fmla="*/ 102 w 104"/>
              <a:gd name="T45" fmla="*/ 4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99">
                <a:moveTo>
                  <a:pt x="102" y="41"/>
                </a:moveTo>
                <a:cubicBezTo>
                  <a:pt x="79" y="63"/>
                  <a:pt x="79" y="63"/>
                  <a:pt x="79" y="63"/>
                </a:cubicBezTo>
                <a:cubicBezTo>
                  <a:pt x="85" y="94"/>
                  <a:pt x="85" y="94"/>
                  <a:pt x="85" y="94"/>
                </a:cubicBezTo>
                <a:cubicBezTo>
                  <a:pt x="85" y="95"/>
                  <a:pt x="85" y="95"/>
                  <a:pt x="85" y="96"/>
                </a:cubicBezTo>
                <a:cubicBezTo>
                  <a:pt x="85" y="97"/>
                  <a:pt x="84" y="99"/>
                  <a:pt x="82" y="99"/>
                </a:cubicBezTo>
                <a:cubicBezTo>
                  <a:pt x="81" y="99"/>
                  <a:pt x="80" y="98"/>
                  <a:pt x="80" y="98"/>
                </a:cubicBezTo>
                <a:cubicBezTo>
                  <a:pt x="52" y="83"/>
                  <a:pt x="52" y="83"/>
                  <a:pt x="52" y="83"/>
                </a:cubicBezTo>
                <a:cubicBezTo>
                  <a:pt x="24" y="98"/>
                  <a:pt x="24" y="98"/>
                  <a:pt x="24" y="98"/>
                </a:cubicBezTo>
                <a:cubicBezTo>
                  <a:pt x="23" y="98"/>
                  <a:pt x="22" y="99"/>
                  <a:pt x="21" y="99"/>
                </a:cubicBezTo>
                <a:cubicBezTo>
                  <a:pt x="19" y="99"/>
                  <a:pt x="18" y="97"/>
                  <a:pt x="18" y="96"/>
                </a:cubicBezTo>
                <a:cubicBezTo>
                  <a:pt x="18" y="95"/>
                  <a:pt x="18" y="95"/>
                  <a:pt x="19" y="94"/>
                </a:cubicBezTo>
                <a:cubicBezTo>
                  <a:pt x="24" y="63"/>
                  <a:pt x="24" y="63"/>
                  <a:pt x="24" y="63"/>
                </a:cubicBezTo>
                <a:cubicBezTo>
                  <a:pt x="1" y="41"/>
                  <a:pt x="1" y="41"/>
                  <a:pt x="1" y="41"/>
                </a:cubicBezTo>
                <a:cubicBezTo>
                  <a:pt x="0" y="40"/>
                  <a:pt x="0" y="39"/>
                  <a:pt x="0" y="38"/>
                </a:cubicBezTo>
                <a:cubicBezTo>
                  <a:pt x="0" y="36"/>
                  <a:pt x="2" y="35"/>
                  <a:pt x="3" y="35"/>
                </a:cubicBezTo>
                <a:cubicBezTo>
                  <a:pt x="34" y="31"/>
                  <a:pt x="34" y="31"/>
                  <a:pt x="34" y="31"/>
                </a:cubicBezTo>
                <a:cubicBezTo>
                  <a:pt x="49" y="2"/>
                  <a:pt x="49" y="2"/>
                  <a:pt x="49" y="2"/>
                </a:cubicBezTo>
                <a:cubicBezTo>
                  <a:pt x="49" y="1"/>
                  <a:pt x="50" y="0"/>
                  <a:pt x="52" y="0"/>
                </a:cubicBezTo>
                <a:cubicBezTo>
                  <a:pt x="53" y="0"/>
                  <a:pt x="54" y="1"/>
                  <a:pt x="55" y="2"/>
                </a:cubicBezTo>
                <a:cubicBezTo>
                  <a:pt x="69" y="31"/>
                  <a:pt x="69" y="31"/>
                  <a:pt x="69" y="31"/>
                </a:cubicBezTo>
                <a:cubicBezTo>
                  <a:pt x="100" y="35"/>
                  <a:pt x="100" y="35"/>
                  <a:pt x="100" y="35"/>
                </a:cubicBezTo>
                <a:cubicBezTo>
                  <a:pt x="102" y="35"/>
                  <a:pt x="104" y="36"/>
                  <a:pt x="104" y="38"/>
                </a:cubicBezTo>
                <a:cubicBezTo>
                  <a:pt x="104" y="39"/>
                  <a:pt x="103" y="40"/>
                  <a:pt x="102" y="41"/>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59">
            <a:extLst>
              <a:ext uri="{FF2B5EF4-FFF2-40B4-BE49-F238E27FC236}">
                <a16:creationId xmlns:a16="http://schemas.microsoft.com/office/drawing/2014/main" id="{9E69BD24-6026-476C-ACEA-6713101CA1E0}"/>
              </a:ext>
            </a:extLst>
          </p:cNvPr>
          <p:cNvSpPr>
            <a:spLocks noEditPoints="1"/>
          </p:cNvSpPr>
          <p:nvPr userDrawn="1"/>
        </p:nvSpPr>
        <p:spPr bwMode="auto">
          <a:xfrm>
            <a:off x="4929188" y="608013"/>
            <a:ext cx="385763" cy="373063"/>
          </a:xfrm>
          <a:custGeom>
            <a:avLst/>
            <a:gdLst>
              <a:gd name="T0" fmla="*/ 102 w 103"/>
              <a:gd name="T1" fmla="*/ 41 h 99"/>
              <a:gd name="T2" fmla="*/ 79 w 103"/>
              <a:gd name="T3" fmla="*/ 63 h 99"/>
              <a:gd name="T4" fmla="*/ 85 w 103"/>
              <a:gd name="T5" fmla="*/ 94 h 99"/>
              <a:gd name="T6" fmla="*/ 85 w 103"/>
              <a:gd name="T7" fmla="*/ 96 h 99"/>
              <a:gd name="T8" fmla="*/ 82 w 103"/>
              <a:gd name="T9" fmla="*/ 99 h 99"/>
              <a:gd name="T10" fmla="*/ 80 w 103"/>
              <a:gd name="T11" fmla="*/ 98 h 99"/>
              <a:gd name="T12" fmla="*/ 52 w 103"/>
              <a:gd name="T13" fmla="*/ 83 h 99"/>
              <a:gd name="T14" fmla="*/ 24 w 103"/>
              <a:gd name="T15" fmla="*/ 98 h 99"/>
              <a:gd name="T16" fmla="*/ 21 w 103"/>
              <a:gd name="T17" fmla="*/ 99 h 99"/>
              <a:gd name="T18" fmla="*/ 18 w 103"/>
              <a:gd name="T19" fmla="*/ 96 h 99"/>
              <a:gd name="T20" fmla="*/ 19 w 103"/>
              <a:gd name="T21" fmla="*/ 94 h 99"/>
              <a:gd name="T22" fmla="*/ 24 w 103"/>
              <a:gd name="T23" fmla="*/ 63 h 99"/>
              <a:gd name="T24" fmla="*/ 1 w 103"/>
              <a:gd name="T25" fmla="*/ 41 h 99"/>
              <a:gd name="T26" fmla="*/ 0 w 103"/>
              <a:gd name="T27" fmla="*/ 38 h 99"/>
              <a:gd name="T28" fmla="*/ 3 w 103"/>
              <a:gd name="T29" fmla="*/ 35 h 99"/>
              <a:gd name="T30" fmla="*/ 34 w 103"/>
              <a:gd name="T31" fmla="*/ 31 h 99"/>
              <a:gd name="T32" fmla="*/ 48 w 103"/>
              <a:gd name="T33" fmla="*/ 2 h 99"/>
              <a:gd name="T34" fmla="*/ 52 w 103"/>
              <a:gd name="T35" fmla="*/ 0 h 99"/>
              <a:gd name="T36" fmla="*/ 55 w 103"/>
              <a:gd name="T37" fmla="*/ 2 h 99"/>
              <a:gd name="T38" fmla="*/ 69 w 103"/>
              <a:gd name="T39" fmla="*/ 31 h 99"/>
              <a:gd name="T40" fmla="*/ 100 w 103"/>
              <a:gd name="T41" fmla="*/ 35 h 99"/>
              <a:gd name="T42" fmla="*/ 103 w 103"/>
              <a:gd name="T43" fmla="*/ 38 h 99"/>
              <a:gd name="T44" fmla="*/ 102 w 103"/>
              <a:gd name="T45" fmla="*/ 41 h 99"/>
              <a:gd name="T46" fmla="*/ 90 w 103"/>
              <a:gd name="T47" fmla="*/ 42 h 99"/>
              <a:gd name="T48" fmla="*/ 63 w 103"/>
              <a:gd name="T49" fmla="*/ 38 h 99"/>
              <a:gd name="T50" fmla="*/ 52 w 103"/>
              <a:gd name="T51" fmla="*/ 14 h 99"/>
              <a:gd name="T52" fmla="*/ 40 w 103"/>
              <a:gd name="T53" fmla="*/ 38 h 99"/>
              <a:gd name="T54" fmla="*/ 13 w 103"/>
              <a:gd name="T55" fmla="*/ 42 h 99"/>
              <a:gd name="T56" fmla="*/ 33 w 103"/>
              <a:gd name="T57" fmla="*/ 60 h 99"/>
              <a:gd name="T58" fmla="*/ 28 w 103"/>
              <a:gd name="T59" fmla="*/ 87 h 99"/>
              <a:gd name="T60" fmla="*/ 52 w 103"/>
              <a:gd name="T61" fmla="*/ 74 h 99"/>
              <a:gd name="T62" fmla="*/ 75 w 103"/>
              <a:gd name="T63" fmla="*/ 87 h 99"/>
              <a:gd name="T64" fmla="*/ 71 w 103"/>
              <a:gd name="T65" fmla="*/ 60 h 99"/>
              <a:gd name="T66" fmla="*/ 90 w 103"/>
              <a:gd name="T67" fmla="*/ 4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3" h="99">
                <a:moveTo>
                  <a:pt x="102" y="41"/>
                </a:moveTo>
                <a:cubicBezTo>
                  <a:pt x="79" y="63"/>
                  <a:pt x="79" y="63"/>
                  <a:pt x="79" y="63"/>
                </a:cubicBezTo>
                <a:cubicBezTo>
                  <a:pt x="85" y="94"/>
                  <a:pt x="85" y="94"/>
                  <a:pt x="85" y="94"/>
                </a:cubicBezTo>
                <a:cubicBezTo>
                  <a:pt x="85" y="95"/>
                  <a:pt x="85" y="95"/>
                  <a:pt x="85" y="96"/>
                </a:cubicBezTo>
                <a:cubicBezTo>
                  <a:pt x="85" y="97"/>
                  <a:pt x="84" y="99"/>
                  <a:pt x="82" y="99"/>
                </a:cubicBezTo>
                <a:cubicBezTo>
                  <a:pt x="81" y="99"/>
                  <a:pt x="80" y="98"/>
                  <a:pt x="80" y="98"/>
                </a:cubicBezTo>
                <a:cubicBezTo>
                  <a:pt x="52" y="83"/>
                  <a:pt x="52" y="83"/>
                  <a:pt x="52" y="83"/>
                </a:cubicBezTo>
                <a:cubicBezTo>
                  <a:pt x="24" y="98"/>
                  <a:pt x="24" y="98"/>
                  <a:pt x="24" y="98"/>
                </a:cubicBezTo>
                <a:cubicBezTo>
                  <a:pt x="23" y="98"/>
                  <a:pt x="22" y="99"/>
                  <a:pt x="21" y="99"/>
                </a:cubicBezTo>
                <a:cubicBezTo>
                  <a:pt x="19" y="99"/>
                  <a:pt x="18" y="97"/>
                  <a:pt x="18" y="96"/>
                </a:cubicBezTo>
                <a:cubicBezTo>
                  <a:pt x="18" y="95"/>
                  <a:pt x="18" y="95"/>
                  <a:pt x="19" y="94"/>
                </a:cubicBezTo>
                <a:cubicBezTo>
                  <a:pt x="24" y="63"/>
                  <a:pt x="24" y="63"/>
                  <a:pt x="24" y="63"/>
                </a:cubicBezTo>
                <a:cubicBezTo>
                  <a:pt x="1" y="41"/>
                  <a:pt x="1" y="41"/>
                  <a:pt x="1" y="41"/>
                </a:cubicBezTo>
                <a:cubicBezTo>
                  <a:pt x="0" y="40"/>
                  <a:pt x="0" y="39"/>
                  <a:pt x="0" y="38"/>
                </a:cubicBezTo>
                <a:cubicBezTo>
                  <a:pt x="0" y="36"/>
                  <a:pt x="2" y="35"/>
                  <a:pt x="3" y="35"/>
                </a:cubicBezTo>
                <a:cubicBezTo>
                  <a:pt x="34" y="31"/>
                  <a:pt x="34" y="31"/>
                  <a:pt x="34" y="31"/>
                </a:cubicBezTo>
                <a:cubicBezTo>
                  <a:pt x="48" y="2"/>
                  <a:pt x="48" y="2"/>
                  <a:pt x="48" y="2"/>
                </a:cubicBezTo>
                <a:cubicBezTo>
                  <a:pt x="49" y="1"/>
                  <a:pt x="50" y="0"/>
                  <a:pt x="52" y="0"/>
                </a:cubicBezTo>
                <a:cubicBezTo>
                  <a:pt x="53" y="0"/>
                  <a:pt x="54" y="1"/>
                  <a:pt x="55" y="2"/>
                </a:cubicBezTo>
                <a:cubicBezTo>
                  <a:pt x="69" y="31"/>
                  <a:pt x="69" y="31"/>
                  <a:pt x="69" y="31"/>
                </a:cubicBezTo>
                <a:cubicBezTo>
                  <a:pt x="100" y="35"/>
                  <a:pt x="100" y="35"/>
                  <a:pt x="100" y="35"/>
                </a:cubicBezTo>
                <a:cubicBezTo>
                  <a:pt x="101" y="35"/>
                  <a:pt x="103" y="36"/>
                  <a:pt x="103" y="38"/>
                </a:cubicBezTo>
                <a:cubicBezTo>
                  <a:pt x="103" y="39"/>
                  <a:pt x="103" y="40"/>
                  <a:pt x="102" y="41"/>
                </a:cubicBezTo>
                <a:close/>
                <a:moveTo>
                  <a:pt x="90" y="42"/>
                </a:moveTo>
                <a:cubicBezTo>
                  <a:pt x="63" y="38"/>
                  <a:pt x="63" y="38"/>
                  <a:pt x="63" y="38"/>
                </a:cubicBezTo>
                <a:cubicBezTo>
                  <a:pt x="52" y="14"/>
                  <a:pt x="52" y="14"/>
                  <a:pt x="52" y="14"/>
                </a:cubicBezTo>
                <a:cubicBezTo>
                  <a:pt x="40" y="38"/>
                  <a:pt x="40" y="38"/>
                  <a:pt x="40" y="38"/>
                </a:cubicBezTo>
                <a:cubicBezTo>
                  <a:pt x="13" y="42"/>
                  <a:pt x="13" y="42"/>
                  <a:pt x="13" y="42"/>
                </a:cubicBezTo>
                <a:cubicBezTo>
                  <a:pt x="33" y="60"/>
                  <a:pt x="33" y="60"/>
                  <a:pt x="33" y="60"/>
                </a:cubicBezTo>
                <a:cubicBezTo>
                  <a:pt x="28" y="87"/>
                  <a:pt x="28" y="87"/>
                  <a:pt x="28" y="87"/>
                </a:cubicBezTo>
                <a:cubicBezTo>
                  <a:pt x="52" y="74"/>
                  <a:pt x="52" y="74"/>
                  <a:pt x="52" y="74"/>
                </a:cubicBezTo>
                <a:cubicBezTo>
                  <a:pt x="75" y="87"/>
                  <a:pt x="75" y="87"/>
                  <a:pt x="75" y="87"/>
                </a:cubicBezTo>
                <a:cubicBezTo>
                  <a:pt x="71" y="60"/>
                  <a:pt x="71" y="60"/>
                  <a:pt x="71" y="60"/>
                </a:cubicBezTo>
                <a:lnTo>
                  <a:pt x="90" y="42"/>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60">
            <a:extLst>
              <a:ext uri="{FF2B5EF4-FFF2-40B4-BE49-F238E27FC236}">
                <a16:creationId xmlns:a16="http://schemas.microsoft.com/office/drawing/2014/main" id="{4FC2BAFF-550F-4387-B642-A3E76C6D97EF}"/>
              </a:ext>
            </a:extLst>
          </p:cNvPr>
          <p:cNvSpPr>
            <a:spLocks noEditPoints="1"/>
          </p:cNvSpPr>
          <p:nvPr userDrawn="1"/>
        </p:nvSpPr>
        <p:spPr bwMode="auto">
          <a:xfrm>
            <a:off x="5600701" y="631826"/>
            <a:ext cx="330200" cy="355600"/>
          </a:xfrm>
          <a:custGeom>
            <a:avLst/>
            <a:gdLst>
              <a:gd name="T0" fmla="*/ 71 w 88"/>
              <a:gd name="T1" fmla="*/ 95 h 95"/>
              <a:gd name="T2" fmla="*/ 17 w 88"/>
              <a:gd name="T3" fmla="*/ 95 h 95"/>
              <a:gd name="T4" fmla="*/ 0 w 88"/>
              <a:gd name="T5" fmla="*/ 79 h 95"/>
              <a:gd name="T6" fmla="*/ 22 w 88"/>
              <a:gd name="T7" fmla="*/ 44 h 95"/>
              <a:gd name="T8" fmla="*/ 44 w 88"/>
              <a:gd name="T9" fmla="*/ 52 h 95"/>
              <a:gd name="T10" fmla="*/ 67 w 88"/>
              <a:gd name="T11" fmla="*/ 44 h 95"/>
              <a:gd name="T12" fmla="*/ 88 w 88"/>
              <a:gd name="T13" fmla="*/ 79 h 95"/>
              <a:gd name="T14" fmla="*/ 71 w 88"/>
              <a:gd name="T15" fmla="*/ 95 h 95"/>
              <a:gd name="T16" fmla="*/ 44 w 88"/>
              <a:gd name="T17" fmla="*/ 48 h 95"/>
              <a:gd name="T18" fmla="*/ 20 w 88"/>
              <a:gd name="T19" fmla="*/ 24 h 95"/>
              <a:gd name="T20" fmla="*/ 44 w 88"/>
              <a:gd name="T21" fmla="*/ 0 h 95"/>
              <a:gd name="T22" fmla="*/ 68 w 88"/>
              <a:gd name="T23" fmla="*/ 24 h 95"/>
              <a:gd name="T24" fmla="*/ 44 w 88"/>
              <a:gd name="T25" fmla="*/ 4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95">
                <a:moveTo>
                  <a:pt x="71" y="95"/>
                </a:moveTo>
                <a:cubicBezTo>
                  <a:pt x="17" y="95"/>
                  <a:pt x="17" y="95"/>
                  <a:pt x="17" y="95"/>
                </a:cubicBezTo>
                <a:cubicBezTo>
                  <a:pt x="7" y="95"/>
                  <a:pt x="0" y="89"/>
                  <a:pt x="0" y="79"/>
                </a:cubicBezTo>
                <a:cubicBezTo>
                  <a:pt x="0" y="65"/>
                  <a:pt x="4" y="44"/>
                  <a:pt x="22" y="44"/>
                </a:cubicBezTo>
                <a:cubicBezTo>
                  <a:pt x="24" y="44"/>
                  <a:pt x="32" y="52"/>
                  <a:pt x="44" y="52"/>
                </a:cubicBezTo>
                <a:cubicBezTo>
                  <a:pt x="56" y="52"/>
                  <a:pt x="65" y="44"/>
                  <a:pt x="67" y="44"/>
                </a:cubicBezTo>
                <a:cubicBezTo>
                  <a:pt x="85" y="44"/>
                  <a:pt x="88" y="65"/>
                  <a:pt x="88" y="79"/>
                </a:cubicBezTo>
                <a:cubicBezTo>
                  <a:pt x="88" y="89"/>
                  <a:pt x="81" y="95"/>
                  <a:pt x="71" y="95"/>
                </a:cubicBezTo>
                <a:close/>
                <a:moveTo>
                  <a:pt x="44" y="48"/>
                </a:moveTo>
                <a:cubicBezTo>
                  <a:pt x="31" y="48"/>
                  <a:pt x="20" y="37"/>
                  <a:pt x="20" y="24"/>
                </a:cubicBezTo>
                <a:cubicBezTo>
                  <a:pt x="20" y="10"/>
                  <a:pt x="31" y="0"/>
                  <a:pt x="44" y="0"/>
                </a:cubicBezTo>
                <a:cubicBezTo>
                  <a:pt x="57" y="0"/>
                  <a:pt x="68" y="10"/>
                  <a:pt x="68" y="24"/>
                </a:cubicBezTo>
                <a:cubicBezTo>
                  <a:pt x="68" y="37"/>
                  <a:pt x="57" y="48"/>
                  <a:pt x="44" y="4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1">
            <a:extLst>
              <a:ext uri="{FF2B5EF4-FFF2-40B4-BE49-F238E27FC236}">
                <a16:creationId xmlns:a16="http://schemas.microsoft.com/office/drawing/2014/main" id="{7B327ACE-745C-4EE5-8E82-4C7E064929DA}"/>
              </a:ext>
            </a:extLst>
          </p:cNvPr>
          <p:cNvSpPr>
            <a:spLocks noEditPoints="1"/>
          </p:cNvSpPr>
          <p:nvPr userDrawn="1"/>
        </p:nvSpPr>
        <p:spPr bwMode="auto">
          <a:xfrm>
            <a:off x="6186488" y="631826"/>
            <a:ext cx="450850" cy="385763"/>
          </a:xfrm>
          <a:custGeom>
            <a:avLst/>
            <a:gdLst>
              <a:gd name="T0" fmla="*/ 110 w 120"/>
              <a:gd name="T1" fmla="*/ 103 h 103"/>
              <a:gd name="T2" fmla="*/ 0 w 120"/>
              <a:gd name="T3" fmla="*/ 93 h 103"/>
              <a:gd name="T4" fmla="*/ 10 w 120"/>
              <a:gd name="T5" fmla="*/ 0 h 103"/>
              <a:gd name="T6" fmla="*/ 120 w 120"/>
              <a:gd name="T7" fmla="*/ 10 h 103"/>
              <a:gd name="T8" fmla="*/ 24 w 120"/>
              <a:gd name="T9" fmla="*/ 12 h 103"/>
              <a:gd name="T10" fmla="*/ 12 w 120"/>
              <a:gd name="T11" fmla="*/ 8 h 103"/>
              <a:gd name="T12" fmla="*/ 8 w 120"/>
              <a:gd name="T13" fmla="*/ 20 h 103"/>
              <a:gd name="T14" fmla="*/ 20 w 120"/>
              <a:gd name="T15" fmla="*/ 24 h 103"/>
              <a:gd name="T16" fmla="*/ 24 w 120"/>
              <a:gd name="T17" fmla="*/ 12 h 103"/>
              <a:gd name="T18" fmla="*/ 20 w 120"/>
              <a:gd name="T19" fmla="*/ 32 h 103"/>
              <a:gd name="T20" fmla="*/ 8 w 120"/>
              <a:gd name="T21" fmla="*/ 36 h 103"/>
              <a:gd name="T22" fmla="*/ 12 w 120"/>
              <a:gd name="T23" fmla="*/ 48 h 103"/>
              <a:gd name="T24" fmla="*/ 24 w 120"/>
              <a:gd name="T25" fmla="*/ 44 h 103"/>
              <a:gd name="T26" fmla="*/ 24 w 120"/>
              <a:gd name="T27" fmla="*/ 59 h 103"/>
              <a:gd name="T28" fmla="*/ 12 w 120"/>
              <a:gd name="T29" fmla="*/ 56 h 103"/>
              <a:gd name="T30" fmla="*/ 8 w 120"/>
              <a:gd name="T31" fmla="*/ 67 h 103"/>
              <a:gd name="T32" fmla="*/ 20 w 120"/>
              <a:gd name="T33" fmla="*/ 71 h 103"/>
              <a:gd name="T34" fmla="*/ 24 w 120"/>
              <a:gd name="T35" fmla="*/ 59 h 103"/>
              <a:gd name="T36" fmla="*/ 20 w 120"/>
              <a:gd name="T37" fmla="*/ 79 h 103"/>
              <a:gd name="T38" fmla="*/ 8 w 120"/>
              <a:gd name="T39" fmla="*/ 83 h 103"/>
              <a:gd name="T40" fmla="*/ 12 w 120"/>
              <a:gd name="T41" fmla="*/ 95 h 103"/>
              <a:gd name="T42" fmla="*/ 24 w 120"/>
              <a:gd name="T43" fmla="*/ 91 h 103"/>
              <a:gd name="T44" fmla="*/ 88 w 120"/>
              <a:gd name="T45" fmla="*/ 12 h 103"/>
              <a:gd name="T46" fmla="*/ 36 w 120"/>
              <a:gd name="T47" fmla="*/ 8 h 103"/>
              <a:gd name="T48" fmla="*/ 32 w 120"/>
              <a:gd name="T49" fmla="*/ 44 h 103"/>
              <a:gd name="T50" fmla="*/ 84 w 120"/>
              <a:gd name="T51" fmla="*/ 48 h 103"/>
              <a:gd name="T52" fmla="*/ 88 w 120"/>
              <a:gd name="T53" fmla="*/ 12 h 103"/>
              <a:gd name="T54" fmla="*/ 84 w 120"/>
              <a:gd name="T55" fmla="*/ 56 h 103"/>
              <a:gd name="T56" fmla="*/ 32 w 120"/>
              <a:gd name="T57" fmla="*/ 59 h 103"/>
              <a:gd name="T58" fmla="*/ 36 w 120"/>
              <a:gd name="T59" fmla="*/ 95 h 103"/>
              <a:gd name="T60" fmla="*/ 88 w 120"/>
              <a:gd name="T61" fmla="*/ 91 h 103"/>
              <a:gd name="T62" fmla="*/ 112 w 120"/>
              <a:gd name="T63" fmla="*/ 12 h 103"/>
              <a:gd name="T64" fmla="*/ 100 w 120"/>
              <a:gd name="T65" fmla="*/ 8 h 103"/>
              <a:gd name="T66" fmla="*/ 96 w 120"/>
              <a:gd name="T67" fmla="*/ 20 h 103"/>
              <a:gd name="T68" fmla="*/ 108 w 120"/>
              <a:gd name="T69" fmla="*/ 24 h 103"/>
              <a:gd name="T70" fmla="*/ 112 w 120"/>
              <a:gd name="T71" fmla="*/ 12 h 103"/>
              <a:gd name="T72" fmla="*/ 108 w 120"/>
              <a:gd name="T73" fmla="*/ 32 h 103"/>
              <a:gd name="T74" fmla="*/ 96 w 120"/>
              <a:gd name="T75" fmla="*/ 36 h 103"/>
              <a:gd name="T76" fmla="*/ 100 w 120"/>
              <a:gd name="T77" fmla="*/ 48 h 103"/>
              <a:gd name="T78" fmla="*/ 112 w 120"/>
              <a:gd name="T79" fmla="*/ 44 h 103"/>
              <a:gd name="T80" fmla="*/ 112 w 120"/>
              <a:gd name="T81" fmla="*/ 59 h 103"/>
              <a:gd name="T82" fmla="*/ 100 w 120"/>
              <a:gd name="T83" fmla="*/ 56 h 103"/>
              <a:gd name="T84" fmla="*/ 96 w 120"/>
              <a:gd name="T85" fmla="*/ 67 h 103"/>
              <a:gd name="T86" fmla="*/ 108 w 120"/>
              <a:gd name="T87" fmla="*/ 71 h 103"/>
              <a:gd name="T88" fmla="*/ 112 w 120"/>
              <a:gd name="T89" fmla="*/ 59 h 103"/>
              <a:gd name="T90" fmla="*/ 108 w 120"/>
              <a:gd name="T91" fmla="*/ 79 h 103"/>
              <a:gd name="T92" fmla="*/ 96 w 120"/>
              <a:gd name="T93" fmla="*/ 83 h 103"/>
              <a:gd name="T94" fmla="*/ 100 w 120"/>
              <a:gd name="T95" fmla="*/ 95 h 103"/>
              <a:gd name="T96" fmla="*/ 112 w 120"/>
              <a:gd name="T97" fmla="*/ 9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0" h="103">
                <a:moveTo>
                  <a:pt x="120" y="93"/>
                </a:moveTo>
                <a:cubicBezTo>
                  <a:pt x="120" y="99"/>
                  <a:pt x="116" y="103"/>
                  <a:pt x="110" y="103"/>
                </a:cubicBezTo>
                <a:cubicBezTo>
                  <a:pt x="10" y="103"/>
                  <a:pt x="10" y="103"/>
                  <a:pt x="10" y="103"/>
                </a:cubicBezTo>
                <a:cubicBezTo>
                  <a:pt x="5" y="103"/>
                  <a:pt x="0" y="99"/>
                  <a:pt x="0" y="93"/>
                </a:cubicBezTo>
                <a:cubicBezTo>
                  <a:pt x="0" y="10"/>
                  <a:pt x="0" y="10"/>
                  <a:pt x="0" y="10"/>
                </a:cubicBezTo>
                <a:cubicBezTo>
                  <a:pt x="0" y="4"/>
                  <a:pt x="5" y="0"/>
                  <a:pt x="10" y="0"/>
                </a:cubicBezTo>
                <a:cubicBezTo>
                  <a:pt x="110" y="0"/>
                  <a:pt x="110" y="0"/>
                  <a:pt x="110" y="0"/>
                </a:cubicBezTo>
                <a:cubicBezTo>
                  <a:pt x="116" y="0"/>
                  <a:pt x="120" y="4"/>
                  <a:pt x="120" y="10"/>
                </a:cubicBezTo>
                <a:lnTo>
                  <a:pt x="120" y="93"/>
                </a:lnTo>
                <a:close/>
                <a:moveTo>
                  <a:pt x="24" y="12"/>
                </a:moveTo>
                <a:cubicBezTo>
                  <a:pt x="24" y="9"/>
                  <a:pt x="23" y="8"/>
                  <a:pt x="20" y="8"/>
                </a:cubicBezTo>
                <a:cubicBezTo>
                  <a:pt x="12" y="8"/>
                  <a:pt x="12" y="8"/>
                  <a:pt x="12" y="8"/>
                </a:cubicBezTo>
                <a:cubicBezTo>
                  <a:pt x="10" y="8"/>
                  <a:pt x="8" y="9"/>
                  <a:pt x="8" y="12"/>
                </a:cubicBezTo>
                <a:cubicBezTo>
                  <a:pt x="8" y="20"/>
                  <a:pt x="8" y="20"/>
                  <a:pt x="8" y="20"/>
                </a:cubicBezTo>
                <a:cubicBezTo>
                  <a:pt x="8" y="22"/>
                  <a:pt x="10" y="24"/>
                  <a:pt x="12" y="24"/>
                </a:cubicBezTo>
                <a:cubicBezTo>
                  <a:pt x="20" y="24"/>
                  <a:pt x="20" y="24"/>
                  <a:pt x="20" y="24"/>
                </a:cubicBezTo>
                <a:cubicBezTo>
                  <a:pt x="23" y="24"/>
                  <a:pt x="24" y="22"/>
                  <a:pt x="24" y="20"/>
                </a:cubicBezTo>
                <a:lnTo>
                  <a:pt x="24" y="12"/>
                </a:lnTo>
                <a:close/>
                <a:moveTo>
                  <a:pt x="24" y="36"/>
                </a:moveTo>
                <a:cubicBezTo>
                  <a:pt x="24" y="33"/>
                  <a:pt x="23" y="32"/>
                  <a:pt x="20" y="32"/>
                </a:cubicBezTo>
                <a:cubicBezTo>
                  <a:pt x="12" y="32"/>
                  <a:pt x="12" y="32"/>
                  <a:pt x="12" y="32"/>
                </a:cubicBezTo>
                <a:cubicBezTo>
                  <a:pt x="10" y="32"/>
                  <a:pt x="8" y="33"/>
                  <a:pt x="8" y="36"/>
                </a:cubicBezTo>
                <a:cubicBezTo>
                  <a:pt x="8" y="44"/>
                  <a:pt x="8" y="44"/>
                  <a:pt x="8" y="44"/>
                </a:cubicBezTo>
                <a:cubicBezTo>
                  <a:pt x="8" y="46"/>
                  <a:pt x="10" y="48"/>
                  <a:pt x="12" y="48"/>
                </a:cubicBezTo>
                <a:cubicBezTo>
                  <a:pt x="20" y="48"/>
                  <a:pt x="20" y="48"/>
                  <a:pt x="20" y="48"/>
                </a:cubicBezTo>
                <a:cubicBezTo>
                  <a:pt x="23" y="48"/>
                  <a:pt x="24" y="46"/>
                  <a:pt x="24" y="44"/>
                </a:cubicBezTo>
                <a:lnTo>
                  <a:pt x="24" y="36"/>
                </a:lnTo>
                <a:close/>
                <a:moveTo>
                  <a:pt x="24" y="59"/>
                </a:moveTo>
                <a:cubicBezTo>
                  <a:pt x="24" y="57"/>
                  <a:pt x="23" y="56"/>
                  <a:pt x="20" y="56"/>
                </a:cubicBezTo>
                <a:cubicBezTo>
                  <a:pt x="12" y="56"/>
                  <a:pt x="12" y="56"/>
                  <a:pt x="12" y="56"/>
                </a:cubicBezTo>
                <a:cubicBezTo>
                  <a:pt x="10" y="56"/>
                  <a:pt x="8" y="57"/>
                  <a:pt x="8" y="59"/>
                </a:cubicBezTo>
                <a:cubicBezTo>
                  <a:pt x="8" y="67"/>
                  <a:pt x="8" y="67"/>
                  <a:pt x="8" y="67"/>
                </a:cubicBezTo>
                <a:cubicBezTo>
                  <a:pt x="8" y="70"/>
                  <a:pt x="10" y="71"/>
                  <a:pt x="12" y="71"/>
                </a:cubicBezTo>
                <a:cubicBezTo>
                  <a:pt x="20" y="71"/>
                  <a:pt x="20" y="71"/>
                  <a:pt x="20" y="71"/>
                </a:cubicBezTo>
                <a:cubicBezTo>
                  <a:pt x="23" y="71"/>
                  <a:pt x="24" y="70"/>
                  <a:pt x="24" y="67"/>
                </a:cubicBezTo>
                <a:lnTo>
                  <a:pt x="24" y="59"/>
                </a:lnTo>
                <a:close/>
                <a:moveTo>
                  <a:pt x="24" y="83"/>
                </a:moveTo>
                <a:cubicBezTo>
                  <a:pt x="24" y="81"/>
                  <a:pt x="23" y="79"/>
                  <a:pt x="20" y="79"/>
                </a:cubicBezTo>
                <a:cubicBezTo>
                  <a:pt x="12" y="79"/>
                  <a:pt x="12" y="79"/>
                  <a:pt x="12" y="79"/>
                </a:cubicBezTo>
                <a:cubicBezTo>
                  <a:pt x="10" y="79"/>
                  <a:pt x="8" y="81"/>
                  <a:pt x="8" y="83"/>
                </a:cubicBezTo>
                <a:cubicBezTo>
                  <a:pt x="8" y="91"/>
                  <a:pt x="8" y="91"/>
                  <a:pt x="8" y="91"/>
                </a:cubicBezTo>
                <a:cubicBezTo>
                  <a:pt x="8" y="94"/>
                  <a:pt x="10" y="95"/>
                  <a:pt x="12" y="95"/>
                </a:cubicBezTo>
                <a:cubicBezTo>
                  <a:pt x="20" y="95"/>
                  <a:pt x="20" y="95"/>
                  <a:pt x="20" y="95"/>
                </a:cubicBezTo>
                <a:cubicBezTo>
                  <a:pt x="23" y="95"/>
                  <a:pt x="24" y="94"/>
                  <a:pt x="24" y="91"/>
                </a:cubicBezTo>
                <a:lnTo>
                  <a:pt x="24" y="83"/>
                </a:lnTo>
                <a:close/>
                <a:moveTo>
                  <a:pt x="88" y="12"/>
                </a:moveTo>
                <a:cubicBezTo>
                  <a:pt x="88" y="9"/>
                  <a:pt x="86" y="8"/>
                  <a:pt x="84" y="8"/>
                </a:cubicBezTo>
                <a:cubicBezTo>
                  <a:pt x="36" y="8"/>
                  <a:pt x="36" y="8"/>
                  <a:pt x="36" y="8"/>
                </a:cubicBezTo>
                <a:cubicBezTo>
                  <a:pt x="34" y="8"/>
                  <a:pt x="32" y="9"/>
                  <a:pt x="32" y="12"/>
                </a:cubicBezTo>
                <a:cubicBezTo>
                  <a:pt x="32" y="44"/>
                  <a:pt x="32" y="44"/>
                  <a:pt x="32" y="44"/>
                </a:cubicBezTo>
                <a:cubicBezTo>
                  <a:pt x="32" y="46"/>
                  <a:pt x="34" y="48"/>
                  <a:pt x="36" y="48"/>
                </a:cubicBezTo>
                <a:cubicBezTo>
                  <a:pt x="84" y="48"/>
                  <a:pt x="84" y="48"/>
                  <a:pt x="84" y="48"/>
                </a:cubicBezTo>
                <a:cubicBezTo>
                  <a:pt x="86" y="48"/>
                  <a:pt x="88" y="46"/>
                  <a:pt x="88" y="44"/>
                </a:cubicBezTo>
                <a:lnTo>
                  <a:pt x="88" y="12"/>
                </a:lnTo>
                <a:close/>
                <a:moveTo>
                  <a:pt x="88" y="59"/>
                </a:moveTo>
                <a:cubicBezTo>
                  <a:pt x="88" y="57"/>
                  <a:pt x="86" y="56"/>
                  <a:pt x="84" y="56"/>
                </a:cubicBezTo>
                <a:cubicBezTo>
                  <a:pt x="36" y="56"/>
                  <a:pt x="36" y="56"/>
                  <a:pt x="36" y="56"/>
                </a:cubicBezTo>
                <a:cubicBezTo>
                  <a:pt x="34" y="56"/>
                  <a:pt x="32" y="57"/>
                  <a:pt x="32" y="59"/>
                </a:cubicBezTo>
                <a:cubicBezTo>
                  <a:pt x="32" y="91"/>
                  <a:pt x="32" y="91"/>
                  <a:pt x="32" y="91"/>
                </a:cubicBezTo>
                <a:cubicBezTo>
                  <a:pt x="32" y="94"/>
                  <a:pt x="34" y="95"/>
                  <a:pt x="36" y="95"/>
                </a:cubicBezTo>
                <a:cubicBezTo>
                  <a:pt x="84" y="95"/>
                  <a:pt x="84" y="95"/>
                  <a:pt x="84" y="95"/>
                </a:cubicBezTo>
                <a:cubicBezTo>
                  <a:pt x="86" y="95"/>
                  <a:pt x="88" y="94"/>
                  <a:pt x="88" y="91"/>
                </a:cubicBezTo>
                <a:lnTo>
                  <a:pt x="88" y="59"/>
                </a:lnTo>
                <a:close/>
                <a:moveTo>
                  <a:pt x="112" y="12"/>
                </a:moveTo>
                <a:cubicBezTo>
                  <a:pt x="112" y="9"/>
                  <a:pt x="110" y="8"/>
                  <a:pt x="108" y="8"/>
                </a:cubicBezTo>
                <a:cubicBezTo>
                  <a:pt x="100" y="8"/>
                  <a:pt x="100" y="8"/>
                  <a:pt x="100" y="8"/>
                </a:cubicBezTo>
                <a:cubicBezTo>
                  <a:pt x="98" y="8"/>
                  <a:pt x="96" y="9"/>
                  <a:pt x="96" y="12"/>
                </a:cubicBezTo>
                <a:cubicBezTo>
                  <a:pt x="96" y="20"/>
                  <a:pt x="96" y="20"/>
                  <a:pt x="96" y="20"/>
                </a:cubicBezTo>
                <a:cubicBezTo>
                  <a:pt x="96" y="22"/>
                  <a:pt x="98" y="24"/>
                  <a:pt x="100" y="24"/>
                </a:cubicBezTo>
                <a:cubicBezTo>
                  <a:pt x="108" y="24"/>
                  <a:pt x="108" y="24"/>
                  <a:pt x="108" y="24"/>
                </a:cubicBezTo>
                <a:cubicBezTo>
                  <a:pt x="110" y="24"/>
                  <a:pt x="112" y="22"/>
                  <a:pt x="112" y="20"/>
                </a:cubicBezTo>
                <a:lnTo>
                  <a:pt x="112" y="12"/>
                </a:lnTo>
                <a:close/>
                <a:moveTo>
                  <a:pt x="112" y="36"/>
                </a:moveTo>
                <a:cubicBezTo>
                  <a:pt x="112" y="33"/>
                  <a:pt x="110" y="32"/>
                  <a:pt x="108" y="32"/>
                </a:cubicBezTo>
                <a:cubicBezTo>
                  <a:pt x="100" y="32"/>
                  <a:pt x="100" y="32"/>
                  <a:pt x="100" y="32"/>
                </a:cubicBezTo>
                <a:cubicBezTo>
                  <a:pt x="98" y="32"/>
                  <a:pt x="96" y="33"/>
                  <a:pt x="96" y="36"/>
                </a:cubicBezTo>
                <a:cubicBezTo>
                  <a:pt x="96" y="44"/>
                  <a:pt x="96" y="44"/>
                  <a:pt x="96" y="44"/>
                </a:cubicBezTo>
                <a:cubicBezTo>
                  <a:pt x="96" y="46"/>
                  <a:pt x="98" y="48"/>
                  <a:pt x="100" y="48"/>
                </a:cubicBezTo>
                <a:cubicBezTo>
                  <a:pt x="108" y="48"/>
                  <a:pt x="108" y="48"/>
                  <a:pt x="108" y="48"/>
                </a:cubicBezTo>
                <a:cubicBezTo>
                  <a:pt x="110" y="48"/>
                  <a:pt x="112" y="46"/>
                  <a:pt x="112" y="44"/>
                </a:cubicBezTo>
                <a:lnTo>
                  <a:pt x="112" y="36"/>
                </a:lnTo>
                <a:close/>
                <a:moveTo>
                  <a:pt x="112" y="59"/>
                </a:moveTo>
                <a:cubicBezTo>
                  <a:pt x="112" y="57"/>
                  <a:pt x="110" y="56"/>
                  <a:pt x="108" y="56"/>
                </a:cubicBezTo>
                <a:cubicBezTo>
                  <a:pt x="100" y="56"/>
                  <a:pt x="100" y="56"/>
                  <a:pt x="100" y="56"/>
                </a:cubicBezTo>
                <a:cubicBezTo>
                  <a:pt x="98" y="56"/>
                  <a:pt x="96" y="57"/>
                  <a:pt x="96" y="59"/>
                </a:cubicBezTo>
                <a:cubicBezTo>
                  <a:pt x="96" y="67"/>
                  <a:pt x="96" y="67"/>
                  <a:pt x="96" y="67"/>
                </a:cubicBezTo>
                <a:cubicBezTo>
                  <a:pt x="96" y="70"/>
                  <a:pt x="98" y="71"/>
                  <a:pt x="100" y="71"/>
                </a:cubicBezTo>
                <a:cubicBezTo>
                  <a:pt x="108" y="71"/>
                  <a:pt x="108" y="71"/>
                  <a:pt x="108" y="71"/>
                </a:cubicBezTo>
                <a:cubicBezTo>
                  <a:pt x="110" y="71"/>
                  <a:pt x="112" y="70"/>
                  <a:pt x="112" y="67"/>
                </a:cubicBezTo>
                <a:lnTo>
                  <a:pt x="112" y="59"/>
                </a:lnTo>
                <a:close/>
                <a:moveTo>
                  <a:pt x="112" y="83"/>
                </a:moveTo>
                <a:cubicBezTo>
                  <a:pt x="112" y="81"/>
                  <a:pt x="110" y="79"/>
                  <a:pt x="108" y="79"/>
                </a:cubicBezTo>
                <a:cubicBezTo>
                  <a:pt x="100" y="79"/>
                  <a:pt x="100" y="79"/>
                  <a:pt x="100" y="79"/>
                </a:cubicBezTo>
                <a:cubicBezTo>
                  <a:pt x="98" y="79"/>
                  <a:pt x="96" y="81"/>
                  <a:pt x="96" y="83"/>
                </a:cubicBezTo>
                <a:cubicBezTo>
                  <a:pt x="96" y="91"/>
                  <a:pt x="96" y="91"/>
                  <a:pt x="96" y="91"/>
                </a:cubicBezTo>
                <a:cubicBezTo>
                  <a:pt x="96" y="94"/>
                  <a:pt x="98" y="95"/>
                  <a:pt x="100" y="95"/>
                </a:cubicBezTo>
                <a:cubicBezTo>
                  <a:pt x="108" y="95"/>
                  <a:pt x="108" y="95"/>
                  <a:pt x="108" y="95"/>
                </a:cubicBezTo>
                <a:cubicBezTo>
                  <a:pt x="110" y="95"/>
                  <a:pt x="112" y="94"/>
                  <a:pt x="112" y="91"/>
                </a:cubicBezTo>
                <a:lnTo>
                  <a:pt x="112" y="83"/>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62">
            <a:extLst>
              <a:ext uri="{FF2B5EF4-FFF2-40B4-BE49-F238E27FC236}">
                <a16:creationId xmlns:a16="http://schemas.microsoft.com/office/drawing/2014/main" id="{F0D8B150-757D-471D-8AF3-00E98AF9FA7C}"/>
              </a:ext>
            </a:extLst>
          </p:cNvPr>
          <p:cNvSpPr>
            <a:spLocks noEditPoints="1"/>
          </p:cNvSpPr>
          <p:nvPr userDrawn="1"/>
        </p:nvSpPr>
        <p:spPr bwMode="auto">
          <a:xfrm>
            <a:off x="6846888" y="601663"/>
            <a:ext cx="420688" cy="415925"/>
          </a:xfrm>
          <a:custGeom>
            <a:avLst/>
            <a:gdLst>
              <a:gd name="T0" fmla="*/ 112 w 112"/>
              <a:gd name="T1" fmla="*/ 105 h 111"/>
              <a:gd name="T2" fmla="*/ 106 w 112"/>
              <a:gd name="T3" fmla="*/ 111 h 111"/>
              <a:gd name="T4" fmla="*/ 46 w 112"/>
              <a:gd name="T5" fmla="*/ 111 h 111"/>
              <a:gd name="T6" fmla="*/ 40 w 112"/>
              <a:gd name="T7" fmla="*/ 105 h 111"/>
              <a:gd name="T8" fmla="*/ 40 w 112"/>
              <a:gd name="T9" fmla="*/ 95 h 111"/>
              <a:gd name="T10" fmla="*/ 6 w 112"/>
              <a:gd name="T11" fmla="*/ 95 h 111"/>
              <a:gd name="T12" fmla="*/ 0 w 112"/>
              <a:gd name="T13" fmla="*/ 89 h 111"/>
              <a:gd name="T14" fmla="*/ 0 w 112"/>
              <a:gd name="T15" fmla="*/ 6 h 111"/>
              <a:gd name="T16" fmla="*/ 6 w 112"/>
              <a:gd name="T17" fmla="*/ 0 h 111"/>
              <a:gd name="T18" fmla="*/ 74 w 112"/>
              <a:gd name="T19" fmla="*/ 0 h 111"/>
              <a:gd name="T20" fmla="*/ 80 w 112"/>
              <a:gd name="T21" fmla="*/ 6 h 111"/>
              <a:gd name="T22" fmla="*/ 80 w 112"/>
              <a:gd name="T23" fmla="*/ 26 h 111"/>
              <a:gd name="T24" fmla="*/ 82 w 112"/>
              <a:gd name="T25" fmla="*/ 28 h 111"/>
              <a:gd name="T26" fmla="*/ 108 w 112"/>
              <a:gd name="T27" fmla="*/ 53 h 111"/>
              <a:gd name="T28" fmla="*/ 112 w 112"/>
              <a:gd name="T29" fmla="*/ 64 h 111"/>
              <a:gd name="T30" fmla="*/ 112 w 112"/>
              <a:gd name="T31" fmla="*/ 105 h 111"/>
              <a:gd name="T32" fmla="*/ 64 w 112"/>
              <a:gd name="T33" fmla="*/ 10 h 111"/>
              <a:gd name="T34" fmla="*/ 62 w 112"/>
              <a:gd name="T35" fmla="*/ 8 h 111"/>
              <a:gd name="T36" fmla="*/ 18 w 112"/>
              <a:gd name="T37" fmla="*/ 8 h 111"/>
              <a:gd name="T38" fmla="*/ 16 w 112"/>
              <a:gd name="T39" fmla="*/ 10 h 111"/>
              <a:gd name="T40" fmla="*/ 16 w 112"/>
              <a:gd name="T41" fmla="*/ 14 h 111"/>
              <a:gd name="T42" fmla="*/ 18 w 112"/>
              <a:gd name="T43" fmla="*/ 16 h 111"/>
              <a:gd name="T44" fmla="*/ 62 w 112"/>
              <a:gd name="T45" fmla="*/ 16 h 111"/>
              <a:gd name="T46" fmla="*/ 64 w 112"/>
              <a:gd name="T47" fmla="*/ 14 h 111"/>
              <a:gd name="T48" fmla="*/ 64 w 112"/>
              <a:gd name="T49" fmla="*/ 10 h 111"/>
              <a:gd name="T50" fmla="*/ 104 w 112"/>
              <a:gd name="T51" fmla="*/ 103 h 111"/>
              <a:gd name="T52" fmla="*/ 104 w 112"/>
              <a:gd name="T53" fmla="*/ 64 h 111"/>
              <a:gd name="T54" fmla="*/ 78 w 112"/>
              <a:gd name="T55" fmla="*/ 64 h 111"/>
              <a:gd name="T56" fmla="*/ 72 w 112"/>
              <a:gd name="T57" fmla="*/ 58 h 111"/>
              <a:gd name="T58" fmla="*/ 72 w 112"/>
              <a:gd name="T59" fmla="*/ 32 h 111"/>
              <a:gd name="T60" fmla="*/ 48 w 112"/>
              <a:gd name="T61" fmla="*/ 32 h 111"/>
              <a:gd name="T62" fmla="*/ 48 w 112"/>
              <a:gd name="T63" fmla="*/ 103 h 111"/>
              <a:gd name="T64" fmla="*/ 104 w 112"/>
              <a:gd name="T65" fmla="*/ 103 h 111"/>
              <a:gd name="T66" fmla="*/ 99 w 112"/>
              <a:gd name="T67" fmla="*/ 56 h 111"/>
              <a:gd name="T68" fmla="*/ 80 w 112"/>
              <a:gd name="T69" fmla="*/ 37 h 111"/>
              <a:gd name="T70" fmla="*/ 80 w 112"/>
              <a:gd name="T71" fmla="*/ 56 h 111"/>
              <a:gd name="T72" fmla="*/ 99 w 112"/>
              <a:gd name="T73" fmla="*/ 5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2" h="111">
                <a:moveTo>
                  <a:pt x="112" y="105"/>
                </a:moveTo>
                <a:cubicBezTo>
                  <a:pt x="112" y="109"/>
                  <a:pt x="109" y="111"/>
                  <a:pt x="106" y="111"/>
                </a:cubicBezTo>
                <a:cubicBezTo>
                  <a:pt x="46" y="111"/>
                  <a:pt x="46" y="111"/>
                  <a:pt x="46" y="111"/>
                </a:cubicBezTo>
                <a:cubicBezTo>
                  <a:pt x="43" y="111"/>
                  <a:pt x="40" y="109"/>
                  <a:pt x="40" y="105"/>
                </a:cubicBezTo>
                <a:cubicBezTo>
                  <a:pt x="40" y="95"/>
                  <a:pt x="40" y="95"/>
                  <a:pt x="40" y="95"/>
                </a:cubicBezTo>
                <a:cubicBezTo>
                  <a:pt x="6" y="95"/>
                  <a:pt x="6" y="95"/>
                  <a:pt x="6" y="95"/>
                </a:cubicBezTo>
                <a:cubicBezTo>
                  <a:pt x="3" y="95"/>
                  <a:pt x="0" y="93"/>
                  <a:pt x="0" y="89"/>
                </a:cubicBezTo>
                <a:cubicBezTo>
                  <a:pt x="0" y="6"/>
                  <a:pt x="0" y="6"/>
                  <a:pt x="0" y="6"/>
                </a:cubicBezTo>
                <a:cubicBezTo>
                  <a:pt x="0" y="2"/>
                  <a:pt x="3" y="0"/>
                  <a:pt x="6" y="0"/>
                </a:cubicBezTo>
                <a:cubicBezTo>
                  <a:pt x="74" y="0"/>
                  <a:pt x="74" y="0"/>
                  <a:pt x="74" y="0"/>
                </a:cubicBezTo>
                <a:cubicBezTo>
                  <a:pt x="77" y="0"/>
                  <a:pt x="80" y="2"/>
                  <a:pt x="80" y="6"/>
                </a:cubicBezTo>
                <a:cubicBezTo>
                  <a:pt x="80" y="26"/>
                  <a:pt x="80" y="26"/>
                  <a:pt x="80" y="26"/>
                </a:cubicBezTo>
                <a:cubicBezTo>
                  <a:pt x="81" y="27"/>
                  <a:pt x="82" y="27"/>
                  <a:pt x="82" y="28"/>
                </a:cubicBezTo>
                <a:cubicBezTo>
                  <a:pt x="108" y="53"/>
                  <a:pt x="108" y="53"/>
                  <a:pt x="108" y="53"/>
                </a:cubicBezTo>
                <a:cubicBezTo>
                  <a:pt x="110" y="56"/>
                  <a:pt x="112" y="60"/>
                  <a:pt x="112" y="64"/>
                </a:cubicBezTo>
                <a:lnTo>
                  <a:pt x="112" y="105"/>
                </a:lnTo>
                <a:close/>
                <a:moveTo>
                  <a:pt x="64" y="10"/>
                </a:moveTo>
                <a:cubicBezTo>
                  <a:pt x="64" y="8"/>
                  <a:pt x="63" y="8"/>
                  <a:pt x="62" y="8"/>
                </a:cubicBezTo>
                <a:cubicBezTo>
                  <a:pt x="18" y="8"/>
                  <a:pt x="18" y="8"/>
                  <a:pt x="18" y="8"/>
                </a:cubicBezTo>
                <a:cubicBezTo>
                  <a:pt x="17" y="8"/>
                  <a:pt x="16" y="8"/>
                  <a:pt x="16" y="10"/>
                </a:cubicBezTo>
                <a:cubicBezTo>
                  <a:pt x="16" y="14"/>
                  <a:pt x="16" y="14"/>
                  <a:pt x="16" y="14"/>
                </a:cubicBezTo>
                <a:cubicBezTo>
                  <a:pt x="16" y="15"/>
                  <a:pt x="17" y="16"/>
                  <a:pt x="18" y="16"/>
                </a:cubicBezTo>
                <a:cubicBezTo>
                  <a:pt x="62" y="16"/>
                  <a:pt x="62" y="16"/>
                  <a:pt x="62" y="16"/>
                </a:cubicBezTo>
                <a:cubicBezTo>
                  <a:pt x="63" y="16"/>
                  <a:pt x="64" y="15"/>
                  <a:pt x="64" y="14"/>
                </a:cubicBezTo>
                <a:lnTo>
                  <a:pt x="64" y="10"/>
                </a:lnTo>
                <a:close/>
                <a:moveTo>
                  <a:pt x="104" y="103"/>
                </a:moveTo>
                <a:cubicBezTo>
                  <a:pt x="104" y="64"/>
                  <a:pt x="104" y="64"/>
                  <a:pt x="104" y="64"/>
                </a:cubicBezTo>
                <a:cubicBezTo>
                  <a:pt x="78" y="64"/>
                  <a:pt x="78" y="64"/>
                  <a:pt x="78" y="64"/>
                </a:cubicBezTo>
                <a:cubicBezTo>
                  <a:pt x="75" y="64"/>
                  <a:pt x="72" y="61"/>
                  <a:pt x="72" y="58"/>
                </a:cubicBezTo>
                <a:cubicBezTo>
                  <a:pt x="72" y="32"/>
                  <a:pt x="72" y="32"/>
                  <a:pt x="72" y="32"/>
                </a:cubicBezTo>
                <a:cubicBezTo>
                  <a:pt x="48" y="32"/>
                  <a:pt x="48" y="32"/>
                  <a:pt x="48" y="32"/>
                </a:cubicBezTo>
                <a:cubicBezTo>
                  <a:pt x="48" y="103"/>
                  <a:pt x="48" y="103"/>
                  <a:pt x="48" y="103"/>
                </a:cubicBezTo>
                <a:lnTo>
                  <a:pt x="104" y="103"/>
                </a:lnTo>
                <a:close/>
                <a:moveTo>
                  <a:pt x="99" y="56"/>
                </a:moveTo>
                <a:cubicBezTo>
                  <a:pt x="80" y="37"/>
                  <a:pt x="80" y="37"/>
                  <a:pt x="80" y="37"/>
                </a:cubicBezTo>
                <a:cubicBezTo>
                  <a:pt x="80" y="56"/>
                  <a:pt x="80" y="56"/>
                  <a:pt x="80" y="56"/>
                </a:cubicBezTo>
                <a:lnTo>
                  <a:pt x="99" y="56"/>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63">
            <a:extLst>
              <a:ext uri="{FF2B5EF4-FFF2-40B4-BE49-F238E27FC236}">
                <a16:creationId xmlns:a16="http://schemas.microsoft.com/office/drawing/2014/main" id="{A81C9783-ACAF-41A7-A1A5-DE6F91E606C1}"/>
              </a:ext>
            </a:extLst>
          </p:cNvPr>
          <p:cNvSpPr>
            <a:spLocks noEditPoints="1"/>
          </p:cNvSpPr>
          <p:nvPr userDrawn="1"/>
        </p:nvSpPr>
        <p:spPr bwMode="auto">
          <a:xfrm>
            <a:off x="7493001" y="601663"/>
            <a:ext cx="404813" cy="385763"/>
          </a:xfrm>
          <a:custGeom>
            <a:avLst/>
            <a:gdLst>
              <a:gd name="T0" fmla="*/ 82 w 108"/>
              <a:gd name="T1" fmla="*/ 89 h 103"/>
              <a:gd name="T2" fmla="*/ 48 w 108"/>
              <a:gd name="T3" fmla="*/ 103 h 103"/>
              <a:gd name="T4" fmla="*/ 0 w 108"/>
              <a:gd name="T5" fmla="*/ 56 h 103"/>
              <a:gd name="T6" fmla="*/ 48 w 108"/>
              <a:gd name="T7" fmla="*/ 8 h 103"/>
              <a:gd name="T8" fmla="*/ 48 w 108"/>
              <a:gd name="T9" fmla="*/ 55 h 103"/>
              <a:gd name="T10" fmla="*/ 82 w 108"/>
              <a:gd name="T11" fmla="*/ 89 h 103"/>
              <a:gd name="T12" fmla="*/ 56 w 108"/>
              <a:gd name="T13" fmla="*/ 48 h 103"/>
              <a:gd name="T14" fmla="*/ 56 w 108"/>
              <a:gd name="T15" fmla="*/ 0 h 103"/>
              <a:gd name="T16" fmla="*/ 104 w 108"/>
              <a:gd name="T17" fmla="*/ 48 h 103"/>
              <a:gd name="T18" fmla="*/ 56 w 108"/>
              <a:gd name="T19" fmla="*/ 48 h 103"/>
              <a:gd name="T20" fmla="*/ 108 w 108"/>
              <a:gd name="T21" fmla="*/ 56 h 103"/>
              <a:gd name="T22" fmla="*/ 94 w 108"/>
              <a:gd name="T23" fmla="*/ 90 h 103"/>
              <a:gd name="T24" fmla="*/ 60 w 108"/>
              <a:gd name="T25" fmla="*/ 56 h 103"/>
              <a:gd name="T26" fmla="*/ 108 w 108"/>
              <a:gd name="T27" fmla="*/ 5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103">
                <a:moveTo>
                  <a:pt x="82" y="89"/>
                </a:moveTo>
                <a:cubicBezTo>
                  <a:pt x="73" y="98"/>
                  <a:pt x="61" y="103"/>
                  <a:pt x="48" y="103"/>
                </a:cubicBezTo>
                <a:cubicBezTo>
                  <a:pt x="22" y="103"/>
                  <a:pt x="0" y="82"/>
                  <a:pt x="0" y="56"/>
                </a:cubicBezTo>
                <a:cubicBezTo>
                  <a:pt x="0" y="29"/>
                  <a:pt x="22" y="8"/>
                  <a:pt x="48" y="8"/>
                </a:cubicBezTo>
                <a:cubicBezTo>
                  <a:pt x="48" y="55"/>
                  <a:pt x="48" y="55"/>
                  <a:pt x="48" y="55"/>
                </a:cubicBezTo>
                <a:lnTo>
                  <a:pt x="82" y="89"/>
                </a:lnTo>
                <a:close/>
                <a:moveTo>
                  <a:pt x="56" y="48"/>
                </a:moveTo>
                <a:cubicBezTo>
                  <a:pt x="56" y="0"/>
                  <a:pt x="56" y="0"/>
                  <a:pt x="56" y="0"/>
                </a:cubicBezTo>
                <a:cubicBezTo>
                  <a:pt x="82" y="0"/>
                  <a:pt x="104" y="21"/>
                  <a:pt x="104" y="48"/>
                </a:cubicBezTo>
                <a:lnTo>
                  <a:pt x="56" y="48"/>
                </a:lnTo>
                <a:close/>
                <a:moveTo>
                  <a:pt x="108" y="56"/>
                </a:moveTo>
                <a:cubicBezTo>
                  <a:pt x="108" y="69"/>
                  <a:pt x="102" y="81"/>
                  <a:pt x="94" y="90"/>
                </a:cubicBezTo>
                <a:cubicBezTo>
                  <a:pt x="60" y="56"/>
                  <a:pt x="60" y="56"/>
                  <a:pt x="60" y="56"/>
                </a:cubicBezTo>
                <a:lnTo>
                  <a:pt x="108" y="56"/>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64">
            <a:extLst>
              <a:ext uri="{FF2B5EF4-FFF2-40B4-BE49-F238E27FC236}">
                <a16:creationId xmlns:a16="http://schemas.microsoft.com/office/drawing/2014/main" id="{FFCDF36F-6E29-4D6B-94F3-694E8B5B2094}"/>
              </a:ext>
            </a:extLst>
          </p:cNvPr>
          <p:cNvSpPr>
            <a:spLocks noEditPoints="1"/>
          </p:cNvSpPr>
          <p:nvPr userDrawn="1"/>
        </p:nvSpPr>
        <p:spPr bwMode="auto">
          <a:xfrm>
            <a:off x="8137526" y="631826"/>
            <a:ext cx="420688" cy="325438"/>
          </a:xfrm>
          <a:custGeom>
            <a:avLst/>
            <a:gdLst>
              <a:gd name="T0" fmla="*/ 32 w 112"/>
              <a:gd name="T1" fmla="*/ 18 h 87"/>
              <a:gd name="T2" fmla="*/ 26 w 112"/>
              <a:gd name="T3" fmla="*/ 24 h 87"/>
              <a:gd name="T4" fmla="*/ 6 w 112"/>
              <a:gd name="T5" fmla="*/ 24 h 87"/>
              <a:gd name="T6" fmla="*/ 0 w 112"/>
              <a:gd name="T7" fmla="*/ 18 h 87"/>
              <a:gd name="T8" fmla="*/ 0 w 112"/>
              <a:gd name="T9" fmla="*/ 6 h 87"/>
              <a:gd name="T10" fmla="*/ 6 w 112"/>
              <a:gd name="T11" fmla="*/ 0 h 87"/>
              <a:gd name="T12" fmla="*/ 26 w 112"/>
              <a:gd name="T13" fmla="*/ 0 h 87"/>
              <a:gd name="T14" fmla="*/ 32 w 112"/>
              <a:gd name="T15" fmla="*/ 6 h 87"/>
              <a:gd name="T16" fmla="*/ 32 w 112"/>
              <a:gd name="T17" fmla="*/ 18 h 87"/>
              <a:gd name="T18" fmla="*/ 32 w 112"/>
              <a:gd name="T19" fmla="*/ 50 h 87"/>
              <a:gd name="T20" fmla="*/ 26 w 112"/>
              <a:gd name="T21" fmla="*/ 56 h 87"/>
              <a:gd name="T22" fmla="*/ 6 w 112"/>
              <a:gd name="T23" fmla="*/ 56 h 87"/>
              <a:gd name="T24" fmla="*/ 0 w 112"/>
              <a:gd name="T25" fmla="*/ 50 h 87"/>
              <a:gd name="T26" fmla="*/ 0 w 112"/>
              <a:gd name="T27" fmla="*/ 38 h 87"/>
              <a:gd name="T28" fmla="*/ 6 w 112"/>
              <a:gd name="T29" fmla="*/ 32 h 87"/>
              <a:gd name="T30" fmla="*/ 26 w 112"/>
              <a:gd name="T31" fmla="*/ 32 h 87"/>
              <a:gd name="T32" fmla="*/ 32 w 112"/>
              <a:gd name="T33" fmla="*/ 38 h 87"/>
              <a:gd name="T34" fmla="*/ 32 w 112"/>
              <a:gd name="T35" fmla="*/ 50 h 87"/>
              <a:gd name="T36" fmla="*/ 32 w 112"/>
              <a:gd name="T37" fmla="*/ 81 h 87"/>
              <a:gd name="T38" fmla="*/ 26 w 112"/>
              <a:gd name="T39" fmla="*/ 87 h 87"/>
              <a:gd name="T40" fmla="*/ 6 w 112"/>
              <a:gd name="T41" fmla="*/ 87 h 87"/>
              <a:gd name="T42" fmla="*/ 0 w 112"/>
              <a:gd name="T43" fmla="*/ 81 h 87"/>
              <a:gd name="T44" fmla="*/ 0 w 112"/>
              <a:gd name="T45" fmla="*/ 69 h 87"/>
              <a:gd name="T46" fmla="*/ 6 w 112"/>
              <a:gd name="T47" fmla="*/ 63 h 87"/>
              <a:gd name="T48" fmla="*/ 26 w 112"/>
              <a:gd name="T49" fmla="*/ 63 h 87"/>
              <a:gd name="T50" fmla="*/ 32 w 112"/>
              <a:gd name="T51" fmla="*/ 69 h 87"/>
              <a:gd name="T52" fmla="*/ 32 w 112"/>
              <a:gd name="T53" fmla="*/ 81 h 87"/>
              <a:gd name="T54" fmla="*/ 112 w 112"/>
              <a:gd name="T55" fmla="*/ 18 h 87"/>
              <a:gd name="T56" fmla="*/ 106 w 112"/>
              <a:gd name="T57" fmla="*/ 24 h 87"/>
              <a:gd name="T58" fmla="*/ 46 w 112"/>
              <a:gd name="T59" fmla="*/ 24 h 87"/>
              <a:gd name="T60" fmla="*/ 40 w 112"/>
              <a:gd name="T61" fmla="*/ 18 h 87"/>
              <a:gd name="T62" fmla="*/ 40 w 112"/>
              <a:gd name="T63" fmla="*/ 6 h 87"/>
              <a:gd name="T64" fmla="*/ 46 w 112"/>
              <a:gd name="T65" fmla="*/ 0 h 87"/>
              <a:gd name="T66" fmla="*/ 106 w 112"/>
              <a:gd name="T67" fmla="*/ 0 h 87"/>
              <a:gd name="T68" fmla="*/ 112 w 112"/>
              <a:gd name="T69" fmla="*/ 6 h 87"/>
              <a:gd name="T70" fmla="*/ 112 w 112"/>
              <a:gd name="T71" fmla="*/ 18 h 87"/>
              <a:gd name="T72" fmla="*/ 112 w 112"/>
              <a:gd name="T73" fmla="*/ 50 h 87"/>
              <a:gd name="T74" fmla="*/ 106 w 112"/>
              <a:gd name="T75" fmla="*/ 56 h 87"/>
              <a:gd name="T76" fmla="*/ 46 w 112"/>
              <a:gd name="T77" fmla="*/ 56 h 87"/>
              <a:gd name="T78" fmla="*/ 40 w 112"/>
              <a:gd name="T79" fmla="*/ 50 h 87"/>
              <a:gd name="T80" fmla="*/ 40 w 112"/>
              <a:gd name="T81" fmla="*/ 38 h 87"/>
              <a:gd name="T82" fmla="*/ 46 w 112"/>
              <a:gd name="T83" fmla="*/ 32 h 87"/>
              <a:gd name="T84" fmla="*/ 106 w 112"/>
              <a:gd name="T85" fmla="*/ 32 h 87"/>
              <a:gd name="T86" fmla="*/ 112 w 112"/>
              <a:gd name="T87" fmla="*/ 38 h 87"/>
              <a:gd name="T88" fmla="*/ 112 w 112"/>
              <a:gd name="T89" fmla="*/ 50 h 87"/>
              <a:gd name="T90" fmla="*/ 112 w 112"/>
              <a:gd name="T91" fmla="*/ 81 h 87"/>
              <a:gd name="T92" fmla="*/ 106 w 112"/>
              <a:gd name="T93" fmla="*/ 87 h 87"/>
              <a:gd name="T94" fmla="*/ 46 w 112"/>
              <a:gd name="T95" fmla="*/ 87 h 87"/>
              <a:gd name="T96" fmla="*/ 40 w 112"/>
              <a:gd name="T97" fmla="*/ 81 h 87"/>
              <a:gd name="T98" fmla="*/ 40 w 112"/>
              <a:gd name="T99" fmla="*/ 69 h 87"/>
              <a:gd name="T100" fmla="*/ 46 w 112"/>
              <a:gd name="T101" fmla="*/ 63 h 87"/>
              <a:gd name="T102" fmla="*/ 106 w 112"/>
              <a:gd name="T103" fmla="*/ 63 h 87"/>
              <a:gd name="T104" fmla="*/ 112 w 112"/>
              <a:gd name="T105" fmla="*/ 69 h 87"/>
              <a:gd name="T106" fmla="*/ 112 w 112"/>
              <a:gd name="T107" fmla="*/ 8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2" h="87">
                <a:moveTo>
                  <a:pt x="32" y="18"/>
                </a:moveTo>
                <a:cubicBezTo>
                  <a:pt x="32" y="21"/>
                  <a:pt x="29" y="24"/>
                  <a:pt x="26" y="24"/>
                </a:cubicBezTo>
                <a:cubicBezTo>
                  <a:pt x="6" y="24"/>
                  <a:pt x="6" y="24"/>
                  <a:pt x="6" y="24"/>
                </a:cubicBezTo>
                <a:cubicBezTo>
                  <a:pt x="3" y="24"/>
                  <a:pt x="0" y="21"/>
                  <a:pt x="0" y="18"/>
                </a:cubicBezTo>
                <a:cubicBezTo>
                  <a:pt x="0" y="6"/>
                  <a:pt x="0" y="6"/>
                  <a:pt x="0" y="6"/>
                </a:cubicBezTo>
                <a:cubicBezTo>
                  <a:pt x="0" y="2"/>
                  <a:pt x="3" y="0"/>
                  <a:pt x="6" y="0"/>
                </a:cubicBezTo>
                <a:cubicBezTo>
                  <a:pt x="26" y="0"/>
                  <a:pt x="26" y="0"/>
                  <a:pt x="26" y="0"/>
                </a:cubicBezTo>
                <a:cubicBezTo>
                  <a:pt x="29" y="0"/>
                  <a:pt x="32" y="2"/>
                  <a:pt x="32" y="6"/>
                </a:cubicBezTo>
                <a:lnTo>
                  <a:pt x="32" y="18"/>
                </a:lnTo>
                <a:close/>
                <a:moveTo>
                  <a:pt x="32" y="50"/>
                </a:moveTo>
                <a:cubicBezTo>
                  <a:pt x="32" y="53"/>
                  <a:pt x="29" y="56"/>
                  <a:pt x="26" y="56"/>
                </a:cubicBezTo>
                <a:cubicBezTo>
                  <a:pt x="6" y="56"/>
                  <a:pt x="6" y="56"/>
                  <a:pt x="6" y="56"/>
                </a:cubicBezTo>
                <a:cubicBezTo>
                  <a:pt x="3" y="56"/>
                  <a:pt x="0" y="53"/>
                  <a:pt x="0" y="50"/>
                </a:cubicBezTo>
                <a:cubicBezTo>
                  <a:pt x="0" y="38"/>
                  <a:pt x="0" y="38"/>
                  <a:pt x="0" y="38"/>
                </a:cubicBezTo>
                <a:cubicBezTo>
                  <a:pt x="0" y="34"/>
                  <a:pt x="3" y="32"/>
                  <a:pt x="6" y="32"/>
                </a:cubicBezTo>
                <a:cubicBezTo>
                  <a:pt x="26" y="32"/>
                  <a:pt x="26" y="32"/>
                  <a:pt x="26" y="32"/>
                </a:cubicBezTo>
                <a:cubicBezTo>
                  <a:pt x="29" y="32"/>
                  <a:pt x="32" y="34"/>
                  <a:pt x="32" y="38"/>
                </a:cubicBezTo>
                <a:lnTo>
                  <a:pt x="32" y="50"/>
                </a:lnTo>
                <a:close/>
                <a:moveTo>
                  <a:pt x="32" y="81"/>
                </a:moveTo>
                <a:cubicBezTo>
                  <a:pt x="32" y="85"/>
                  <a:pt x="29" y="87"/>
                  <a:pt x="26" y="87"/>
                </a:cubicBezTo>
                <a:cubicBezTo>
                  <a:pt x="6" y="87"/>
                  <a:pt x="6" y="87"/>
                  <a:pt x="6" y="87"/>
                </a:cubicBezTo>
                <a:cubicBezTo>
                  <a:pt x="3" y="87"/>
                  <a:pt x="0" y="85"/>
                  <a:pt x="0" y="81"/>
                </a:cubicBezTo>
                <a:cubicBezTo>
                  <a:pt x="0" y="69"/>
                  <a:pt x="0" y="69"/>
                  <a:pt x="0" y="69"/>
                </a:cubicBezTo>
                <a:cubicBezTo>
                  <a:pt x="0" y="66"/>
                  <a:pt x="3" y="63"/>
                  <a:pt x="6" y="63"/>
                </a:cubicBezTo>
                <a:cubicBezTo>
                  <a:pt x="26" y="63"/>
                  <a:pt x="26" y="63"/>
                  <a:pt x="26" y="63"/>
                </a:cubicBezTo>
                <a:cubicBezTo>
                  <a:pt x="29" y="63"/>
                  <a:pt x="32" y="66"/>
                  <a:pt x="32" y="69"/>
                </a:cubicBezTo>
                <a:lnTo>
                  <a:pt x="32" y="81"/>
                </a:lnTo>
                <a:close/>
                <a:moveTo>
                  <a:pt x="112" y="18"/>
                </a:moveTo>
                <a:cubicBezTo>
                  <a:pt x="112" y="21"/>
                  <a:pt x="109" y="24"/>
                  <a:pt x="106" y="24"/>
                </a:cubicBezTo>
                <a:cubicBezTo>
                  <a:pt x="46" y="24"/>
                  <a:pt x="46" y="24"/>
                  <a:pt x="46" y="24"/>
                </a:cubicBezTo>
                <a:cubicBezTo>
                  <a:pt x="43" y="24"/>
                  <a:pt x="40" y="21"/>
                  <a:pt x="40" y="18"/>
                </a:cubicBezTo>
                <a:cubicBezTo>
                  <a:pt x="40" y="6"/>
                  <a:pt x="40" y="6"/>
                  <a:pt x="40" y="6"/>
                </a:cubicBezTo>
                <a:cubicBezTo>
                  <a:pt x="40" y="2"/>
                  <a:pt x="43" y="0"/>
                  <a:pt x="46" y="0"/>
                </a:cubicBezTo>
                <a:cubicBezTo>
                  <a:pt x="106" y="0"/>
                  <a:pt x="106" y="0"/>
                  <a:pt x="106" y="0"/>
                </a:cubicBezTo>
                <a:cubicBezTo>
                  <a:pt x="109" y="0"/>
                  <a:pt x="112" y="2"/>
                  <a:pt x="112" y="6"/>
                </a:cubicBezTo>
                <a:lnTo>
                  <a:pt x="112" y="18"/>
                </a:lnTo>
                <a:close/>
                <a:moveTo>
                  <a:pt x="112" y="50"/>
                </a:moveTo>
                <a:cubicBezTo>
                  <a:pt x="112" y="53"/>
                  <a:pt x="109" y="56"/>
                  <a:pt x="106" y="56"/>
                </a:cubicBezTo>
                <a:cubicBezTo>
                  <a:pt x="46" y="56"/>
                  <a:pt x="46" y="56"/>
                  <a:pt x="46" y="56"/>
                </a:cubicBezTo>
                <a:cubicBezTo>
                  <a:pt x="43" y="56"/>
                  <a:pt x="40" y="53"/>
                  <a:pt x="40" y="50"/>
                </a:cubicBezTo>
                <a:cubicBezTo>
                  <a:pt x="40" y="38"/>
                  <a:pt x="40" y="38"/>
                  <a:pt x="40" y="38"/>
                </a:cubicBezTo>
                <a:cubicBezTo>
                  <a:pt x="40" y="34"/>
                  <a:pt x="43" y="32"/>
                  <a:pt x="46" y="32"/>
                </a:cubicBezTo>
                <a:cubicBezTo>
                  <a:pt x="106" y="32"/>
                  <a:pt x="106" y="32"/>
                  <a:pt x="106" y="32"/>
                </a:cubicBezTo>
                <a:cubicBezTo>
                  <a:pt x="109" y="32"/>
                  <a:pt x="112" y="34"/>
                  <a:pt x="112" y="38"/>
                </a:cubicBezTo>
                <a:lnTo>
                  <a:pt x="112" y="50"/>
                </a:lnTo>
                <a:close/>
                <a:moveTo>
                  <a:pt x="112" y="81"/>
                </a:moveTo>
                <a:cubicBezTo>
                  <a:pt x="112" y="85"/>
                  <a:pt x="109" y="87"/>
                  <a:pt x="106" y="87"/>
                </a:cubicBezTo>
                <a:cubicBezTo>
                  <a:pt x="46" y="87"/>
                  <a:pt x="46" y="87"/>
                  <a:pt x="46" y="87"/>
                </a:cubicBezTo>
                <a:cubicBezTo>
                  <a:pt x="43" y="87"/>
                  <a:pt x="40" y="85"/>
                  <a:pt x="40" y="81"/>
                </a:cubicBezTo>
                <a:cubicBezTo>
                  <a:pt x="40" y="69"/>
                  <a:pt x="40" y="69"/>
                  <a:pt x="40" y="69"/>
                </a:cubicBezTo>
                <a:cubicBezTo>
                  <a:pt x="40" y="66"/>
                  <a:pt x="43" y="63"/>
                  <a:pt x="46" y="63"/>
                </a:cubicBezTo>
                <a:cubicBezTo>
                  <a:pt x="106" y="63"/>
                  <a:pt x="106" y="63"/>
                  <a:pt x="106" y="63"/>
                </a:cubicBezTo>
                <a:cubicBezTo>
                  <a:pt x="109" y="63"/>
                  <a:pt x="112" y="66"/>
                  <a:pt x="112" y="69"/>
                </a:cubicBezTo>
                <a:lnTo>
                  <a:pt x="112" y="81"/>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65">
            <a:extLst>
              <a:ext uri="{FF2B5EF4-FFF2-40B4-BE49-F238E27FC236}">
                <a16:creationId xmlns:a16="http://schemas.microsoft.com/office/drawing/2014/main" id="{4371E758-FD32-4590-9ECC-2942E8A0394B}"/>
              </a:ext>
            </a:extLst>
          </p:cNvPr>
          <p:cNvSpPr>
            <a:spLocks/>
          </p:cNvSpPr>
          <p:nvPr userDrawn="1"/>
        </p:nvSpPr>
        <p:spPr bwMode="auto">
          <a:xfrm>
            <a:off x="8810626" y="676276"/>
            <a:ext cx="363538" cy="280988"/>
          </a:xfrm>
          <a:custGeom>
            <a:avLst/>
            <a:gdLst>
              <a:gd name="T0" fmla="*/ 96 w 97"/>
              <a:gd name="T1" fmla="*/ 19 h 75"/>
              <a:gd name="T2" fmla="*/ 50 w 97"/>
              <a:gd name="T3" fmla="*/ 64 h 75"/>
              <a:gd name="T4" fmla="*/ 42 w 97"/>
              <a:gd name="T5" fmla="*/ 73 h 75"/>
              <a:gd name="T6" fmla="*/ 38 w 97"/>
              <a:gd name="T7" fmla="*/ 75 h 75"/>
              <a:gd name="T8" fmla="*/ 33 w 97"/>
              <a:gd name="T9" fmla="*/ 73 h 75"/>
              <a:gd name="T10" fmla="*/ 25 w 97"/>
              <a:gd name="T11" fmla="*/ 64 h 75"/>
              <a:gd name="T12" fmla="*/ 2 w 97"/>
              <a:gd name="T13" fmla="*/ 42 h 75"/>
              <a:gd name="T14" fmla="*/ 0 w 97"/>
              <a:gd name="T15" fmla="*/ 38 h 75"/>
              <a:gd name="T16" fmla="*/ 2 w 97"/>
              <a:gd name="T17" fmla="*/ 33 h 75"/>
              <a:gd name="T18" fmla="*/ 11 w 97"/>
              <a:gd name="T19" fmla="*/ 25 h 75"/>
              <a:gd name="T20" fmla="*/ 15 w 97"/>
              <a:gd name="T21" fmla="*/ 23 h 75"/>
              <a:gd name="T22" fmla="*/ 19 w 97"/>
              <a:gd name="T23" fmla="*/ 25 h 75"/>
              <a:gd name="T24" fmla="*/ 38 w 97"/>
              <a:gd name="T25" fmla="*/ 43 h 75"/>
              <a:gd name="T26" fmla="*/ 79 w 97"/>
              <a:gd name="T27" fmla="*/ 2 h 75"/>
              <a:gd name="T28" fmla="*/ 83 w 97"/>
              <a:gd name="T29" fmla="*/ 0 h 75"/>
              <a:gd name="T30" fmla="*/ 87 w 97"/>
              <a:gd name="T31" fmla="*/ 2 h 75"/>
              <a:gd name="T32" fmla="*/ 96 w 97"/>
              <a:gd name="T33" fmla="*/ 11 h 75"/>
              <a:gd name="T34" fmla="*/ 97 w 97"/>
              <a:gd name="T35" fmla="*/ 15 h 75"/>
              <a:gd name="T36" fmla="*/ 96 w 97"/>
              <a:gd name="T37" fmla="*/ 1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7" h="75">
                <a:moveTo>
                  <a:pt x="96" y="19"/>
                </a:moveTo>
                <a:cubicBezTo>
                  <a:pt x="50" y="64"/>
                  <a:pt x="50" y="64"/>
                  <a:pt x="50" y="64"/>
                </a:cubicBezTo>
                <a:cubicBezTo>
                  <a:pt x="42" y="73"/>
                  <a:pt x="42" y="73"/>
                  <a:pt x="42" y="73"/>
                </a:cubicBezTo>
                <a:cubicBezTo>
                  <a:pt x="41" y="74"/>
                  <a:pt x="39" y="75"/>
                  <a:pt x="38" y="75"/>
                </a:cubicBezTo>
                <a:cubicBezTo>
                  <a:pt x="36" y="75"/>
                  <a:pt x="34" y="74"/>
                  <a:pt x="33" y="73"/>
                </a:cubicBezTo>
                <a:cubicBezTo>
                  <a:pt x="25" y="64"/>
                  <a:pt x="25" y="64"/>
                  <a:pt x="25" y="64"/>
                </a:cubicBezTo>
                <a:cubicBezTo>
                  <a:pt x="2" y="42"/>
                  <a:pt x="2" y="42"/>
                  <a:pt x="2" y="42"/>
                </a:cubicBezTo>
                <a:cubicBezTo>
                  <a:pt x="1" y="41"/>
                  <a:pt x="0" y="39"/>
                  <a:pt x="0" y="38"/>
                </a:cubicBezTo>
                <a:cubicBezTo>
                  <a:pt x="0" y="36"/>
                  <a:pt x="1" y="34"/>
                  <a:pt x="2" y="33"/>
                </a:cubicBezTo>
                <a:cubicBezTo>
                  <a:pt x="11" y="25"/>
                  <a:pt x="11" y="25"/>
                  <a:pt x="11" y="25"/>
                </a:cubicBezTo>
                <a:cubicBezTo>
                  <a:pt x="12" y="24"/>
                  <a:pt x="13" y="23"/>
                  <a:pt x="15" y="23"/>
                </a:cubicBezTo>
                <a:cubicBezTo>
                  <a:pt x="17" y="23"/>
                  <a:pt x="18" y="24"/>
                  <a:pt x="19" y="25"/>
                </a:cubicBezTo>
                <a:cubicBezTo>
                  <a:pt x="38" y="43"/>
                  <a:pt x="38" y="43"/>
                  <a:pt x="38" y="43"/>
                </a:cubicBezTo>
                <a:cubicBezTo>
                  <a:pt x="79" y="2"/>
                  <a:pt x="79" y="2"/>
                  <a:pt x="79" y="2"/>
                </a:cubicBezTo>
                <a:cubicBezTo>
                  <a:pt x="80" y="1"/>
                  <a:pt x="81" y="0"/>
                  <a:pt x="83" y="0"/>
                </a:cubicBezTo>
                <a:cubicBezTo>
                  <a:pt x="84" y="0"/>
                  <a:pt x="86" y="1"/>
                  <a:pt x="87" y="2"/>
                </a:cubicBezTo>
                <a:cubicBezTo>
                  <a:pt x="96" y="11"/>
                  <a:pt x="96" y="11"/>
                  <a:pt x="96" y="11"/>
                </a:cubicBezTo>
                <a:cubicBezTo>
                  <a:pt x="97" y="12"/>
                  <a:pt x="97" y="13"/>
                  <a:pt x="97" y="15"/>
                </a:cubicBezTo>
                <a:cubicBezTo>
                  <a:pt x="97" y="16"/>
                  <a:pt x="97" y="18"/>
                  <a:pt x="96" y="19"/>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66">
            <a:extLst>
              <a:ext uri="{FF2B5EF4-FFF2-40B4-BE49-F238E27FC236}">
                <a16:creationId xmlns:a16="http://schemas.microsoft.com/office/drawing/2014/main" id="{6DAF4F39-7A71-4BE2-B009-4B2B65B6D4B3}"/>
              </a:ext>
            </a:extLst>
          </p:cNvPr>
          <p:cNvSpPr>
            <a:spLocks/>
          </p:cNvSpPr>
          <p:nvPr userDrawn="1"/>
        </p:nvSpPr>
        <p:spPr bwMode="auto">
          <a:xfrm>
            <a:off x="9501188" y="684213"/>
            <a:ext cx="277813" cy="280988"/>
          </a:xfrm>
          <a:custGeom>
            <a:avLst/>
            <a:gdLst>
              <a:gd name="T0" fmla="*/ 72 w 74"/>
              <a:gd name="T1" fmla="*/ 64 h 75"/>
              <a:gd name="T2" fmla="*/ 64 w 74"/>
              <a:gd name="T3" fmla="*/ 73 h 75"/>
              <a:gd name="T4" fmla="*/ 59 w 74"/>
              <a:gd name="T5" fmla="*/ 75 h 75"/>
              <a:gd name="T6" fmla="*/ 55 w 74"/>
              <a:gd name="T7" fmla="*/ 73 h 75"/>
              <a:gd name="T8" fmla="*/ 37 w 74"/>
              <a:gd name="T9" fmla="*/ 54 h 75"/>
              <a:gd name="T10" fmla="*/ 18 w 74"/>
              <a:gd name="T11" fmla="*/ 73 h 75"/>
              <a:gd name="T12" fmla="*/ 14 w 74"/>
              <a:gd name="T13" fmla="*/ 75 h 75"/>
              <a:gd name="T14" fmla="*/ 10 w 74"/>
              <a:gd name="T15" fmla="*/ 73 h 75"/>
              <a:gd name="T16" fmla="*/ 2 w 74"/>
              <a:gd name="T17" fmla="*/ 64 h 75"/>
              <a:gd name="T18" fmla="*/ 0 w 74"/>
              <a:gd name="T19" fmla="*/ 60 h 75"/>
              <a:gd name="T20" fmla="*/ 2 w 74"/>
              <a:gd name="T21" fmla="*/ 56 h 75"/>
              <a:gd name="T22" fmla="*/ 20 w 74"/>
              <a:gd name="T23" fmla="*/ 38 h 75"/>
              <a:gd name="T24" fmla="*/ 2 w 74"/>
              <a:gd name="T25" fmla="*/ 19 h 75"/>
              <a:gd name="T26" fmla="*/ 0 w 74"/>
              <a:gd name="T27" fmla="*/ 15 h 75"/>
              <a:gd name="T28" fmla="*/ 2 w 74"/>
              <a:gd name="T29" fmla="*/ 11 h 75"/>
              <a:gd name="T30" fmla="*/ 10 w 74"/>
              <a:gd name="T31" fmla="*/ 2 h 75"/>
              <a:gd name="T32" fmla="*/ 14 w 74"/>
              <a:gd name="T33" fmla="*/ 0 h 75"/>
              <a:gd name="T34" fmla="*/ 18 w 74"/>
              <a:gd name="T35" fmla="*/ 2 h 75"/>
              <a:gd name="T36" fmla="*/ 37 w 74"/>
              <a:gd name="T37" fmla="*/ 21 h 75"/>
              <a:gd name="T38" fmla="*/ 55 w 74"/>
              <a:gd name="T39" fmla="*/ 2 h 75"/>
              <a:gd name="T40" fmla="*/ 59 w 74"/>
              <a:gd name="T41" fmla="*/ 0 h 75"/>
              <a:gd name="T42" fmla="*/ 64 w 74"/>
              <a:gd name="T43" fmla="*/ 2 h 75"/>
              <a:gd name="T44" fmla="*/ 72 w 74"/>
              <a:gd name="T45" fmla="*/ 11 h 75"/>
              <a:gd name="T46" fmla="*/ 74 w 74"/>
              <a:gd name="T47" fmla="*/ 15 h 75"/>
              <a:gd name="T48" fmla="*/ 72 w 74"/>
              <a:gd name="T49" fmla="*/ 19 h 75"/>
              <a:gd name="T50" fmla="*/ 54 w 74"/>
              <a:gd name="T51" fmla="*/ 38 h 75"/>
              <a:gd name="T52" fmla="*/ 72 w 74"/>
              <a:gd name="T53" fmla="*/ 56 h 75"/>
              <a:gd name="T54" fmla="*/ 74 w 74"/>
              <a:gd name="T55" fmla="*/ 60 h 75"/>
              <a:gd name="T56" fmla="*/ 72 w 74"/>
              <a:gd name="T57" fmla="*/ 6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 h="75">
                <a:moveTo>
                  <a:pt x="72" y="64"/>
                </a:moveTo>
                <a:cubicBezTo>
                  <a:pt x="64" y="73"/>
                  <a:pt x="64" y="73"/>
                  <a:pt x="64" y="73"/>
                </a:cubicBezTo>
                <a:cubicBezTo>
                  <a:pt x="63" y="74"/>
                  <a:pt x="61" y="75"/>
                  <a:pt x="59" y="75"/>
                </a:cubicBezTo>
                <a:cubicBezTo>
                  <a:pt x="58" y="75"/>
                  <a:pt x="56" y="74"/>
                  <a:pt x="55" y="73"/>
                </a:cubicBezTo>
                <a:cubicBezTo>
                  <a:pt x="37" y="54"/>
                  <a:pt x="37" y="54"/>
                  <a:pt x="37" y="54"/>
                </a:cubicBezTo>
                <a:cubicBezTo>
                  <a:pt x="18" y="73"/>
                  <a:pt x="18" y="73"/>
                  <a:pt x="18" y="73"/>
                </a:cubicBezTo>
                <a:cubicBezTo>
                  <a:pt x="17" y="74"/>
                  <a:pt x="16" y="75"/>
                  <a:pt x="14" y="75"/>
                </a:cubicBezTo>
                <a:cubicBezTo>
                  <a:pt x="13" y="75"/>
                  <a:pt x="11" y="74"/>
                  <a:pt x="10" y="73"/>
                </a:cubicBezTo>
                <a:cubicBezTo>
                  <a:pt x="2" y="64"/>
                  <a:pt x="2" y="64"/>
                  <a:pt x="2" y="64"/>
                </a:cubicBezTo>
                <a:cubicBezTo>
                  <a:pt x="0" y="63"/>
                  <a:pt x="0" y="62"/>
                  <a:pt x="0" y="60"/>
                </a:cubicBezTo>
                <a:cubicBezTo>
                  <a:pt x="0" y="59"/>
                  <a:pt x="0" y="57"/>
                  <a:pt x="2" y="56"/>
                </a:cubicBezTo>
                <a:cubicBezTo>
                  <a:pt x="20" y="38"/>
                  <a:pt x="20" y="38"/>
                  <a:pt x="20" y="38"/>
                </a:cubicBezTo>
                <a:cubicBezTo>
                  <a:pt x="2" y="19"/>
                  <a:pt x="2" y="19"/>
                  <a:pt x="2" y="19"/>
                </a:cubicBezTo>
                <a:cubicBezTo>
                  <a:pt x="0" y="18"/>
                  <a:pt x="0" y="16"/>
                  <a:pt x="0" y="15"/>
                </a:cubicBezTo>
                <a:cubicBezTo>
                  <a:pt x="0" y="13"/>
                  <a:pt x="0" y="12"/>
                  <a:pt x="2" y="11"/>
                </a:cubicBezTo>
                <a:cubicBezTo>
                  <a:pt x="10" y="2"/>
                  <a:pt x="10" y="2"/>
                  <a:pt x="10" y="2"/>
                </a:cubicBezTo>
                <a:cubicBezTo>
                  <a:pt x="11" y="1"/>
                  <a:pt x="13" y="0"/>
                  <a:pt x="14" y="0"/>
                </a:cubicBezTo>
                <a:cubicBezTo>
                  <a:pt x="16" y="0"/>
                  <a:pt x="17" y="1"/>
                  <a:pt x="18" y="2"/>
                </a:cubicBezTo>
                <a:cubicBezTo>
                  <a:pt x="37" y="21"/>
                  <a:pt x="37" y="21"/>
                  <a:pt x="37" y="21"/>
                </a:cubicBezTo>
                <a:cubicBezTo>
                  <a:pt x="55" y="2"/>
                  <a:pt x="55" y="2"/>
                  <a:pt x="55" y="2"/>
                </a:cubicBezTo>
                <a:cubicBezTo>
                  <a:pt x="56" y="1"/>
                  <a:pt x="58" y="0"/>
                  <a:pt x="59" y="0"/>
                </a:cubicBezTo>
                <a:cubicBezTo>
                  <a:pt x="61" y="0"/>
                  <a:pt x="63" y="1"/>
                  <a:pt x="64" y="2"/>
                </a:cubicBezTo>
                <a:cubicBezTo>
                  <a:pt x="72" y="11"/>
                  <a:pt x="72" y="11"/>
                  <a:pt x="72" y="11"/>
                </a:cubicBezTo>
                <a:cubicBezTo>
                  <a:pt x="73" y="12"/>
                  <a:pt x="74" y="13"/>
                  <a:pt x="74" y="15"/>
                </a:cubicBezTo>
                <a:cubicBezTo>
                  <a:pt x="74" y="16"/>
                  <a:pt x="73" y="18"/>
                  <a:pt x="72" y="19"/>
                </a:cubicBezTo>
                <a:cubicBezTo>
                  <a:pt x="54" y="38"/>
                  <a:pt x="54" y="38"/>
                  <a:pt x="54" y="38"/>
                </a:cubicBezTo>
                <a:cubicBezTo>
                  <a:pt x="72" y="56"/>
                  <a:pt x="72" y="56"/>
                  <a:pt x="72" y="56"/>
                </a:cubicBezTo>
                <a:cubicBezTo>
                  <a:pt x="73" y="57"/>
                  <a:pt x="74" y="59"/>
                  <a:pt x="74" y="60"/>
                </a:cubicBezTo>
                <a:cubicBezTo>
                  <a:pt x="74" y="62"/>
                  <a:pt x="73" y="63"/>
                  <a:pt x="72" y="6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67">
            <a:extLst>
              <a:ext uri="{FF2B5EF4-FFF2-40B4-BE49-F238E27FC236}">
                <a16:creationId xmlns:a16="http://schemas.microsoft.com/office/drawing/2014/main" id="{009B1745-E285-40B5-A5F0-0F988BE5F9DF}"/>
              </a:ext>
            </a:extLst>
          </p:cNvPr>
          <p:cNvSpPr>
            <a:spLocks noEditPoints="1"/>
          </p:cNvSpPr>
          <p:nvPr userDrawn="1"/>
        </p:nvSpPr>
        <p:spPr bwMode="auto">
          <a:xfrm>
            <a:off x="10090151" y="631826"/>
            <a:ext cx="390525" cy="385763"/>
          </a:xfrm>
          <a:custGeom>
            <a:avLst/>
            <a:gdLst>
              <a:gd name="T0" fmla="*/ 96 w 104"/>
              <a:gd name="T1" fmla="*/ 103 h 103"/>
              <a:gd name="T2" fmla="*/ 90 w 104"/>
              <a:gd name="T3" fmla="*/ 101 h 103"/>
              <a:gd name="T4" fmla="*/ 69 w 104"/>
              <a:gd name="T5" fmla="*/ 80 h 103"/>
              <a:gd name="T6" fmla="*/ 44 w 104"/>
              <a:gd name="T7" fmla="*/ 87 h 103"/>
              <a:gd name="T8" fmla="*/ 0 w 104"/>
              <a:gd name="T9" fmla="*/ 44 h 103"/>
              <a:gd name="T10" fmla="*/ 44 w 104"/>
              <a:gd name="T11" fmla="*/ 0 h 103"/>
              <a:gd name="T12" fmla="*/ 88 w 104"/>
              <a:gd name="T13" fmla="*/ 44 h 103"/>
              <a:gd name="T14" fmla="*/ 80 w 104"/>
              <a:gd name="T15" fmla="*/ 68 h 103"/>
              <a:gd name="T16" fmla="*/ 102 w 104"/>
              <a:gd name="T17" fmla="*/ 90 h 103"/>
              <a:gd name="T18" fmla="*/ 104 w 104"/>
              <a:gd name="T19" fmla="*/ 95 h 103"/>
              <a:gd name="T20" fmla="*/ 96 w 104"/>
              <a:gd name="T21" fmla="*/ 103 h 103"/>
              <a:gd name="T22" fmla="*/ 44 w 104"/>
              <a:gd name="T23" fmla="*/ 16 h 103"/>
              <a:gd name="T24" fmla="*/ 16 w 104"/>
              <a:gd name="T25" fmla="*/ 44 h 103"/>
              <a:gd name="T26" fmla="*/ 44 w 104"/>
              <a:gd name="T27" fmla="*/ 71 h 103"/>
              <a:gd name="T28" fmla="*/ 72 w 104"/>
              <a:gd name="T29" fmla="*/ 44 h 103"/>
              <a:gd name="T30" fmla="*/ 44 w 104"/>
              <a:gd name="T31" fmla="*/ 16 h 103"/>
              <a:gd name="T32" fmla="*/ 64 w 104"/>
              <a:gd name="T33" fmla="*/ 46 h 103"/>
              <a:gd name="T34" fmla="*/ 62 w 104"/>
              <a:gd name="T35" fmla="*/ 48 h 103"/>
              <a:gd name="T36" fmla="*/ 48 w 104"/>
              <a:gd name="T37" fmla="*/ 48 h 103"/>
              <a:gd name="T38" fmla="*/ 48 w 104"/>
              <a:gd name="T39" fmla="*/ 61 h 103"/>
              <a:gd name="T40" fmla="*/ 46 w 104"/>
              <a:gd name="T41" fmla="*/ 63 h 103"/>
              <a:gd name="T42" fmla="*/ 42 w 104"/>
              <a:gd name="T43" fmla="*/ 63 h 103"/>
              <a:gd name="T44" fmla="*/ 40 w 104"/>
              <a:gd name="T45" fmla="*/ 61 h 103"/>
              <a:gd name="T46" fmla="*/ 40 w 104"/>
              <a:gd name="T47" fmla="*/ 48 h 103"/>
              <a:gd name="T48" fmla="*/ 26 w 104"/>
              <a:gd name="T49" fmla="*/ 48 h 103"/>
              <a:gd name="T50" fmla="*/ 24 w 104"/>
              <a:gd name="T51" fmla="*/ 46 h 103"/>
              <a:gd name="T52" fmla="*/ 24 w 104"/>
              <a:gd name="T53" fmla="*/ 42 h 103"/>
              <a:gd name="T54" fmla="*/ 26 w 104"/>
              <a:gd name="T55" fmla="*/ 40 h 103"/>
              <a:gd name="T56" fmla="*/ 40 w 104"/>
              <a:gd name="T57" fmla="*/ 40 h 103"/>
              <a:gd name="T58" fmla="*/ 40 w 104"/>
              <a:gd name="T59" fmla="*/ 26 h 103"/>
              <a:gd name="T60" fmla="*/ 42 w 104"/>
              <a:gd name="T61" fmla="*/ 24 h 103"/>
              <a:gd name="T62" fmla="*/ 46 w 104"/>
              <a:gd name="T63" fmla="*/ 24 h 103"/>
              <a:gd name="T64" fmla="*/ 48 w 104"/>
              <a:gd name="T65" fmla="*/ 26 h 103"/>
              <a:gd name="T66" fmla="*/ 48 w 104"/>
              <a:gd name="T67" fmla="*/ 40 h 103"/>
              <a:gd name="T68" fmla="*/ 62 w 104"/>
              <a:gd name="T69" fmla="*/ 40 h 103"/>
              <a:gd name="T70" fmla="*/ 64 w 104"/>
              <a:gd name="T71" fmla="*/ 42 h 103"/>
              <a:gd name="T72" fmla="*/ 64 w 104"/>
              <a:gd name="T73" fmla="*/ 46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103">
                <a:moveTo>
                  <a:pt x="96" y="103"/>
                </a:moveTo>
                <a:cubicBezTo>
                  <a:pt x="94" y="103"/>
                  <a:pt x="92" y="103"/>
                  <a:pt x="90" y="101"/>
                </a:cubicBezTo>
                <a:cubicBezTo>
                  <a:pt x="69" y="80"/>
                  <a:pt x="69" y="80"/>
                  <a:pt x="69" y="80"/>
                </a:cubicBezTo>
                <a:cubicBezTo>
                  <a:pt x="62" y="85"/>
                  <a:pt x="53" y="87"/>
                  <a:pt x="44" y="87"/>
                </a:cubicBezTo>
                <a:cubicBezTo>
                  <a:pt x="20" y="87"/>
                  <a:pt x="0" y="68"/>
                  <a:pt x="0" y="44"/>
                </a:cubicBezTo>
                <a:cubicBezTo>
                  <a:pt x="0" y="19"/>
                  <a:pt x="20" y="0"/>
                  <a:pt x="44" y="0"/>
                </a:cubicBezTo>
                <a:cubicBezTo>
                  <a:pt x="68" y="0"/>
                  <a:pt x="88" y="19"/>
                  <a:pt x="88" y="44"/>
                </a:cubicBezTo>
                <a:cubicBezTo>
                  <a:pt x="88" y="52"/>
                  <a:pt x="85" y="61"/>
                  <a:pt x="80" y="68"/>
                </a:cubicBezTo>
                <a:cubicBezTo>
                  <a:pt x="102" y="90"/>
                  <a:pt x="102" y="90"/>
                  <a:pt x="102" y="90"/>
                </a:cubicBezTo>
                <a:cubicBezTo>
                  <a:pt x="103" y="91"/>
                  <a:pt x="104" y="93"/>
                  <a:pt x="104" y="95"/>
                </a:cubicBezTo>
                <a:cubicBezTo>
                  <a:pt x="104" y="100"/>
                  <a:pt x="100" y="103"/>
                  <a:pt x="96" y="103"/>
                </a:cubicBezTo>
                <a:close/>
                <a:moveTo>
                  <a:pt x="44" y="16"/>
                </a:moveTo>
                <a:cubicBezTo>
                  <a:pt x="29" y="16"/>
                  <a:pt x="16" y="28"/>
                  <a:pt x="16" y="44"/>
                </a:cubicBezTo>
                <a:cubicBezTo>
                  <a:pt x="16" y="59"/>
                  <a:pt x="29" y="71"/>
                  <a:pt x="44" y="71"/>
                </a:cubicBezTo>
                <a:cubicBezTo>
                  <a:pt x="60" y="71"/>
                  <a:pt x="72" y="59"/>
                  <a:pt x="72" y="44"/>
                </a:cubicBezTo>
                <a:cubicBezTo>
                  <a:pt x="72" y="28"/>
                  <a:pt x="60" y="16"/>
                  <a:pt x="44" y="16"/>
                </a:cubicBezTo>
                <a:close/>
                <a:moveTo>
                  <a:pt x="64" y="46"/>
                </a:moveTo>
                <a:cubicBezTo>
                  <a:pt x="64" y="47"/>
                  <a:pt x="63" y="48"/>
                  <a:pt x="62" y="48"/>
                </a:cubicBezTo>
                <a:cubicBezTo>
                  <a:pt x="48" y="48"/>
                  <a:pt x="48" y="48"/>
                  <a:pt x="48" y="48"/>
                </a:cubicBezTo>
                <a:cubicBezTo>
                  <a:pt x="48" y="61"/>
                  <a:pt x="48" y="61"/>
                  <a:pt x="48" y="61"/>
                </a:cubicBezTo>
                <a:cubicBezTo>
                  <a:pt x="48" y="63"/>
                  <a:pt x="47" y="63"/>
                  <a:pt x="46" y="63"/>
                </a:cubicBezTo>
                <a:cubicBezTo>
                  <a:pt x="42" y="63"/>
                  <a:pt x="42" y="63"/>
                  <a:pt x="42" y="63"/>
                </a:cubicBezTo>
                <a:cubicBezTo>
                  <a:pt x="41" y="63"/>
                  <a:pt x="40" y="63"/>
                  <a:pt x="40" y="61"/>
                </a:cubicBezTo>
                <a:cubicBezTo>
                  <a:pt x="40" y="48"/>
                  <a:pt x="40" y="48"/>
                  <a:pt x="40" y="48"/>
                </a:cubicBezTo>
                <a:cubicBezTo>
                  <a:pt x="26" y="48"/>
                  <a:pt x="26" y="48"/>
                  <a:pt x="26" y="48"/>
                </a:cubicBezTo>
                <a:cubicBezTo>
                  <a:pt x="25" y="48"/>
                  <a:pt x="24" y="47"/>
                  <a:pt x="24" y="46"/>
                </a:cubicBezTo>
                <a:cubicBezTo>
                  <a:pt x="24" y="42"/>
                  <a:pt x="24" y="42"/>
                  <a:pt x="24" y="42"/>
                </a:cubicBezTo>
                <a:cubicBezTo>
                  <a:pt x="24" y="40"/>
                  <a:pt x="25" y="40"/>
                  <a:pt x="26" y="40"/>
                </a:cubicBezTo>
                <a:cubicBezTo>
                  <a:pt x="40" y="40"/>
                  <a:pt x="40" y="40"/>
                  <a:pt x="40" y="40"/>
                </a:cubicBezTo>
                <a:cubicBezTo>
                  <a:pt x="40" y="26"/>
                  <a:pt x="40" y="26"/>
                  <a:pt x="40" y="26"/>
                </a:cubicBezTo>
                <a:cubicBezTo>
                  <a:pt x="40" y="24"/>
                  <a:pt x="41" y="24"/>
                  <a:pt x="42" y="24"/>
                </a:cubicBezTo>
                <a:cubicBezTo>
                  <a:pt x="46" y="24"/>
                  <a:pt x="46" y="24"/>
                  <a:pt x="46" y="24"/>
                </a:cubicBezTo>
                <a:cubicBezTo>
                  <a:pt x="47" y="24"/>
                  <a:pt x="48" y="24"/>
                  <a:pt x="48" y="26"/>
                </a:cubicBezTo>
                <a:cubicBezTo>
                  <a:pt x="48" y="40"/>
                  <a:pt x="48" y="40"/>
                  <a:pt x="48" y="40"/>
                </a:cubicBezTo>
                <a:cubicBezTo>
                  <a:pt x="62" y="40"/>
                  <a:pt x="62" y="40"/>
                  <a:pt x="62" y="40"/>
                </a:cubicBezTo>
                <a:cubicBezTo>
                  <a:pt x="63" y="40"/>
                  <a:pt x="64" y="40"/>
                  <a:pt x="64" y="42"/>
                </a:cubicBezTo>
                <a:lnTo>
                  <a:pt x="64" y="46"/>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68">
            <a:extLst>
              <a:ext uri="{FF2B5EF4-FFF2-40B4-BE49-F238E27FC236}">
                <a16:creationId xmlns:a16="http://schemas.microsoft.com/office/drawing/2014/main" id="{AE8428D9-10B5-4809-8870-0F4A711BCC8F}"/>
              </a:ext>
            </a:extLst>
          </p:cNvPr>
          <p:cNvSpPr>
            <a:spLocks noEditPoints="1"/>
          </p:cNvSpPr>
          <p:nvPr userDrawn="1"/>
        </p:nvSpPr>
        <p:spPr bwMode="auto">
          <a:xfrm>
            <a:off x="10736263" y="631826"/>
            <a:ext cx="390525" cy="355600"/>
          </a:xfrm>
          <a:custGeom>
            <a:avLst/>
            <a:gdLst>
              <a:gd name="T0" fmla="*/ 104 w 104"/>
              <a:gd name="T1" fmla="*/ 77 h 95"/>
              <a:gd name="T2" fmla="*/ 102 w 104"/>
              <a:gd name="T3" fmla="*/ 79 h 95"/>
              <a:gd name="T4" fmla="*/ 88 w 104"/>
              <a:gd name="T5" fmla="*/ 79 h 95"/>
              <a:gd name="T6" fmla="*/ 88 w 104"/>
              <a:gd name="T7" fmla="*/ 89 h 95"/>
              <a:gd name="T8" fmla="*/ 82 w 104"/>
              <a:gd name="T9" fmla="*/ 95 h 95"/>
              <a:gd name="T10" fmla="*/ 22 w 104"/>
              <a:gd name="T11" fmla="*/ 95 h 95"/>
              <a:gd name="T12" fmla="*/ 16 w 104"/>
              <a:gd name="T13" fmla="*/ 89 h 95"/>
              <a:gd name="T14" fmla="*/ 16 w 104"/>
              <a:gd name="T15" fmla="*/ 79 h 95"/>
              <a:gd name="T16" fmla="*/ 2 w 104"/>
              <a:gd name="T17" fmla="*/ 79 h 95"/>
              <a:gd name="T18" fmla="*/ 0 w 104"/>
              <a:gd name="T19" fmla="*/ 77 h 95"/>
              <a:gd name="T20" fmla="*/ 0 w 104"/>
              <a:gd name="T21" fmla="*/ 52 h 95"/>
              <a:gd name="T22" fmla="*/ 12 w 104"/>
              <a:gd name="T23" fmla="*/ 40 h 95"/>
              <a:gd name="T24" fmla="*/ 16 w 104"/>
              <a:gd name="T25" fmla="*/ 40 h 95"/>
              <a:gd name="T26" fmla="*/ 16 w 104"/>
              <a:gd name="T27" fmla="*/ 6 h 95"/>
              <a:gd name="T28" fmla="*/ 22 w 104"/>
              <a:gd name="T29" fmla="*/ 0 h 95"/>
              <a:gd name="T30" fmla="*/ 64 w 104"/>
              <a:gd name="T31" fmla="*/ 0 h 95"/>
              <a:gd name="T32" fmla="*/ 74 w 104"/>
              <a:gd name="T33" fmla="*/ 4 h 95"/>
              <a:gd name="T34" fmla="*/ 84 w 104"/>
              <a:gd name="T35" fmla="*/ 13 h 95"/>
              <a:gd name="T36" fmla="*/ 88 w 104"/>
              <a:gd name="T37" fmla="*/ 24 h 95"/>
              <a:gd name="T38" fmla="*/ 88 w 104"/>
              <a:gd name="T39" fmla="*/ 40 h 95"/>
              <a:gd name="T40" fmla="*/ 92 w 104"/>
              <a:gd name="T41" fmla="*/ 40 h 95"/>
              <a:gd name="T42" fmla="*/ 104 w 104"/>
              <a:gd name="T43" fmla="*/ 52 h 95"/>
              <a:gd name="T44" fmla="*/ 104 w 104"/>
              <a:gd name="T45" fmla="*/ 77 h 95"/>
              <a:gd name="T46" fmla="*/ 80 w 104"/>
              <a:gd name="T47" fmla="*/ 48 h 95"/>
              <a:gd name="T48" fmla="*/ 80 w 104"/>
              <a:gd name="T49" fmla="*/ 24 h 95"/>
              <a:gd name="T50" fmla="*/ 70 w 104"/>
              <a:gd name="T51" fmla="*/ 24 h 95"/>
              <a:gd name="T52" fmla="*/ 64 w 104"/>
              <a:gd name="T53" fmla="*/ 18 h 95"/>
              <a:gd name="T54" fmla="*/ 64 w 104"/>
              <a:gd name="T55" fmla="*/ 8 h 95"/>
              <a:gd name="T56" fmla="*/ 24 w 104"/>
              <a:gd name="T57" fmla="*/ 8 h 95"/>
              <a:gd name="T58" fmla="*/ 24 w 104"/>
              <a:gd name="T59" fmla="*/ 48 h 95"/>
              <a:gd name="T60" fmla="*/ 80 w 104"/>
              <a:gd name="T61" fmla="*/ 48 h 95"/>
              <a:gd name="T62" fmla="*/ 80 w 104"/>
              <a:gd name="T63" fmla="*/ 87 h 95"/>
              <a:gd name="T64" fmla="*/ 80 w 104"/>
              <a:gd name="T65" fmla="*/ 71 h 95"/>
              <a:gd name="T66" fmla="*/ 24 w 104"/>
              <a:gd name="T67" fmla="*/ 71 h 95"/>
              <a:gd name="T68" fmla="*/ 24 w 104"/>
              <a:gd name="T69" fmla="*/ 87 h 95"/>
              <a:gd name="T70" fmla="*/ 80 w 104"/>
              <a:gd name="T71" fmla="*/ 87 h 95"/>
              <a:gd name="T72" fmla="*/ 92 w 104"/>
              <a:gd name="T73" fmla="*/ 48 h 95"/>
              <a:gd name="T74" fmla="*/ 88 w 104"/>
              <a:gd name="T75" fmla="*/ 52 h 95"/>
              <a:gd name="T76" fmla="*/ 92 w 104"/>
              <a:gd name="T77" fmla="*/ 56 h 95"/>
              <a:gd name="T78" fmla="*/ 96 w 104"/>
              <a:gd name="T79" fmla="*/ 52 h 95"/>
              <a:gd name="T80" fmla="*/ 92 w 104"/>
              <a:gd name="T81" fmla="*/ 4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4" h="95">
                <a:moveTo>
                  <a:pt x="104" y="77"/>
                </a:moveTo>
                <a:cubicBezTo>
                  <a:pt x="104" y="79"/>
                  <a:pt x="103" y="79"/>
                  <a:pt x="102" y="79"/>
                </a:cubicBezTo>
                <a:cubicBezTo>
                  <a:pt x="88" y="79"/>
                  <a:pt x="88" y="79"/>
                  <a:pt x="88" y="79"/>
                </a:cubicBezTo>
                <a:cubicBezTo>
                  <a:pt x="88" y="89"/>
                  <a:pt x="88" y="89"/>
                  <a:pt x="88" y="89"/>
                </a:cubicBezTo>
                <a:cubicBezTo>
                  <a:pt x="88" y="93"/>
                  <a:pt x="85" y="95"/>
                  <a:pt x="82" y="95"/>
                </a:cubicBezTo>
                <a:cubicBezTo>
                  <a:pt x="22" y="95"/>
                  <a:pt x="22" y="95"/>
                  <a:pt x="22" y="95"/>
                </a:cubicBezTo>
                <a:cubicBezTo>
                  <a:pt x="19" y="95"/>
                  <a:pt x="16" y="93"/>
                  <a:pt x="16" y="89"/>
                </a:cubicBezTo>
                <a:cubicBezTo>
                  <a:pt x="16" y="79"/>
                  <a:pt x="16" y="79"/>
                  <a:pt x="16" y="79"/>
                </a:cubicBezTo>
                <a:cubicBezTo>
                  <a:pt x="2" y="79"/>
                  <a:pt x="2" y="79"/>
                  <a:pt x="2" y="79"/>
                </a:cubicBezTo>
                <a:cubicBezTo>
                  <a:pt x="1" y="79"/>
                  <a:pt x="0" y="79"/>
                  <a:pt x="0" y="77"/>
                </a:cubicBezTo>
                <a:cubicBezTo>
                  <a:pt x="0" y="52"/>
                  <a:pt x="0" y="52"/>
                  <a:pt x="0" y="52"/>
                </a:cubicBezTo>
                <a:cubicBezTo>
                  <a:pt x="0" y="45"/>
                  <a:pt x="6" y="40"/>
                  <a:pt x="12" y="40"/>
                </a:cubicBezTo>
                <a:cubicBezTo>
                  <a:pt x="16" y="40"/>
                  <a:pt x="16" y="40"/>
                  <a:pt x="16" y="40"/>
                </a:cubicBezTo>
                <a:cubicBezTo>
                  <a:pt x="16" y="6"/>
                  <a:pt x="16" y="6"/>
                  <a:pt x="16" y="6"/>
                </a:cubicBezTo>
                <a:cubicBezTo>
                  <a:pt x="16" y="2"/>
                  <a:pt x="19" y="0"/>
                  <a:pt x="22" y="0"/>
                </a:cubicBezTo>
                <a:cubicBezTo>
                  <a:pt x="64" y="0"/>
                  <a:pt x="64" y="0"/>
                  <a:pt x="64" y="0"/>
                </a:cubicBezTo>
                <a:cubicBezTo>
                  <a:pt x="67" y="0"/>
                  <a:pt x="72" y="1"/>
                  <a:pt x="74" y="4"/>
                </a:cubicBezTo>
                <a:cubicBezTo>
                  <a:pt x="84" y="13"/>
                  <a:pt x="84" y="13"/>
                  <a:pt x="84" y="13"/>
                </a:cubicBezTo>
                <a:cubicBezTo>
                  <a:pt x="86" y="16"/>
                  <a:pt x="88" y="20"/>
                  <a:pt x="88" y="24"/>
                </a:cubicBezTo>
                <a:cubicBezTo>
                  <a:pt x="88" y="40"/>
                  <a:pt x="88" y="40"/>
                  <a:pt x="88" y="40"/>
                </a:cubicBezTo>
                <a:cubicBezTo>
                  <a:pt x="92" y="40"/>
                  <a:pt x="92" y="40"/>
                  <a:pt x="92" y="40"/>
                </a:cubicBezTo>
                <a:cubicBezTo>
                  <a:pt x="99" y="40"/>
                  <a:pt x="104" y="45"/>
                  <a:pt x="104" y="52"/>
                </a:cubicBezTo>
                <a:lnTo>
                  <a:pt x="104" y="77"/>
                </a:lnTo>
                <a:close/>
                <a:moveTo>
                  <a:pt x="80" y="48"/>
                </a:moveTo>
                <a:cubicBezTo>
                  <a:pt x="80" y="24"/>
                  <a:pt x="80" y="24"/>
                  <a:pt x="80" y="24"/>
                </a:cubicBezTo>
                <a:cubicBezTo>
                  <a:pt x="70" y="24"/>
                  <a:pt x="70" y="24"/>
                  <a:pt x="70" y="24"/>
                </a:cubicBezTo>
                <a:cubicBezTo>
                  <a:pt x="67" y="24"/>
                  <a:pt x="64" y="21"/>
                  <a:pt x="64" y="18"/>
                </a:cubicBezTo>
                <a:cubicBezTo>
                  <a:pt x="64" y="8"/>
                  <a:pt x="64" y="8"/>
                  <a:pt x="64" y="8"/>
                </a:cubicBezTo>
                <a:cubicBezTo>
                  <a:pt x="24" y="8"/>
                  <a:pt x="24" y="8"/>
                  <a:pt x="24" y="8"/>
                </a:cubicBezTo>
                <a:cubicBezTo>
                  <a:pt x="24" y="48"/>
                  <a:pt x="24" y="48"/>
                  <a:pt x="24" y="48"/>
                </a:cubicBezTo>
                <a:lnTo>
                  <a:pt x="80" y="48"/>
                </a:lnTo>
                <a:close/>
                <a:moveTo>
                  <a:pt x="80" y="87"/>
                </a:moveTo>
                <a:cubicBezTo>
                  <a:pt x="80" y="71"/>
                  <a:pt x="80" y="71"/>
                  <a:pt x="80" y="71"/>
                </a:cubicBezTo>
                <a:cubicBezTo>
                  <a:pt x="24" y="71"/>
                  <a:pt x="24" y="71"/>
                  <a:pt x="24" y="71"/>
                </a:cubicBezTo>
                <a:cubicBezTo>
                  <a:pt x="24" y="87"/>
                  <a:pt x="24" y="87"/>
                  <a:pt x="24" y="87"/>
                </a:cubicBezTo>
                <a:lnTo>
                  <a:pt x="80" y="87"/>
                </a:lnTo>
                <a:close/>
                <a:moveTo>
                  <a:pt x="92" y="48"/>
                </a:moveTo>
                <a:cubicBezTo>
                  <a:pt x="90" y="48"/>
                  <a:pt x="88" y="49"/>
                  <a:pt x="88" y="52"/>
                </a:cubicBezTo>
                <a:cubicBezTo>
                  <a:pt x="88" y="54"/>
                  <a:pt x="90" y="56"/>
                  <a:pt x="92" y="56"/>
                </a:cubicBezTo>
                <a:cubicBezTo>
                  <a:pt x="94" y="56"/>
                  <a:pt x="96" y="54"/>
                  <a:pt x="96" y="52"/>
                </a:cubicBezTo>
                <a:cubicBezTo>
                  <a:pt x="96" y="49"/>
                  <a:pt x="94" y="48"/>
                  <a:pt x="92" y="4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69">
            <a:extLst>
              <a:ext uri="{FF2B5EF4-FFF2-40B4-BE49-F238E27FC236}">
                <a16:creationId xmlns:a16="http://schemas.microsoft.com/office/drawing/2014/main" id="{E8303FFB-7216-415A-AC20-667DACF1F829}"/>
              </a:ext>
            </a:extLst>
          </p:cNvPr>
          <p:cNvSpPr>
            <a:spLocks noEditPoints="1"/>
          </p:cNvSpPr>
          <p:nvPr userDrawn="1"/>
        </p:nvSpPr>
        <p:spPr bwMode="auto">
          <a:xfrm>
            <a:off x="1054101" y="1374776"/>
            <a:ext cx="390525" cy="390525"/>
          </a:xfrm>
          <a:custGeom>
            <a:avLst/>
            <a:gdLst>
              <a:gd name="T0" fmla="*/ 96 w 104"/>
              <a:gd name="T1" fmla="*/ 104 h 104"/>
              <a:gd name="T2" fmla="*/ 90 w 104"/>
              <a:gd name="T3" fmla="*/ 102 h 104"/>
              <a:gd name="T4" fmla="*/ 69 w 104"/>
              <a:gd name="T5" fmla="*/ 81 h 104"/>
              <a:gd name="T6" fmla="*/ 44 w 104"/>
              <a:gd name="T7" fmla="*/ 88 h 104"/>
              <a:gd name="T8" fmla="*/ 0 w 104"/>
              <a:gd name="T9" fmla="*/ 44 h 104"/>
              <a:gd name="T10" fmla="*/ 44 w 104"/>
              <a:gd name="T11" fmla="*/ 0 h 104"/>
              <a:gd name="T12" fmla="*/ 88 w 104"/>
              <a:gd name="T13" fmla="*/ 44 h 104"/>
              <a:gd name="T14" fmla="*/ 80 w 104"/>
              <a:gd name="T15" fmla="*/ 69 h 104"/>
              <a:gd name="T16" fmla="*/ 102 w 104"/>
              <a:gd name="T17" fmla="*/ 91 h 104"/>
              <a:gd name="T18" fmla="*/ 104 w 104"/>
              <a:gd name="T19" fmla="*/ 96 h 104"/>
              <a:gd name="T20" fmla="*/ 96 w 104"/>
              <a:gd name="T21" fmla="*/ 104 h 104"/>
              <a:gd name="T22" fmla="*/ 44 w 104"/>
              <a:gd name="T23" fmla="*/ 16 h 104"/>
              <a:gd name="T24" fmla="*/ 16 w 104"/>
              <a:gd name="T25" fmla="*/ 44 h 104"/>
              <a:gd name="T26" fmla="*/ 44 w 104"/>
              <a:gd name="T27" fmla="*/ 72 h 104"/>
              <a:gd name="T28" fmla="*/ 72 w 104"/>
              <a:gd name="T29" fmla="*/ 44 h 104"/>
              <a:gd name="T30" fmla="*/ 44 w 104"/>
              <a:gd name="T31" fmla="*/ 16 h 104"/>
              <a:gd name="T32" fmla="*/ 64 w 104"/>
              <a:gd name="T33" fmla="*/ 46 h 104"/>
              <a:gd name="T34" fmla="*/ 62 w 104"/>
              <a:gd name="T35" fmla="*/ 48 h 104"/>
              <a:gd name="T36" fmla="*/ 26 w 104"/>
              <a:gd name="T37" fmla="*/ 48 h 104"/>
              <a:gd name="T38" fmla="*/ 24 w 104"/>
              <a:gd name="T39" fmla="*/ 46 h 104"/>
              <a:gd name="T40" fmla="*/ 24 w 104"/>
              <a:gd name="T41" fmla="*/ 42 h 104"/>
              <a:gd name="T42" fmla="*/ 26 w 104"/>
              <a:gd name="T43" fmla="*/ 40 h 104"/>
              <a:gd name="T44" fmla="*/ 62 w 104"/>
              <a:gd name="T45" fmla="*/ 40 h 104"/>
              <a:gd name="T46" fmla="*/ 64 w 104"/>
              <a:gd name="T47" fmla="*/ 42 h 104"/>
              <a:gd name="T48" fmla="*/ 64 w 104"/>
              <a:gd name="T49" fmla="*/ 4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4" h="104">
                <a:moveTo>
                  <a:pt x="96" y="104"/>
                </a:moveTo>
                <a:cubicBezTo>
                  <a:pt x="94" y="104"/>
                  <a:pt x="92" y="103"/>
                  <a:pt x="90" y="102"/>
                </a:cubicBezTo>
                <a:cubicBezTo>
                  <a:pt x="69" y="81"/>
                  <a:pt x="69" y="81"/>
                  <a:pt x="69" y="81"/>
                </a:cubicBezTo>
                <a:cubicBezTo>
                  <a:pt x="62" y="86"/>
                  <a:pt x="53" y="88"/>
                  <a:pt x="44" y="88"/>
                </a:cubicBezTo>
                <a:cubicBezTo>
                  <a:pt x="20" y="88"/>
                  <a:pt x="0" y="69"/>
                  <a:pt x="0" y="44"/>
                </a:cubicBezTo>
                <a:cubicBezTo>
                  <a:pt x="0" y="20"/>
                  <a:pt x="20" y="0"/>
                  <a:pt x="44" y="0"/>
                </a:cubicBezTo>
                <a:cubicBezTo>
                  <a:pt x="68" y="0"/>
                  <a:pt x="88" y="20"/>
                  <a:pt x="88" y="44"/>
                </a:cubicBezTo>
                <a:cubicBezTo>
                  <a:pt x="88" y="53"/>
                  <a:pt x="85" y="62"/>
                  <a:pt x="80" y="69"/>
                </a:cubicBezTo>
                <a:cubicBezTo>
                  <a:pt x="102" y="91"/>
                  <a:pt x="102" y="91"/>
                  <a:pt x="102" y="91"/>
                </a:cubicBezTo>
                <a:cubicBezTo>
                  <a:pt x="103" y="92"/>
                  <a:pt x="104" y="94"/>
                  <a:pt x="104" y="96"/>
                </a:cubicBezTo>
                <a:cubicBezTo>
                  <a:pt x="104" y="101"/>
                  <a:pt x="100" y="104"/>
                  <a:pt x="96" y="104"/>
                </a:cubicBezTo>
                <a:close/>
                <a:moveTo>
                  <a:pt x="44" y="16"/>
                </a:moveTo>
                <a:cubicBezTo>
                  <a:pt x="29" y="16"/>
                  <a:pt x="16" y="29"/>
                  <a:pt x="16" y="44"/>
                </a:cubicBezTo>
                <a:cubicBezTo>
                  <a:pt x="16" y="60"/>
                  <a:pt x="29" y="72"/>
                  <a:pt x="44" y="72"/>
                </a:cubicBezTo>
                <a:cubicBezTo>
                  <a:pt x="59" y="72"/>
                  <a:pt x="72" y="60"/>
                  <a:pt x="72" y="44"/>
                </a:cubicBezTo>
                <a:cubicBezTo>
                  <a:pt x="72" y="29"/>
                  <a:pt x="59" y="16"/>
                  <a:pt x="44" y="16"/>
                </a:cubicBezTo>
                <a:close/>
                <a:moveTo>
                  <a:pt x="64" y="46"/>
                </a:moveTo>
                <a:cubicBezTo>
                  <a:pt x="64" y="47"/>
                  <a:pt x="63" y="48"/>
                  <a:pt x="62" y="48"/>
                </a:cubicBezTo>
                <a:cubicBezTo>
                  <a:pt x="26" y="48"/>
                  <a:pt x="26" y="48"/>
                  <a:pt x="26" y="48"/>
                </a:cubicBezTo>
                <a:cubicBezTo>
                  <a:pt x="25" y="48"/>
                  <a:pt x="24" y="47"/>
                  <a:pt x="24" y="46"/>
                </a:cubicBezTo>
                <a:cubicBezTo>
                  <a:pt x="24" y="42"/>
                  <a:pt x="24" y="42"/>
                  <a:pt x="24" y="42"/>
                </a:cubicBezTo>
                <a:cubicBezTo>
                  <a:pt x="24" y="41"/>
                  <a:pt x="25" y="40"/>
                  <a:pt x="26" y="40"/>
                </a:cubicBezTo>
                <a:cubicBezTo>
                  <a:pt x="62" y="40"/>
                  <a:pt x="62" y="40"/>
                  <a:pt x="62" y="40"/>
                </a:cubicBezTo>
                <a:cubicBezTo>
                  <a:pt x="63" y="40"/>
                  <a:pt x="64" y="41"/>
                  <a:pt x="64" y="42"/>
                </a:cubicBezTo>
                <a:lnTo>
                  <a:pt x="64" y="46"/>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70">
            <a:extLst>
              <a:ext uri="{FF2B5EF4-FFF2-40B4-BE49-F238E27FC236}">
                <a16:creationId xmlns:a16="http://schemas.microsoft.com/office/drawing/2014/main" id="{833411EB-04B4-4553-812F-A380FA42AE4D}"/>
              </a:ext>
            </a:extLst>
          </p:cNvPr>
          <p:cNvSpPr>
            <a:spLocks noEditPoints="1"/>
          </p:cNvSpPr>
          <p:nvPr userDrawn="1"/>
        </p:nvSpPr>
        <p:spPr bwMode="auto">
          <a:xfrm>
            <a:off x="1716088" y="1344613"/>
            <a:ext cx="360363" cy="390525"/>
          </a:xfrm>
          <a:custGeom>
            <a:avLst/>
            <a:gdLst>
              <a:gd name="T0" fmla="*/ 48 w 96"/>
              <a:gd name="T1" fmla="*/ 104 h 104"/>
              <a:gd name="T2" fmla="*/ 0 w 96"/>
              <a:gd name="T3" fmla="*/ 56 h 104"/>
              <a:gd name="T4" fmla="*/ 19 w 96"/>
              <a:gd name="T5" fmla="*/ 18 h 104"/>
              <a:gd name="T6" fmla="*/ 30 w 96"/>
              <a:gd name="T7" fmla="*/ 20 h 104"/>
              <a:gd name="T8" fmla="*/ 28 w 96"/>
              <a:gd name="T9" fmla="*/ 31 h 104"/>
              <a:gd name="T10" fmla="*/ 16 w 96"/>
              <a:gd name="T11" fmla="*/ 56 h 104"/>
              <a:gd name="T12" fmla="*/ 48 w 96"/>
              <a:gd name="T13" fmla="*/ 88 h 104"/>
              <a:gd name="T14" fmla="*/ 80 w 96"/>
              <a:gd name="T15" fmla="*/ 56 h 104"/>
              <a:gd name="T16" fmla="*/ 67 w 96"/>
              <a:gd name="T17" fmla="*/ 31 h 104"/>
              <a:gd name="T18" fmla="*/ 65 w 96"/>
              <a:gd name="T19" fmla="*/ 20 h 104"/>
              <a:gd name="T20" fmla="*/ 76 w 96"/>
              <a:gd name="T21" fmla="*/ 18 h 104"/>
              <a:gd name="T22" fmla="*/ 96 w 96"/>
              <a:gd name="T23" fmla="*/ 56 h 104"/>
              <a:gd name="T24" fmla="*/ 48 w 96"/>
              <a:gd name="T25" fmla="*/ 104 h 104"/>
              <a:gd name="T26" fmla="*/ 56 w 96"/>
              <a:gd name="T27" fmla="*/ 48 h 104"/>
              <a:gd name="T28" fmla="*/ 48 w 96"/>
              <a:gd name="T29" fmla="*/ 56 h 104"/>
              <a:gd name="T30" fmla="*/ 40 w 96"/>
              <a:gd name="T31" fmla="*/ 48 h 104"/>
              <a:gd name="T32" fmla="*/ 40 w 96"/>
              <a:gd name="T33" fmla="*/ 8 h 104"/>
              <a:gd name="T34" fmla="*/ 48 w 96"/>
              <a:gd name="T35" fmla="*/ 0 h 104"/>
              <a:gd name="T36" fmla="*/ 56 w 96"/>
              <a:gd name="T37" fmla="*/ 8 h 104"/>
              <a:gd name="T38" fmla="*/ 56 w 96"/>
              <a:gd name="T39"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6" h="104">
                <a:moveTo>
                  <a:pt x="48" y="104"/>
                </a:moveTo>
                <a:cubicBezTo>
                  <a:pt x="21" y="104"/>
                  <a:pt x="0" y="83"/>
                  <a:pt x="0" y="56"/>
                </a:cubicBezTo>
                <a:cubicBezTo>
                  <a:pt x="0" y="41"/>
                  <a:pt x="7" y="27"/>
                  <a:pt x="19" y="18"/>
                </a:cubicBezTo>
                <a:cubicBezTo>
                  <a:pt x="22" y="15"/>
                  <a:pt x="27" y="16"/>
                  <a:pt x="30" y="20"/>
                </a:cubicBezTo>
                <a:cubicBezTo>
                  <a:pt x="33" y="23"/>
                  <a:pt x="32" y="28"/>
                  <a:pt x="28" y="31"/>
                </a:cubicBezTo>
                <a:cubicBezTo>
                  <a:pt x="20" y="37"/>
                  <a:pt x="16" y="46"/>
                  <a:pt x="16" y="56"/>
                </a:cubicBezTo>
                <a:cubicBezTo>
                  <a:pt x="16" y="74"/>
                  <a:pt x="30" y="88"/>
                  <a:pt x="48" y="88"/>
                </a:cubicBezTo>
                <a:cubicBezTo>
                  <a:pt x="65" y="88"/>
                  <a:pt x="80" y="74"/>
                  <a:pt x="80" y="56"/>
                </a:cubicBezTo>
                <a:cubicBezTo>
                  <a:pt x="80" y="46"/>
                  <a:pt x="75" y="37"/>
                  <a:pt x="67" y="31"/>
                </a:cubicBezTo>
                <a:cubicBezTo>
                  <a:pt x="63" y="28"/>
                  <a:pt x="63" y="23"/>
                  <a:pt x="65" y="20"/>
                </a:cubicBezTo>
                <a:cubicBezTo>
                  <a:pt x="68" y="16"/>
                  <a:pt x="73" y="15"/>
                  <a:pt x="76" y="18"/>
                </a:cubicBezTo>
                <a:cubicBezTo>
                  <a:pt x="89" y="27"/>
                  <a:pt x="96" y="41"/>
                  <a:pt x="96" y="56"/>
                </a:cubicBezTo>
                <a:cubicBezTo>
                  <a:pt x="96" y="83"/>
                  <a:pt x="74" y="104"/>
                  <a:pt x="48" y="104"/>
                </a:cubicBezTo>
                <a:close/>
                <a:moveTo>
                  <a:pt x="56" y="48"/>
                </a:moveTo>
                <a:cubicBezTo>
                  <a:pt x="56" y="53"/>
                  <a:pt x="52" y="56"/>
                  <a:pt x="48" y="56"/>
                </a:cubicBezTo>
                <a:cubicBezTo>
                  <a:pt x="43" y="56"/>
                  <a:pt x="40" y="53"/>
                  <a:pt x="40" y="48"/>
                </a:cubicBezTo>
                <a:cubicBezTo>
                  <a:pt x="40" y="8"/>
                  <a:pt x="40" y="8"/>
                  <a:pt x="40" y="8"/>
                </a:cubicBezTo>
                <a:cubicBezTo>
                  <a:pt x="40" y="4"/>
                  <a:pt x="43" y="0"/>
                  <a:pt x="48" y="0"/>
                </a:cubicBezTo>
                <a:cubicBezTo>
                  <a:pt x="52" y="0"/>
                  <a:pt x="56" y="4"/>
                  <a:pt x="56" y="8"/>
                </a:cubicBezTo>
                <a:lnTo>
                  <a:pt x="56" y="48"/>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71">
            <a:extLst>
              <a:ext uri="{FF2B5EF4-FFF2-40B4-BE49-F238E27FC236}">
                <a16:creationId xmlns:a16="http://schemas.microsoft.com/office/drawing/2014/main" id="{A70F08BA-BCE6-4927-8D2F-3745F3B46860}"/>
              </a:ext>
            </a:extLst>
          </p:cNvPr>
          <p:cNvSpPr>
            <a:spLocks noEditPoints="1"/>
          </p:cNvSpPr>
          <p:nvPr userDrawn="1"/>
        </p:nvSpPr>
        <p:spPr bwMode="auto">
          <a:xfrm>
            <a:off x="2330451" y="1374776"/>
            <a:ext cx="417513" cy="360363"/>
          </a:xfrm>
          <a:custGeom>
            <a:avLst/>
            <a:gdLst>
              <a:gd name="T0" fmla="*/ 16 w 111"/>
              <a:gd name="T1" fmla="*/ 94 h 96"/>
              <a:gd name="T2" fmla="*/ 14 w 111"/>
              <a:gd name="T3" fmla="*/ 96 h 96"/>
              <a:gd name="T4" fmla="*/ 2 w 111"/>
              <a:gd name="T5" fmla="*/ 96 h 96"/>
              <a:gd name="T6" fmla="*/ 0 w 111"/>
              <a:gd name="T7" fmla="*/ 94 h 96"/>
              <a:gd name="T8" fmla="*/ 0 w 111"/>
              <a:gd name="T9" fmla="*/ 82 h 96"/>
              <a:gd name="T10" fmla="*/ 2 w 111"/>
              <a:gd name="T11" fmla="*/ 80 h 96"/>
              <a:gd name="T12" fmla="*/ 14 w 111"/>
              <a:gd name="T13" fmla="*/ 80 h 96"/>
              <a:gd name="T14" fmla="*/ 16 w 111"/>
              <a:gd name="T15" fmla="*/ 82 h 96"/>
              <a:gd name="T16" fmla="*/ 16 w 111"/>
              <a:gd name="T17" fmla="*/ 94 h 96"/>
              <a:gd name="T18" fmla="*/ 40 w 111"/>
              <a:gd name="T19" fmla="*/ 94 h 96"/>
              <a:gd name="T20" fmla="*/ 38 w 111"/>
              <a:gd name="T21" fmla="*/ 96 h 96"/>
              <a:gd name="T22" fmla="*/ 26 w 111"/>
              <a:gd name="T23" fmla="*/ 96 h 96"/>
              <a:gd name="T24" fmla="*/ 24 w 111"/>
              <a:gd name="T25" fmla="*/ 94 h 96"/>
              <a:gd name="T26" fmla="*/ 24 w 111"/>
              <a:gd name="T27" fmla="*/ 74 h 96"/>
              <a:gd name="T28" fmla="*/ 26 w 111"/>
              <a:gd name="T29" fmla="*/ 72 h 96"/>
              <a:gd name="T30" fmla="*/ 38 w 111"/>
              <a:gd name="T31" fmla="*/ 72 h 96"/>
              <a:gd name="T32" fmla="*/ 40 w 111"/>
              <a:gd name="T33" fmla="*/ 74 h 96"/>
              <a:gd name="T34" fmla="*/ 40 w 111"/>
              <a:gd name="T35" fmla="*/ 94 h 96"/>
              <a:gd name="T36" fmla="*/ 64 w 111"/>
              <a:gd name="T37" fmla="*/ 94 h 96"/>
              <a:gd name="T38" fmla="*/ 62 w 111"/>
              <a:gd name="T39" fmla="*/ 96 h 96"/>
              <a:gd name="T40" fmla="*/ 50 w 111"/>
              <a:gd name="T41" fmla="*/ 96 h 96"/>
              <a:gd name="T42" fmla="*/ 48 w 111"/>
              <a:gd name="T43" fmla="*/ 94 h 96"/>
              <a:gd name="T44" fmla="*/ 48 w 111"/>
              <a:gd name="T45" fmla="*/ 58 h 96"/>
              <a:gd name="T46" fmla="*/ 50 w 111"/>
              <a:gd name="T47" fmla="*/ 56 h 96"/>
              <a:gd name="T48" fmla="*/ 62 w 111"/>
              <a:gd name="T49" fmla="*/ 56 h 96"/>
              <a:gd name="T50" fmla="*/ 64 w 111"/>
              <a:gd name="T51" fmla="*/ 58 h 96"/>
              <a:gd name="T52" fmla="*/ 64 w 111"/>
              <a:gd name="T53" fmla="*/ 94 h 96"/>
              <a:gd name="T54" fmla="*/ 87 w 111"/>
              <a:gd name="T55" fmla="*/ 94 h 96"/>
              <a:gd name="T56" fmla="*/ 85 w 111"/>
              <a:gd name="T57" fmla="*/ 96 h 96"/>
              <a:gd name="T58" fmla="*/ 73 w 111"/>
              <a:gd name="T59" fmla="*/ 96 h 96"/>
              <a:gd name="T60" fmla="*/ 71 w 111"/>
              <a:gd name="T61" fmla="*/ 94 h 96"/>
              <a:gd name="T62" fmla="*/ 71 w 111"/>
              <a:gd name="T63" fmla="*/ 34 h 96"/>
              <a:gd name="T64" fmla="*/ 73 w 111"/>
              <a:gd name="T65" fmla="*/ 32 h 96"/>
              <a:gd name="T66" fmla="*/ 85 w 111"/>
              <a:gd name="T67" fmla="*/ 32 h 96"/>
              <a:gd name="T68" fmla="*/ 87 w 111"/>
              <a:gd name="T69" fmla="*/ 34 h 96"/>
              <a:gd name="T70" fmla="*/ 87 w 111"/>
              <a:gd name="T71" fmla="*/ 94 h 96"/>
              <a:gd name="T72" fmla="*/ 111 w 111"/>
              <a:gd name="T73" fmla="*/ 94 h 96"/>
              <a:gd name="T74" fmla="*/ 109 w 111"/>
              <a:gd name="T75" fmla="*/ 96 h 96"/>
              <a:gd name="T76" fmla="*/ 97 w 111"/>
              <a:gd name="T77" fmla="*/ 96 h 96"/>
              <a:gd name="T78" fmla="*/ 95 w 111"/>
              <a:gd name="T79" fmla="*/ 94 h 96"/>
              <a:gd name="T80" fmla="*/ 95 w 111"/>
              <a:gd name="T81" fmla="*/ 2 h 96"/>
              <a:gd name="T82" fmla="*/ 97 w 111"/>
              <a:gd name="T83" fmla="*/ 0 h 96"/>
              <a:gd name="T84" fmla="*/ 109 w 111"/>
              <a:gd name="T85" fmla="*/ 0 h 96"/>
              <a:gd name="T86" fmla="*/ 111 w 111"/>
              <a:gd name="T87" fmla="*/ 2 h 96"/>
              <a:gd name="T88" fmla="*/ 111 w 111"/>
              <a:gd name="T89" fmla="*/ 9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1" h="96">
                <a:moveTo>
                  <a:pt x="16" y="94"/>
                </a:moveTo>
                <a:cubicBezTo>
                  <a:pt x="16" y="95"/>
                  <a:pt x="15" y="96"/>
                  <a:pt x="14" y="96"/>
                </a:cubicBezTo>
                <a:cubicBezTo>
                  <a:pt x="2" y="96"/>
                  <a:pt x="2" y="96"/>
                  <a:pt x="2" y="96"/>
                </a:cubicBezTo>
                <a:cubicBezTo>
                  <a:pt x="0" y="96"/>
                  <a:pt x="0" y="95"/>
                  <a:pt x="0" y="94"/>
                </a:cubicBezTo>
                <a:cubicBezTo>
                  <a:pt x="0" y="82"/>
                  <a:pt x="0" y="82"/>
                  <a:pt x="0" y="82"/>
                </a:cubicBezTo>
                <a:cubicBezTo>
                  <a:pt x="0" y="81"/>
                  <a:pt x="0" y="80"/>
                  <a:pt x="2" y="80"/>
                </a:cubicBezTo>
                <a:cubicBezTo>
                  <a:pt x="14" y="80"/>
                  <a:pt x="14" y="80"/>
                  <a:pt x="14" y="80"/>
                </a:cubicBezTo>
                <a:cubicBezTo>
                  <a:pt x="15" y="80"/>
                  <a:pt x="16" y="81"/>
                  <a:pt x="16" y="82"/>
                </a:cubicBezTo>
                <a:lnTo>
                  <a:pt x="16" y="94"/>
                </a:lnTo>
                <a:close/>
                <a:moveTo>
                  <a:pt x="40" y="94"/>
                </a:moveTo>
                <a:cubicBezTo>
                  <a:pt x="40" y="95"/>
                  <a:pt x="39" y="96"/>
                  <a:pt x="38" y="96"/>
                </a:cubicBezTo>
                <a:cubicBezTo>
                  <a:pt x="26" y="96"/>
                  <a:pt x="26" y="96"/>
                  <a:pt x="26" y="96"/>
                </a:cubicBezTo>
                <a:cubicBezTo>
                  <a:pt x="24" y="96"/>
                  <a:pt x="24" y="95"/>
                  <a:pt x="24" y="94"/>
                </a:cubicBezTo>
                <a:cubicBezTo>
                  <a:pt x="24" y="74"/>
                  <a:pt x="24" y="74"/>
                  <a:pt x="24" y="74"/>
                </a:cubicBezTo>
                <a:cubicBezTo>
                  <a:pt x="24" y="73"/>
                  <a:pt x="24" y="72"/>
                  <a:pt x="26" y="72"/>
                </a:cubicBezTo>
                <a:cubicBezTo>
                  <a:pt x="38" y="72"/>
                  <a:pt x="38" y="72"/>
                  <a:pt x="38" y="72"/>
                </a:cubicBezTo>
                <a:cubicBezTo>
                  <a:pt x="39" y="72"/>
                  <a:pt x="40" y="73"/>
                  <a:pt x="40" y="74"/>
                </a:cubicBezTo>
                <a:lnTo>
                  <a:pt x="40" y="94"/>
                </a:lnTo>
                <a:close/>
                <a:moveTo>
                  <a:pt x="64" y="94"/>
                </a:moveTo>
                <a:cubicBezTo>
                  <a:pt x="64" y="95"/>
                  <a:pt x="63" y="96"/>
                  <a:pt x="62" y="96"/>
                </a:cubicBezTo>
                <a:cubicBezTo>
                  <a:pt x="50" y="96"/>
                  <a:pt x="50" y="96"/>
                  <a:pt x="50" y="96"/>
                </a:cubicBezTo>
                <a:cubicBezTo>
                  <a:pt x="48" y="96"/>
                  <a:pt x="48" y="95"/>
                  <a:pt x="48" y="94"/>
                </a:cubicBezTo>
                <a:cubicBezTo>
                  <a:pt x="48" y="58"/>
                  <a:pt x="48" y="58"/>
                  <a:pt x="48" y="58"/>
                </a:cubicBezTo>
                <a:cubicBezTo>
                  <a:pt x="48" y="57"/>
                  <a:pt x="48" y="56"/>
                  <a:pt x="50" y="56"/>
                </a:cubicBezTo>
                <a:cubicBezTo>
                  <a:pt x="62" y="56"/>
                  <a:pt x="62" y="56"/>
                  <a:pt x="62" y="56"/>
                </a:cubicBezTo>
                <a:cubicBezTo>
                  <a:pt x="63" y="56"/>
                  <a:pt x="64" y="57"/>
                  <a:pt x="64" y="58"/>
                </a:cubicBezTo>
                <a:lnTo>
                  <a:pt x="64" y="94"/>
                </a:lnTo>
                <a:close/>
                <a:moveTo>
                  <a:pt x="87" y="94"/>
                </a:moveTo>
                <a:cubicBezTo>
                  <a:pt x="87" y="95"/>
                  <a:pt x="87" y="96"/>
                  <a:pt x="85" y="96"/>
                </a:cubicBezTo>
                <a:cubicBezTo>
                  <a:pt x="73" y="96"/>
                  <a:pt x="73" y="96"/>
                  <a:pt x="73" y="96"/>
                </a:cubicBezTo>
                <a:cubicBezTo>
                  <a:pt x="72" y="96"/>
                  <a:pt x="71" y="95"/>
                  <a:pt x="71" y="94"/>
                </a:cubicBezTo>
                <a:cubicBezTo>
                  <a:pt x="71" y="34"/>
                  <a:pt x="71" y="34"/>
                  <a:pt x="71" y="34"/>
                </a:cubicBezTo>
                <a:cubicBezTo>
                  <a:pt x="71" y="33"/>
                  <a:pt x="72" y="32"/>
                  <a:pt x="73" y="32"/>
                </a:cubicBezTo>
                <a:cubicBezTo>
                  <a:pt x="85" y="32"/>
                  <a:pt x="85" y="32"/>
                  <a:pt x="85" y="32"/>
                </a:cubicBezTo>
                <a:cubicBezTo>
                  <a:pt x="87" y="32"/>
                  <a:pt x="87" y="33"/>
                  <a:pt x="87" y="34"/>
                </a:cubicBezTo>
                <a:lnTo>
                  <a:pt x="87" y="94"/>
                </a:lnTo>
                <a:close/>
                <a:moveTo>
                  <a:pt x="111" y="94"/>
                </a:moveTo>
                <a:cubicBezTo>
                  <a:pt x="111" y="95"/>
                  <a:pt x="111" y="96"/>
                  <a:pt x="109" y="96"/>
                </a:cubicBezTo>
                <a:cubicBezTo>
                  <a:pt x="97" y="96"/>
                  <a:pt x="97" y="96"/>
                  <a:pt x="97" y="96"/>
                </a:cubicBezTo>
                <a:cubicBezTo>
                  <a:pt x="96" y="96"/>
                  <a:pt x="95" y="95"/>
                  <a:pt x="95" y="94"/>
                </a:cubicBezTo>
                <a:cubicBezTo>
                  <a:pt x="95" y="2"/>
                  <a:pt x="95" y="2"/>
                  <a:pt x="95" y="2"/>
                </a:cubicBezTo>
                <a:cubicBezTo>
                  <a:pt x="95" y="1"/>
                  <a:pt x="96" y="0"/>
                  <a:pt x="97" y="0"/>
                </a:cubicBezTo>
                <a:cubicBezTo>
                  <a:pt x="109" y="0"/>
                  <a:pt x="109" y="0"/>
                  <a:pt x="109" y="0"/>
                </a:cubicBezTo>
                <a:cubicBezTo>
                  <a:pt x="111" y="0"/>
                  <a:pt x="111" y="1"/>
                  <a:pt x="111" y="2"/>
                </a:cubicBezTo>
                <a:lnTo>
                  <a:pt x="111" y="9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72">
            <a:extLst>
              <a:ext uri="{FF2B5EF4-FFF2-40B4-BE49-F238E27FC236}">
                <a16:creationId xmlns:a16="http://schemas.microsoft.com/office/drawing/2014/main" id="{CFDA46A0-C5A2-4B9D-AC40-7D86BACF0170}"/>
              </a:ext>
            </a:extLst>
          </p:cNvPr>
          <p:cNvSpPr>
            <a:spLocks noEditPoints="1"/>
          </p:cNvSpPr>
          <p:nvPr userDrawn="1"/>
        </p:nvSpPr>
        <p:spPr bwMode="auto">
          <a:xfrm>
            <a:off x="3006726" y="1374776"/>
            <a:ext cx="360363" cy="360363"/>
          </a:xfrm>
          <a:custGeom>
            <a:avLst/>
            <a:gdLst>
              <a:gd name="T0" fmla="*/ 96 w 96"/>
              <a:gd name="T1" fmla="*/ 55 h 96"/>
              <a:gd name="T2" fmla="*/ 94 w 96"/>
              <a:gd name="T3" fmla="*/ 58 h 96"/>
              <a:gd name="T4" fmla="*/ 82 w 96"/>
              <a:gd name="T5" fmla="*/ 59 h 96"/>
              <a:gd name="T6" fmla="*/ 80 w 96"/>
              <a:gd name="T7" fmla="*/ 65 h 96"/>
              <a:gd name="T8" fmla="*/ 86 w 96"/>
              <a:gd name="T9" fmla="*/ 74 h 96"/>
              <a:gd name="T10" fmla="*/ 87 w 96"/>
              <a:gd name="T11" fmla="*/ 75 h 96"/>
              <a:gd name="T12" fmla="*/ 87 w 96"/>
              <a:gd name="T13" fmla="*/ 77 h 96"/>
              <a:gd name="T14" fmla="*/ 74 w 96"/>
              <a:gd name="T15" fmla="*/ 88 h 96"/>
              <a:gd name="T16" fmla="*/ 73 w 96"/>
              <a:gd name="T17" fmla="*/ 87 h 96"/>
              <a:gd name="T18" fmla="*/ 64 w 96"/>
              <a:gd name="T19" fmla="*/ 81 h 96"/>
              <a:gd name="T20" fmla="*/ 59 w 96"/>
              <a:gd name="T21" fmla="*/ 83 h 96"/>
              <a:gd name="T22" fmla="*/ 57 w 96"/>
              <a:gd name="T23" fmla="*/ 95 h 96"/>
              <a:gd name="T24" fmla="*/ 54 w 96"/>
              <a:gd name="T25" fmla="*/ 96 h 96"/>
              <a:gd name="T26" fmla="*/ 41 w 96"/>
              <a:gd name="T27" fmla="*/ 96 h 96"/>
              <a:gd name="T28" fmla="*/ 38 w 96"/>
              <a:gd name="T29" fmla="*/ 94 h 96"/>
              <a:gd name="T30" fmla="*/ 37 w 96"/>
              <a:gd name="T31" fmla="*/ 83 h 96"/>
              <a:gd name="T32" fmla="*/ 31 w 96"/>
              <a:gd name="T33" fmla="*/ 81 h 96"/>
              <a:gd name="T34" fmla="*/ 22 w 96"/>
              <a:gd name="T35" fmla="*/ 87 h 96"/>
              <a:gd name="T36" fmla="*/ 21 w 96"/>
              <a:gd name="T37" fmla="*/ 88 h 96"/>
              <a:gd name="T38" fmla="*/ 19 w 96"/>
              <a:gd name="T39" fmla="*/ 87 h 96"/>
              <a:gd name="T40" fmla="*/ 9 w 96"/>
              <a:gd name="T41" fmla="*/ 77 h 96"/>
              <a:gd name="T42" fmla="*/ 8 w 96"/>
              <a:gd name="T43" fmla="*/ 75 h 96"/>
              <a:gd name="T44" fmla="*/ 9 w 96"/>
              <a:gd name="T45" fmla="*/ 74 h 96"/>
              <a:gd name="T46" fmla="*/ 15 w 96"/>
              <a:gd name="T47" fmla="*/ 65 h 96"/>
              <a:gd name="T48" fmla="*/ 13 w 96"/>
              <a:gd name="T49" fmla="*/ 59 h 96"/>
              <a:gd name="T50" fmla="*/ 1 w 96"/>
              <a:gd name="T51" fmla="*/ 57 h 96"/>
              <a:gd name="T52" fmla="*/ 0 w 96"/>
              <a:gd name="T53" fmla="*/ 55 h 96"/>
              <a:gd name="T54" fmla="*/ 0 w 96"/>
              <a:gd name="T55" fmla="*/ 41 h 96"/>
              <a:gd name="T56" fmla="*/ 1 w 96"/>
              <a:gd name="T57" fmla="*/ 39 h 96"/>
              <a:gd name="T58" fmla="*/ 13 w 96"/>
              <a:gd name="T59" fmla="*/ 37 h 96"/>
              <a:gd name="T60" fmla="*/ 15 w 96"/>
              <a:gd name="T61" fmla="*/ 32 h 96"/>
              <a:gd name="T62" fmla="*/ 9 w 96"/>
              <a:gd name="T63" fmla="*/ 23 h 96"/>
              <a:gd name="T64" fmla="*/ 8 w 96"/>
              <a:gd name="T65" fmla="*/ 22 h 96"/>
              <a:gd name="T66" fmla="*/ 9 w 96"/>
              <a:gd name="T67" fmla="*/ 20 h 96"/>
              <a:gd name="T68" fmla="*/ 21 w 96"/>
              <a:gd name="T69" fmla="*/ 9 h 96"/>
              <a:gd name="T70" fmla="*/ 22 w 96"/>
              <a:gd name="T71" fmla="*/ 10 h 96"/>
              <a:gd name="T72" fmla="*/ 31 w 96"/>
              <a:gd name="T73" fmla="*/ 16 h 96"/>
              <a:gd name="T74" fmla="*/ 37 w 96"/>
              <a:gd name="T75" fmla="*/ 14 h 96"/>
              <a:gd name="T76" fmla="*/ 38 w 96"/>
              <a:gd name="T77" fmla="*/ 2 h 96"/>
              <a:gd name="T78" fmla="*/ 41 w 96"/>
              <a:gd name="T79" fmla="*/ 0 h 96"/>
              <a:gd name="T80" fmla="*/ 54 w 96"/>
              <a:gd name="T81" fmla="*/ 0 h 96"/>
              <a:gd name="T82" fmla="*/ 57 w 96"/>
              <a:gd name="T83" fmla="*/ 2 h 96"/>
              <a:gd name="T84" fmla="*/ 58 w 96"/>
              <a:gd name="T85" fmla="*/ 14 h 96"/>
              <a:gd name="T86" fmla="*/ 64 w 96"/>
              <a:gd name="T87" fmla="*/ 16 h 96"/>
              <a:gd name="T88" fmla="*/ 73 w 96"/>
              <a:gd name="T89" fmla="*/ 9 h 96"/>
              <a:gd name="T90" fmla="*/ 74 w 96"/>
              <a:gd name="T91" fmla="*/ 9 h 96"/>
              <a:gd name="T92" fmla="*/ 76 w 96"/>
              <a:gd name="T93" fmla="*/ 10 h 96"/>
              <a:gd name="T94" fmla="*/ 86 w 96"/>
              <a:gd name="T95" fmla="*/ 20 h 96"/>
              <a:gd name="T96" fmla="*/ 87 w 96"/>
              <a:gd name="T97" fmla="*/ 22 h 96"/>
              <a:gd name="T98" fmla="*/ 86 w 96"/>
              <a:gd name="T99" fmla="*/ 23 h 96"/>
              <a:gd name="T100" fmla="*/ 80 w 96"/>
              <a:gd name="T101" fmla="*/ 31 h 96"/>
              <a:gd name="T102" fmla="*/ 82 w 96"/>
              <a:gd name="T103" fmla="*/ 38 h 96"/>
              <a:gd name="T104" fmla="*/ 94 w 96"/>
              <a:gd name="T105" fmla="*/ 39 h 96"/>
              <a:gd name="T106" fmla="*/ 96 w 96"/>
              <a:gd name="T107" fmla="*/ 42 h 96"/>
              <a:gd name="T108" fmla="*/ 96 w 96"/>
              <a:gd name="T109" fmla="*/ 55 h 96"/>
              <a:gd name="T110" fmla="*/ 48 w 96"/>
              <a:gd name="T111" fmla="*/ 32 h 96"/>
              <a:gd name="T112" fmla="*/ 32 w 96"/>
              <a:gd name="T113" fmla="*/ 48 h 96"/>
              <a:gd name="T114" fmla="*/ 48 w 96"/>
              <a:gd name="T115" fmla="*/ 64 h 96"/>
              <a:gd name="T116" fmla="*/ 64 w 96"/>
              <a:gd name="T117" fmla="*/ 48 h 96"/>
              <a:gd name="T118" fmla="*/ 48 w 96"/>
              <a:gd name="T119" fmla="*/ 3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96">
                <a:moveTo>
                  <a:pt x="96" y="55"/>
                </a:moveTo>
                <a:cubicBezTo>
                  <a:pt x="96" y="56"/>
                  <a:pt x="95" y="58"/>
                  <a:pt x="94" y="58"/>
                </a:cubicBezTo>
                <a:cubicBezTo>
                  <a:pt x="82" y="59"/>
                  <a:pt x="82" y="59"/>
                  <a:pt x="82" y="59"/>
                </a:cubicBezTo>
                <a:cubicBezTo>
                  <a:pt x="82" y="61"/>
                  <a:pt x="81" y="63"/>
                  <a:pt x="80" y="65"/>
                </a:cubicBezTo>
                <a:cubicBezTo>
                  <a:pt x="82" y="68"/>
                  <a:pt x="84" y="71"/>
                  <a:pt x="86" y="74"/>
                </a:cubicBezTo>
                <a:cubicBezTo>
                  <a:pt x="87" y="74"/>
                  <a:pt x="87" y="75"/>
                  <a:pt x="87" y="75"/>
                </a:cubicBezTo>
                <a:cubicBezTo>
                  <a:pt x="87" y="76"/>
                  <a:pt x="87" y="76"/>
                  <a:pt x="87" y="77"/>
                </a:cubicBezTo>
                <a:cubicBezTo>
                  <a:pt x="85" y="79"/>
                  <a:pt x="77" y="88"/>
                  <a:pt x="74" y="88"/>
                </a:cubicBezTo>
                <a:cubicBezTo>
                  <a:pt x="74" y="88"/>
                  <a:pt x="73" y="88"/>
                  <a:pt x="73" y="87"/>
                </a:cubicBezTo>
                <a:cubicBezTo>
                  <a:pt x="64" y="81"/>
                  <a:pt x="64" y="81"/>
                  <a:pt x="64" y="81"/>
                </a:cubicBezTo>
                <a:cubicBezTo>
                  <a:pt x="62" y="82"/>
                  <a:pt x="60" y="82"/>
                  <a:pt x="59" y="83"/>
                </a:cubicBezTo>
                <a:cubicBezTo>
                  <a:pt x="58" y="87"/>
                  <a:pt x="58" y="91"/>
                  <a:pt x="57" y="95"/>
                </a:cubicBezTo>
                <a:cubicBezTo>
                  <a:pt x="56" y="96"/>
                  <a:pt x="56" y="96"/>
                  <a:pt x="54" y="96"/>
                </a:cubicBezTo>
                <a:cubicBezTo>
                  <a:pt x="41" y="96"/>
                  <a:pt x="41" y="96"/>
                  <a:pt x="41" y="96"/>
                </a:cubicBezTo>
                <a:cubicBezTo>
                  <a:pt x="40" y="96"/>
                  <a:pt x="39" y="96"/>
                  <a:pt x="38" y="94"/>
                </a:cubicBezTo>
                <a:cubicBezTo>
                  <a:pt x="37" y="83"/>
                  <a:pt x="37" y="83"/>
                  <a:pt x="37" y="83"/>
                </a:cubicBezTo>
                <a:cubicBezTo>
                  <a:pt x="35" y="82"/>
                  <a:pt x="33" y="82"/>
                  <a:pt x="31" y="81"/>
                </a:cubicBezTo>
                <a:cubicBezTo>
                  <a:pt x="22" y="87"/>
                  <a:pt x="22" y="87"/>
                  <a:pt x="22" y="87"/>
                </a:cubicBezTo>
                <a:cubicBezTo>
                  <a:pt x="22" y="88"/>
                  <a:pt x="21" y="88"/>
                  <a:pt x="21" y="88"/>
                </a:cubicBezTo>
                <a:cubicBezTo>
                  <a:pt x="20" y="88"/>
                  <a:pt x="20" y="88"/>
                  <a:pt x="19" y="87"/>
                </a:cubicBezTo>
                <a:cubicBezTo>
                  <a:pt x="16" y="84"/>
                  <a:pt x="11" y="80"/>
                  <a:pt x="9" y="77"/>
                </a:cubicBezTo>
                <a:cubicBezTo>
                  <a:pt x="8" y="76"/>
                  <a:pt x="8" y="76"/>
                  <a:pt x="8" y="75"/>
                </a:cubicBezTo>
                <a:cubicBezTo>
                  <a:pt x="8" y="75"/>
                  <a:pt x="9" y="74"/>
                  <a:pt x="9" y="74"/>
                </a:cubicBezTo>
                <a:cubicBezTo>
                  <a:pt x="11" y="71"/>
                  <a:pt x="13" y="68"/>
                  <a:pt x="15" y="65"/>
                </a:cubicBezTo>
                <a:cubicBezTo>
                  <a:pt x="14" y="63"/>
                  <a:pt x="13" y="61"/>
                  <a:pt x="13" y="59"/>
                </a:cubicBezTo>
                <a:cubicBezTo>
                  <a:pt x="1" y="57"/>
                  <a:pt x="1" y="57"/>
                  <a:pt x="1" y="57"/>
                </a:cubicBezTo>
                <a:cubicBezTo>
                  <a:pt x="0" y="57"/>
                  <a:pt x="0" y="56"/>
                  <a:pt x="0" y="55"/>
                </a:cubicBezTo>
                <a:cubicBezTo>
                  <a:pt x="0" y="41"/>
                  <a:pt x="0" y="41"/>
                  <a:pt x="0" y="41"/>
                </a:cubicBezTo>
                <a:cubicBezTo>
                  <a:pt x="0" y="40"/>
                  <a:pt x="0" y="39"/>
                  <a:pt x="1" y="39"/>
                </a:cubicBezTo>
                <a:cubicBezTo>
                  <a:pt x="13" y="37"/>
                  <a:pt x="13" y="37"/>
                  <a:pt x="13" y="37"/>
                </a:cubicBezTo>
                <a:cubicBezTo>
                  <a:pt x="14" y="35"/>
                  <a:pt x="14" y="33"/>
                  <a:pt x="15" y="32"/>
                </a:cubicBezTo>
                <a:cubicBezTo>
                  <a:pt x="13" y="29"/>
                  <a:pt x="11" y="26"/>
                  <a:pt x="9" y="23"/>
                </a:cubicBezTo>
                <a:cubicBezTo>
                  <a:pt x="8" y="23"/>
                  <a:pt x="8" y="22"/>
                  <a:pt x="8" y="22"/>
                </a:cubicBezTo>
                <a:cubicBezTo>
                  <a:pt x="8" y="21"/>
                  <a:pt x="8" y="21"/>
                  <a:pt x="9" y="20"/>
                </a:cubicBezTo>
                <a:cubicBezTo>
                  <a:pt x="10" y="18"/>
                  <a:pt x="19" y="9"/>
                  <a:pt x="21" y="9"/>
                </a:cubicBezTo>
                <a:cubicBezTo>
                  <a:pt x="21" y="9"/>
                  <a:pt x="22" y="9"/>
                  <a:pt x="22" y="10"/>
                </a:cubicBezTo>
                <a:cubicBezTo>
                  <a:pt x="31" y="16"/>
                  <a:pt x="31" y="16"/>
                  <a:pt x="31" y="16"/>
                </a:cubicBezTo>
                <a:cubicBezTo>
                  <a:pt x="33" y="15"/>
                  <a:pt x="35" y="14"/>
                  <a:pt x="37" y="14"/>
                </a:cubicBezTo>
                <a:cubicBezTo>
                  <a:pt x="37" y="10"/>
                  <a:pt x="37" y="6"/>
                  <a:pt x="38" y="2"/>
                </a:cubicBezTo>
                <a:cubicBezTo>
                  <a:pt x="39" y="1"/>
                  <a:pt x="40" y="0"/>
                  <a:pt x="41" y="0"/>
                </a:cubicBezTo>
                <a:cubicBezTo>
                  <a:pt x="54" y="0"/>
                  <a:pt x="54" y="0"/>
                  <a:pt x="54" y="0"/>
                </a:cubicBezTo>
                <a:cubicBezTo>
                  <a:pt x="56" y="0"/>
                  <a:pt x="57" y="1"/>
                  <a:pt x="57" y="2"/>
                </a:cubicBezTo>
                <a:cubicBezTo>
                  <a:pt x="58" y="14"/>
                  <a:pt x="58" y="14"/>
                  <a:pt x="58" y="14"/>
                </a:cubicBezTo>
                <a:cubicBezTo>
                  <a:pt x="60" y="14"/>
                  <a:pt x="62" y="15"/>
                  <a:pt x="64" y="16"/>
                </a:cubicBezTo>
                <a:cubicBezTo>
                  <a:pt x="73" y="9"/>
                  <a:pt x="73" y="9"/>
                  <a:pt x="73" y="9"/>
                </a:cubicBezTo>
                <a:cubicBezTo>
                  <a:pt x="73" y="9"/>
                  <a:pt x="74" y="9"/>
                  <a:pt x="74" y="9"/>
                </a:cubicBezTo>
                <a:cubicBezTo>
                  <a:pt x="75" y="9"/>
                  <a:pt x="76" y="9"/>
                  <a:pt x="76" y="10"/>
                </a:cubicBezTo>
                <a:cubicBezTo>
                  <a:pt x="79" y="13"/>
                  <a:pt x="84" y="16"/>
                  <a:pt x="86" y="20"/>
                </a:cubicBezTo>
                <a:cubicBezTo>
                  <a:pt x="87" y="21"/>
                  <a:pt x="87" y="21"/>
                  <a:pt x="87" y="22"/>
                </a:cubicBezTo>
                <a:cubicBezTo>
                  <a:pt x="87" y="22"/>
                  <a:pt x="87" y="23"/>
                  <a:pt x="86" y="23"/>
                </a:cubicBezTo>
                <a:cubicBezTo>
                  <a:pt x="84" y="26"/>
                  <a:pt x="82" y="29"/>
                  <a:pt x="80" y="31"/>
                </a:cubicBezTo>
                <a:cubicBezTo>
                  <a:pt x="81" y="33"/>
                  <a:pt x="82" y="36"/>
                  <a:pt x="82" y="38"/>
                </a:cubicBezTo>
                <a:cubicBezTo>
                  <a:pt x="94" y="39"/>
                  <a:pt x="94" y="39"/>
                  <a:pt x="94" y="39"/>
                </a:cubicBezTo>
                <a:cubicBezTo>
                  <a:pt x="95" y="40"/>
                  <a:pt x="96" y="41"/>
                  <a:pt x="96" y="42"/>
                </a:cubicBezTo>
                <a:lnTo>
                  <a:pt x="96" y="55"/>
                </a:lnTo>
                <a:close/>
                <a:moveTo>
                  <a:pt x="48" y="32"/>
                </a:moveTo>
                <a:cubicBezTo>
                  <a:pt x="39" y="32"/>
                  <a:pt x="32" y="40"/>
                  <a:pt x="32" y="48"/>
                </a:cubicBezTo>
                <a:cubicBezTo>
                  <a:pt x="32" y="57"/>
                  <a:pt x="39" y="64"/>
                  <a:pt x="48" y="64"/>
                </a:cubicBezTo>
                <a:cubicBezTo>
                  <a:pt x="56" y="64"/>
                  <a:pt x="64" y="57"/>
                  <a:pt x="64" y="48"/>
                </a:cubicBezTo>
                <a:cubicBezTo>
                  <a:pt x="64" y="40"/>
                  <a:pt x="56" y="32"/>
                  <a:pt x="48" y="3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73">
            <a:extLst>
              <a:ext uri="{FF2B5EF4-FFF2-40B4-BE49-F238E27FC236}">
                <a16:creationId xmlns:a16="http://schemas.microsoft.com/office/drawing/2014/main" id="{1BFD1FE7-AD78-4820-AB65-5E03ED1EE4BC}"/>
              </a:ext>
            </a:extLst>
          </p:cNvPr>
          <p:cNvSpPr>
            <a:spLocks noEditPoints="1"/>
          </p:cNvSpPr>
          <p:nvPr userDrawn="1"/>
        </p:nvSpPr>
        <p:spPr bwMode="auto">
          <a:xfrm>
            <a:off x="3663951" y="1374776"/>
            <a:ext cx="330200" cy="360363"/>
          </a:xfrm>
          <a:custGeom>
            <a:avLst/>
            <a:gdLst>
              <a:gd name="T0" fmla="*/ 88 w 88"/>
              <a:gd name="T1" fmla="*/ 22 h 96"/>
              <a:gd name="T2" fmla="*/ 86 w 88"/>
              <a:gd name="T3" fmla="*/ 24 h 96"/>
              <a:gd name="T4" fmla="*/ 80 w 88"/>
              <a:gd name="T5" fmla="*/ 24 h 96"/>
              <a:gd name="T6" fmla="*/ 80 w 88"/>
              <a:gd name="T7" fmla="*/ 84 h 96"/>
              <a:gd name="T8" fmla="*/ 70 w 88"/>
              <a:gd name="T9" fmla="*/ 96 h 96"/>
              <a:gd name="T10" fmla="*/ 18 w 88"/>
              <a:gd name="T11" fmla="*/ 96 h 96"/>
              <a:gd name="T12" fmla="*/ 8 w 88"/>
              <a:gd name="T13" fmla="*/ 84 h 96"/>
              <a:gd name="T14" fmla="*/ 8 w 88"/>
              <a:gd name="T15" fmla="*/ 24 h 96"/>
              <a:gd name="T16" fmla="*/ 2 w 88"/>
              <a:gd name="T17" fmla="*/ 24 h 96"/>
              <a:gd name="T18" fmla="*/ 0 w 88"/>
              <a:gd name="T19" fmla="*/ 22 h 96"/>
              <a:gd name="T20" fmla="*/ 0 w 88"/>
              <a:gd name="T21" fmla="*/ 18 h 96"/>
              <a:gd name="T22" fmla="*/ 2 w 88"/>
              <a:gd name="T23" fmla="*/ 16 h 96"/>
              <a:gd name="T24" fmla="*/ 22 w 88"/>
              <a:gd name="T25" fmla="*/ 16 h 96"/>
              <a:gd name="T26" fmla="*/ 26 w 88"/>
              <a:gd name="T27" fmla="*/ 6 h 96"/>
              <a:gd name="T28" fmla="*/ 34 w 88"/>
              <a:gd name="T29" fmla="*/ 0 h 96"/>
              <a:gd name="T30" fmla="*/ 54 w 88"/>
              <a:gd name="T31" fmla="*/ 0 h 96"/>
              <a:gd name="T32" fmla="*/ 63 w 88"/>
              <a:gd name="T33" fmla="*/ 6 h 96"/>
              <a:gd name="T34" fmla="*/ 67 w 88"/>
              <a:gd name="T35" fmla="*/ 16 h 96"/>
              <a:gd name="T36" fmla="*/ 86 w 88"/>
              <a:gd name="T37" fmla="*/ 16 h 96"/>
              <a:gd name="T38" fmla="*/ 88 w 88"/>
              <a:gd name="T39" fmla="*/ 18 h 96"/>
              <a:gd name="T40" fmla="*/ 88 w 88"/>
              <a:gd name="T41" fmla="*/ 22 h 96"/>
              <a:gd name="T42" fmla="*/ 72 w 88"/>
              <a:gd name="T43" fmla="*/ 24 h 96"/>
              <a:gd name="T44" fmla="*/ 16 w 88"/>
              <a:gd name="T45" fmla="*/ 24 h 96"/>
              <a:gd name="T46" fmla="*/ 16 w 88"/>
              <a:gd name="T47" fmla="*/ 84 h 96"/>
              <a:gd name="T48" fmla="*/ 18 w 88"/>
              <a:gd name="T49" fmla="*/ 88 h 96"/>
              <a:gd name="T50" fmla="*/ 70 w 88"/>
              <a:gd name="T51" fmla="*/ 88 h 96"/>
              <a:gd name="T52" fmla="*/ 72 w 88"/>
              <a:gd name="T53" fmla="*/ 84 h 96"/>
              <a:gd name="T54" fmla="*/ 72 w 88"/>
              <a:gd name="T55" fmla="*/ 24 h 96"/>
              <a:gd name="T56" fmla="*/ 32 w 88"/>
              <a:gd name="T57" fmla="*/ 74 h 96"/>
              <a:gd name="T58" fmla="*/ 30 w 88"/>
              <a:gd name="T59" fmla="*/ 76 h 96"/>
              <a:gd name="T60" fmla="*/ 26 w 88"/>
              <a:gd name="T61" fmla="*/ 76 h 96"/>
              <a:gd name="T62" fmla="*/ 24 w 88"/>
              <a:gd name="T63" fmla="*/ 74 h 96"/>
              <a:gd name="T64" fmla="*/ 24 w 88"/>
              <a:gd name="T65" fmla="*/ 38 h 96"/>
              <a:gd name="T66" fmla="*/ 26 w 88"/>
              <a:gd name="T67" fmla="*/ 36 h 96"/>
              <a:gd name="T68" fmla="*/ 30 w 88"/>
              <a:gd name="T69" fmla="*/ 36 h 96"/>
              <a:gd name="T70" fmla="*/ 32 w 88"/>
              <a:gd name="T71" fmla="*/ 38 h 96"/>
              <a:gd name="T72" fmla="*/ 32 w 88"/>
              <a:gd name="T73" fmla="*/ 74 h 96"/>
              <a:gd name="T74" fmla="*/ 58 w 88"/>
              <a:gd name="T75" fmla="*/ 16 h 96"/>
              <a:gd name="T76" fmla="*/ 55 w 88"/>
              <a:gd name="T77" fmla="*/ 9 h 96"/>
              <a:gd name="T78" fmla="*/ 54 w 88"/>
              <a:gd name="T79" fmla="*/ 8 h 96"/>
              <a:gd name="T80" fmla="*/ 35 w 88"/>
              <a:gd name="T81" fmla="*/ 8 h 96"/>
              <a:gd name="T82" fmla="*/ 33 w 88"/>
              <a:gd name="T83" fmla="*/ 9 h 96"/>
              <a:gd name="T84" fmla="*/ 30 w 88"/>
              <a:gd name="T85" fmla="*/ 16 h 96"/>
              <a:gd name="T86" fmla="*/ 58 w 88"/>
              <a:gd name="T87" fmla="*/ 16 h 96"/>
              <a:gd name="T88" fmla="*/ 48 w 88"/>
              <a:gd name="T89" fmla="*/ 74 h 96"/>
              <a:gd name="T90" fmla="*/ 46 w 88"/>
              <a:gd name="T91" fmla="*/ 76 h 96"/>
              <a:gd name="T92" fmla="*/ 42 w 88"/>
              <a:gd name="T93" fmla="*/ 76 h 96"/>
              <a:gd name="T94" fmla="*/ 40 w 88"/>
              <a:gd name="T95" fmla="*/ 74 h 96"/>
              <a:gd name="T96" fmla="*/ 40 w 88"/>
              <a:gd name="T97" fmla="*/ 38 h 96"/>
              <a:gd name="T98" fmla="*/ 42 w 88"/>
              <a:gd name="T99" fmla="*/ 36 h 96"/>
              <a:gd name="T100" fmla="*/ 46 w 88"/>
              <a:gd name="T101" fmla="*/ 36 h 96"/>
              <a:gd name="T102" fmla="*/ 48 w 88"/>
              <a:gd name="T103" fmla="*/ 38 h 96"/>
              <a:gd name="T104" fmla="*/ 48 w 88"/>
              <a:gd name="T105" fmla="*/ 74 h 96"/>
              <a:gd name="T106" fmla="*/ 64 w 88"/>
              <a:gd name="T107" fmla="*/ 74 h 96"/>
              <a:gd name="T108" fmla="*/ 62 w 88"/>
              <a:gd name="T109" fmla="*/ 76 h 96"/>
              <a:gd name="T110" fmla="*/ 58 w 88"/>
              <a:gd name="T111" fmla="*/ 76 h 96"/>
              <a:gd name="T112" fmla="*/ 56 w 88"/>
              <a:gd name="T113" fmla="*/ 74 h 96"/>
              <a:gd name="T114" fmla="*/ 56 w 88"/>
              <a:gd name="T115" fmla="*/ 38 h 96"/>
              <a:gd name="T116" fmla="*/ 58 w 88"/>
              <a:gd name="T117" fmla="*/ 36 h 96"/>
              <a:gd name="T118" fmla="*/ 62 w 88"/>
              <a:gd name="T119" fmla="*/ 36 h 96"/>
              <a:gd name="T120" fmla="*/ 64 w 88"/>
              <a:gd name="T121" fmla="*/ 38 h 96"/>
              <a:gd name="T122" fmla="*/ 64 w 88"/>
              <a:gd name="T123" fmla="*/ 7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8" h="96">
                <a:moveTo>
                  <a:pt x="88" y="22"/>
                </a:moveTo>
                <a:cubicBezTo>
                  <a:pt x="88" y="24"/>
                  <a:pt x="87" y="24"/>
                  <a:pt x="86" y="24"/>
                </a:cubicBezTo>
                <a:cubicBezTo>
                  <a:pt x="80" y="24"/>
                  <a:pt x="80" y="24"/>
                  <a:pt x="80" y="24"/>
                </a:cubicBezTo>
                <a:cubicBezTo>
                  <a:pt x="80" y="84"/>
                  <a:pt x="80" y="84"/>
                  <a:pt x="80" y="84"/>
                </a:cubicBezTo>
                <a:cubicBezTo>
                  <a:pt x="80" y="90"/>
                  <a:pt x="76" y="96"/>
                  <a:pt x="70" y="96"/>
                </a:cubicBezTo>
                <a:cubicBezTo>
                  <a:pt x="18" y="96"/>
                  <a:pt x="18" y="96"/>
                  <a:pt x="18" y="96"/>
                </a:cubicBezTo>
                <a:cubicBezTo>
                  <a:pt x="13" y="96"/>
                  <a:pt x="8" y="91"/>
                  <a:pt x="8" y="84"/>
                </a:cubicBezTo>
                <a:cubicBezTo>
                  <a:pt x="8" y="24"/>
                  <a:pt x="8" y="24"/>
                  <a:pt x="8" y="24"/>
                </a:cubicBezTo>
                <a:cubicBezTo>
                  <a:pt x="2" y="24"/>
                  <a:pt x="2" y="24"/>
                  <a:pt x="2" y="24"/>
                </a:cubicBezTo>
                <a:cubicBezTo>
                  <a:pt x="1" y="24"/>
                  <a:pt x="0" y="24"/>
                  <a:pt x="0" y="22"/>
                </a:cubicBezTo>
                <a:cubicBezTo>
                  <a:pt x="0" y="18"/>
                  <a:pt x="0" y="18"/>
                  <a:pt x="0" y="18"/>
                </a:cubicBezTo>
                <a:cubicBezTo>
                  <a:pt x="0" y="17"/>
                  <a:pt x="1" y="16"/>
                  <a:pt x="2" y="16"/>
                </a:cubicBezTo>
                <a:cubicBezTo>
                  <a:pt x="22" y="16"/>
                  <a:pt x="22" y="16"/>
                  <a:pt x="22" y="16"/>
                </a:cubicBezTo>
                <a:cubicBezTo>
                  <a:pt x="26" y="6"/>
                  <a:pt x="26" y="6"/>
                  <a:pt x="26" y="6"/>
                </a:cubicBezTo>
                <a:cubicBezTo>
                  <a:pt x="27" y="3"/>
                  <a:pt x="31" y="0"/>
                  <a:pt x="34" y="0"/>
                </a:cubicBezTo>
                <a:cubicBezTo>
                  <a:pt x="54" y="0"/>
                  <a:pt x="54" y="0"/>
                  <a:pt x="54" y="0"/>
                </a:cubicBezTo>
                <a:cubicBezTo>
                  <a:pt x="58" y="0"/>
                  <a:pt x="61" y="3"/>
                  <a:pt x="63" y="6"/>
                </a:cubicBezTo>
                <a:cubicBezTo>
                  <a:pt x="67" y="16"/>
                  <a:pt x="67" y="16"/>
                  <a:pt x="67" y="16"/>
                </a:cubicBezTo>
                <a:cubicBezTo>
                  <a:pt x="86" y="16"/>
                  <a:pt x="86" y="16"/>
                  <a:pt x="86" y="16"/>
                </a:cubicBezTo>
                <a:cubicBezTo>
                  <a:pt x="87" y="16"/>
                  <a:pt x="88" y="17"/>
                  <a:pt x="88" y="18"/>
                </a:cubicBezTo>
                <a:lnTo>
                  <a:pt x="88" y="22"/>
                </a:lnTo>
                <a:close/>
                <a:moveTo>
                  <a:pt x="72" y="24"/>
                </a:moveTo>
                <a:cubicBezTo>
                  <a:pt x="16" y="24"/>
                  <a:pt x="16" y="24"/>
                  <a:pt x="16" y="24"/>
                </a:cubicBezTo>
                <a:cubicBezTo>
                  <a:pt x="16" y="84"/>
                  <a:pt x="16" y="84"/>
                  <a:pt x="16" y="84"/>
                </a:cubicBezTo>
                <a:cubicBezTo>
                  <a:pt x="16" y="87"/>
                  <a:pt x="18" y="88"/>
                  <a:pt x="18" y="88"/>
                </a:cubicBezTo>
                <a:cubicBezTo>
                  <a:pt x="70" y="88"/>
                  <a:pt x="70" y="88"/>
                  <a:pt x="70" y="88"/>
                </a:cubicBezTo>
                <a:cubicBezTo>
                  <a:pt x="71" y="88"/>
                  <a:pt x="72" y="87"/>
                  <a:pt x="72" y="84"/>
                </a:cubicBezTo>
                <a:lnTo>
                  <a:pt x="72" y="24"/>
                </a:lnTo>
                <a:close/>
                <a:moveTo>
                  <a:pt x="32" y="74"/>
                </a:moveTo>
                <a:cubicBezTo>
                  <a:pt x="32" y="76"/>
                  <a:pt x="32" y="76"/>
                  <a:pt x="30" y="76"/>
                </a:cubicBezTo>
                <a:cubicBezTo>
                  <a:pt x="26" y="76"/>
                  <a:pt x="26" y="76"/>
                  <a:pt x="26" y="76"/>
                </a:cubicBezTo>
                <a:cubicBezTo>
                  <a:pt x="25" y="76"/>
                  <a:pt x="24" y="76"/>
                  <a:pt x="24" y="74"/>
                </a:cubicBezTo>
                <a:cubicBezTo>
                  <a:pt x="24" y="38"/>
                  <a:pt x="24" y="38"/>
                  <a:pt x="24" y="38"/>
                </a:cubicBezTo>
                <a:cubicBezTo>
                  <a:pt x="24" y="37"/>
                  <a:pt x="25" y="36"/>
                  <a:pt x="26" y="36"/>
                </a:cubicBezTo>
                <a:cubicBezTo>
                  <a:pt x="30" y="36"/>
                  <a:pt x="30" y="36"/>
                  <a:pt x="30" y="36"/>
                </a:cubicBezTo>
                <a:cubicBezTo>
                  <a:pt x="32" y="36"/>
                  <a:pt x="32" y="37"/>
                  <a:pt x="32" y="38"/>
                </a:cubicBezTo>
                <a:lnTo>
                  <a:pt x="32" y="74"/>
                </a:lnTo>
                <a:close/>
                <a:moveTo>
                  <a:pt x="58" y="16"/>
                </a:moveTo>
                <a:cubicBezTo>
                  <a:pt x="55" y="9"/>
                  <a:pt x="55" y="9"/>
                  <a:pt x="55" y="9"/>
                </a:cubicBezTo>
                <a:cubicBezTo>
                  <a:pt x="55" y="9"/>
                  <a:pt x="55" y="9"/>
                  <a:pt x="54" y="8"/>
                </a:cubicBezTo>
                <a:cubicBezTo>
                  <a:pt x="35" y="8"/>
                  <a:pt x="35" y="8"/>
                  <a:pt x="35" y="8"/>
                </a:cubicBezTo>
                <a:cubicBezTo>
                  <a:pt x="34" y="9"/>
                  <a:pt x="34" y="9"/>
                  <a:pt x="33" y="9"/>
                </a:cubicBezTo>
                <a:cubicBezTo>
                  <a:pt x="30" y="16"/>
                  <a:pt x="30" y="16"/>
                  <a:pt x="30" y="16"/>
                </a:cubicBezTo>
                <a:lnTo>
                  <a:pt x="58" y="16"/>
                </a:lnTo>
                <a:close/>
                <a:moveTo>
                  <a:pt x="48" y="74"/>
                </a:moveTo>
                <a:cubicBezTo>
                  <a:pt x="48" y="76"/>
                  <a:pt x="48" y="76"/>
                  <a:pt x="46" y="76"/>
                </a:cubicBezTo>
                <a:cubicBezTo>
                  <a:pt x="42" y="76"/>
                  <a:pt x="42" y="76"/>
                  <a:pt x="42" y="76"/>
                </a:cubicBezTo>
                <a:cubicBezTo>
                  <a:pt x="41" y="76"/>
                  <a:pt x="40" y="76"/>
                  <a:pt x="40" y="74"/>
                </a:cubicBezTo>
                <a:cubicBezTo>
                  <a:pt x="40" y="38"/>
                  <a:pt x="40" y="38"/>
                  <a:pt x="40" y="38"/>
                </a:cubicBezTo>
                <a:cubicBezTo>
                  <a:pt x="40" y="37"/>
                  <a:pt x="41" y="36"/>
                  <a:pt x="42" y="36"/>
                </a:cubicBezTo>
                <a:cubicBezTo>
                  <a:pt x="46" y="36"/>
                  <a:pt x="46" y="36"/>
                  <a:pt x="46" y="36"/>
                </a:cubicBezTo>
                <a:cubicBezTo>
                  <a:pt x="48" y="36"/>
                  <a:pt x="48" y="37"/>
                  <a:pt x="48" y="38"/>
                </a:cubicBezTo>
                <a:lnTo>
                  <a:pt x="48" y="74"/>
                </a:lnTo>
                <a:close/>
                <a:moveTo>
                  <a:pt x="64" y="74"/>
                </a:moveTo>
                <a:cubicBezTo>
                  <a:pt x="64" y="76"/>
                  <a:pt x="64" y="76"/>
                  <a:pt x="62" y="76"/>
                </a:cubicBezTo>
                <a:cubicBezTo>
                  <a:pt x="58" y="76"/>
                  <a:pt x="58" y="76"/>
                  <a:pt x="58" y="76"/>
                </a:cubicBezTo>
                <a:cubicBezTo>
                  <a:pt x="57" y="76"/>
                  <a:pt x="56" y="76"/>
                  <a:pt x="56" y="74"/>
                </a:cubicBezTo>
                <a:cubicBezTo>
                  <a:pt x="56" y="38"/>
                  <a:pt x="56" y="38"/>
                  <a:pt x="56" y="38"/>
                </a:cubicBezTo>
                <a:cubicBezTo>
                  <a:pt x="56" y="37"/>
                  <a:pt x="57" y="36"/>
                  <a:pt x="58" y="36"/>
                </a:cubicBezTo>
                <a:cubicBezTo>
                  <a:pt x="62" y="36"/>
                  <a:pt x="62" y="36"/>
                  <a:pt x="62" y="36"/>
                </a:cubicBezTo>
                <a:cubicBezTo>
                  <a:pt x="64" y="36"/>
                  <a:pt x="64" y="37"/>
                  <a:pt x="64" y="38"/>
                </a:cubicBezTo>
                <a:lnTo>
                  <a:pt x="64" y="7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74">
            <a:extLst>
              <a:ext uri="{FF2B5EF4-FFF2-40B4-BE49-F238E27FC236}">
                <a16:creationId xmlns:a16="http://schemas.microsoft.com/office/drawing/2014/main" id="{AE3FB959-C469-4757-9662-70FC0E4018FC}"/>
              </a:ext>
            </a:extLst>
          </p:cNvPr>
          <p:cNvSpPr>
            <a:spLocks noEditPoints="1"/>
          </p:cNvSpPr>
          <p:nvPr userDrawn="1"/>
        </p:nvSpPr>
        <p:spPr bwMode="auto">
          <a:xfrm>
            <a:off x="4286251" y="1404938"/>
            <a:ext cx="379413" cy="301625"/>
          </a:xfrm>
          <a:custGeom>
            <a:avLst/>
            <a:gdLst>
              <a:gd name="T0" fmla="*/ 97 w 101"/>
              <a:gd name="T1" fmla="*/ 47 h 80"/>
              <a:gd name="T2" fmla="*/ 95 w 101"/>
              <a:gd name="T3" fmla="*/ 47 h 80"/>
              <a:gd name="T4" fmla="*/ 95 w 101"/>
              <a:gd name="T5" fmla="*/ 47 h 80"/>
              <a:gd name="T6" fmla="*/ 94 w 101"/>
              <a:gd name="T7" fmla="*/ 47 h 80"/>
              <a:gd name="T8" fmla="*/ 51 w 101"/>
              <a:gd name="T9" fmla="*/ 11 h 80"/>
              <a:gd name="T10" fmla="*/ 7 w 101"/>
              <a:gd name="T11" fmla="*/ 47 h 80"/>
              <a:gd name="T12" fmla="*/ 6 w 101"/>
              <a:gd name="T13" fmla="*/ 47 h 80"/>
              <a:gd name="T14" fmla="*/ 5 w 101"/>
              <a:gd name="T15" fmla="*/ 47 h 80"/>
              <a:gd name="T16" fmla="*/ 1 w 101"/>
              <a:gd name="T17" fmla="*/ 42 h 80"/>
              <a:gd name="T18" fmla="*/ 1 w 101"/>
              <a:gd name="T19" fmla="*/ 39 h 80"/>
              <a:gd name="T20" fmla="*/ 46 w 101"/>
              <a:gd name="T21" fmla="*/ 2 h 80"/>
              <a:gd name="T22" fmla="*/ 55 w 101"/>
              <a:gd name="T23" fmla="*/ 2 h 80"/>
              <a:gd name="T24" fmla="*/ 71 w 101"/>
              <a:gd name="T25" fmla="*/ 15 h 80"/>
              <a:gd name="T26" fmla="*/ 71 w 101"/>
              <a:gd name="T27" fmla="*/ 2 h 80"/>
              <a:gd name="T28" fmla="*/ 73 w 101"/>
              <a:gd name="T29" fmla="*/ 0 h 80"/>
              <a:gd name="T30" fmla="*/ 85 w 101"/>
              <a:gd name="T31" fmla="*/ 0 h 80"/>
              <a:gd name="T32" fmla="*/ 87 w 101"/>
              <a:gd name="T33" fmla="*/ 2 h 80"/>
              <a:gd name="T34" fmla="*/ 87 w 101"/>
              <a:gd name="T35" fmla="*/ 28 h 80"/>
              <a:gd name="T36" fmla="*/ 100 w 101"/>
              <a:gd name="T37" fmla="*/ 39 h 80"/>
              <a:gd name="T38" fmla="*/ 100 w 101"/>
              <a:gd name="T39" fmla="*/ 42 h 80"/>
              <a:gd name="T40" fmla="*/ 97 w 101"/>
              <a:gd name="T41" fmla="*/ 47 h 80"/>
              <a:gd name="T42" fmla="*/ 87 w 101"/>
              <a:gd name="T43" fmla="*/ 76 h 80"/>
              <a:gd name="T44" fmla="*/ 83 w 101"/>
              <a:gd name="T45" fmla="*/ 80 h 80"/>
              <a:gd name="T46" fmla="*/ 59 w 101"/>
              <a:gd name="T47" fmla="*/ 80 h 80"/>
              <a:gd name="T48" fmla="*/ 59 w 101"/>
              <a:gd name="T49" fmla="*/ 56 h 80"/>
              <a:gd name="T50" fmla="*/ 43 w 101"/>
              <a:gd name="T51" fmla="*/ 56 h 80"/>
              <a:gd name="T52" fmla="*/ 43 w 101"/>
              <a:gd name="T53" fmla="*/ 80 h 80"/>
              <a:gd name="T54" fmla="*/ 19 w 101"/>
              <a:gd name="T55" fmla="*/ 80 h 80"/>
              <a:gd name="T56" fmla="*/ 15 w 101"/>
              <a:gd name="T57" fmla="*/ 76 h 80"/>
              <a:gd name="T58" fmla="*/ 15 w 101"/>
              <a:gd name="T59" fmla="*/ 46 h 80"/>
              <a:gd name="T60" fmla="*/ 15 w 101"/>
              <a:gd name="T61" fmla="*/ 46 h 80"/>
              <a:gd name="T62" fmla="*/ 51 w 101"/>
              <a:gd name="T63" fmla="*/ 16 h 80"/>
              <a:gd name="T64" fmla="*/ 86 w 101"/>
              <a:gd name="T65" fmla="*/ 46 h 80"/>
              <a:gd name="T66" fmla="*/ 87 w 101"/>
              <a:gd name="T67" fmla="*/ 46 h 80"/>
              <a:gd name="T68" fmla="*/ 87 w 101"/>
              <a:gd name="T69" fmla="*/ 7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1" h="80">
                <a:moveTo>
                  <a:pt x="97" y="47"/>
                </a:moveTo>
                <a:cubicBezTo>
                  <a:pt x="96" y="47"/>
                  <a:pt x="96" y="47"/>
                  <a:pt x="95" y="47"/>
                </a:cubicBezTo>
                <a:cubicBezTo>
                  <a:pt x="95" y="47"/>
                  <a:pt x="95" y="47"/>
                  <a:pt x="95" y="47"/>
                </a:cubicBezTo>
                <a:cubicBezTo>
                  <a:pt x="95" y="47"/>
                  <a:pt x="94" y="47"/>
                  <a:pt x="94" y="47"/>
                </a:cubicBezTo>
                <a:cubicBezTo>
                  <a:pt x="51" y="11"/>
                  <a:pt x="51" y="11"/>
                  <a:pt x="51" y="11"/>
                </a:cubicBezTo>
                <a:cubicBezTo>
                  <a:pt x="7" y="47"/>
                  <a:pt x="7" y="47"/>
                  <a:pt x="7" y="47"/>
                </a:cubicBezTo>
                <a:cubicBezTo>
                  <a:pt x="7" y="47"/>
                  <a:pt x="6" y="47"/>
                  <a:pt x="6" y="47"/>
                </a:cubicBezTo>
                <a:cubicBezTo>
                  <a:pt x="5" y="47"/>
                  <a:pt x="5" y="47"/>
                  <a:pt x="5" y="47"/>
                </a:cubicBezTo>
                <a:cubicBezTo>
                  <a:pt x="1" y="42"/>
                  <a:pt x="1" y="42"/>
                  <a:pt x="1" y="42"/>
                </a:cubicBezTo>
                <a:cubicBezTo>
                  <a:pt x="0" y="41"/>
                  <a:pt x="0" y="40"/>
                  <a:pt x="1" y="39"/>
                </a:cubicBezTo>
                <a:cubicBezTo>
                  <a:pt x="46" y="2"/>
                  <a:pt x="46" y="2"/>
                  <a:pt x="46" y="2"/>
                </a:cubicBezTo>
                <a:cubicBezTo>
                  <a:pt x="48" y="0"/>
                  <a:pt x="53" y="0"/>
                  <a:pt x="55" y="2"/>
                </a:cubicBezTo>
                <a:cubicBezTo>
                  <a:pt x="71" y="15"/>
                  <a:pt x="71" y="15"/>
                  <a:pt x="71" y="15"/>
                </a:cubicBezTo>
                <a:cubicBezTo>
                  <a:pt x="71" y="2"/>
                  <a:pt x="71" y="2"/>
                  <a:pt x="71" y="2"/>
                </a:cubicBezTo>
                <a:cubicBezTo>
                  <a:pt x="71" y="1"/>
                  <a:pt x="71" y="0"/>
                  <a:pt x="73" y="0"/>
                </a:cubicBezTo>
                <a:cubicBezTo>
                  <a:pt x="85" y="0"/>
                  <a:pt x="85" y="0"/>
                  <a:pt x="85" y="0"/>
                </a:cubicBezTo>
                <a:cubicBezTo>
                  <a:pt x="86" y="0"/>
                  <a:pt x="87" y="1"/>
                  <a:pt x="87" y="2"/>
                </a:cubicBezTo>
                <a:cubicBezTo>
                  <a:pt x="87" y="28"/>
                  <a:pt x="87" y="28"/>
                  <a:pt x="87" y="28"/>
                </a:cubicBezTo>
                <a:cubicBezTo>
                  <a:pt x="100" y="39"/>
                  <a:pt x="100" y="39"/>
                  <a:pt x="100" y="39"/>
                </a:cubicBezTo>
                <a:cubicBezTo>
                  <a:pt x="101" y="40"/>
                  <a:pt x="101" y="41"/>
                  <a:pt x="100" y="42"/>
                </a:cubicBezTo>
                <a:lnTo>
                  <a:pt x="97" y="47"/>
                </a:lnTo>
                <a:close/>
                <a:moveTo>
                  <a:pt x="87" y="76"/>
                </a:moveTo>
                <a:cubicBezTo>
                  <a:pt x="87" y="79"/>
                  <a:pt x="85" y="80"/>
                  <a:pt x="83" y="80"/>
                </a:cubicBezTo>
                <a:cubicBezTo>
                  <a:pt x="59" y="80"/>
                  <a:pt x="59" y="80"/>
                  <a:pt x="59" y="80"/>
                </a:cubicBezTo>
                <a:cubicBezTo>
                  <a:pt x="59" y="56"/>
                  <a:pt x="59" y="56"/>
                  <a:pt x="59" y="56"/>
                </a:cubicBezTo>
                <a:cubicBezTo>
                  <a:pt x="43" y="56"/>
                  <a:pt x="43" y="56"/>
                  <a:pt x="43" y="56"/>
                </a:cubicBezTo>
                <a:cubicBezTo>
                  <a:pt x="43" y="80"/>
                  <a:pt x="43" y="80"/>
                  <a:pt x="43" y="80"/>
                </a:cubicBezTo>
                <a:cubicBezTo>
                  <a:pt x="19" y="80"/>
                  <a:pt x="19" y="80"/>
                  <a:pt x="19" y="80"/>
                </a:cubicBezTo>
                <a:cubicBezTo>
                  <a:pt x="16" y="80"/>
                  <a:pt x="15" y="79"/>
                  <a:pt x="15" y="76"/>
                </a:cubicBezTo>
                <a:cubicBezTo>
                  <a:pt x="15" y="46"/>
                  <a:pt x="15" y="46"/>
                  <a:pt x="15" y="46"/>
                </a:cubicBezTo>
                <a:cubicBezTo>
                  <a:pt x="15" y="46"/>
                  <a:pt x="15" y="46"/>
                  <a:pt x="15" y="46"/>
                </a:cubicBezTo>
                <a:cubicBezTo>
                  <a:pt x="51" y="16"/>
                  <a:pt x="51" y="16"/>
                  <a:pt x="51" y="16"/>
                </a:cubicBezTo>
                <a:cubicBezTo>
                  <a:pt x="86" y="46"/>
                  <a:pt x="86" y="46"/>
                  <a:pt x="86" y="46"/>
                </a:cubicBezTo>
                <a:cubicBezTo>
                  <a:pt x="87" y="46"/>
                  <a:pt x="87" y="46"/>
                  <a:pt x="87" y="46"/>
                </a:cubicBezTo>
                <a:lnTo>
                  <a:pt x="87" y="76"/>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75">
            <a:extLst>
              <a:ext uri="{FF2B5EF4-FFF2-40B4-BE49-F238E27FC236}">
                <a16:creationId xmlns:a16="http://schemas.microsoft.com/office/drawing/2014/main" id="{22CFF672-D08D-48F2-9580-2B13AD446408}"/>
              </a:ext>
            </a:extLst>
          </p:cNvPr>
          <p:cNvSpPr>
            <a:spLocks noEditPoints="1"/>
          </p:cNvSpPr>
          <p:nvPr userDrawn="1"/>
        </p:nvSpPr>
        <p:spPr bwMode="auto">
          <a:xfrm>
            <a:off x="4940301" y="1344613"/>
            <a:ext cx="360363" cy="420688"/>
          </a:xfrm>
          <a:custGeom>
            <a:avLst/>
            <a:gdLst>
              <a:gd name="T0" fmla="*/ 96 w 96"/>
              <a:gd name="T1" fmla="*/ 34 h 112"/>
              <a:gd name="T2" fmla="*/ 96 w 96"/>
              <a:gd name="T3" fmla="*/ 106 h 112"/>
              <a:gd name="T4" fmla="*/ 90 w 96"/>
              <a:gd name="T5" fmla="*/ 112 h 112"/>
              <a:gd name="T6" fmla="*/ 6 w 96"/>
              <a:gd name="T7" fmla="*/ 112 h 112"/>
              <a:gd name="T8" fmla="*/ 0 w 96"/>
              <a:gd name="T9" fmla="*/ 106 h 112"/>
              <a:gd name="T10" fmla="*/ 0 w 96"/>
              <a:gd name="T11" fmla="*/ 6 h 112"/>
              <a:gd name="T12" fmla="*/ 6 w 96"/>
              <a:gd name="T13" fmla="*/ 0 h 112"/>
              <a:gd name="T14" fmla="*/ 62 w 96"/>
              <a:gd name="T15" fmla="*/ 0 h 112"/>
              <a:gd name="T16" fmla="*/ 73 w 96"/>
              <a:gd name="T17" fmla="*/ 5 h 112"/>
              <a:gd name="T18" fmla="*/ 92 w 96"/>
              <a:gd name="T19" fmla="*/ 24 h 112"/>
              <a:gd name="T20" fmla="*/ 96 w 96"/>
              <a:gd name="T21" fmla="*/ 34 h 112"/>
              <a:gd name="T22" fmla="*/ 88 w 96"/>
              <a:gd name="T23" fmla="*/ 40 h 112"/>
              <a:gd name="T24" fmla="*/ 62 w 96"/>
              <a:gd name="T25" fmla="*/ 40 h 112"/>
              <a:gd name="T26" fmla="*/ 56 w 96"/>
              <a:gd name="T27" fmla="*/ 34 h 112"/>
              <a:gd name="T28" fmla="*/ 56 w 96"/>
              <a:gd name="T29" fmla="*/ 8 h 112"/>
              <a:gd name="T30" fmla="*/ 8 w 96"/>
              <a:gd name="T31" fmla="*/ 8 h 112"/>
              <a:gd name="T32" fmla="*/ 8 w 96"/>
              <a:gd name="T33" fmla="*/ 104 h 112"/>
              <a:gd name="T34" fmla="*/ 88 w 96"/>
              <a:gd name="T35" fmla="*/ 104 h 112"/>
              <a:gd name="T36" fmla="*/ 88 w 96"/>
              <a:gd name="T37" fmla="*/ 40 h 112"/>
              <a:gd name="T38" fmla="*/ 64 w 96"/>
              <a:gd name="T39" fmla="*/ 32 h 112"/>
              <a:gd name="T40" fmla="*/ 88 w 96"/>
              <a:gd name="T41" fmla="*/ 32 h 112"/>
              <a:gd name="T42" fmla="*/ 86 w 96"/>
              <a:gd name="T43" fmla="*/ 30 h 112"/>
              <a:gd name="T44" fmla="*/ 67 w 96"/>
              <a:gd name="T45" fmla="*/ 10 h 112"/>
              <a:gd name="T46" fmla="*/ 64 w 96"/>
              <a:gd name="T47" fmla="*/ 9 h 112"/>
              <a:gd name="T48" fmla="*/ 64 w 96"/>
              <a:gd name="T49" fmla="*/ 3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 h="112">
                <a:moveTo>
                  <a:pt x="96" y="34"/>
                </a:moveTo>
                <a:cubicBezTo>
                  <a:pt x="96" y="106"/>
                  <a:pt x="96" y="106"/>
                  <a:pt x="96" y="106"/>
                </a:cubicBezTo>
                <a:cubicBezTo>
                  <a:pt x="96" y="110"/>
                  <a:pt x="94" y="112"/>
                  <a:pt x="90" y="112"/>
                </a:cubicBezTo>
                <a:cubicBezTo>
                  <a:pt x="6" y="112"/>
                  <a:pt x="6" y="112"/>
                  <a:pt x="6" y="112"/>
                </a:cubicBezTo>
                <a:cubicBezTo>
                  <a:pt x="3" y="112"/>
                  <a:pt x="0" y="110"/>
                  <a:pt x="0" y="106"/>
                </a:cubicBezTo>
                <a:cubicBezTo>
                  <a:pt x="0" y="6"/>
                  <a:pt x="0" y="6"/>
                  <a:pt x="0" y="6"/>
                </a:cubicBezTo>
                <a:cubicBezTo>
                  <a:pt x="0" y="3"/>
                  <a:pt x="3" y="0"/>
                  <a:pt x="6" y="0"/>
                </a:cubicBezTo>
                <a:cubicBezTo>
                  <a:pt x="62" y="0"/>
                  <a:pt x="62" y="0"/>
                  <a:pt x="62" y="0"/>
                </a:cubicBezTo>
                <a:cubicBezTo>
                  <a:pt x="66" y="0"/>
                  <a:pt x="70" y="2"/>
                  <a:pt x="73" y="5"/>
                </a:cubicBezTo>
                <a:cubicBezTo>
                  <a:pt x="92" y="24"/>
                  <a:pt x="92" y="24"/>
                  <a:pt x="92" y="24"/>
                </a:cubicBezTo>
                <a:cubicBezTo>
                  <a:pt x="94" y="27"/>
                  <a:pt x="96" y="31"/>
                  <a:pt x="96" y="34"/>
                </a:cubicBezTo>
                <a:close/>
                <a:moveTo>
                  <a:pt x="88" y="40"/>
                </a:moveTo>
                <a:cubicBezTo>
                  <a:pt x="62" y="40"/>
                  <a:pt x="62" y="40"/>
                  <a:pt x="62" y="40"/>
                </a:cubicBezTo>
                <a:cubicBezTo>
                  <a:pt x="59" y="40"/>
                  <a:pt x="56" y="38"/>
                  <a:pt x="56" y="34"/>
                </a:cubicBezTo>
                <a:cubicBezTo>
                  <a:pt x="56" y="8"/>
                  <a:pt x="56" y="8"/>
                  <a:pt x="56" y="8"/>
                </a:cubicBezTo>
                <a:cubicBezTo>
                  <a:pt x="8" y="8"/>
                  <a:pt x="8" y="8"/>
                  <a:pt x="8" y="8"/>
                </a:cubicBezTo>
                <a:cubicBezTo>
                  <a:pt x="8" y="104"/>
                  <a:pt x="8" y="104"/>
                  <a:pt x="8" y="104"/>
                </a:cubicBezTo>
                <a:cubicBezTo>
                  <a:pt x="88" y="104"/>
                  <a:pt x="88" y="104"/>
                  <a:pt x="88" y="104"/>
                </a:cubicBezTo>
                <a:lnTo>
                  <a:pt x="88" y="40"/>
                </a:lnTo>
                <a:close/>
                <a:moveTo>
                  <a:pt x="64" y="32"/>
                </a:moveTo>
                <a:cubicBezTo>
                  <a:pt x="88" y="32"/>
                  <a:pt x="88" y="32"/>
                  <a:pt x="88" y="32"/>
                </a:cubicBezTo>
                <a:cubicBezTo>
                  <a:pt x="87" y="31"/>
                  <a:pt x="87" y="30"/>
                  <a:pt x="86" y="30"/>
                </a:cubicBezTo>
                <a:cubicBezTo>
                  <a:pt x="67" y="10"/>
                  <a:pt x="67" y="10"/>
                  <a:pt x="67" y="10"/>
                </a:cubicBezTo>
                <a:cubicBezTo>
                  <a:pt x="66" y="10"/>
                  <a:pt x="65" y="9"/>
                  <a:pt x="64" y="9"/>
                </a:cubicBezTo>
                <a:lnTo>
                  <a:pt x="64" y="32"/>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76">
            <a:extLst>
              <a:ext uri="{FF2B5EF4-FFF2-40B4-BE49-F238E27FC236}">
                <a16:creationId xmlns:a16="http://schemas.microsoft.com/office/drawing/2014/main" id="{17A1BE4B-2ACA-40C2-9BC8-516D3A46035C}"/>
              </a:ext>
            </a:extLst>
          </p:cNvPr>
          <p:cNvSpPr>
            <a:spLocks noEditPoints="1"/>
          </p:cNvSpPr>
          <p:nvPr userDrawn="1"/>
        </p:nvSpPr>
        <p:spPr bwMode="auto">
          <a:xfrm>
            <a:off x="5584826" y="1374776"/>
            <a:ext cx="360363" cy="360363"/>
          </a:xfrm>
          <a:custGeom>
            <a:avLst/>
            <a:gdLst>
              <a:gd name="T0" fmla="*/ 48 w 96"/>
              <a:gd name="T1" fmla="*/ 96 h 96"/>
              <a:gd name="T2" fmla="*/ 0 w 96"/>
              <a:gd name="T3" fmla="*/ 48 h 96"/>
              <a:gd name="T4" fmla="*/ 48 w 96"/>
              <a:gd name="T5" fmla="*/ 0 h 96"/>
              <a:gd name="T6" fmla="*/ 96 w 96"/>
              <a:gd name="T7" fmla="*/ 48 h 96"/>
              <a:gd name="T8" fmla="*/ 48 w 96"/>
              <a:gd name="T9" fmla="*/ 96 h 96"/>
              <a:gd name="T10" fmla="*/ 48 w 96"/>
              <a:gd name="T11" fmla="*/ 14 h 96"/>
              <a:gd name="T12" fmla="*/ 14 w 96"/>
              <a:gd name="T13" fmla="*/ 48 h 96"/>
              <a:gd name="T14" fmla="*/ 48 w 96"/>
              <a:gd name="T15" fmla="*/ 82 h 96"/>
              <a:gd name="T16" fmla="*/ 82 w 96"/>
              <a:gd name="T17" fmla="*/ 48 h 96"/>
              <a:gd name="T18" fmla="*/ 48 w 96"/>
              <a:gd name="T19" fmla="*/ 14 h 96"/>
              <a:gd name="T20" fmla="*/ 56 w 96"/>
              <a:gd name="T21" fmla="*/ 54 h 96"/>
              <a:gd name="T22" fmla="*/ 54 w 96"/>
              <a:gd name="T23" fmla="*/ 56 h 96"/>
              <a:gd name="T24" fmla="*/ 34 w 96"/>
              <a:gd name="T25" fmla="*/ 56 h 96"/>
              <a:gd name="T26" fmla="*/ 32 w 96"/>
              <a:gd name="T27" fmla="*/ 54 h 96"/>
              <a:gd name="T28" fmla="*/ 32 w 96"/>
              <a:gd name="T29" fmla="*/ 50 h 96"/>
              <a:gd name="T30" fmla="*/ 34 w 96"/>
              <a:gd name="T31" fmla="*/ 48 h 96"/>
              <a:gd name="T32" fmla="*/ 48 w 96"/>
              <a:gd name="T33" fmla="*/ 48 h 96"/>
              <a:gd name="T34" fmla="*/ 48 w 96"/>
              <a:gd name="T35" fmla="*/ 26 h 96"/>
              <a:gd name="T36" fmla="*/ 50 w 96"/>
              <a:gd name="T37" fmla="*/ 24 h 96"/>
              <a:gd name="T38" fmla="*/ 54 w 96"/>
              <a:gd name="T39" fmla="*/ 24 h 96"/>
              <a:gd name="T40" fmla="*/ 56 w 96"/>
              <a:gd name="T41" fmla="*/ 26 h 96"/>
              <a:gd name="T42" fmla="*/ 56 w 96"/>
              <a:gd name="T43" fmla="*/ 5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96">
                <a:moveTo>
                  <a:pt x="48" y="96"/>
                </a:moveTo>
                <a:cubicBezTo>
                  <a:pt x="22" y="96"/>
                  <a:pt x="0" y="75"/>
                  <a:pt x="0" y="48"/>
                </a:cubicBezTo>
                <a:cubicBezTo>
                  <a:pt x="0" y="22"/>
                  <a:pt x="22" y="0"/>
                  <a:pt x="48" y="0"/>
                </a:cubicBezTo>
                <a:cubicBezTo>
                  <a:pt x="75" y="0"/>
                  <a:pt x="96" y="22"/>
                  <a:pt x="96" y="48"/>
                </a:cubicBezTo>
                <a:cubicBezTo>
                  <a:pt x="96" y="75"/>
                  <a:pt x="75" y="96"/>
                  <a:pt x="48" y="96"/>
                </a:cubicBezTo>
                <a:close/>
                <a:moveTo>
                  <a:pt x="48" y="14"/>
                </a:moveTo>
                <a:cubicBezTo>
                  <a:pt x="30" y="14"/>
                  <a:pt x="14" y="30"/>
                  <a:pt x="14" y="48"/>
                </a:cubicBezTo>
                <a:cubicBezTo>
                  <a:pt x="14" y="67"/>
                  <a:pt x="30" y="82"/>
                  <a:pt x="48" y="82"/>
                </a:cubicBezTo>
                <a:cubicBezTo>
                  <a:pt x="67" y="82"/>
                  <a:pt x="82" y="67"/>
                  <a:pt x="82" y="48"/>
                </a:cubicBezTo>
                <a:cubicBezTo>
                  <a:pt x="82" y="30"/>
                  <a:pt x="67" y="14"/>
                  <a:pt x="48" y="14"/>
                </a:cubicBezTo>
                <a:close/>
                <a:moveTo>
                  <a:pt x="56" y="54"/>
                </a:moveTo>
                <a:cubicBezTo>
                  <a:pt x="56" y="56"/>
                  <a:pt x="55" y="56"/>
                  <a:pt x="54" y="56"/>
                </a:cubicBezTo>
                <a:cubicBezTo>
                  <a:pt x="34" y="56"/>
                  <a:pt x="34" y="56"/>
                  <a:pt x="34" y="56"/>
                </a:cubicBezTo>
                <a:cubicBezTo>
                  <a:pt x="33" y="56"/>
                  <a:pt x="32" y="56"/>
                  <a:pt x="32" y="54"/>
                </a:cubicBezTo>
                <a:cubicBezTo>
                  <a:pt x="32" y="50"/>
                  <a:pt x="32" y="50"/>
                  <a:pt x="32" y="50"/>
                </a:cubicBezTo>
                <a:cubicBezTo>
                  <a:pt x="32" y="49"/>
                  <a:pt x="33" y="48"/>
                  <a:pt x="34" y="48"/>
                </a:cubicBezTo>
                <a:cubicBezTo>
                  <a:pt x="48" y="48"/>
                  <a:pt x="48" y="48"/>
                  <a:pt x="48" y="48"/>
                </a:cubicBezTo>
                <a:cubicBezTo>
                  <a:pt x="48" y="26"/>
                  <a:pt x="48" y="26"/>
                  <a:pt x="48" y="26"/>
                </a:cubicBezTo>
                <a:cubicBezTo>
                  <a:pt x="48" y="25"/>
                  <a:pt x="49" y="24"/>
                  <a:pt x="50" y="24"/>
                </a:cubicBezTo>
                <a:cubicBezTo>
                  <a:pt x="54" y="24"/>
                  <a:pt x="54" y="24"/>
                  <a:pt x="54" y="24"/>
                </a:cubicBezTo>
                <a:cubicBezTo>
                  <a:pt x="55" y="24"/>
                  <a:pt x="56" y="25"/>
                  <a:pt x="56" y="26"/>
                </a:cubicBezTo>
                <a:lnTo>
                  <a:pt x="56" y="5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77">
            <a:extLst>
              <a:ext uri="{FF2B5EF4-FFF2-40B4-BE49-F238E27FC236}">
                <a16:creationId xmlns:a16="http://schemas.microsoft.com/office/drawing/2014/main" id="{6AEB2D2A-20B0-4801-9344-74ABC4DCF9B7}"/>
              </a:ext>
            </a:extLst>
          </p:cNvPr>
          <p:cNvSpPr>
            <a:spLocks noEditPoints="1"/>
          </p:cNvSpPr>
          <p:nvPr userDrawn="1"/>
        </p:nvSpPr>
        <p:spPr bwMode="auto">
          <a:xfrm>
            <a:off x="6197601" y="1404938"/>
            <a:ext cx="427038" cy="301625"/>
          </a:xfrm>
          <a:custGeom>
            <a:avLst/>
            <a:gdLst>
              <a:gd name="T0" fmla="*/ 111 w 114"/>
              <a:gd name="T1" fmla="*/ 80 h 80"/>
              <a:gd name="T2" fmla="*/ 67 w 114"/>
              <a:gd name="T3" fmla="*/ 80 h 80"/>
              <a:gd name="T4" fmla="*/ 69 w 114"/>
              <a:gd name="T5" fmla="*/ 78 h 80"/>
              <a:gd name="T6" fmla="*/ 68 w 114"/>
              <a:gd name="T7" fmla="*/ 62 h 80"/>
              <a:gd name="T8" fmla="*/ 66 w 114"/>
              <a:gd name="T9" fmla="*/ 60 h 80"/>
              <a:gd name="T10" fmla="*/ 49 w 114"/>
              <a:gd name="T11" fmla="*/ 60 h 80"/>
              <a:gd name="T12" fmla="*/ 47 w 114"/>
              <a:gd name="T13" fmla="*/ 62 h 80"/>
              <a:gd name="T14" fmla="*/ 45 w 114"/>
              <a:gd name="T15" fmla="*/ 78 h 80"/>
              <a:gd name="T16" fmla="*/ 47 w 114"/>
              <a:gd name="T17" fmla="*/ 80 h 80"/>
              <a:gd name="T18" fmla="*/ 3 w 114"/>
              <a:gd name="T19" fmla="*/ 80 h 80"/>
              <a:gd name="T20" fmla="*/ 0 w 114"/>
              <a:gd name="T21" fmla="*/ 76 h 80"/>
              <a:gd name="T22" fmla="*/ 2 w 114"/>
              <a:gd name="T23" fmla="*/ 69 h 80"/>
              <a:gd name="T24" fmla="*/ 28 w 114"/>
              <a:gd name="T25" fmla="*/ 3 h 80"/>
              <a:gd name="T26" fmla="*/ 32 w 114"/>
              <a:gd name="T27" fmla="*/ 0 h 80"/>
              <a:gd name="T28" fmla="*/ 53 w 114"/>
              <a:gd name="T29" fmla="*/ 0 h 80"/>
              <a:gd name="T30" fmla="*/ 51 w 114"/>
              <a:gd name="T31" fmla="*/ 2 h 80"/>
              <a:gd name="T32" fmla="*/ 50 w 114"/>
              <a:gd name="T33" fmla="*/ 14 h 80"/>
              <a:gd name="T34" fmla="*/ 52 w 114"/>
              <a:gd name="T35" fmla="*/ 16 h 80"/>
              <a:gd name="T36" fmla="*/ 63 w 114"/>
              <a:gd name="T37" fmla="*/ 16 h 80"/>
              <a:gd name="T38" fmla="*/ 64 w 114"/>
              <a:gd name="T39" fmla="*/ 14 h 80"/>
              <a:gd name="T40" fmla="*/ 63 w 114"/>
              <a:gd name="T41" fmla="*/ 2 h 80"/>
              <a:gd name="T42" fmla="*/ 61 w 114"/>
              <a:gd name="T43" fmla="*/ 0 h 80"/>
              <a:gd name="T44" fmla="*/ 82 w 114"/>
              <a:gd name="T45" fmla="*/ 0 h 80"/>
              <a:gd name="T46" fmla="*/ 86 w 114"/>
              <a:gd name="T47" fmla="*/ 3 h 80"/>
              <a:gd name="T48" fmla="*/ 113 w 114"/>
              <a:gd name="T49" fmla="*/ 69 h 80"/>
              <a:gd name="T50" fmla="*/ 114 w 114"/>
              <a:gd name="T51" fmla="*/ 76 h 80"/>
              <a:gd name="T52" fmla="*/ 111 w 114"/>
              <a:gd name="T53" fmla="*/ 80 h 80"/>
              <a:gd name="T54" fmla="*/ 67 w 114"/>
              <a:gd name="T55" fmla="*/ 46 h 80"/>
              <a:gd name="T56" fmla="*/ 65 w 114"/>
              <a:gd name="T57" fmla="*/ 26 h 80"/>
              <a:gd name="T58" fmla="*/ 63 w 114"/>
              <a:gd name="T59" fmla="*/ 24 h 80"/>
              <a:gd name="T60" fmla="*/ 52 w 114"/>
              <a:gd name="T61" fmla="*/ 24 h 80"/>
              <a:gd name="T62" fmla="*/ 49 w 114"/>
              <a:gd name="T63" fmla="*/ 26 h 80"/>
              <a:gd name="T64" fmla="*/ 48 w 114"/>
              <a:gd name="T65" fmla="*/ 46 h 80"/>
              <a:gd name="T66" fmla="*/ 48 w 114"/>
              <a:gd name="T67" fmla="*/ 47 h 80"/>
              <a:gd name="T68" fmla="*/ 50 w 114"/>
              <a:gd name="T69" fmla="*/ 48 h 80"/>
              <a:gd name="T70" fmla="*/ 65 w 114"/>
              <a:gd name="T71" fmla="*/ 48 h 80"/>
              <a:gd name="T72" fmla="*/ 67 w 114"/>
              <a:gd name="T73" fmla="*/ 47 h 80"/>
              <a:gd name="T74" fmla="*/ 67 w 114"/>
              <a:gd name="T75" fmla="*/ 4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4" h="80">
                <a:moveTo>
                  <a:pt x="111" y="80"/>
                </a:moveTo>
                <a:cubicBezTo>
                  <a:pt x="67" y="80"/>
                  <a:pt x="67" y="80"/>
                  <a:pt x="67" y="80"/>
                </a:cubicBezTo>
                <a:cubicBezTo>
                  <a:pt x="68" y="80"/>
                  <a:pt x="69" y="80"/>
                  <a:pt x="69" y="78"/>
                </a:cubicBezTo>
                <a:cubicBezTo>
                  <a:pt x="68" y="62"/>
                  <a:pt x="68" y="62"/>
                  <a:pt x="68" y="62"/>
                </a:cubicBezTo>
                <a:cubicBezTo>
                  <a:pt x="68" y="61"/>
                  <a:pt x="67" y="60"/>
                  <a:pt x="66" y="60"/>
                </a:cubicBezTo>
                <a:cubicBezTo>
                  <a:pt x="49" y="60"/>
                  <a:pt x="49" y="60"/>
                  <a:pt x="49" y="60"/>
                </a:cubicBezTo>
                <a:cubicBezTo>
                  <a:pt x="48" y="60"/>
                  <a:pt x="47" y="61"/>
                  <a:pt x="47" y="62"/>
                </a:cubicBezTo>
                <a:cubicBezTo>
                  <a:pt x="45" y="78"/>
                  <a:pt x="45" y="78"/>
                  <a:pt x="45" y="78"/>
                </a:cubicBezTo>
                <a:cubicBezTo>
                  <a:pt x="45" y="80"/>
                  <a:pt x="46" y="80"/>
                  <a:pt x="47" y="80"/>
                </a:cubicBezTo>
                <a:cubicBezTo>
                  <a:pt x="3" y="80"/>
                  <a:pt x="3" y="80"/>
                  <a:pt x="3" y="80"/>
                </a:cubicBezTo>
                <a:cubicBezTo>
                  <a:pt x="1" y="80"/>
                  <a:pt x="0" y="78"/>
                  <a:pt x="0" y="76"/>
                </a:cubicBezTo>
                <a:cubicBezTo>
                  <a:pt x="0" y="73"/>
                  <a:pt x="1" y="71"/>
                  <a:pt x="2" y="69"/>
                </a:cubicBezTo>
                <a:cubicBezTo>
                  <a:pt x="28" y="3"/>
                  <a:pt x="28" y="3"/>
                  <a:pt x="28" y="3"/>
                </a:cubicBezTo>
                <a:cubicBezTo>
                  <a:pt x="29" y="2"/>
                  <a:pt x="30" y="0"/>
                  <a:pt x="32" y="0"/>
                </a:cubicBezTo>
                <a:cubicBezTo>
                  <a:pt x="53" y="0"/>
                  <a:pt x="53" y="0"/>
                  <a:pt x="53" y="0"/>
                </a:cubicBezTo>
                <a:cubicBezTo>
                  <a:pt x="52" y="0"/>
                  <a:pt x="51" y="1"/>
                  <a:pt x="51" y="2"/>
                </a:cubicBezTo>
                <a:cubicBezTo>
                  <a:pt x="50" y="14"/>
                  <a:pt x="50" y="14"/>
                  <a:pt x="50" y="14"/>
                </a:cubicBezTo>
                <a:cubicBezTo>
                  <a:pt x="50" y="16"/>
                  <a:pt x="51" y="16"/>
                  <a:pt x="52" y="16"/>
                </a:cubicBezTo>
                <a:cubicBezTo>
                  <a:pt x="63" y="16"/>
                  <a:pt x="63" y="16"/>
                  <a:pt x="63" y="16"/>
                </a:cubicBezTo>
                <a:cubicBezTo>
                  <a:pt x="64" y="16"/>
                  <a:pt x="64" y="16"/>
                  <a:pt x="64" y="14"/>
                </a:cubicBezTo>
                <a:cubicBezTo>
                  <a:pt x="63" y="2"/>
                  <a:pt x="63" y="2"/>
                  <a:pt x="63" y="2"/>
                </a:cubicBezTo>
                <a:cubicBezTo>
                  <a:pt x="63" y="1"/>
                  <a:pt x="62" y="0"/>
                  <a:pt x="61" y="0"/>
                </a:cubicBezTo>
                <a:cubicBezTo>
                  <a:pt x="82" y="0"/>
                  <a:pt x="82" y="0"/>
                  <a:pt x="82" y="0"/>
                </a:cubicBezTo>
                <a:cubicBezTo>
                  <a:pt x="84" y="0"/>
                  <a:pt x="86" y="2"/>
                  <a:pt x="86" y="3"/>
                </a:cubicBezTo>
                <a:cubicBezTo>
                  <a:pt x="113" y="69"/>
                  <a:pt x="113" y="69"/>
                  <a:pt x="113" y="69"/>
                </a:cubicBezTo>
                <a:cubicBezTo>
                  <a:pt x="113" y="71"/>
                  <a:pt x="114" y="73"/>
                  <a:pt x="114" y="76"/>
                </a:cubicBezTo>
                <a:cubicBezTo>
                  <a:pt x="114" y="78"/>
                  <a:pt x="114" y="80"/>
                  <a:pt x="111" y="80"/>
                </a:cubicBezTo>
                <a:close/>
                <a:moveTo>
                  <a:pt x="67" y="46"/>
                </a:moveTo>
                <a:cubicBezTo>
                  <a:pt x="65" y="26"/>
                  <a:pt x="65" y="26"/>
                  <a:pt x="65" y="26"/>
                </a:cubicBezTo>
                <a:cubicBezTo>
                  <a:pt x="65" y="25"/>
                  <a:pt x="64" y="24"/>
                  <a:pt x="63" y="24"/>
                </a:cubicBezTo>
                <a:cubicBezTo>
                  <a:pt x="52" y="24"/>
                  <a:pt x="52" y="24"/>
                  <a:pt x="52" y="24"/>
                </a:cubicBezTo>
                <a:cubicBezTo>
                  <a:pt x="50" y="24"/>
                  <a:pt x="49" y="25"/>
                  <a:pt x="49" y="26"/>
                </a:cubicBezTo>
                <a:cubicBezTo>
                  <a:pt x="48" y="46"/>
                  <a:pt x="48" y="46"/>
                  <a:pt x="48" y="46"/>
                </a:cubicBezTo>
                <a:cubicBezTo>
                  <a:pt x="48" y="47"/>
                  <a:pt x="48" y="47"/>
                  <a:pt x="48" y="47"/>
                </a:cubicBezTo>
                <a:cubicBezTo>
                  <a:pt x="48" y="48"/>
                  <a:pt x="49" y="48"/>
                  <a:pt x="50" y="48"/>
                </a:cubicBezTo>
                <a:cubicBezTo>
                  <a:pt x="65" y="48"/>
                  <a:pt x="65" y="48"/>
                  <a:pt x="65" y="48"/>
                </a:cubicBezTo>
                <a:cubicBezTo>
                  <a:pt x="66" y="48"/>
                  <a:pt x="67" y="48"/>
                  <a:pt x="67" y="47"/>
                </a:cubicBezTo>
                <a:lnTo>
                  <a:pt x="67" y="46"/>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78">
            <a:extLst>
              <a:ext uri="{FF2B5EF4-FFF2-40B4-BE49-F238E27FC236}">
                <a16:creationId xmlns:a16="http://schemas.microsoft.com/office/drawing/2014/main" id="{77637E98-F09F-4501-983A-D6617D54AFDD}"/>
              </a:ext>
            </a:extLst>
          </p:cNvPr>
          <p:cNvSpPr>
            <a:spLocks noEditPoints="1"/>
          </p:cNvSpPr>
          <p:nvPr userDrawn="1"/>
        </p:nvSpPr>
        <p:spPr bwMode="auto">
          <a:xfrm>
            <a:off x="6861176" y="1344613"/>
            <a:ext cx="390525" cy="361950"/>
          </a:xfrm>
          <a:custGeom>
            <a:avLst/>
            <a:gdLst>
              <a:gd name="T0" fmla="*/ 104 w 104"/>
              <a:gd name="T1" fmla="*/ 90 h 96"/>
              <a:gd name="T2" fmla="*/ 98 w 104"/>
              <a:gd name="T3" fmla="*/ 96 h 96"/>
              <a:gd name="T4" fmla="*/ 6 w 104"/>
              <a:gd name="T5" fmla="*/ 96 h 96"/>
              <a:gd name="T6" fmla="*/ 0 w 104"/>
              <a:gd name="T7" fmla="*/ 90 h 96"/>
              <a:gd name="T8" fmla="*/ 0 w 104"/>
              <a:gd name="T9" fmla="*/ 70 h 96"/>
              <a:gd name="T10" fmla="*/ 6 w 104"/>
              <a:gd name="T11" fmla="*/ 64 h 96"/>
              <a:gd name="T12" fmla="*/ 35 w 104"/>
              <a:gd name="T13" fmla="*/ 64 h 96"/>
              <a:gd name="T14" fmla="*/ 44 w 104"/>
              <a:gd name="T15" fmla="*/ 73 h 96"/>
              <a:gd name="T16" fmla="*/ 52 w 104"/>
              <a:gd name="T17" fmla="*/ 76 h 96"/>
              <a:gd name="T18" fmla="*/ 61 w 104"/>
              <a:gd name="T19" fmla="*/ 73 h 96"/>
              <a:gd name="T20" fmla="*/ 69 w 104"/>
              <a:gd name="T21" fmla="*/ 64 h 96"/>
              <a:gd name="T22" fmla="*/ 98 w 104"/>
              <a:gd name="T23" fmla="*/ 64 h 96"/>
              <a:gd name="T24" fmla="*/ 104 w 104"/>
              <a:gd name="T25" fmla="*/ 70 h 96"/>
              <a:gd name="T26" fmla="*/ 104 w 104"/>
              <a:gd name="T27" fmla="*/ 90 h 96"/>
              <a:gd name="T28" fmla="*/ 83 w 104"/>
              <a:gd name="T29" fmla="*/ 39 h 96"/>
              <a:gd name="T30" fmla="*/ 55 w 104"/>
              <a:gd name="T31" fmla="*/ 67 h 96"/>
              <a:gd name="T32" fmla="*/ 52 w 104"/>
              <a:gd name="T33" fmla="*/ 68 h 96"/>
              <a:gd name="T34" fmla="*/ 50 w 104"/>
              <a:gd name="T35" fmla="*/ 67 h 96"/>
              <a:gd name="T36" fmla="*/ 22 w 104"/>
              <a:gd name="T37" fmla="*/ 39 h 96"/>
              <a:gd name="T38" fmla="*/ 21 w 104"/>
              <a:gd name="T39" fmla="*/ 35 h 96"/>
              <a:gd name="T40" fmla="*/ 24 w 104"/>
              <a:gd name="T41" fmla="*/ 32 h 96"/>
              <a:gd name="T42" fmla="*/ 40 w 104"/>
              <a:gd name="T43" fmla="*/ 32 h 96"/>
              <a:gd name="T44" fmla="*/ 40 w 104"/>
              <a:gd name="T45" fmla="*/ 4 h 96"/>
              <a:gd name="T46" fmla="*/ 44 w 104"/>
              <a:gd name="T47" fmla="*/ 0 h 96"/>
              <a:gd name="T48" fmla="*/ 60 w 104"/>
              <a:gd name="T49" fmla="*/ 0 h 96"/>
              <a:gd name="T50" fmla="*/ 64 w 104"/>
              <a:gd name="T51" fmla="*/ 4 h 96"/>
              <a:gd name="T52" fmla="*/ 64 w 104"/>
              <a:gd name="T53" fmla="*/ 32 h 96"/>
              <a:gd name="T54" fmla="*/ 80 w 104"/>
              <a:gd name="T55" fmla="*/ 32 h 96"/>
              <a:gd name="T56" fmla="*/ 84 w 104"/>
              <a:gd name="T57" fmla="*/ 35 h 96"/>
              <a:gd name="T58" fmla="*/ 83 w 104"/>
              <a:gd name="T59" fmla="*/ 39 h 96"/>
              <a:gd name="T60" fmla="*/ 76 w 104"/>
              <a:gd name="T61" fmla="*/ 80 h 96"/>
              <a:gd name="T62" fmla="*/ 72 w 104"/>
              <a:gd name="T63" fmla="*/ 84 h 96"/>
              <a:gd name="T64" fmla="*/ 76 w 104"/>
              <a:gd name="T65" fmla="*/ 88 h 96"/>
              <a:gd name="T66" fmla="*/ 80 w 104"/>
              <a:gd name="T67" fmla="*/ 84 h 96"/>
              <a:gd name="T68" fmla="*/ 76 w 104"/>
              <a:gd name="T69" fmla="*/ 80 h 96"/>
              <a:gd name="T70" fmla="*/ 92 w 104"/>
              <a:gd name="T71" fmla="*/ 80 h 96"/>
              <a:gd name="T72" fmla="*/ 88 w 104"/>
              <a:gd name="T73" fmla="*/ 84 h 96"/>
              <a:gd name="T74" fmla="*/ 92 w 104"/>
              <a:gd name="T75" fmla="*/ 88 h 96"/>
              <a:gd name="T76" fmla="*/ 96 w 104"/>
              <a:gd name="T77" fmla="*/ 84 h 96"/>
              <a:gd name="T78" fmla="*/ 92 w 104"/>
              <a:gd name="T79"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4" h="96">
                <a:moveTo>
                  <a:pt x="104" y="90"/>
                </a:moveTo>
                <a:cubicBezTo>
                  <a:pt x="104" y="94"/>
                  <a:pt x="102" y="96"/>
                  <a:pt x="98" y="96"/>
                </a:cubicBezTo>
                <a:cubicBezTo>
                  <a:pt x="6" y="96"/>
                  <a:pt x="6" y="96"/>
                  <a:pt x="6" y="96"/>
                </a:cubicBezTo>
                <a:cubicBezTo>
                  <a:pt x="3" y="96"/>
                  <a:pt x="0" y="94"/>
                  <a:pt x="0" y="90"/>
                </a:cubicBezTo>
                <a:cubicBezTo>
                  <a:pt x="0" y="70"/>
                  <a:pt x="0" y="70"/>
                  <a:pt x="0" y="70"/>
                </a:cubicBezTo>
                <a:cubicBezTo>
                  <a:pt x="0" y="67"/>
                  <a:pt x="3" y="64"/>
                  <a:pt x="6" y="64"/>
                </a:cubicBezTo>
                <a:cubicBezTo>
                  <a:pt x="35" y="64"/>
                  <a:pt x="35" y="64"/>
                  <a:pt x="35" y="64"/>
                </a:cubicBezTo>
                <a:cubicBezTo>
                  <a:pt x="44" y="73"/>
                  <a:pt x="44" y="73"/>
                  <a:pt x="44" y="73"/>
                </a:cubicBezTo>
                <a:cubicBezTo>
                  <a:pt x="46" y="75"/>
                  <a:pt x="49" y="76"/>
                  <a:pt x="52" y="76"/>
                </a:cubicBezTo>
                <a:cubicBezTo>
                  <a:pt x="56" y="76"/>
                  <a:pt x="59" y="75"/>
                  <a:pt x="61" y="73"/>
                </a:cubicBezTo>
                <a:cubicBezTo>
                  <a:pt x="69" y="64"/>
                  <a:pt x="69" y="64"/>
                  <a:pt x="69" y="64"/>
                </a:cubicBezTo>
                <a:cubicBezTo>
                  <a:pt x="98" y="64"/>
                  <a:pt x="98" y="64"/>
                  <a:pt x="98" y="64"/>
                </a:cubicBezTo>
                <a:cubicBezTo>
                  <a:pt x="102" y="64"/>
                  <a:pt x="104" y="67"/>
                  <a:pt x="104" y="70"/>
                </a:cubicBezTo>
                <a:lnTo>
                  <a:pt x="104" y="90"/>
                </a:lnTo>
                <a:close/>
                <a:moveTo>
                  <a:pt x="83" y="39"/>
                </a:moveTo>
                <a:cubicBezTo>
                  <a:pt x="55" y="67"/>
                  <a:pt x="55" y="67"/>
                  <a:pt x="55" y="67"/>
                </a:cubicBezTo>
                <a:cubicBezTo>
                  <a:pt x="54" y="68"/>
                  <a:pt x="53" y="68"/>
                  <a:pt x="52" y="68"/>
                </a:cubicBezTo>
                <a:cubicBezTo>
                  <a:pt x="51" y="68"/>
                  <a:pt x="50" y="68"/>
                  <a:pt x="50" y="67"/>
                </a:cubicBezTo>
                <a:cubicBezTo>
                  <a:pt x="22" y="39"/>
                  <a:pt x="22" y="39"/>
                  <a:pt x="22" y="39"/>
                </a:cubicBezTo>
                <a:cubicBezTo>
                  <a:pt x="20" y="38"/>
                  <a:pt x="20" y="36"/>
                  <a:pt x="21" y="35"/>
                </a:cubicBezTo>
                <a:cubicBezTo>
                  <a:pt x="21" y="33"/>
                  <a:pt x="23" y="32"/>
                  <a:pt x="24" y="32"/>
                </a:cubicBezTo>
                <a:cubicBezTo>
                  <a:pt x="40" y="32"/>
                  <a:pt x="40" y="32"/>
                  <a:pt x="40" y="32"/>
                </a:cubicBezTo>
                <a:cubicBezTo>
                  <a:pt x="40" y="4"/>
                  <a:pt x="40" y="4"/>
                  <a:pt x="40" y="4"/>
                </a:cubicBezTo>
                <a:cubicBezTo>
                  <a:pt x="40" y="2"/>
                  <a:pt x="42" y="0"/>
                  <a:pt x="44" y="0"/>
                </a:cubicBezTo>
                <a:cubicBezTo>
                  <a:pt x="60" y="0"/>
                  <a:pt x="60" y="0"/>
                  <a:pt x="60" y="0"/>
                </a:cubicBezTo>
                <a:cubicBezTo>
                  <a:pt x="63" y="0"/>
                  <a:pt x="64" y="2"/>
                  <a:pt x="64" y="4"/>
                </a:cubicBezTo>
                <a:cubicBezTo>
                  <a:pt x="64" y="32"/>
                  <a:pt x="64" y="32"/>
                  <a:pt x="64" y="32"/>
                </a:cubicBezTo>
                <a:cubicBezTo>
                  <a:pt x="80" y="32"/>
                  <a:pt x="80" y="32"/>
                  <a:pt x="80" y="32"/>
                </a:cubicBezTo>
                <a:cubicBezTo>
                  <a:pt x="82" y="32"/>
                  <a:pt x="83" y="33"/>
                  <a:pt x="84" y="35"/>
                </a:cubicBezTo>
                <a:cubicBezTo>
                  <a:pt x="85" y="36"/>
                  <a:pt x="84" y="38"/>
                  <a:pt x="83" y="39"/>
                </a:cubicBezTo>
                <a:close/>
                <a:moveTo>
                  <a:pt x="76" y="80"/>
                </a:moveTo>
                <a:cubicBezTo>
                  <a:pt x="74" y="80"/>
                  <a:pt x="72" y="82"/>
                  <a:pt x="72" y="84"/>
                </a:cubicBezTo>
                <a:cubicBezTo>
                  <a:pt x="72" y="87"/>
                  <a:pt x="74" y="88"/>
                  <a:pt x="76" y="88"/>
                </a:cubicBezTo>
                <a:cubicBezTo>
                  <a:pt x="79" y="88"/>
                  <a:pt x="80" y="87"/>
                  <a:pt x="80" y="84"/>
                </a:cubicBezTo>
                <a:cubicBezTo>
                  <a:pt x="80" y="82"/>
                  <a:pt x="79" y="80"/>
                  <a:pt x="76" y="80"/>
                </a:cubicBezTo>
                <a:close/>
                <a:moveTo>
                  <a:pt x="92" y="80"/>
                </a:moveTo>
                <a:cubicBezTo>
                  <a:pt x="90" y="80"/>
                  <a:pt x="88" y="82"/>
                  <a:pt x="88" y="84"/>
                </a:cubicBezTo>
                <a:cubicBezTo>
                  <a:pt x="88" y="87"/>
                  <a:pt x="90" y="88"/>
                  <a:pt x="92" y="88"/>
                </a:cubicBezTo>
                <a:cubicBezTo>
                  <a:pt x="95" y="88"/>
                  <a:pt x="96" y="87"/>
                  <a:pt x="96" y="84"/>
                </a:cubicBezTo>
                <a:cubicBezTo>
                  <a:pt x="96" y="82"/>
                  <a:pt x="95" y="80"/>
                  <a:pt x="92" y="8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79">
            <a:extLst>
              <a:ext uri="{FF2B5EF4-FFF2-40B4-BE49-F238E27FC236}">
                <a16:creationId xmlns:a16="http://schemas.microsoft.com/office/drawing/2014/main" id="{21307756-A0B4-497F-B5EB-17C3A7FD5614}"/>
              </a:ext>
            </a:extLst>
          </p:cNvPr>
          <p:cNvSpPr>
            <a:spLocks noEditPoints="1"/>
          </p:cNvSpPr>
          <p:nvPr userDrawn="1"/>
        </p:nvSpPr>
        <p:spPr bwMode="auto">
          <a:xfrm>
            <a:off x="7523163" y="1374776"/>
            <a:ext cx="360363" cy="360363"/>
          </a:xfrm>
          <a:custGeom>
            <a:avLst/>
            <a:gdLst>
              <a:gd name="T0" fmla="*/ 48 w 96"/>
              <a:gd name="T1" fmla="*/ 96 h 96"/>
              <a:gd name="T2" fmla="*/ 0 w 96"/>
              <a:gd name="T3" fmla="*/ 48 h 96"/>
              <a:gd name="T4" fmla="*/ 48 w 96"/>
              <a:gd name="T5" fmla="*/ 0 h 96"/>
              <a:gd name="T6" fmla="*/ 96 w 96"/>
              <a:gd name="T7" fmla="*/ 48 h 96"/>
              <a:gd name="T8" fmla="*/ 48 w 96"/>
              <a:gd name="T9" fmla="*/ 96 h 96"/>
              <a:gd name="T10" fmla="*/ 14 w 96"/>
              <a:gd name="T11" fmla="*/ 48 h 96"/>
              <a:gd name="T12" fmla="*/ 48 w 96"/>
              <a:gd name="T13" fmla="*/ 82 h 96"/>
              <a:gd name="T14" fmla="*/ 82 w 96"/>
              <a:gd name="T15" fmla="*/ 48 h 96"/>
              <a:gd name="T16" fmla="*/ 48 w 96"/>
              <a:gd name="T17" fmla="*/ 14 h 96"/>
              <a:gd name="T18" fmla="*/ 14 w 96"/>
              <a:gd name="T19" fmla="*/ 48 h 96"/>
              <a:gd name="T20" fmla="*/ 70 w 96"/>
              <a:gd name="T21" fmla="*/ 52 h 96"/>
              <a:gd name="T22" fmla="*/ 50 w 96"/>
              <a:gd name="T23" fmla="*/ 72 h 96"/>
              <a:gd name="T24" fmla="*/ 48 w 96"/>
              <a:gd name="T25" fmla="*/ 72 h 96"/>
              <a:gd name="T26" fmla="*/ 47 w 96"/>
              <a:gd name="T27" fmla="*/ 72 h 96"/>
              <a:gd name="T28" fmla="*/ 27 w 96"/>
              <a:gd name="T29" fmla="*/ 52 h 96"/>
              <a:gd name="T30" fmla="*/ 26 w 96"/>
              <a:gd name="T31" fmla="*/ 50 h 96"/>
              <a:gd name="T32" fmla="*/ 28 w 96"/>
              <a:gd name="T33" fmla="*/ 48 h 96"/>
              <a:gd name="T34" fmla="*/ 40 w 96"/>
              <a:gd name="T35" fmla="*/ 48 h 96"/>
              <a:gd name="T36" fmla="*/ 40 w 96"/>
              <a:gd name="T37" fmla="*/ 26 h 96"/>
              <a:gd name="T38" fmla="*/ 42 w 96"/>
              <a:gd name="T39" fmla="*/ 24 h 96"/>
              <a:gd name="T40" fmla="*/ 54 w 96"/>
              <a:gd name="T41" fmla="*/ 24 h 96"/>
              <a:gd name="T42" fmla="*/ 56 w 96"/>
              <a:gd name="T43" fmla="*/ 26 h 96"/>
              <a:gd name="T44" fmla="*/ 56 w 96"/>
              <a:gd name="T45" fmla="*/ 48 h 96"/>
              <a:gd name="T46" fmla="*/ 68 w 96"/>
              <a:gd name="T47" fmla="*/ 48 h 96"/>
              <a:gd name="T48" fmla="*/ 70 w 96"/>
              <a:gd name="T49" fmla="*/ 50 h 96"/>
              <a:gd name="T50" fmla="*/ 70 w 96"/>
              <a:gd name="T51"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96">
                <a:moveTo>
                  <a:pt x="48" y="96"/>
                </a:moveTo>
                <a:cubicBezTo>
                  <a:pt x="22" y="96"/>
                  <a:pt x="0" y="75"/>
                  <a:pt x="0" y="48"/>
                </a:cubicBezTo>
                <a:cubicBezTo>
                  <a:pt x="0" y="22"/>
                  <a:pt x="22" y="0"/>
                  <a:pt x="48" y="0"/>
                </a:cubicBezTo>
                <a:cubicBezTo>
                  <a:pt x="75" y="0"/>
                  <a:pt x="96" y="22"/>
                  <a:pt x="96" y="48"/>
                </a:cubicBezTo>
                <a:cubicBezTo>
                  <a:pt x="96" y="75"/>
                  <a:pt x="75" y="96"/>
                  <a:pt x="48" y="96"/>
                </a:cubicBezTo>
                <a:close/>
                <a:moveTo>
                  <a:pt x="14" y="48"/>
                </a:moveTo>
                <a:cubicBezTo>
                  <a:pt x="14" y="67"/>
                  <a:pt x="29" y="82"/>
                  <a:pt x="48" y="82"/>
                </a:cubicBezTo>
                <a:cubicBezTo>
                  <a:pt x="67" y="82"/>
                  <a:pt x="82" y="67"/>
                  <a:pt x="82" y="48"/>
                </a:cubicBezTo>
                <a:cubicBezTo>
                  <a:pt x="82" y="30"/>
                  <a:pt x="67" y="14"/>
                  <a:pt x="48" y="14"/>
                </a:cubicBezTo>
                <a:cubicBezTo>
                  <a:pt x="29" y="14"/>
                  <a:pt x="14" y="30"/>
                  <a:pt x="14" y="48"/>
                </a:cubicBezTo>
                <a:close/>
                <a:moveTo>
                  <a:pt x="70" y="52"/>
                </a:moveTo>
                <a:cubicBezTo>
                  <a:pt x="50" y="72"/>
                  <a:pt x="50" y="72"/>
                  <a:pt x="50" y="72"/>
                </a:cubicBezTo>
                <a:cubicBezTo>
                  <a:pt x="49" y="72"/>
                  <a:pt x="49" y="72"/>
                  <a:pt x="48" y="72"/>
                </a:cubicBezTo>
                <a:cubicBezTo>
                  <a:pt x="48" y="72"/>
                  <a:pt x="47" y="72"/>
                  <a:pt x="47" y="72"/>
                </a:cubicBezTo>
                <a:cubicBezTo>
                  <a:pt x="27" y="52"/>
                  <a:pt x="27" y="52"/>
                  <a:pt x="27" y="52"/>
                </a:cubicBezTo>
                <a:cubicBezTo>
                  <a:pt x="26" y="51"/>
                  <a:pt x="26" y="50"/>
                  <a:pt x="26" y="50"/>
                </a:cubicBezTo>
                <a:cubicBezTo>
                  <a:pt x="27" y="49"/>
                  <a:pt x="27" y="48"/>
                  <a:pt x="28" y="48"/>
                </a:cubicBezTo>
                <a:cubicBezTo>
                  <a:pt x="40" y="48"/>
                  <a:pt x="40" y="48"/>
                  <a:pt x="40" y="48"/>
                </a:cubicBezTo>
                <a:cubicBezTo>
                  <a:pt x="40" y="26"/>
                  <a:pt x="40" y="26"/>
                  <a:pt x="40" y="26"/>
                </a:cubicBezTo>
                <a:cubicBezTo>
                  <a:pt x="40" y="25"/>
                  <a:pt x="41" y="24"/>
                  <a:pt x="42" y="24"/>
                </a:cubicBezTo>
                <a:cubicBezTo>
                  <a:pt x="54" y="24"/>
                  <a:pt x="54" y="24"/>
                  <a:pt x="54" y="24"/>
                </a:cubicBezTo>
                <a:cubicBezTo>
                  <a:pt x="55" y="24"/>
                  <a:pt x="56" y="25"/>
                  <a:pt x="56" y="26"/>
                </a:cubicBezTo>
                <a:cubicBezTo>
                  <a:pt x="56" y="48"/>
                  <a:pt x="56" y="48"/>
                  <a:pt x="56" y="48"/>
                </a:cubicBezTo>
                <a:cubicBezTo>
                  <a:pt x="68" y="48"/>
                  <a:pt x="68" y="48"/>
                  <a:pt x="68" y="48"/>
                </a:cubicBezTo>
                <a:cubicBezTo>
                  <a:pt x="69" y="48"/>
                  <a:pt x="70" y="49"/>
                  <a:pt x="70" y="50"/>
                </a:cubicBezTo>
                <a:cubicBezTo>
                  <a:pt x="70" y="51"/>
                  <a:pt x="70" y="51"/>
                  <a:pt x="70" y="5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80">
            <a:extLst>
              <a:ext uri="{FF2B5EF4-FFF2-40B4-BE49-F238E27FC236}">
                <a16:creationId xmlns:a16="http://schemas.microsoft.com/office/drawing/2014/main" id="{3DDE8BB9-68E6-41CE-A27A-243F694864C9}"/>
              </a:ext>
            </a:extLst>
          </p:cNvPr>
          <p:cNvSpPr>
            <a:spLocks noEditPoints="1"/>
          </p:cNvSpPr>
          <p:nvPr userDrawn="1"/>
        </p:nvSpPr>
        <p:spPr bwMode="auto">
          <a:xfrm>
            <a:off x="8167688" y="1374776"/>
            <a:ext cx="360363" cy="360363"/>
          </a:xfrm>
          <a:custGeom>
            <a:avLst/>
            <a:gdLst>
              <a:gd name="T0" fmla="*/ 48 w 96"/>
              <a:gd name="T1" fmla="*/ 96 h 96"/>
              <a:gd name="T2" fmla="*/ 0 w 96"/>
              <a:gd name="T3" fmla="*/ 48 h 96"/>
              <a:gd name="T4" fmla="*/ 48 w 96"/>
              <a:gd name="T5" fmla="*/ 0 h 96"/>
              <a:gd name="T6" fmla="*/ 96 w 96"/>
              <a:gd name="T7" fmla="*/ 48 h 96"/>
              <a:gd name="T8" fmla="*/ 48 w 96"/>
              <a:gd name="T9" fmla="*/ 96 h 96"/>
              <a:gd name="T10" fmla="*/ 14 w 96"/>
              <a:gd name="T11" fmla="*/ 48 h 96"/>
              <a:gd name="T12" fmla="*/ 48 w 96"/>
              <a:gd name="T13" fmla="*/ 82 h 96"/>
              <a:gd name="T14" fmla="*/ 82 w 96"/>
              <a:gd name="T15" fmla="*/ 48 h 96"/>
              <a:gd name="T16" fmla="*/ 48 w 96"/>
              <a:gd name="T17" fmla="*/ 14 h 96"/>
              <a:gd name="T18" fmla="*/ 14 w 96"/>
              <a:gd name="T19" fmla="*/ 48 h 96"/>
              <a:gd name="T20" fmla="*/ 68 w 96"/>
              <a:gd name="T21" fmla="*/ 48 h 96"/>
              <a:gd name="T22" fmla="*/ 56 w 96"/>
              <a:gd name="T23" fmla="*/ 48 h 96"/>
              <a:gd name="T24" fmla="*/ 56 w 96"/>
              <a:gd name="T25" fmla="*/ 70 h 96"/>
              <a:gd name="T26" fmla="*/ 54 w 96"/>
              <a:gd name="T27" fmla="*/ 72 h 96"/>
              <a:gd name="T28" fmla="*/ 42 w 96"/>
              <a:gd name="T29" fmla="*/ 72 h 96"/>
              <a:gd name="T30" fmla="*/ 40 w 96"/>
              <a:gd name="T31" fmla="*/ 70 h 96"/>
              <a:gd name="T32" fmla="*/ 40 w 96"/>
              <a:gd name="T33" fmla="*/ 48 h 96"/>
              <a:gd name="T34" fmla="*/ 28 w 96"/>
              <a:gd name="T35" fmla="*/ 48 h 96"/>
              <a:gd name="T36" fmla="*/ 26 w 96"/>
              <a:gd name="T37" fmla="*/ 46 h 96"/>
              <a:gd name="T38" fmla="*/ 27 w 96"/>
              <a:gd name="T39" fmla="*/ 45 h 96"/>
              <a:gd name="T40" fmla="*/ 47 w 96"/>
              <a:gd name="T41" fmla="*/ 25 h 96"/>
              <a:gd name="T42" fmla="*/ 48 w 96"/>
              <a:gd name="T43" fmla="*/ 24 h 96"/>
              <a:gd name="T44" fmla="*/ 50 w 96"/>
              <a:gd name="T45" fmla="*/ 25 h 96"/>
              <a:gd name="T46" fmla="*/ 70 w 96"/>
              <a:gd name="T47" fmla="*/ 45 h 96"/>
              <a:gd name="T48" fmla="*/ 70 w 96"/>
              <a:gd name="T49" fmla="*/ 47 h 96"/>
              <a:gd name="T50" fmla="*/ 68 w 96"/>
              <a:gd name="T51"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96">
                <a:moveTo>
                  <a:pt x="48" y="96"/>
                </a:moveTo>
                <a:cubicBezTo>
                  <a:pt x="22" y="96"/>
                  <a:pt x="0" y="75"/>
                  <a:pt x="0" y="48"/>
                </a:cubicBezTo>
                <a:cubicBezTo>
                  <a:pt x="0" y="22"/>
                  <a:pt x="22" y="0"/>
                  <a:pt x="48" y="0"/>
                </a:cubicBezTo>
                <a:cubicBezTo>
                  <a:pt x="75" y="0"/>
                  <a:pt x="96" y="22"/>
                  <a:pt x="96" y="48"/>
                </a:cubicBezTo>
                <a:cubicBezTo>
                  <a:pt x="96" y="75"/>
                  <a:pt x="75" y="96"/>
                  <a:pt x="48" y="96"/>
                </a:cubicBezTo>
                <a:close/>
                <a:moveTo>
                  <a:pt x="14" y="48"/>
                </a:moveTo>
                <a:cubicBezTo>
                  <a:pt x="14" y="67"/>
                  <a:pt x="29" y="82"/>
                  <a:pt x="48" y="82"/>
                </a:cubicBezTo>
                <a:cubicBezTo>
                  <a:pt x="67" y="82"/>
                  <a:pt x="82" y="67"/>
                  <a:pt x="82" y="48"/>
                </a:cubicBezTo>
                <a:cubicBezTo>
                  <a:pt x="82" y="30"/>
                  <a:pt x="67" y="14"/>
                  <a:pt x="48" y="14"/>
                </a:cubicBezTo>
                <a:cubicBezTo>
                  <a:pt x="29" y="14"/>
                  <a:pt x="14" y="30"/>
                  <a:pt x="14" y="48"/>
                </a:cubicBezTo>
                <a:close/>
                <a:moveTo>
                  <a:pt x="68" y="48"/>
                </a:moveTo>
                <a:cubicBezTo>
                  <a:pt x="56" y="48"/>
                  <a:pt x="56" y="48"/>
                  <a:pt x="56" y="48"/>
                </a:cubicBezTo>
                <a:cubicBezTo>
                  <a:pt x="56" y="70"/>
                  <a:pt x="56" y="70"/>
                  <a:pt x="56" y="70"/>
                </a:cubicBezTo>
                <a:cubicBezTo>
                  <a:pt x="56" y="72"/>
                  <a:pt x="55" y="72"/>
                  <a:pt x="54" y="72"/>
                </a:cubicBezTo>
                <a:cubicBezTo>
                  <a:pt x="42" y="72"/>
                  <a:pt x="42" y="72"/>
                  <a:pt x="42" y="72"/>
                </a:cubicBezTo>
                <a:cubicBezTo>
                  <a:pt x="41" y="72"/>
                  <a:pt x="40" y="72"/>
                  <a:pt x="40" y="70"/>
                </a:cubicBezTo>
                <a:cubicBezTo>
                  <a:pt x="40" y="48"/>
                  <a:pt x="40" y="48"/>
                  <a:pt x="40" y="48"/>
                </a:cubicBezTo>
                <a:cubicBezTo>
                  <a:pt x="28" y="48"/>
                  <a:pt x="28" y="48"/>
                  <a:pt x="28" y="48"/>
                </a:cubicBezTo>
                <a:cubicBezTo>
                  <a:pt x="27" y="48"/>
                  <a:pt x="26" y="48"/>
                  <a:pt x="26" y="46"/>
                </a:cubicBezTo>
                <a:cubicBezTo>
                  <a:pt x="26" y="46"/>
                  <a:pt x="26" y="45"/>
                  <a:pt x="27" y="45"/>
                </a:cubicBezTo>
                <a:cubicBezTo>
                  <a:pt x="47" y="25"/>
                  <a:pt x="47" y="25"/>
                  <a:pt x="47" y="25"/>
                </a:cubicBezTo>
                <a:cubicBezTo>
                  <a:pt x="47" y="25"/>
                  <a:pt x="48" y="24"/>
                  <a:pt x="48" y="24"/>
                </a:cubicBezTo>
                <a:cubicBezTo>
                  <a:pt x="49" y="24"/>
                  <a:pt x="49" y="25"/>
                  <a:pt x="50" y="25"/>
                </a:cubicBezTo>
                <a:cubicBezTo>
                  <a:pt x="70" y="45"/>
                  <a:pt x="70" y="45"/>
                  <a:pt x="70" y="45"/>
                </a:cubicBezTo>
                <a:cubicBezTo>
                  <a:pt x="70" y="46"/>
                  <a:pt x="70" y="46"/>
                  <a:pt x="70" y="47"/>
                </a:cubicBezTo>
                <a:cubicBezTo>
                  <a:pt x="70" y="48"/>
                  <a:pt x="69" y="48"/>
                  <a:pt x="68" y="4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81">
            <a:extLst>
              <a:ext uri="{FF2B5EF4-FFF2-40B4-BE49-F238E27FC236}">
                <a16:creationId xmlns:a16="http://schemas.microsoft.com/office/drawing/2014/main" id="{A1BBF345-3A5F-42C7-A637-FE61310C7823}"/>
              </a:ext>
            </a:extLst>
          </p:cNvPr>
          <p:cNvSpPr>
            <a:spLocks noEditPoints="1"/>
          </p:cNvSpPr>
          <p:nvPr userDrawn="1"/>
        </p:nvSpPr>
        <p:spPr bwMode="auto">
          <a:xfrm>
            <a:off x="8813801" y="1404938"/>
            <a:ext cx="360363" cy="301625"/>
          </a:xfrm>
          <a:custGeom>
            <a:avLst/>
            <a:gdLst>
              <a:gd name="T0" fmla="*/ 96 w 96"/>
              <a:gd name="T1" fmla="*/ 76 h 80"/>
              <a:gd name="T2" fmla="*/ 92 w 96"/>
              <a:gd name="T3" fmla="*/ 80 h 80"/>
              <a:gd name="T4" fmla="*/ 4 w 96"/>
              <a:gd name="T5" fmla="*/ 80 h 80"/>
              <a:gd name="T6" fmla="*/ 0 w 96"/>
              <a:gd name="T7" fmla="*/ 76 h 80"/>
              <a:gd name="T8" fmla="*/ 0 w 96"/>
              <a:gd name="T9" fmla="*/ 46 h 80"/>
              <a:gd name="T10" fmla="*/ 2 w 96"/>
              <a:gd name="T11" fmla="*/ 39 h 80"/>
              <a:gd name="T12" fmla="*/ 17 w 96"/>
              <a:gd name="T13" fmla="*/ 4 h 80"/>
              <a:gd name="T14" fmla="*/ 22 w 96"/>
              <a:gd name="T15" fmla="*/ 0 h 80"/>
              <a:gd name="T16" fmla="*/ 74 w 96"/>
              <a:gd name="T17" fmla="*/ 0 h 80"/>
              <a:gd name="T18" fmla="*/ 80 w 96"/>
              <a:gd name="T19" fmla="*/ 4 h 80"/>
              <a:gd name="T20" fmla="*/ 95 w 96"/>
              <a:gd name="T21" fmla="*/ 39 h 80"/>
              <a:gd name="T22" fmla="*/ 96 w 96"/>
              <a:gd name="T23" fmla="*/ 46 h 80"/>
              <a:gd name="T24" fmla="*/ 96 w 96"/>
              <a:gd name="T25" fmla="*/ 76 h 80"/>
              <a:gd name="T26" fmla="*/ 84 w 96"/>
              <a:gd name="T27" fmla="*/ 44 h 80"/>
              <a:gd name="T28" fmla="*/ 83 w 96"/>
              <a:gd name="T29" fmla="*/ 43 h 80"/>
              <a:gd name="T30" fmla="*/ 70 w 96"/>
              <a:gd name="T31" fmla="*/ 12 h 80"/>
              <a:gd name="T32" fmla="*/ 26 w 96"/>
              <a:gd name="T33" fmla="*/ 12 h 80"/>
              <a:gd name="T34" fmla="*/ 13 w 96"/>
              <a:gd name="T35" fmla="*/ 43 h 80"/>
              <a:gd name="T36" fmla="*/ 12 w 96"/>
              <a:gd name="T37" fmla="*/ 44 h 80"/>
              <a:gd name="T38" fmla="*/ 32 w 96"/>
              <a:gd name="T39" fmla="*/ 44 h 80"/>
              <a:gd name="T40" fmla="*/ 38 w 96"/>
              <a:gd name="T41" fmla="*/ 56 h 80"/>
              <a:gd name="T42" fmla="*/ 58 w 96"/>
              <a:gd name="T43" fmla="*/ 56 h 80"/>
              <a:gd name="T44" fmla="*/ 64 w 96"/>
              <a:gd name="T45" fmla="*/ 44 h 80"/>
              <a:gd name="T46" fmla="*/ 84 w 96"/>
              <a:gd name="T47" fmla="*/ 4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80">
                <a:moveTo>
                  <a:pt x="96" y="76"/>
                </a:moveTo>
                <a:cubicBezTo>
                  <a:pt x="96" y="79"/>
                  <a:pt x="94" y="80"/>
                  <a:pt x="92" y="80"/>
                </a:cubicBezTo>
                <a:cubicBezTo>
                  <a:pt x="4" y="80"/>
                  <a:pt x="4" y="80"/>
                  <a:pt x="4" y="80"/>
                </a:cubicBezTo>
                <a:cubicBezTo>
                  <a:pt x="2" y="80"/>
                  <a:pt x="0" y="79"/>
                  <a:pt x="0" y="76"/>
                </a:cubicBezTo>
                <a:cubicBezTo>
                  <a:pt x="0" y="46"/>
                  <a:pt x="0" y="46"/>
                  <a:pt x="0" y="46"/>
                </a:cubicBezTo>
                <a:cubicBezTo>
                  <a:pt x="0" y="44"/>
                  <a:pt x="1" y="41"/>
                  <a:pt x="2" y="39"/>
                </a:cubicBezTo>
                <a:cubicBezTo>
                  <a:pt x="17" y="4"/>
                  <a:pt x="17" y="4"/>
                  <a:pt x="17" y="4"/>
                </a:cubicBezTo>
                <a:cubicBezTo>
                  <a:pt x="17" y="2"/>
                  <a:pt x="20" y="0"/>
                  <a:pt x="22" y="0"/>
                </a:cubicBezTo>
                <a:cubicBezTo>
                  <a:pt x="74" y="0"/>
                  <a:pt x="74" y="0"/>
                  <a:pt x="74" y="0"/>
                </a:cubicBezTo>
                <a:cubicBezTo>
                  <a:pt x="76" y="0"/>
                  <a:pt x="79" y="2"/>
                  <a:pt x="80" y="4"/>
                </a:cubicBezTo>
                <a:cubicBezTo>
                  <a:pt x="95" y="39"/>
                  <a:pt x="95" y="39"/>
                  <a:pt x="95" y="39"/>
                </a:cubicBezTo>
                <a:cubicBezTo>
                  <a:pt x="95" y="41"/>
                  <a:pt x="96" y="44"/>
                  <a:pt x="96" y="46"/>
                </a:cubicBezTo>
                <a:lnTo>
                  <a:pt x="96" y="76"/>
                </a:lnTo>
                <a:close/>
                <a:moveTo>
                  <a:pt x="84" y="44"/>
                </a:moveTo>
                <a:cubicBezTo>
                  <a:pt x="84" y="44"/>
                  <a:pt x="84" y="44"/>
                  <a:pt x="83" y="43"/>
                </a:cubicBezTo>
                <a:cubicBezTo>
                  <a:pt x="70" y="12"/>
                  <a:pt x="70" y="12"/>
                  <a:pt x="70" y="12"/>
                </a:cubicBezTo>
                <a:cubicBezTo>
                  <a:pt x="26" y="12"/>
                  <a:pt x="26" y="12"/>
                  <a:pt x="26" y="12"/>
                </a:cubicBezTo>
                <a:cubicBezTo>
                  <a:pt x="13" y="43"/>
                  <a:pt x="13" y="43"/>
                  <a:pt x="13" y="43"/>
                </a:cubicBezTo>
                <a:cubicBezTo>
                  <a:pt x="13" y="44"/>
                  <a:pt x="13" y="44"/>
                  <a:pt x="12" y="44"/>
                </a:cubicBezTo>
                <a:cubicBezTo>
                  <a:pt x="32" y="44"/>
                  <a:pt x="32" y="44"/>
                  <a:pt x="32" y="44"/>
                </a:cubicBezTo>
                <a:cubicBezTo>
                  <a:pt x="38" y="56"/>
                  <a:pt x="38" y="56"/>
                  <a:pt x="38" y="56"/>
                </a:cubicBezTo>
                <a:cubicBezTo>
                  <a:pt x="58" y="56"/>
                  <a:pt x="58" y="56"/>
                  <a:pt x="58" y="56"/>
                </a:cubicBezTo>
                <a:cubicBezTo>
                  <a:pt x="64" y="44"/>
                  <a:pt x="64" y="44"/>
                  <a:pt x="64" y="44"/>
                </a:cubicBezTo>
                <a:lnTo>
                  <a:pt x="84" y="4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82">
            <a:extLst>
              <a:ext uri="{FF2B5EF4-FFF2-40B4-BE49-F238E27FC236}">
                <a16:creationId xmlns:a16="http://schemas.microsoft.com/office/drawing/2014/main" id="{5F3F32F8-E097-40EE-B7DB-2C48B5FA6734}"/>
              </a:ext>
            </a:extLst>
          </p:cNvPr>
          <p:cNvSpPr>
            <a:spLocks noEditPoints="1"/>
          </p:cNvSpPr>
          <p:nvPr userDrawn="1"/>
        </p:nvSpPr>
        <p:spPr bwMode="auto">
          <a:xfrm>
            <a:off x="9459913" y="1374776"/>
            <a:ext cx="360363" cy="360363"/>
          </a:xfrm>
          <a:custGeom>
            <a:avLst/>
            <a:gdLst>
              <a:gd name="T0" fmla="*/ 48 w 96"/>
              <a:gd name="T1" fmla="*/ 96 h 96"/>
              <a:gd name="T2" fmla="*/ 0 w 96"/>
              <a:gd name="T3" fmla="*/ 48 h 96"/>
              <a:gd name="T4" fmla="*/ 48 w 96"/>
              <a:gd name="T5" fmla="*/ 0 h 96"/>
              <a:gd name="T6" fmla="*/ 96 w 96"/>
              <a:gd name="T7" fmla="*/ 48 h 96"/>
              <a:gd name="T8" fmla="*/ 48 w 96"/>
              <a:gd name="T9" fmla="*/ 96 h 96"/>
              <a:gd name="T10" fmla="*/ 48 w 96"/>
              <a:gd name="T11" fmla="*/ 14 h 96"/>
              <a:gd name="T12" fmla="*/ 14 w 96"/>
              <a:gd name="T13" fmla="*/ 48 h 96"/>
              <a:gd name="T14" fmla="*/ 48 w 96"/>
              <a:gd name="T15" fmla="*/ 82 h 96"/>
              <a:gd name="T16" fmla="*/ 82 w 96"/>
              <a:gd name="T17" fmla="*/ 48 h 96"/>
              <a:gd name="T18" fmla="*/ 48 w 96"/>
              <a:gd name="T19" fmla="*/ 14 h 96"/>
              <a:gd name="T20" fmla="*/ 72 w 96"/>
              <a:gd name="T21" fmla="*/ 52 h 96"/>
              <a:gd name="T22" fmla="*/ 38 w 96"/>
              <a:gd name="T23" fmla="*/ 72 h 96"/>
              <a:gd name="T24" fmla="*/ 36 w 96"/>
              <a:gd name="T25" fmla="*/ 72 h 96"/>
              <a:gd name="T26" fmla="*/ 34 w 96"/>
              <a:gd name="T27" fmla="*/ 72 h 96"/>
              <a:gd name="T28" fmla="*/ 32 w 96"/>
              <a:gd name="T29" fmla="*/ 68 h 96"/>
              <a:gd name="T30" fmla="*/ 32 w 96"/>
              <a:gd name="T31" fmla="*/ 28 h 96"/>
              <a:gd name="T32" fmla="*/ 34 w 96"/>
              <a:gd name="T33" fmla="*/ 25 h 96"/>
              <a:gd name="T34" fmla="*/ 38 w 96"/>
              <a:gd name="T35" fmla="*/ 25 h 96"/>
              <a:gd name="T36" fmla="*/ 72 w 96"/>
              <a:gd name="T37" fmla="*/ 45 h 96"/>
              <a:gd name="T38" fmla="*/ 74 w 96"/>
              <a:gd name="T39" fmla="*/ 48 h 96"/>
              <a:gd name="T40" fmla="*/ 72 w 96"/>
              <a:gd name="T41"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96">
                <a:moveTo>
                  <a:pt x="48" y="96"/>
                </a:moveTo>
                <a:cubicBezTo>
                  <a:pt x="22" y="96"/>
                  <a:pt x="0" y="75"/>
                  <a:pt x="0" y="48"/>
                </a:cubicBezTo>
                <a:cubicBezTo>
                  <a:pt x="0" y="22"/>
                  <a:pt x="22" y="0"/>
                  <a:pt x="48" y="0"/>
                </a:cubicBezTo>
                <a:cubicBezTo>
                  <a:pt x="74" y="0"/>
                  <a:pt x="96" y="22"/>
                  <a:pt x="96" y="48"/>
                </a:cubicBezTo>
                <a:cubicBezTo>
                  <a:pt x="96" y="75"/>
                  <a:pt x="74" y="96"/>
                  <a:pt x="48" y="96"/>
                </a:cubicBezTo>
                <a:close/>
                <a:moveTo>
                  <a:pt x="48" y="14"/>
                </a:moveTo>
                <a:cubicBezTo>
                  <a:pt x="29" y="14"/>
                  <a:pt x="14" y="30"/>
                  <a:pt x="14" y="48"/>
                </a:cubicBezTo>
                <a:cubicBezTo>
                  <a:pt x="14" y="67"/>
                  <a:pt x="29" y="82"/>
                  <a:pt x="48" y="82"/>
                </a:cubicBezTo>
                <a:cubicBezTo>
                  <a:pt x="67" y="82"/>
                  <a:pt x="82" y="67"/>
                  <a:pt x="82" y="48"/>
                </a:cubicBezTo>
                <a:cubicBezTo>
                  <a:pt x="82" y="30"/>
                  <a:pt x="67" y="14"/>
                  <a:pt x="48" y="14"/>
                </a:cubicBezTo>
                <a:close/>
                <a:moveTo>
                  <a:pt x="72" y="52"/>
                </a:moveTo>
                <a:cubicBezTo>
                  <a:pt x="38" y="72"/>
                  <a:pt x="38" y="72"/>
                  <a:pt x="38" y="72"/>
                </a:cubicBezTo>
                <a:cubicBezTo>
                  <a:pt x="37" y="72"/>
                  <a:pt x="37" y="72"/>
                  <a:pt x="36" y="72"/>
                </a:cubicBezTo>
                <a:cubicBezTo>
                  <a:pt x="35" y="72"/>
                  <a:pt x="35" y="72"/>
                  <a:pt x="34" y="72"/>
                </a:cubicBezTo>
                <a:cubicBezTo>
                  <a:pt x="33" y="71"/>
                  <a:pt x="32" y="70"/>
                  <a:pt x="32" y="68"/>
                </a:cubicBezTo>
                <a:cubicBezTo>
                  <a:pt x="32" y="28"/>
                  <a:pt x="32" y="28"/>
                  <a:pt x="32" y="28"/>
                </a:cubicBezTo>
                <a:cubicBezTo>
                  <a:pt x="32" y="27"/>
                  <a:pt x="33" y="26"/>
                  <a:pt x="34" y="25"/>
                </a:cubicBezTo>
                <a:cubicBezTo>
                  <a:pt x="35" y="24"/>
                  <a:pt x="37" y="24"/>
                  <a:pt x="38" y="25"/>
                </a:cubicBezTo>
                <a:cubicBezTo>
                  <a:pt x="72" y="45"/>
                  <a:pt x="72" y="45"/>
                  <a:pt x="72" y="45"/>
                </a:cubicBezTo>
                <a:cubicBezTo>
                  <a:pt x="73" y="46"/>
                  <a:pt x="74" y="47"/>
                  <a:pt x="74" y="48"/>
                </a:cubicBezTo>
                <a:cubicBezTo>
                  <a:pt x="74" y="50"/>
                  <a:pt x="73" y="51"/>
                  <a:pt x="72" y="5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83">
            <a:extLst>
              <a:ext uri="{FF2B5EF4-FFF2-40B4-BE49-F238E27FC236}">
                <a16:creationId xmlns:a16="http://schemas.microsoft.com/office/drawing/2014/main" id="{E0600C3F-5733-41DB-9E3F-294CDBA9D897}"/>
              </a:ext>
            </a:extLst>
          </p:cNvPr>
          <p:cNvSpPr>
            <a:spLocks/>
          </p:cNvSpPr>
          <p:nvPr userDrawn="1"/>
        </p:nvSpPr>
        <p:spPr bwMode="auto">
          <a:xfrm>
            <a:off x="10104438" y="1374776"/>
            <a:ext cx="360363" cy="360363"/>
          </a:xfrm>
          <a:custGeom>
            <a:avLst/>
            <a:gdLst>
              <a:gd name="T0" fmla="*/ 96 w 96"/>
              <a:gd name="T1" fmla="*/ 36 h 96"/>
              <a:gd name="T2" fmla="*/ 92 w 96"/>
              <a:gd name="T3" fmla="*/ 40 h 96"/>
              <a:gd name="T4" fmla="*/ 64 w 96"/>
              <a:gd name="T5" fmla="*/ 40 h 96"/>
              <a:gd name="T6" fmla="*/ 60 w 96"/>
              <a:gd name="T7" fmla="*/ 38 h 96"/>
              <a:gd name="T8" fmla="*/ 61 w 96"/>
              <a:gd name="T9" fmla="*/ 34 h 96"/>
              <a:gd name="T10" fmla="*/ 70 w 96"/>
              <a:gd name="T11" fmla="*/ 25 h 96"/>
              <a:gd name="T12" fmla="*/ 48 w 96"/>
              <a:gd name="T13" fmla="*/ 16 h 96"/>
              <a:gd name="T14" fmla="*/ 16 w 96"/>
              <a:gd name="T15" fmla="*/ 48 h 96"/>
              <a:gd name="T16" fmla="*/ 48 w 96"/>
              <a:gd name="T17" fmla="*/ 80 h 96"/>
              <a:gd name="T18" fmla="*/ 73 w 96"/>
              <a:gd name="T19" fmla="*/ 68 h 96"/>
              <a:gd name="T20" fmla="*/ 75 w 96"/>
              <a:gd name="T21" fmla="*/ 67 h 96"/>
              <a:gd name="T22" fmla="*/ 76 w 96"/>
              <a:gd name="T23" fmla="*/ 68 h 96"/>
              <a:gd name="T24" fmla="*/ 85 w 96"/>
              <a:gd name="T25" fmla="*/ 76 h 96"/>
              <a:gd name="T26" fmla="*/ 85 w 96"/>
              <a:gd name="T27" fmla="*/ 79 h 96"/>
              <a:gd name="T28" fmla="*/ 48 w 96"/>
              <a:gd name="T29" fmla="*/ 96 h 96"/>
              <a:gd name="T30" fmla="*/ 0 w 96"/>
              <a:gd name="T31" fmla="*/ 48 h 96"/>
              <a:gd name="T32" fmla="*/ 48 w 96"/>
              <a:gd name="T33" fmla="*/ 0 h 96"/>
              <a:gd name="T34" fmla="*/ 81 w 96"/>
              <a:gd name="T35" fmla="*/ 14 h 96"/>
              <a:gd name="T36" fmla="*/ 89 w 96"/>
              <a:gd name="T37" fmla="*/ 6 h 96"/>
              <a:gd name="T38" fmla="*/ 93 w 96"/>
              <a:gd name="T39" fmla="*/ 5 h 96"/>
              <a:gd name="T40" fmla="*/ 96 w 96"/>
              <a:gd name="T41" fmla="*/ 8 h 96"/>
              <a:gd name="T42" fmla="*/ 96 w 96"/>
              <a:gd name="T43" fmla="*/ 3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96">
                <a:moveTo>
                  <a:pt x="96" y="36"/>
                </a:moveTo>
                <a:cubicBezTo>
                  <a:pt x="96" y="39"/>
                  <a:pt x="94" y="40"/>
                  <a:pt x="92" y="40"/>
                </a:cubicBezTo>
                <a:cubicBezTo>
                  <a:pt x="64" y="40"/>
                  <a:pt x="64" y="40"/>
                  <a:pt x="64" y="40"/>
                </a:cubicBezTo>
                <a:cubicBezTo>
                  <a:pt x="62" y="40"/>
                  <a:pt x="61" y="39"/>
                  <a:pt x="60" y="38"/>
                </a:cubicBezTo>
                <a:cubicBezTo>
                  <a:pt x="60" y="36"/>
                  <a:pt x="60" y="35"/>
                  <a:pt x="61" y="34"/>
                </a:cubicBezTo>
                <a:cubicBezTo>
                  <a:pt x="70" y="25"/>
                  <a:pt x="70" y="25"/>
                  <a:pt x="70" y="25"/>
                </a:cubicBezTo>
                <a:cubicBezTo>
                  <a:pt x="64" y="20"/>
                  <a:pt x="56" y="16"/>
                  <a:pt x="48" y="16"/>
                </a:cubicBezTo>
                <a:cubicBezTo>
                  <a:pt x="30" y="16"/>
                  <a:pt x="16" y="31"/>
                  <a:pt x="16" y="48"/>
                </a:cubicBezTo>
                <a:cubicBezTo>
                  <a:pt x="16" y="66"/>
                  <a:pt x="30" y="80"/>
                  <a:pt x="48" y="80"/>
                </a:cubicBezTo>
                <a:cubicBezTo>
                  <a:pt x="58" y="80"/>
                  <a:pt x="67" y="76"/>
                  <a:pt x="73" y="68"/>
                </a:cubicBezTo>
                <a:cubicBezTo>
                  <a:pt x="73" y="68"/>
                  <a:pt x="74" y="67"/>
                  <a:pt x="75" y="67"/>
                </a:cubicBezTo>
                <a:cubicBezTo>
                  <a:pt x="75" y="67"/>
                  <a:pt x="76" y="67"/>
                  <a:pt x="76" y="68"/>
                </a:cubicBezTo>
                <a:cubicBezTo>
                  <a:pt x="85" y="76"/>
                  <a:pt x="85" y="76"/>
                  <a:pt x="85" y="76"/>
                </a:cubicBezTo>
                <a:cubicBezTo>
                  <a:pt x="85" y="77"/>
                  <a:pt x="85" y="78"/>
                  <a:pt x="85" y="79"/>
                </a:cubicBezTo>
                <a:cubicBezTo>
                  <a:pt x="76" y="90"/>
                  <a:pt x="62" y="96"/>
                  <a:pt x="48" y="96"/>
                </a:cubicBezTo>
                <a:cubicBezTo>
                  <a:pt x="22" y="96"/>
                  <a:pt x="0" y="75"/>
                  <a:pt x="0" y="48"/>
                </a:cubicBezTo>
                <a:cubicBezTo>
                  <a:pt x="0" y="22"/>
                  <a:pt x="22" y="0"/>
                  <a:pt x="48" y="0"/>
                </a:cubicBezTo>
                <a:cubicBezTo>
                  <a:pt x="60" y="0"/>
                  <a:pt x="72" y="5"/>
                  <a:pt x="81" y="14"/>
                </a:cubicBezTo>
                <a:cubicBezTo>
                  <a:pt x="89" y="6"/>
                  <a:pt x="89" y="6"/>
                  <a:pt x="89" y="6"/>
                </a:cubicBezTo>
                <a:cubicBezTo>
                  <a:pt x="90" y="4"/>
                  <a:pt x="92" y="4"/>
                  <a:pt x="93" y="5"/>
                </a:cubicBezTo>
                <a:cubicBezTo>
                  <a:pt x="95" y="5"/>
                  <a:pt x="96" y="7"/>
                  <a:pt x="96" y="8"/>
                </a:cubicBezTo>
                <a:lnTo>
                  <a:pt x="96" y="36"/>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84">
            <a:extLst>
              <a:ext uri="{FF2B5EF4-FFF2-40B4-BE49-F238E27FC236}">
                <a16:creationId xmlns:a16="http://schemas.microsoft.com/office/drawing/2014/main" id="{6106A92A-DEB7-4855-9032-AC266E1E9836}"/>
              </a:ext>
            </a:extLst>
          </p:cNvPr>
          <p:cNvSpPr>
            <a:spLocks noEditPoints="1"/>
          </p:cNvSpPr>
          <p:nvPr userDrawn="1"/>
        </p:nvSpPr>
        <p:spPr bwMode="auto">
          <a:xfrm>
            <a:off x="10706101" y="1344613"/>
            <a:ext cx="449263" cy="390525"/>
          </a:xfrm>
          <a:custGeom>
            <a:avLst/>
            <a:gdLst>
              <a:gd name="T0" fmla="*/ 120 w 120"/>
              <a:gd name="T1" fmla="*/ 32 h 104"/>
              <a:gd name="T2" fmla="*/ 120 w 120"/>
              <a:gd name="T3" fmla="*/ 88 h 104"/>
              <a:gd name="T4" fmla="*/ 104 w 120"/>
              <a:gd name="T5" fmla="*/ 104 h 104"/>
              <a:gd name="T6" fmla="*/ 16 w 120"/>
              <a:gd name="T7" fmla="*/ 104 h 104"/>
              <a:gd name="T8" fmla="*/ 0 w 120"/>
              <a:gd name="T9" fmla="*/ 88 h 104"/>
              <a:gd name="T10" fmla="*/ 0 w 120"/>
              <a:gd name="T11" fmla="*/ 32 h 104"/>
              <a:gd name="T12" fmla="*/ 16 w 120"/>
              <a:gd name="T13" fmla="*/ 16 h 104"/>
              <a:gd name="T14" fmla="*/ 30 w 120"/>
              <a:gd name="T15" fmla="*/ 16 h 104"/>
              <a:gd name="T16" fmla="*/ 33 w 120"/>
              <a:gd name="T17" fmla="*/ 8 h 104"/>
              <a:gd name="T18" fmla="*/ 44 w 120"/>
              <a:gd name="T19" fmla="*/ 0 h 104"/>
              <a:gd name="T20" fmla="*/ 76 w 120"/>
              <a:gd name="T21" fmla="*/ 0 h 104"/>
              <a:gd name="T22" fmla="*/ 87 w 120"/>
              <a:gd name="T23" fmla="*/ 8 h 104"/>
              <a:gd name="T24" fmla="*/ 90 w 120"/>
              <a:gd name="T25" fmla="*/ 16 h 104"/>
              <a:gd name="T26" fmla="*/ 104 w 120"/>
              <a:gd name="T27" fmla="*/ 16 h 104"/>
              <a:gd name="T28" fmla="*/ 120 w 120"/>
              <a:gd name="T29" fmla="*/ 32 h 104"/>
              <a:gd name="T30" fmla="*/ 88 w 120"/>
              <a:gd name="T31" fmla="*/ 60 h 104"/>
              <a:gd name="T32" fmla="*/ 60 w 120"/>
              <a:gd name="T33" fmla="*/ 32 h 104"/>
              <a:gd name="T34" fmla="*/ 32 w 120"/>
              <a:gd name="T35" fmla="*/ 60 h 104"/>
              <a:gd name="T36" fmla="*/ 60 w 120"/>
              <a:gd name="T37" fmla="*/ 88 h 104"/>
              <a:gd name="T38" fmla="*/ 88 w 120"/>
              <a:gd name="T39" fmla="*/ 60 h 104"/>
              <a:gd name="T40" fmla="*/ 78 w 120"/>
              <a:gd name="T41" fmla="*/ 60 h 104"/>
              <a:gd name="T42" fmla="*/ 60 w 120"/>
              <a:gd name="T43" fmla="*/ 78 h 104"/>
              <a:gd name="T44" fmla="*/ 42 w 120"/>
              <a:gd name="T45" fmla="*/ 60 h 104"/>
              <a:gd name="T46" fmla="*/ 60 w 120"/>
              <a:gd name="T47" fmla="*/ 42 h 104"/>
              <a:gd name="T48" fmla="*/ 78 w 120"/>
              <a:gd name="T49" fmla="*/ 6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0" h="104">
                <a:moveTo>
                  <a:pt x="120" y="32"/>
                </a:moveTo>
                <a:cubicBezTo>
                  <a:pt x="120" y="88"/>
                  <a:pt x="120" y="88"/>
                  <a:pt x="120" y="88"/>
                </a:cubicBezTo>
                <a:cubicBezTo>
                  <a:pt x="120" y="97"/>
                  <a:pt x="113" y="104"/>
                  <a:pt x="104" y="104"/>
                </a:cubicBezTo>
                <a:cubicBezTo>
                  <a:pt x="16" y="104"/>
                  <a:pt x="16" y="104"/>
                  <a:pt x="16" y="104"/>
                </a:cubicBezTo>
                <a:cubicBezTo>
                  <a:pt x="7" y="104"/>
                  <a:pt x="0" y="97"/>
                  <a:pt x="0" y="88"/>
                </a:cubicBezTo>
                <a:cubicBezTo>
                  <a:pt x="0" y="32"/>
                  <a:pt x="0" y="32"/>
                  <a:pt x="0" y="32"/>
                </a:cubicBezTo>
                <a:cubicBezTo>
                  <a:pt x="0" y="24"/>
                  <a:pt x="7" y="16"/>
                  <a:pt x="16" y="16"/>
                </a:cubicBezTo>
                <a:cubicBezTo>
                  <a:pt x="30" y="16"/>
                  <a:pt x="30" y="16"/>
                  <a:pt x="30" y="16"/>
                </a:cubicBezTo>
                <a:cubicBezTo>
                  <a:pt x="33" y="8"/>
                  <a:pt x="33" y="8"/>
                  <a:pt x="33" y="8"/>
                </a:cubicBezTo>
                <a:cubicBezTo>
                  <a:pt x="35" y="4"/>
                  <a:pt x="39" y="0"/>
                  <a:pt x="44" y="0"/>
                </a:cubicBezTo>
                <a:cubicBezTo>
                  <a:pt x="76" y="0"/>
                  <a:pt x="76" y="0"/>
                  <a:pt x="76" y="0"/>
                </a:cubicBezTo>
                <a:cubicBezTo>
                  <a:pt x="80" y="0"/>
                  <a:pt x="85" y="4"/>
                  <a:pt x="87" y="8"/>
                </a:cubicBezTo>
                <a:cubicBezTo>
                  <a:pt x="90" y="16"/>
                  <a:pt x="90" y="16"/>
                  <a:pt x="90" y="16"/>
                </a:cubicBezTo>
                <a:cubicBezTo>
                  <a:pt x="104" y="16"/>
                  <a:pt x="104" y="16"/>
                  <a:pt x="104" y="16"/>
                </a:cubicBezTo>
                <a:cubicBezTo>
                  <a:pt x="113" y="16"/>
                  <a:pt x="120" y="24"/>
                  <a:pt x="120" y="32"/>
                </a:cubicBezTo>
                <a:close/>
                <a:moveTo>
                  <a:pt x="88" y="60"/>
                </a:moveTo>
                <a:cubicBezTo>
                  <a:pt x="88" y="45"/>
                  <a:pt x="75" y="32"/>
                  <a:pt x="60" y="32"/>
                </a:cubicBezTo>
                <a:cubicBezTo>
                  <a:pt x="44" y="32"/>
                  <a:pt x="32" y="45"/>
                  <a:pt x="32" y="60"/>
                </a:cubicBezTo>
                <a:cubicBezTo>
                  <a:pt x="32" y="76"/>
                  <a:pt x="44" y="88"/>
                  <a:pt x="60" y="88"/>
                </a:cubicBezTo>
                <a:cubicBezTo>
                  <a:pt x="75" y="88"/>
                  <a:pt x="88" y="76"/>
                  <a:pt x="88" y="60"/>
                </a:cubicBezTo>
                <a:close/>
                <a:moveTo>
                  <a:pt x="78" y="60"/>
                </a:moveTo>
                <a:cubicBezTo>
                  <a:pt x="78" y="70"/>
                  <a:pt x="70" y="78"/>
                  <a:pt x="60" y="78"/>
                </a:cubicBezTo>
                <a:cubicBezTo>
                  <a:pt x="50" y="78"/>
                  <a:pt x="42" y="70"/>
                  <a:pt x="42" y="60"/>
                </a:cubicBezTo>
                <a:cubicBezTo>
                  <a:pt x="42" y="50"/>
                  <a:pt x="50" y="42"/>
                  <a:pt x="60" y="42"/>
                </a:cubicBezTo>
                <a:cubicBezTo>
                  <a:pt x="70" y="42"/>
                  <a:pt x="78" y="50"/>
                  <a:pt x="78" y="6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85">
            <a:extLst>
              <a:ext uri="{FF2B5EF4-FFF2-40B4-BE49-F238E27FC236}">
                <a16:creationId xmlns:a16="http://schemas.microsoft.com/office/drawing/2014/main" id="{85FAF352-C031-4F07-8E53-774259BBB033}"/>
              </a:ext>
            </a:extLst>
          </p:cNvPr>
          <p:cNvSpPr>
            <a:spLocks/>
          </p:cNvSpPr>
          <p:nvPr userDrawn="1"/>
        </p:nvSpPr>
        <p:spPr bwMode="auto">
          <a:xfrm>
            <a:off x="1039813" y="2152651"/>
            <a:ext cx="420688" cy="301625"/>
          </a:xfrm>
          <a:custGeom>
            <a:avLst/>
            <a:gdLst>
              <a:gd name="T0" fmla="*/ 112 w 112"/>
              <a:gd name="T1" fmla="*/ 74 h 80"/>
              <a:gd name="T2" fmla="*/ 109 w 112"/>
              <a:gd name="T3" fmla="*/ 78 h 80"/>
              <a:gd name="T4" fmla="*/ 108 w 112"/>
              <a:gd name="T5" fmla="*/ 78 h 80"/>
              <a:gd name="T6" fmla="*/ 105 w 112"/>
              <a:gd name="T7" fmla="*/ 77 h 80"/>
              <a:gd name="T8" fmla="*/ 80 w 112"/>
              <a:gd name="T9" fmla="*/ 52 h 80"/>
              <a:gd name="T10" fmla="*/ 80 w 112"/>
              <a:gd name="T11" fmla="*/ 62 h 80"/>
              <a:gd name="T12" fmla="*/ 62 w 112"/>
              <a:gd name="T13" fmla="*/ 80 h 80"/>
              <a:gd name="T14" fmla="*/ 18 w 112"/>
              <a:gd name="T15" fmla="*/ 80 h 80"/>
              <a:gd name="T16" fmla="*/ 0 w 112"/>
              <a:gd name="T17" fmla="*/ 62 h 80"/>
              <a:gd name="T18" fmla="*/ 0 w 112"/>
              <a:gd name="T19" fmla="*/ 18 h 80"/>
              <a:gd name="T20" fmla="*/ 18 w 112"/>
              <a:gd name="T21" fmla="*/ 0 h 80"/>
              <a:gd name="T22" fmla="*/ 62 w 112"/>
              <a:gd name="T23" fmla="*/ 0 h 80"/>
              <a:gd name="T24" fmla="*/ 80 w 112"/>
              <a:gd name="T25" fmla="*/ 18 h 80"/>
              <a:gd name="T26" fmla="*/ 80 w 112"/>
              <a:gd name="T27" fmla="*/ 29 h 80"/>
              <a:gd name="T28" fmla="*/ 105 w 112"/>
              <a:gd name="T29" fmla="*/ 3 h 80"/>
              <a:gd name="T30" fmla="*/ 108 w 112"/>
              <a:gd name="T31" fmla="*/ 2 h 80"/>
              <a:gd name="T32" fmla="*/ 109 w 112"/>
              <a:gd name="T33" fmla="*/ 3 h 80"/>
              <a:gd name="T34" fmla="*/ 112 w 112"/>
              <a:gd name="T35" fmla="*/ 6 h 80"/>
              <a:gd name="T36" fmla="*/ 112 w 112"/>
              <a:gd name="T37" fmla="*/ 7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2" h="80">
                <a:moveTo>
                  <a:pt x="112" y="74"/>
                </a:moveTo>
                <a:cubicBezTo>
                  <a:pt x="112" y="76"/>
                  <a:pt x="111" y="77"/>
                  <a:pt x="109" y="78"/>
                </a:cubicBezTo>
                <a:cubicBezTo>
                  <a:pt x="109" y="78"/>
                  <a:pt x="108" y="78"/>
                  <a:pt x="108" y="78"/>
                </a:cubicBezTo>
                <a:cubicBezTo>
                  <a:pt x="106" y="78"/>
                  <a:pt x="105" y="78"/>
                  <a:pt x="105" y="77"/>
                </a:cubicBezTo>
                <a:cubicBezTo>
                  <a:pt x="80" y="52"/>
                  <a:pt x="80" y="52"/>
                  <a:pt x="80" y="52"/>
                </a:cubicBezTo>
                <a:cubicBezTo>
                  <a:pt x="80" y="62"/>
                  <a:pt x="80" y="62"/>
                  <a:pt x="80" y="62"/>
                </a:cubicBezTo>
                <a:cubicBezTo>
                  <a:pt x="80" y="72"/>
                  <a:pt x="72" y="80"/>
                  <a:pt x="62" y="80"/>
                </a:cubicBezTo>
                <a:cubicBezTo>
                  <a:pt x="18" y="80"/>
                  <a:pt x="18" y="80"/>
                  <a:pt x="18" y="80"/>
                </a:cubicBezTo>
                <a:cubicBezTo>
                  <a:pt x="8" y="80"/>
                  <a:pt x="0" y="72"/>
                  <a:pt x="0" y="62"/>
                </a:cubicBezTo>
                <a:cubicBezTo>
                  <a:pt x="0" y="18"/>
                  <a:pt x="0" y="18"/>
                  <a:pt x="0" y="18"/>
                </a:cubicBezTo>
                <a:cubicBezTo>
                  <a:pt x="0" y="8"/>
                  <a:pt x="8" y="0"/>
                  <a:pt x="18" y="0"/>
                </a:cubicBezTo>
                <a:cubicBezTo>
                  <a:pt x="62" y="0"/>
                  <a:pt x="62" y="0"/>
                  <a:pt x="62" y="0"/>
                </a:cubicBezTo>
                <a:cubicBezTo>
                  <a:pt x="72" y="0"/>
                  <a:pt x="80" y="8"/>
                  <a:pt x="80" y="18"/>
                </a:cubicBezTo>
                <a:cubicBezTo>
                  <a:pt x="80" y="29"/>
                  <a:pt x="80" y="29"/>
                  <a:pt x="80" y="29"/>
                </a:cubicBezTo>
                <a:cubicBezTo>
                  <a:pt x="105" y="3"/>
                  <a:pt x="105" y="3"/>
                  <a:pt x="105" y="3"/>
                </a:cubicBezTo>
                <a:cubicBezTo>
                  <a:pt x="105" y="3"/>
                  <a:pt x="106" y="2"/>
                  <a:pt x="108" y="2"/>
                </a:cubicBezTo>
                <a:cubicBezTo>
                  <a:pt x="108" y="2"/>
                  <a:pt x="109" y="2"/>
                  <a:pt x="109" y="3"/>
                </a:cubicBezTo>
                <a:cubicBezTo>
                  <a:pt x="111" y="3"/>
                  <a:pt x="112" y="5"/>
                  <a:pt x="112" y="6"/>
                </a:cubicBezTo>
                <a:lnTo>
                  <a:pt x="112" y="7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86">
            <a:extLst>
              <a:ext uri="{FF2B5EF4-FFF2-40B4-BE49-F238E27FC236}">
                <a16:creationId xmlns:a16="http://schemas.microsoft.com/office/drawing/2014/main" id="{024A0AC1-9588-43E8-AB4D-4C798D98D407}"/>
              </a:ext>
            </a:extLst>
          </p:cNvPr>
          <p:cNvSpPr>
            <a:spLocks noEditPoints="1"/>
          </p:cNvSpPr>
          <p:nvPr userDrawn="1"/>
        </p:nvSpPr>
        <p:spPr bwMode="auto">
          <a:xfrm>
            <a:off x="1716088" y="2122488"/>
            <a:ext cx="360363" cy="361950"/>
          </a:xfrm>
          <a:custGeom>
            <a:avLst/>
            <a:gdLst>
              <a:gd name="T0" fmla="*/ 94 w 96"/>
              <a:gd name="T1" fmla="*/ 59 h 96"/>
              <a:gd name="T2" fmla="*/ 47 w 96"/>
              <a:gd name="T3" fmla="*/ 96 h 96"/>
              <a:gd name="T4" fmla="*/ 15 w 96"/>
              <a:gd name="T5" fmla="*/ 83 h 96"/>
              <a:gd name="T6" fmla="*/ 7 w 96"/>
              <a:gd name="T7" fmla="*/ 91 h 96"/>
              <a:gd name="T8" fmla="*/ 4 w 96"/>
              <a:gd name="T9" fmla="*/ 92 h 96"/>
              <a:gd name="T10" fmla="*/ 0 w 96"/>
              <a:gd name="T11" fmla="*/ 88 h 96"/>
              <a:gd name="T12" fmla="*/ 0 w 96"/>
              <a:gd name="T13" fmla="*/ 60 h 96"/>
              <a:gd name="T14" fmla="*/ 4 w 96"/>
              <a:gd name="T15" fmla="*/ 56 h 96"/>
              <a:gd name="T16" fmla="*/ 32 w 96"/>
              <a:gd name="T17" fmla="*/ 56 h 96"/>
              <a:gd name="T18" fmla="*/ 36 w 96"/>
              <a:gd name="T19" fmla="*/ 60 h 96"/>
              <a:gd name="T20" fmla="*/ 34 w 96"/>
              <a:gd name="T21" fmla="*/ 63 h 96"/>
              <a:gd name="T22" fmla="*/ 26 w 96"/>
              <a:gd name="T23" fmla="*/ 72 h 96"/>
              <a:gd name="T24" fmla="*/ 48 w 96"/>
              <a:gd name="T25" fmla="*/ 80 h 96"/>
              <a:gd name="T26" fmla="*/ 75 w 96"/>
              <a:gd name="T27" fmla="*/ 65 h 96"/>
              <a:gd name="T28" fmla="*/ 78 w 96"/>
              <a:gd name="T29" fmla="*/ 58 h 96"/>
              <a:gd name="T30" fmla="*/ 80 w 96"/>
              <a:gd name="T31" fmla="*/ 56 h 96"/>
              <a:gd name="T32" fmla="*/ 92 w 96"/>
              <a:gd name="T33" fmla="*/ 56 h 96"/>
              <a:gd name="T34" fmla="*/ 94 w 96"/>
              <a:gd name="T35" fmla="*/ 58 h 96"/>
              <a:gd name="T36" fmla="*/ 94 w 96"/>
              <a:gd name="T37" fmla="*/ 59 h 96"/>
              <a:gd name="T38" fmla="*/ 96 w 96"/>
              <a:gd name="T39" fmla="*/ 36 h 96"/>
              <a:gd name="T40" fmla="*/ 92 w 96"/>
              <a:gd name="T41" fmla="*/ 40 h 96"/>
              <a:gd name="T42" fmla="*/ 64 w 96"/>
              <a:gd name="T43" fmla="*/ 40 h 96"/>
              <a:gd name="T44" fmla="*/ 60 w 96"/>
              <a:gd name="T45" fmla="*/ 36 h 96"/>
              <a:gd name="T46" fmla="*/ 61 w 96"/>
              <a:gd name="T47" fmla="*/ 33 h 96"/>
              <a:gd name="T48" fmla="*/ 69 w 96"/>
              <a:gd name="T49" fmla="*/ 25 h 96"/>
              <a:gd name="T50" fmla="*/ 48 w 96"/>
              <a:gd name="T51" fmla="*/ 16 h 96"/>
              <a:gd name="T52" fmla="*/ 20 w 96"/>
              <a:gd name="T53" fmla="*/ 31 h 96"/>
              <a:gd name="T54" fmla="*/ 17 w 96"/>
              <a:gd name="T55" fmla="*/ 39 h 96"/>
              <a:gd name="T56" fmla="*/ 15 w 96"/>
              <a:gd name="T57" fmla="*/ 40 h 96"/>
              <a:gd name="T58" fmla="*/ 3 w 96"/>
              <a:gd name="T59" fmla="*/ 40 h 96"/>
              <a:gd name="T60" fmla="*/ 1 w 96"/>
              <a:gd name="T61" fmla="*/ 38 h 96"/>
              <a:gd name="T62" fmla="*/ 1 w 96"/>
              <a:gd name="T63" fmla="*/ 38 h 96"/>
              <a:gd name="T64" fmla="*/ 48 w 96"/>
              <a:gd name="T65" fmla="*/ 0 h 96"/>
              <a:gd name="T66" fmla="*/ 81 w 96"/>
              <a:gd name="T67" fmla="*/ 14 h 96"/>
              <a:gd name="T68" fmla="*/ 89 w 96"/>
              <a:gd name="T69" fmla="*/ 5 h 96"/>
              <a:gd name="T70" fmla="*/ 92 w 96"/>
              <a:gd name="T71" fmla="*/ 4 h 96"/>
              <a:gd name="T72" fmla="*/ 96 w 96"/>
              <a:gd name="T73" fmla="*/ 8 h 96"/>
              <a:gd name="T74" fmla="*/ 96 w 96"/>
              <a:gd name="T75" fmla="*/ 3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 h="96">
                <a:moveTo>
                  <a:pt x="94" y="59"/>
                </a:moveTo>
                <a:cubicBezTo>
                  <a:pt x="89" y="81"/>
                  <a:pt x="70" y="96"/>
                  <a:pt x="47" y="96"/>
                </a:cubicBezTo>
                <a:cubicBezTo>
                  <a:pt x="35" y="96"/>
                  <a:pt x="23" y="91"/>
                  <a:pt x="15" y="83"/>
                </a:cubicBezTo>
                <a:cubicBezTo>
                  <a:pt x="7" y="91"/>
                  <a:pt x="7" y="91"/>
                  <a:pt x="7" y="91"/>
                </a:cubicBezTo>
                <a:cubicBezTo>
                  <a:pt x="6" y="92"/>
                  <a:pt x="5" y="92"/>
                  <a:pt x="4" y="92"/>
                </a:cubicBezTo>
                <a:cubicBezTo>
                  <a:pt x="2" y="92"/>
                  <a:pt x="0" y="90"/>
                  <a:pt x="0" y="88"/>
                </a:cubicBezTo>
                <a:cubicBezTo>
                  <a:pt x="0" y="60"/>
                  <a:pt x="0" y="60"/>
                  <a:pt x="0" y="60"/>
                </a:cubicBezTo>
                <a:cubicBezTo>
                  <a:pt x="0" y="58"/>
                  <a:pt x="2" y="56"/>
                  <a:pt x="4" y="56"/>
                </a:cubicBezTo>
                <a:cubicBezTo>
                  <a:pt x="32" y="56"/>
                  <a:pt x="32" y="56"/>
                  <a:pt x="32" y="56"/>
                </a:cubicBezTo>
                <a:cubicBezTo>
                  <a:pt x="34" y="56"/>
                  <a:pt x="36" y="58"/>
                  <a:pt x="36" y="60"/>
                </a:cubicBezTo>
                <a:cubicBezTo>
                  <a:pt x="36" y="61"/>
                  <a:pt x="35" y="62"/>
                  <a:pt x="34" y="63"/>
                </a:cubicBezTo>
                <a:cubicBezTo>
                  <a:pt x="26" y="72"/>
                  <a:pt x="26" y="72"/>
                  <a:pt x="26" y="72"/>
                </a:cubicBezTo>
                <a:cubicBezTo>
                  <a:pt x="32" y="77"/>
                  <a:pt x="40" y="80"/>
                  <a:pt x="48" y="80"/>
                </a:cubicBezTo>
                <a:cubicBezTo>
                  <a:pt x="59" y="80"/>
                  <a:pt x="69" y="74"/>
                  <a:pt x="75" y="65"/>
                </a:cubicBezTo>
                <a:cubicBezTo>
                  <a:pt x="76" y="63"/>
                  <a:pt x="77" y="60"/>
                  <a:pt x="78" y="58"/>
                </a:cubicBezTo>
                <a:cubicBezTo>
                  <a:pt x="79" y="57"/>
                  <a:pt x="79" y="56"/>
                  <a:pt x="80" y="56"/>
                </a:cubicBezTo>
                <a:cubicBezTo>
                  <a:pt x="92" y="56"/>
                  <a:pt x="92" y="56"/>
                  <a:pt x="92" y="56"/>
                </a:cubicBezTo>
                <a:cubicBezTo>
                  <a:pt x="93" y="56"/>
                  <a:pt x="94" y="57"/>
                  <a:pt x="94" y="58"/>
                </a:cubicBezTo>
                <a:cubicBezTo>
                  <a:pt x="94" y="58"/>
                  <a:pt x="94" y="59"/>
                  <a:pt x="94" y="59"/>
                </a:cubicBezTo>
                <a:close/>
                <a:moveTo>
                  <a:pt x="96" y="36"/>
                </a:moveTo>
                <a:cubicBezTo>
                  <a:pt x="96" y="38"/>
                  <a:pt x="94" y="40"/>
                  <a:pt x="92" y="40"/>
                </a:cubicBezTo>
                <a:cubicBezTo>
                  <a:pt x="64" y="40"/>
                  <a:pt x="64" y="40"/>
                  <a:pt x="64" y="40"/>
                </a:cubicBezTo>
                <a:cubicBezTo>
                  <a:pt x="61" y="40"/>
                  <a:pt x="60" y="38"/>
                  <a:pt x="60" y="36"/>
                </a:cubicBezTo>
                <a:cubicBezTo>
                  <a:pt x="60" y="35"/>
                  <a:pt x="60" y="34"/>
                  <a:pt x="61" y="33"/>
                </a:cubicBezTo>
                <a:cubicBezTo>
                  <a:pt x="69" y="25"/>
                  <a:pt x="69" y="25"/>
                  <a:pt x="69" y="25"/>
                </a:cubicBezTo>
                <a:cubicBezTo>
                  <a:pt x="64" y="19"/>
                  <a:pt x="56" y="16"/>
                  <a:pt x="48" y="16"/>
                </a:cubicBezTo>
                <a:cubicBezTo>
                  <a:pt x="37" y="16"/>
                  <a:pt x="26" y="22"/>
                  <a:pt x="20" y="31"/>
                </a:cubicBezTo>
                <a:cubicBezTo>
                  <a:pt x="19" y="34"/>
                  <a:pt x="18" y="36"/>
                  <a:pt x="17" y="39"/>
                </a:cubicBezTo>
                <a:cubicBezTo>
                  <a:pt x="17" y="40"/>
                  <a:pt x="16" y="40"/>
                  <a:pt x="15" y="40"/>
                </a:cubicBezTo>
                <a:cubicBezTo>
                  <a:pt x="3" y="40"/>
                  <a:pt x="3" y="40"/>
                  <a:pt x="3" y="40"/>
                </a:cubicBezTo>
                <a:cubicBezTo>
                  <a:pt x="2" y="40"/>
                  <a:pt x="1" y="39"/>
                  <a:pt x="1" y="38"/>
                </a:cubicBezTo>
                <a:cubicBezTo>
                  <a:pt x="1" y="38"/>
                  <a:pt x="1" y="38"/>
                  <a:pt x="1" y="38"/>
                </a:cubicBezTo>
                <a:cubicBezTo>
                  <a:pt x="6" y="16"/>
                  <a:pt x="25" y="0"/>
                  <a:pt x="48" y="0"/>
                </a:cubicBezTo>
                <a:cubicBezTo>
                  <a:pt x="60" y="0"/>
                  <a:pt x="72" y="5"/>
                  <a:pt x="81" y="14"/>
                </a:cubicBezTo>
                <a:cubicBezTo>
                  <a:pt x="89" y="5"/>
                  <a:pt x="89" y="5"/>
                  <a:pt x="89" y="5"/>
                </a:cubicBezTo>
                <a:cubicBezTo>
                  <a:pt x="90" y="5"/>
                  <a:pt x="91" y="4"/>
                  <a:pt x="92" y="4"/>
                </a:cubicBezTo>
                <a:cubicBezTo>
                  <a:pt x="94" y="4"/>
                  <a:pt x="96" y="6"/>
                  <a:pt x="96" y="8"/>
                </a:cubicBezTo>
                <a:lnTo>
                  <a:pt x="96" y="36"/>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87">
            <a:extLst>
              <a:ext uri="{FF2B5EF4-FFF2-40B4-BE49-F238E27FC236}">
                <a16:creationId xmlns:a16="http://schemas.microsoft.com/office/drawing/2014/main" id="{66FEF05F-7111-4178-833B-33326DBF3DA7}"/>
              </a:ext>
            </a:extLst>
          </p:cNvPr>
          <p:cNvSpPr>
            <a:spLocks noEditPoints="1"/>
          </p:cNvSpPr>
          <p:nvPr userDrawn="1"/>
        </p:nvSpPr>
        <p:spPr bwMode="auto">
          <a:xfrm>
            <a:off x="2330451" y="2122488"/>
            <a:ext cx="417513" cy="331788"/>
          </a:xfrm>
          <a:custGeom>
            <a:avLst/>
            <a:gdLst>
              <a:gd name="T0" fmla="*/ 101 w 111"/>
              <a:gd name="T1" fmla="*/ 88 h 88"/>
              <a:gd name="T2" fmla="*/ 0 w 111"/>
              <a:gd name="T3" fmla="*/ 78 h 88"/>
              <a:gd name="T4" fmla="*/ 10 w 111"/>
              <a:gd name="T5" fmla="*/ 0 h 88"/>
              <a:gd name="T6" fmla="*/ 111 w 111"/>
              <a:gd name="T7" fmla="*/ 10 h 88"/>
              <a:gd name="T8" fmla="*/ 103 w 111"/>
              <a:gd name="T9" fmla="*/ 26 h 88"/>
              <a:gd name="T10" fmla="*/ 10 w 111"/>
              <a:gd name="T11" fmla="*/ 24 h 88"/>
              <a:gd name="T12" fmla="*/ 8 w 111"/>
              <a:gd name="T13" fmla="*/ 78 h 88"/>
              <a:gd name="T14" fmla="*/ 101 w 111"/>
              <a:gd name="T15" fmla="*/ 80 h 88"/>
              <a:gd name="T16" fmla="*/ 103 w 111"/>
              <a:gd name="T17" fmla="*/ 26 h 88"/>
              <a:gd name="T18" fmla="*/ 22 w 111"/>
              <a:gd name="T19" fmla="*/ 40 h 88"/>
              <a:gd name="T20" fmla="*/ 16 w 111"/>
              <a:gd name="T21" fmla="*/ 38 h 88"/>
              <a:gd name="T22" fmla="*/ 18 w 111"/>
              <a:gd name="T23" fmla="*/ 32 h 88"/>
              <a:gd name="T24" fmla="*/ 24 w 111"/>
              <a:gd name="T25" fmla="*/ 34 h 88"/>
              <a:gd name="T26" fmla="*/ 24 w 111"/>
              <a:gd name="T27" fmla="*/ 54 h 88"/>
              <a:gd name="T28" fmla="*/ 18 w 111"/>
              <a:gd name="T29" fmla="*/ 56 h 88"/>
              <a:gd name="T30" fmla="*/ 16 w 111"/>
              <a:gd name="T31" fmla="*/ 50 h 88"/>
              <a:gd name="T32" fmla="*/ 22 w 111"/>
              <a:gd name="T33" fmla="*/ 48 h 88"/>
              <a:gd name="T34" fmla="*/ 24 w 111"/>
              <a:gd name="T35" fmla="*/ 54 h 88"/>
              <a:gd name="T36" fmla="*/ 22 w 111"/>
              <a:gd name="T37" fmla="*/ 72 h 88"/>
              <a:gd name="T38" fmla="*/ 16 w 111"/>
              <a:gd name="T39" fmla="*/ 70 h 88"/>
              <a:gd name="T40" fmla="*/ 18 w 111"/>
              <a:gd name="T41" fmla="*/ 64 h 88"/>
              <a:gd name="T42" fmla="*/ 24 w 111"/>
              <a:gd name="T43" fmla="*/ 66 h 88"/>
              <a:gd name="T44" fmla="*/ 95 w 111"/>
              <a:gd name="T45" fmla="*/ 38 h 88"/>
              <a:gd name="T46" fmla="*/ 34 w 111"/>
              <a:gd name="T47" fmla="*/ 40 h 88"/>
              <a:gd name="T48" fmla="*/ 32 w 111"/>
              <a:gd name="T49" fmla="*/ 34 h 88"/>
              <a:gd name="T50" fmla="*/ 93 w 111"/>
              <a:gd name="T51" fmla="*/ 32 h 88"/>
              <a:gd name="T52" fmla="*/ 95 w 111"/>
              <a:gd name="T53" fmla="*/ 38 h 88"/>
              <a:gd name="T54" fmla="*/ 93 w 111"/>
              <a:gd name="T55" fmla="*/ 56 h 88"/>
              <a:gd name="T56" fmla="*/ 32 w 111"/>
              <a:gd name="T57" fmla="*/ 54 h 88"/>
              <a:gd name="T58" fmla="*/ 34 w 111"/>
              <a:gd name="T59" fmla="*/ 48 h 88"/>
              <a:gd name="T60" fmla="*/ 95 w 111"/>
              <a:gd name="T61" fmla="*/ 50 h 88"/>
              <a:gd name="T62" fmla="*/ 95 w 111"/>
              <a:gd name="T63" fmla="*/ 70 h 88"/>
              <a:gd name="T64" fmla="*/ 34 w 111"/>
              <a:gd name="T65" fmla="*/ 72 h 88"/>
              <a:gd name="T66" fmla="*/ 32 w 111"/>
              <a:gd name="T67" fmla="*/ 66 h 88"/>
              <a:gd name="T68" fmla="*/ 93 w 111"/>
              <a:gd name="T69" fmla="*/ 64 h 88"/>
              <a:gd name="T70" fmla="*/ 95 w 111"/>
              <a:gd name="T71"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1" h="88">
                <a:moveTo>
                  <a:pt x="111" y="78"/>
                </a:moveTo>
                <a:cubicBezTo>
                  <a:pt x="111" y="84"/>
                  <a:pt x="107" y="88"/>
                  <a:pt x="101" y="88"/>
                </a:cubicBezTo>
                <a:cubicBezTo>
                  <a:pt x="10" y="88"/>
                  <a:pt x="10" y="88"/>
                  <a:pt x="10" y="88"/>
                </a:cubicBezTo>
                <a:cubicBezTo>
                  <a:pt x="4" y="88"/>
                  <a:pt x="0" y="84"/>
                  <a:pt x="0" y="78"/>
                </a:cubicBezTo>
                <a:cubicBezTo>
                  <a:pt x="0" y="10"/>
                  <a:pt x="0" y="10"/>
                  <a:pt x="0" y="10"/>
                </a:cubicBezTo>
                <a:cubicBezTo>
                  <a:pt x="0" y="5"/>
                  <a:pt x="4" y="0"/>
                  <a:pt x="10" y="0"/>
                </a:cubicBezTo>
                <a:cubicBezTo>
                  <a:pt x="101" y="0"/>
                  <a:pt x="101" y="0"/>
                  <a:pt x="101" y="0"/>
                </a:cubicBezTo>
                <a:cubicBezTo>
                  <a:pt x="107" y="0"/>
                  <a:pt x="111" y="5"/>
                  <a:pt x="111" y="10"/>
                </a:cubicBezTo>
                <a:lnTo>
                  <a:pt x="111" y="78"/>
                </a:lnTo>
                <a:close/>
                <a:moveTo>
                  <a:pt x="103" y="26"/>
                </a:moveTo>
                <a:cubicBezTo>
                  <a:pt x="103" y="25"/>
                  <a:pt x="103" y="24"/>
                  <a:pt x="101" y="24"/>
                </a:cubicBezTo>
                <a:cubicBezTo>
                  <a:pt x="10" y="24"/>
                  <a:pt x="10" y="24"/>
                  <a:pt x="10" y="24"/>
                </a:cubicBezTo>
                <a:cubicBezTo>
                  <a:pt x="8" y="24"/>
                  <a:pt x="8" y="25"/>
                  <a:pt x="8" y="26"/>
                </a:cubicBezTo>
                <a:cubicBezTo>
                  <a:pt x="8" y="78"/>
                  <a:pt x="8" y="78"/>
                  <a:pt x="8" y="78"/>
                </a:cubicBezTo>
                <a:cubicBezTo>
                  <a:pt x="8" y="79"/>
                  <a:pt x="8" y="80"/>
                  <a:pt x="10" y="80"/>
                </a:cubicBezTo>
                <a:cubicBezTo>
                  <a:pt x="101" y="80"/>
                  <a:pt x="101" y="80"/>
                  <a:pt x="101" y="80"/>
                </a:cubicBezTo>
                <a:cubicBezTo>
                  <a:pt x="103" y="80"/>
                  <a:pt x="103" y="79"/>
                  <a:pt x="103" y="78"/>
                </a:cubicBezTo>
                <a:lnTo>
                  <a:pt x="103" y="26"/>
                </a:lnTo>
                <a:close/>
                <a:moveTo>
                  <a:pt x="24" y="38"/>
                </a:moveTo>
                <a:cubicBezTo>
                  <a:pt x="24" y="39"/>
                  <a:pt x="23" y="40"/>
                  <a:pt x="22" y="40"/>
                </a:cubicBezTo>
                <a:cubicBezTo>
                  <a:pt x="18" y="40"/>
                  <a:pt x="18" y="40"/>
                  <a:pt x="18" y="40"/>
                </a:cubicBezTo>
                <a:cubicBezTo>
                  <a:pt x="16" y="40"/>
                  <a:pt x="16" y="39"/>
                  <a:pt x="16" y="38"/>
                </a:cubicBezTo>
                <a:cubicBezTo>
                  <a:pt x="16" y="34"/>
                  <a:pt x="16" y="34"/>
                  <a:pt x="16" y="34"/>
                </a:cubicBezTo>
                <a:cubicBezTo>
                  <a:pt x="16" y="33"/>
                  <a:pt x="16" y="32"/>
                  <a:pt x="18" y="32"/>
                </a:cubicBezTo>
                <a:cubicBezTo>
                  <a:pt x="22" y="32"/>
                  <a:pt x="22" y="32"/>
                  <a:pt x="22" y="32"/>
                </a:cubicBezTo>
                <a:cubicBezTo>
                  <a:pt x="23" y="32"/>
                  <a:pt x="24" y="33"/>
                  <a:pt x="24" y="34"/>
                </a:cubicBezTo>
                <a:lnTo>
                  <a:pt x="24" y="38"/>
                </a:lnTo>
                <a:close/>
                <a:moveTo>
                  <a:pt x="24" y="54"/>
                </a:moveTo>
                <a:cubicBezTo>
                  <a:pt x="24" y="55"/>
                  <a:pt x="23" y="56"/>
                  <a:pt x="22" y="56"/>
                </a:cubicBezTo>
                <a:cubicBezTo>
                  <a:pt x="18" y="56"/>
                  <a:pt x="18" y="56"/>
                  <a:pt x="18" y="56"/>
                </a:cubicBezTo>
                <a:cubicBezTo>
                  <a:pt x="16" y="56"/>
                  <a:pt x="16" y="55"/>
                  <a:pt x="16" y="54"/>
                </a:cubicBezTo>
                <a:cubicBezTo>
                  <a:pt x="16" y="50"/>
                  <a:pt x="16" y="50"/>
                  <a:pt x="16" y="50"/>
                </a:cubicBezTo>
                <a:cubicBezTo>
                  <a:pt x="16" y="49"/>
                  <a:pt x="16" y="48"/>
                  <a:pt x="18" y="48"/>
                </a:cubicBezTo>
                <a:cubicBezTo>
                  <a:pt x="22" y="48"/>
                  <a:pt x="22" y="48"/>
                  <a:pt x="22" y="48"/>
                </a:cubicBezTo>
                <a:cubicBezTo>
                  <a:pt x="23" y="48"/>
                  <a:pt x="24" y="49"/>
                  <a:pt x="24" y="50"/>
                </a:cubicBezTo>
                <a:lnTo>
                  <a:pt x="24" y="54"/>
                </a:lnTo>
                <a:close/>
                <a:moveTo>
                  <a:pt x="24" y="70"/>
                </a:moveTo>
                <a:cubicBezTo>
                  <a:pt x="24" y="71"/>
                  <a:pt x="23" y="72"/>
                  <a:pt x="22" y="72"/>
                </a:cubicBezTo>
                <a:cubicBezTo>
                  <a:pt x="18" y="72"/>
                  <a:pt x="18" y="72"/>
                  <a:pt x="18" y="72"/>
                </a:cubicBezTo>
                <a:cubicBezTo>
                  <a:pt x="16" y="72"/>
                  <a:pt x="16" y="71"/>
                  <a:pt x="16" y="70"/>
                </a:cubicBezTo>
                <a:cubicBezTo>
                  <a:pt x="16" y="66"/>
                  <a:pt x="16" y="66"/>
                  <a:pt x="16" y="66"/>
                </a:cubicBezTo>
                <a:cubicBezTo>
                  <a:pt x="16" y="65"/>
                  <a:pt x="16" y="64"/>
                  <a:pt x="18" y="64"/>
                </a:cubicBezTo>
                <a:cubicBezTo>
                  <a:pt x="22" y="64"/>
                  <a:pt x="22" y="64"/>
                  <a:pt x="22" y="64"/>
                </a:cubicBezTo>
                <a:cubicBezTo>
                  <a:pt x="23" y="64"/>
                  <a:pt x="24" y="65"/>
                  <a:pt x="24" y="66"/>
                </a:cubicBezTo>
                <a:lnTo>
                  <a:pt x="24" y="70"/>
                </a:lnTo>
                <a:close/>
                <a:moveTo>
                  <a:pt x="95" y="38"/>
                </a:moveTo>
                <a:cubicBezTo>
                  <a:pt x="95" y="39"/>
                  <a:pt x="95" y="40"/>
                  <a:pt x="93" y="40"/>
                </a:cubicBezTo>
                <a:cubicBezTo>
                  <a:pt x="34" y="40"/>
                  <a:pt x="34" y="40"/>
                  <a:pt x="34" y="40"/>
                </a:cubicBezTo>
                <a:cubicBezTo>
                  <a:pt x="32" y="40"/>
                  <a:pt x="32" y="39"/>
                  <a:pt x="32" y="38"/>
                </a:cubicBezTo>
                <a:cubicBezTo>
                  <a:pt x="32" y="34"/>
                  <a:pt x="32" y="34"/>
                  <a:pt x="32" y="34"/>
                </a:cubicBezTo>
                <a:cubicBezTo>
                  <a:pt x="32" y="33"/>
                  <a:pt x="32" y="32"/>
                  <a:pt x="34" y="32"/>
                </a:cubicBezTo>
                <a:cubicBezTo>
                  <a:pt x="93" y="32"/>
                  <a:pt x="93" y="32"/>
                  <a:pt x="93" y="32"/>
                </a:cubicBezTo>
                <a:cubicBezTo>
                  <a:pt x="95" y="32"/>
                  <a:pt x="95" y="33"/>
                  <a:pt x="95" y="34"/>
                </a:cubicBezTo>
                <a:lnTo>
                  <a:pt x="95" y="38"/>
                </a:lnTo>
                <a:close/>
                <a:moveTo>
                  <a:pt x="95" y="54"/>
                </a:moveTo>
                <a:cubicBezTo>
                  <a:pt x="95" y="55"/>
                  <a:pt x="95" y="56"/>
                  <a:pt x="93" y="56"/>
                </a:cubicBezTo>
                <a:cubicBezTo>
                  <a:pt x="34" y="56"/>
                  <a:pt x="34" y="56"/>
                  <a:pt x="34" y="56"/>
                </a:cubicBezTo>
                <a:cubicBezTo>
                  <a:pt x="32" y="56"/>
                  <a:pt x="32" y="55"/>
                  <a:pt x="32" y="54"/>
                </a:cubicBezTo>
                <a:cubicBezTo>
                  <a:pt x="32" y="50"/>
                  <a:pt x="32" y="50"/>
                  <a:pt x="32" y="50"/>
                </a:cubicBezTo>
                <a:cubicBezTo>
                  <a:pt x="32" y="49"/>
                  <a:pt x="32" y="48"/>
                  <a:pt x="34" y="48"/>
                </a:cubicBezTo>
                <a:cubicBezTo>
                  <a:pt x="93" y="48"/>
                  <a:pt x="93" y="48"/>
                  <a:pt x="93" y="48"/>
                </a:cubicBezTo>
                <a:cubicBezTo>
                  <a:pt x="95" y="48"/>
                  <a:pt x="95" y="49"/>
                  <a:pt x="95" y="50"/>
                </a:cubicBezTo>
                <a:lnTo>
                  <a:pt x="95" y="54"/>
                </a:lnTo>
                <a:close/>
                <a:moveTo>
                  <a:pt x="95" y="70"/>
                </a:moveTo>
                <a:cubicBezTo>
                  <a:pt x="95" y="71"/>
                  <a:pt x="95" y="72"/>
                  <a:pt x="93" y="72"/>
                </a:cubicBezTo>
                <a:cubicBezTo>
                  <a:pt x="34" y="72"/>
                  <a:pt x="34" y="72"/>
                  <a:pt x="34" y="72"/>
                </a:cubicBezTo>
                <a:cubicBezTo>
                  <a:pt x="32" y="72"/>
                  <a:pt x="32" y="71"/>
                  <a:pt x="32" y="70"/>
                </a:cubicBezTo>
                <a:cubicBezTo>
                  <a:pt x="32" y="66"/>
                  <a:pt x="32" y="66"/>
                  <a:pt x="32" y="66"/>
                </a:cubicBezTo>
                <a:cubicBezTo>
                  <a:pt x="32" y="65"/>
                  <a:pt x="32" y="64"/>
                  <a:pt x="34" y="64"/>
                </a:cubicBezTo>
                <a:cubicBezTo>
                  <a:pt x="93" y="64"/>
                  <a:pt x="93" y="64"/>
                  <a:pt x="93" y="64"/>
                </a:cubicBezTo>
                <a:cubicBezTo>
                  <a:pt x="95" y="64"/>
                  <a:pt x="95" y="65"/>
                  <a:pt x="95" y="66"/>
                </a:cubicBezTo>
                <a:lnTo>
                  <a:pt x="95" y="7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Freeform 88">
            <a:extLst>
              <a:ext uri="{FF2B5EF4-FFF2-40B4-BE49-F238E27FC236}">
                <a16:creationId xmlns:a16="http://schemas.microsoft.com/office/drawing/2014/main" id="{CCE7009E-6926-4EB9-9F90-CC8337188425}"/>
              </a:ext>
            </a:extLst>
          </p:cNvPr>
          <p:cNvSpPr>
            <a:spLocks noEditPoints="1"/>
          </p:cNvSpPr>
          <p:nvPr userDrawn="1"/>
        </p:nvSpPr>
        <p:spPr bwMode="auto">
          <a:xfrm>
            <a:off x="3051176" y="2122488"/>
            <a:ext cx="271463" cy="331788"/>
          </a:xfrm>
          <a:custGeom>
            <a:avLst/>
            <a:gdLst>
              <a:gd name="T0" fmla="*/ 72 w 72"/>
              <a:gd name="T1" fmla="*/ 82 h 88"/>
              <a:gd name="T2" fmla="*/ 66 w 72"/>
              <a:gd name="T3" fmla="*/ 88 h 88"/>
              <a:gd name="T4" fmla="*/ 6 w 72"/>
              <a:gd name="T5" fmla="*/ 88 h 88"/>
              <a:gd name="T6" fmla="*/ 0 w 72"/>
              <a:gd name="T7" fmla="*/ 82 h 88"/>
              <a:gd name="T8" fmla="*/ 0 w 72"/>
              <a:gd name="T9" fmla="*/ 46 h 88"/>
              <a:gd name="T10" fmla="*/ 6 w 72"/>
              <a:gd name="T11" fmla="*/ 40 h 88"/>
              <a:gd name="T12" fmla="*/ 8 w 72"/>
              <a:gd name="T13" fmla="*/ 40 h 88"/>
              <a:gd name="T14" fmla="*/ 8 w 72"/>
              <a:gd name="T15" fmla="*/ 28 h 88"/>
              <a:gd name="T16" fmla="*/ 36 w 72"/>
              <a:gd name="T17" fmla="*/ 0 h 88"/>
              <a:gd name="T18" fmla="*/ 64 w 72"/>
              <a:gd name="T19" fmla="*/ 28 h 88"/>
              <a:gd name="T20" fmla="*/ 64 w 72"/>
              <a:gd name="T21" fmla="*/ 40 h 88"/>
              <a:gd name="T22" fmla="*/ 66 w 72"/>
              <a:gd name="T23" fmla="*/ 40 h 88"/>
              <a:gd name="T24" fmla="*/ 72 w 72"/>
              <a:gd name="T25" fmla="*/ 46 h 88"/>
              <a:gd name="T26" fmla="*/ 72 w 72"/>
              <a:gd name="T27" fmla="*/ 82 h 88"/>
              <a:gd name="T28" fmla="*/ 52 w 72"/>
              <a:gd name="T29" fmla="*/ 40 h 88"/>
              <a:gd name="T30" fmla="*/ 52 w 72"/>
              <a:gd name="T31" fmla="*/ 28 h 88"/>
              <a:gd name="T32" fmla="*/ 36 w 72"/>
              <a:gd name="T33" fmla="*/ 12 h 88"/>
              <a:gd name="T34" fmla="*/ 20 w 72"/>
              <a:gd name="T35" fmla="*/ 28 h 88"/>
              <a:gd name="T36" fmla="*/ 20 w 72"/>
              <a:gd name="T37" fmla="*/ 40 h 88"/>
              <a:gd name="T38" fmla="*/ 52 w 72"/>
              <a:gd name="T39" fmla="*/ 4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 h="88">
                <a:moveTo>
                  <a:pt x="72" y="82"/>
                </a:moveTo>
                <a:cubicBezTo>
                  <a:pt x="72" y="86"/>
                  <a:pt x="69" y="88"/>
                  <a:pt x="66" y="88"/>
                </a:cubicBezTo>
                <a:cubicBezTo>
                  <a:pt x="6" y="88"/>
                  <a:pt x="6" y="88"/>
                  <a:pt x="6" y="88"/>
                </a:cubicBezTo>
                <a:cubicBezTo>
                  <a:pt x="2" y="88"/>
                  <a:pt x="0" y="86"/>
                  <a:pt x="0" y="82"/>
                </a:cubicBezTo>
                <a:cubicBezTo>
                  <a:pt x="0" y="46"/>
                  <a:pt x="0" y="46"/>
                  <a:pt x="0" y="46"/>
                </a:cubicBezTo>
                <a:cubicBezTo>
                  <a:pt x="0" y="43"/>
                  <a:pt x="2" y="40"/>
                  <a:pt x="6" y="40"/>
                </a:cubicBezTo>
                <a:cubicBezTo>
                  <a:pt x="8" y="40"/>
                  <a:pt x="8" y="40"/>
                  <a:pt x="8" y="40"/>
                </a:cubicBezTo>
                <a:cubicBezTo>
                  <a:pt x="8" y="28"/>
                  <a:pt x="8" y="28"/>
                  <a:pt x="8" y="28"/>
                </a:cubicBezTo>
                <a:cubicBezTo>
                  <a:pt x="8" y="13"/>
                  <a:pt x="20" y="0"/>
                  <a:pt x="36" y="0"/>
                </a:cubicBezTo>
                <a:cubicBezTo>
                  <a:pt x="51" y="0"/>
                  <a:pt x="64" y="13"/>
                  <a:pt x="64" y="28"/>
                </a:cubicBezTo>
                <a:cubicBezTo>
                  <a:pt x="64" y="40"/>
                  <a:pt x="64" y="40"/>
                  <a:pt x="64" y="40"/>
                </a:cubicBezTo>
                <a:cubicBezTo>
                  <a:pt x="66" y="40"/>
                  <a:pt x="66" y="40"/>
                  <a:pt x="66" y="40"/>
                </a:cubicBezTo>
                <a:cubicBezTo>
                  <a:pt x="69" y="40"/>
                  <a:pt x="72" y="43"/>
                  <a:pt x="72" y="46"/>
                </a:cubicBezTo>
                <a:lnTo>
                  <a:pt x="72" y="82"/>
                </a:lnTo>
                <a:close/>
                <a:moveTo>
                  <a:pt x="52" y="40"/>
                </a:moveTo>
                <a:cubicBezTo>
                  <a:pt x="52" y="28"/>
                  <a:pt x="52" y="28"/>
                  <a:pt x="52" y="28"/>
                </a:cubicBezTo>
                <a:cubicBezTo>
                  <a:pt x="52" y="19"/>
                  <a:pt x="44" y="12"/>
                  <a:pt x="36" y="12"/>
                </a:cubicBezTo>
                <a:cubicBezTo>
                  <a:pt x="27" y="12"/>
                  <a:pt x="20" y="19"/>
                  <a:pt x="20" y="28"/>
                </a:cubicBezTo>
                <a:cubicBezTo>
                  <a:pt x="20" y="40"/>
                  <a:pt x="20" y="40"/>
                  <a:pt x="20" y="40"/>
                </a:cubicBezTo>
                <a:lnTo>
                  <a:pt x="52" y="4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 name="Freeform 89">
            <a:extLst>
              <a:ext uri="{FF2B5EF4-FFF2-40B4-BE49-F238E27FC236}">
                <a16:creationId xmlns:a16="http://schemas.microsoft.com/office/drawing/2014/main" id="{01C2102D-4C2B-4180-B129-08557D2A1E56}"/>
              </a:ext>
            </a:extLst>
          </p:cNvPr>
          <p:cNvSpPr>
            <a:spLocks noEditPoints="1"/>
          </p:cNvSpPr>
          <p:nvPr userDrawn="1"/>
        </p:nvSpPr>
        <p:spPr bwMode="auto">
          <a:xfrm>
            <a:off x="3633788" y="2122488"/>
            <a:ext cx="404813" cy="361950"/>
          </a:xfrm>
          <a:custGeom>
            <a:avLst/>
            <a:gdLst>
              <a:gd name="T0" fmla="*/ 12 w 108"/>
              <a:gd name="T1" fmla="*/ 15 h 96"/>
              <a:gd name="T2" fmla="*/ 12 w 108"/>
              <a:gd name="T3" fmla="*/ 94 h 96"/>
              <a:gd name="T4" fmla="*/ 10 w 108"/>
              <a:gd name="T5" fmla="*/ 96 h 96"/>
              <a:gd name="T6" fmla="*/ 6 w 108"/>
              <a:gd name="T7" fmla="*/ 96 h 96"/>
              <a:gd name="T8" fmla="*/ 4 w 108"/>
              <a:gd name="T9" fmla="*/ 94 h 96"/>
              <a:gd name="T10" fmla="*/ 4 w 108"/>
              <a:gd name="T11" fmla="*/ 15 h 96"/>
              <a:gd name="T12" fmla="*/ 0 w 108"/>
              <a:gd name="T13" fmla="*/ 8 h 96"/>
              <a:gd name="T14" fmla="*/ 8 w 108"/>
              <a:gd name="T15" fmla="*/ 0 h 96"/>
              <a:gd name="T16" fmla="*/ 16 w 108"/>
              <a:gd name="T17" fmla="*/ 8 h 96"/>
              <a:gd name="T18" fmla="*/ 12 w 108"/>
              <a:gd name="T19" fmla="*/ 15 h 96"/>
              <a:gd name="T20" fmla="*/ 108 w 108"/>
              <a:gd name="T21" fmla="*/ 60 h 96"/>
              <a:gd name="T22" fmla="*/ 105 w 108"/>
              <a:gd name="T23" fmla="*/ 64 h 96"/>
              <a:gd name="T24" fmla="*/ 82 w 108"/>
              <a:gd name="T25" fmla="*/ 71 h 96"/>
              <a:gd name="T26" fmla="*/ 51 w 108"/>
              <a:gd name="T27" fmla="*/ 63 h 96"/>
              <a:gd name="T28" fmla="*/ 22 w 108"/>
              <a:gd name="T29" fmla="*/ 72 h 96"/>
              <a:gd name="T30" fmla="*/ 20 w 108"/>
              <a:gd name="T31" fmla="*/ 72 h 96"/>
              <a:gd name="T32" fmla="*/ 16 w 108"/>
              <a:gd name="T33" fmla="*/ 68 h 96"/>
              <a:gd name="T34" fmla="*/ 16 w 108"/>
              <a:gd name="T35" fmla="*/ 22 h 96"/>
              <a:gd name="T36" fmla="*/ 18 w 108"/>
              <a:gd name="T37" fmla="*/ 18 h 96"/>
              <a:gd name="T38" fmla="*/ 23 w 108"/>
              <a:gd name="T39" fmla="*/ 16 h 96"/>
              <a:gd name="T40" fmla="*/ 50 w 108"/>
              <a:gd name="T41" fmla="*/ 8 h 96"/>
              <a:gd name="T42" fmla="*/ 76 w 108"/>
              <a:gd name="T43" fmla="*/ 16 h 96"/>
              <a:gd name="T44" fmla="*/ 81 w 108"/>
              <a:gd name="T45" fmla="*/ 17 h 96"/>
              <a:gd name="T46" fmla="*/ 104 w 108"/>
              <a:gd name="T47" fmla="*/ 8 h 96"/>
              <a:gd name="T48" fmla="*/ 108 w 108"/>
              <a:gd name="T49" fmla="*/ 12 h 96"/>
              <a:gd name="T50" fmla="*/ 108 w 108"/>
              <a:gd name="T51" fmla="*/ 6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8" h="96">
                <a:moveTo>
                  <a:pt x="12" y="15"/>
                </a:moveTo>
                <a:cubicBezTo>
                  <a:pt x="12" y="94"/>
                  <a:pt x="12" y="94"/>
                  <a:pt x="12" y="94"/>
                </a:cubicBezTo>
                <a:cubicBezTo>
                  <a:pt x="12" y="95"/>
                  <a:pt x="11" y="96"/>
                  <a:pt x="10" y="96"/>
                </a:cubicBezTo>
                <a:cubicBezTo>
                  <a:pt x="6" y="96"/>
                  <a:pt x="6" y="96"/>
                  <a:pt x="6" y="96"/>
                </a:cubicBezTo>
                <a:cubicBezTo>
                  <a:pt x="5" y="96"/>
                  <a:pt x="4" y="95"/>
                  <a:pt x="4" y="94"/>
                </a:cubicBezTo>
                <a:cubicBezTo>
                  <a:pt x="4" y="15"/>
                  <a:pt x="4" y="15"/>
                  <a:pt x="4" y="15"/>
                </a:cubicBezTo>
                <a:cubicBezTo>
                  <a:pt x="2" y="14"/>
                  <a:pt x="0" y="11"/>
                  <a:pt x="0" y="8"/>
                </a:cubicBezTo>
                <a:cubicBezTo>
                  <a:pt x="0" y="4"/>
                  <a:pt x="4" y="0"/>
                  <a:pt x="8" y="0"/>
                </a:cubicBezTo>
                <a:cubicBezTo>
                  <a:pt x="13" y="0"/>
                  <a:pt x="16" y="4"/>
                  <a:pt x="16" y="8"/>
                </a:cubicBezTo>
                <a:cubicBezTo>
                  <a:pt x="16" y="11"/>
                  <a:pt x="15" y="14"/>
                  <a:pt x="12" y="15"/>
                </a:cubicBezTo>
                <a:close/>
                <a:moveTo>
                  <a:pt x="108" y="60"/>
                </a:moveTo>
                <a:cubicBezTo>
                  <a:pt x="108" y="62"/>
                  <a:pt x="107" y="63"/>
                  <a:pt x="105" y="64"/>
                </a:cubicBezTo>
                <a:cubicBezTo>
                  <a:pt x="98" y="68"/>
                  <a:pt x="90" y="71"/>
                  <a:pt x="82" y="71"/>
                </a:cubicBezTo>
                <a:cubicBezTo>
                  <a:pt x="71" y="71"/>
                  <a:pt x="65" y="63"/>
                  <a:pt x="51" y="63"/>
                </a:cubicBezTo>
                <a:cubicBezTo>
                  <a:pt x="41" y="63"/>
                  <a:pt x="31" y="67"/>
                  <a:pt x="22" y="72"/>
                </a:cubicBezTo>
                <a:cubicBezTo>
                  <a:pt x="22" y="72"/>
                  <a:pt x="21" y="72"/>
                  <a:pt x="20" y="72"/>
                </a:cubicBezTo>
                <a:cubicBezTo>
                  <a:pt x="18" y="72"/>
                  <a:pt x="16" y="70"/>
                  <a:pt x="16" y="68"/>
                </a:cubicBezTo>
                <a:cubicBezTo>
                  <a:pt x="16" y="22"/>
                  <a:pt x="16" y="22"/>
                  <a:pt x="16" y="22"/>
                </a:cubicBezTo>
                <a:cubicBezTo>
                  <a:pt x="16" y="20"/>
                  <a:pt x="17" y="19"/>
                  <a:pt x="18" y="18"/>
                </a:cubicBezTo>
                <a:cubicBezTo>
                  <a:pt x="20" y="17"/>
                  <a:pt x="22" y="17"/>
                  <a:pt x="23" y="16"/>
                </a:cubicBezTo>
                <a:cubicBezTo>
                  <a:pt x="31" y="12"/>
                  <a:pt x="41" y="8"/>
                  <a:pt x="50" y="8"/>
                </a:cubicBezTo>
                <a:cubicBezTo>
                  <a:pt x="59" y="8"/>
                  <a:pt x="67" y="12"/>
                  <a:pt x="76" y="16"/>
                </a:cubicBezTo>
                <a:cubicBezTo>
                  <a:pt x="77" y="16"/>
                  <a:pt x="79" y="17"/>
                  <a:pt x="81" y="17"/>
                </a:cubicBezTo>
                <a:cubicBezTo>
                  <a:pt x="91" y="17"/>
                  <a:pt x="102" y="8"/>
                  <a:pt x="104" y="8"/>
                </a:cubicBezTo>
                <a:cubicBezTo>
                  <a:pt x="106" y="8"/>
                  <a:pt x="108" y="10"/>
                  <a:pt x="108" y="12"/>
                </a:cubicBezTo>
                <a:lnTo>
                  <a:pt x="108" y="6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 name="Freeform 90">
            <a:extLst>
              <a:ext uri="{FF2B5EF4-FFF2-40B4-BE49-F238E27FC236}">
                <a16:creationId xmlns:a16="http://schemas.microsoft.com/office/drawing/2014/main" id="{E3B3F1F2-C5B9-40DD-BD86-3E0B8BD34B0A}"/>
              </a:ext>
            </a:extLst>
          </p:cNvPr>
          <p:cNvSpPr>
            <a:spLocks/>
          </p:cNvSpPr>
          <p:nvPr userDrawn="1"/>
        </p:nvSpPr>
        <p:spPr bwMode="auto">
          <a:xfrm>
            <a:off x="4283076" y="2122488"/>
            <a:ext cx="390525" cy="331788"/>
          </a:xfrm>
          <a:custGeom>
            <a:avLst/>
            <a:gdLst>
              <a:gd name="T0" fmla="*/ 100 w 104"/>
              <a:gd name="T1" fmla="*/ 67 h 88"/>
              <a:gd name="T2" fmla="*/ 99 w 104"/>
              <a:gd name="T3" fmla="*/ 70 h 88"/>
              <a:gd name="T4" fmla="*/ 87 w 104"/>
              <a:gd name="T5" fmla="*/ 72 h 88"/>
              <a:gd name="T6" fmla="*/ 72 w 104"/>
              <a:gd name="T7" fmla="*/ 84 h 88"/>
              <a:gd name="T8" fmla="*/ 72 w 104"/>
              <a:gd name="T9" fmla="*/ 86 h 88"/>
              <a:gd name="T10" fmla="*/ 70 w 104"/>
              <a:gd name="T11" fmla="*/ 88 h 88"/>
              <a:gd name="T12" fmla="*/ 66 w 104"/>
              <a:gd name="T13" fmla="*/ 88 h 88"/>
              <a:gd name="T14" fmla="*/ 64 w 104"/>
              <a:gd name="T15" fmla="*/ 86 h 88"/>
              <a:gd name="T16" fmla="*/ 64 w 104"/>
              <a:gd name="T17" fmla="*/ 50 h 88"/>
              <a:gd name="T18" fmla="*/ 66 w 104"/>
              <a:gd name="T19" fmla="*/ 48 h 88"/>
              <a:gd name="T20" fmla="*/ 70 w 104"/>
              <a:gd name="T21" fmla="*/ 48 h 88"/>
              <a:gd name="T22" fmla="*/ 72 w 104"/>
              <a:gd name="T23" fmla="*/ 50 h 88"/>
              <a:gd name="T24" fmla="*/ 72 w 104"/>
              <a:gd name="T25" fmla="*/ 52 h 88"/>
              <a:gd name="T26" fmla="*/ 85 w 104"/>
              <a:gd name="T27" fmla="*/ 60 h 88"/>
              <a:gd name="T28" fmla="*/ 90 w 104"/>
              <a:gd name="T29" fmla="*/ 60 h 88"/>
              <a:gd name="T30" fmla="*/ 92 w 104"/>
              <a:gd name="T31" fmla="*/ 48 h 88"/>
              <a:gd name="T32" fmla="*/ 52 w 104"/>
              <a:gd name="T33" fmla="*/ 12 h 88"/>
              <a:gd name="T34" fmla="*/ 12 w 104"/>
              <a:gd name="T35" fmla="*/ 48 h 88"/>
              <a:gd name="T36" fmla="*/ 13 w 104"/>
              <a:gd name="T37" fmla="*/ 60 h 88"/>
              <a:gd name="T38" fmla="*/ 18 w 104"/>
              <a:gd name="T39" fmla="*/ 60 h 88"/>
              <a:gd name="T40" fmla="*/ 32 w 104"/>
              <a:gd name="T41" fmla="*/ 52 h 88"/>
              <a:gd name="T42" fmla="*/ 32 w 104"/>
              <a:gd name="T43" fmla="*/ 50 h 88"/>
              <a:gd name="T44" fmla="*/ 34 w 104"/>
              <a:gd name="T45" fmla="*/ 48 h 88"/>
              <a:gd name="T46" fmla="*/ 38 w 104"/>
              <a:gd name="T47" fmla="*/ 48 h 88"/>
              <a:gd name="T48" fmla="*/ 40 w 104"/>
              <a:gd name="T49" fmla="*/ 50 h 88"/>
              <a:gd name="T50" fmla="*/ 40 w 104"/>
              <a:gd name="T51" fmla="*/ 86 h 88"/>
              <a:gd name="T52" fmla="*/ 38 w 104"/>
              <a:gd name="T53" fmla="*/ 88 h 88"/>
              <a:gd name="T54" fmla="*/ 34 w 104"/>
              <a:gd name="T55" fmla="*/ 88 h 88"/>
              <a:gd name="T56" fmla="*/ 32 w 104"/>
              <a:gd name="T57" fmla="*/ 86 h 88"/>
              <a:gd name="T58" fmla="*/ 32 w 104"/>
              <a:gd name="T59" fmla="*/ 84 h 88"/>
              <a:gd name="T60" fmla="*/ 16 w 104"/>
              <a:gd name="T61" fmla="*/ 72 h 88"/>
              <a:gd name="T62" fmla="*/ 5 w 104"/>
              <a:gd name="T63" fmla="*/ 70 h 88"/>
              <a:gd name="T64" fmla="*/ 3 w 104"/>
              <a:gd name="T65" fmla="*/ 67 h 88"/>
              <a:gd name="T66" fmla="*/ 0 w 104"/>
              <a:gd name="T67" fmla="*/ 48 h 88"/>
              <a:gd name="T68" fmla="*/ 52 w 104"/>
              <a:gd name="T69" fmla="*/ 0 h 88"/>
              <a:gd name="T70" fmla="*/ 104 w 104"/>
              <a:gd name="T71" fmla="*/ 48 h 88"/>
              <a:gd name="T72" fmla="*/ 100 w 104"/>
              <a:gd name="T73" fmla="*/ 67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88">
                <a:moveTo>
                  <a:pt x="100" y="67"/>
                </a:moveTo>
                <a:cubicBezTo>
                  <a:pt x="99" y="70"/>
                  <a:pt x="99" y="70"/>
                  <a:pt x="99" y="70"/>
                </a:cubicBezTo>
                <a:cubicBezTo>
                  <a:pt x="87" y="72"/>
                  <a:pt x="87" y="72"/>
                  <a:pt x="87" y="72"/>
                </a:cubicBezTo>
                <a:cubicBezTo>
                  <a:pt x="85" y="79"/>
                  <a:pt x="79" y="84"/>
                  <a:pt x="72" y="84"/>
                </a:cubicBezTo>
                <a:cubicBezTo>
                  <a:pt x="72" y="86"/>
                  <a:pt x="72" y="86"/>
                  <a:pt x="72" y="86"/>
                </a:cubicBezTo>
                <a:cubicBezTo>
                  <a:pt x="72" y="87"/>
                  <a:pt x="71" y="88"/>
                  <a:pt x="70" y="88"/>
                </a:cubicBezTo>
                <a:cubicBezTo>
                  <a:pt x="66" y="88"/>
                  <a:pt x="66" y="88"/>
                  <a:pt x="66" y="88"/>
                </a:cubicBezTo>
                <a:cubicBezTo>
                  <a:pt x="64" y="88"/>
                  <a:pt x="64" y="87"/>
                  <a:pt x="64" y="86"/>
                </a:cubicBezTo>
                <a:cubicBezTo>
                  <a:pt x="64" y="50"/>
                  <a:pt x="64" y="50"/>
                  <a:pt x="64" y="50"/>
                </a:cubicBezTo>
                <a:cubicBezTo>
                  <a:pt x="64" y="49"/>
                  <a:pt x="64" y="48"/>
                  <a:pt x="66" y="48"/>
                </a:cubicBezTo>
                <a:cubicBezTo>
                  <a:pt x="70" y="48"/>
                  <a:pt x="70" y="48"/>
                  <a:pt x="70" y="48"/>
                </a:cubicBezTo>
                <a:cubicBezTo>
                  <a:pt x="71" y="48"/>
                  <a:pt x="72" y="49"/>
                  <a:pt x="72" y="50"/>
                </a:cubicBezTo>
                <a:cubicBezTo>
                  <a:pt x="72" y="52"/>
                  <a:pt x="72" y="52"/>
                  <a:pt x="72" y="52"/>
                </a:cubicBezTo>
                <a:cubicBezTo>
                  <a:pt x="78" y="52"/>
                  <a:pt x="83" y="56"/>
                  <a:pt x="85" y="60"/>
                </a:cubicBezTo>
                <a:cubicBezTo>
                  <a:pt x="90" y="60"/>
                  <a:pt x="90" y="60"/>
                  <a:pt x="90" y="60"/>
                </a:cubicBezTo>
                <a:cubicBezTo>
                  <a:pt x="91" y="56"/>
                  <a:pt x="92" y="52"/>
                  <a:pt x="92" y="48"/>
                </a:cubicBezTo>
                <a:cubicBezTo>
                  <a:pt x="92" y="29"/>
                  <a:pt x="73" y="12"/>
                  <a:pt x="52" y="12"/>
                </a:cubicBezTo>
                <a:cubicBezTo>
                  <a:pt x="30" y="12"/>
                  <a:pt x="12" y="29"/>
                  <a:pt x="12" y="48"/>
                </a:cubicBezTo>
                <a:cubicBezTo>
                  <a:pt x="12" y="52"/>
                  <a:pt x="12" y="56"/>
                  <a:pt x="13" y="60"/>
                </a:cubicBezTo>
                <a:cubicBezTo>
                  <a:pt x="18" y="60"/>
                  <a:pt x="18" y="60"/>
                  <a:pt x="18" y="60"/>
                </a:cubicBezTo>
                <a:cubicBezTo>
                  <a:pt x="20" y="56"/>
                  <a:pt x="26" y="52"/>
                  <a:pt x="32" y="52"/>
                </a:cubicBezTo>
                <a:cubicBezTo>
                  <a:pt x="32" y="50"/>
                  <a:pt x="32" y="50"/>
                  <a:pt x="32" y="50"/>
                </a:cubicBezTo>
                <a:cubicBezTo>
                  <a:pt x="32" y="49"/>
                  <a:pt x="32" y="48"/>
                  <a:pt x="34" y="48"/>
                </a:cubicBezTo>
                <a:cubicBezTo>
                  <a:pt x="38" y="48"/>
                  <a:pt x="38" y="48"/>
                  <a:pt x="38" y="48"/>
                </a:cubicBezTo>
                <a:cubicBezTo>
                  <a:pt x="39" y="48"/>
                  <a:pt x="40" y="49"/>
                  <a:pt x="40" y="50"/>
                </a:cubicBezTo>
                <a:cubicBezTo>
                  <a:pt x="40" y="86"/>
                  <a:pt x="40" y="86"/>
                  <a:pt x="40" y="86"/>
                </a:cubicBezTo>
                <a:cubicBezTo>
                  <a:pt x="40" y="87"/>
                  <a:pt x="39" y="88"/>
                  <a:pt x="38" y="88"/>
                </a:cubicBezTo>
                <a:cubicBezTo>
                  <a:pt x="34" y="88"/>
                  <a:pt x="34" y="88"/>
                  <a:pt x="34" y="88"/>
                </a:cubicBezTo>
                <a:cubicBezTo>
                  <a:pt x="32" y="88"/>
                  <a:pt x="32" y="87"/>
                  <a:pt x="32" y="86"/>
                </a:cubicBezTo>
                <a:cubicBezTo>
                  <a:pt x="32" y="84"/>
                  <a:pt x="32" y="84"/>
                  <a:pt x="32" y="84"/>
                </a:cubicBezTo>
                <a:cubicBezTo>
                  <a:pt x="24" y="84"/>
                  <a:pt x="18" y="79"/>
                  <a:pt x="16" y="72"/>
                </a:cubicBezTo>
                <a:cubicBezTo>
                  <a:pt x="5" y="70"/>
                  <a:pt x="5" y="70"/>
                  <a:pt x="5" y="70"/>
                </a:cubicBezTo>
                <a:cubicBezTo>
                  <a:pt x="3" y="67"/>
                  <a:pt x="3" y="67"/>
                  <a:pt x="3" y="67"/>
                </a:cubicBezTo>
                <a:cubicBezTo>
                  <a:pt x="1" y="61"/>
                  <a:pt x="0" y="54"/>
                  <a:pt x="0" y="48"/>
                </a:cubicBezTo>
                <a:cubicBezTo>
                  <a:pt x="0" y="22"/>
                  <a:pt x="23" y="0"/>
                  <a:pt x="52" y="0"/>
                </a:cubicBezTo>
                <a:cubicBezTo>
                  <a:pt x="80" y="0"/>
                  <a:pt x="104" y="22"/>
                  <a:pt x="104" y="48"/>
                </a:cubicBezTo>
                <a:cubicBezTo>
                  <a:pt x="104" y="54"/>
                  <a:pt x="102" y="61"/>
                  <a:pt x="100" y="67"/>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Freeform 91">
            <a:extLst>
              <a:ext uri="{FF2B5EF4-FFF2-40B4-BE49-F238E27FC236}">
                <a16:creationId xmlns:a16="http://schemas.microsoft.com/office/drawing/2014/main" id="{501C6D21-2597-4174-AE3B-6EF4DF17D126}"/>
              </a:ext>
            </a:extLst>
          </p:cNvPr>
          <p:cNvSpPr>
            <a:spLocks/>
          </p:cNvSpPr>
          <p:nvPr userDrawn="1"/>
        </p:nvSpPr>
        <p:spPr bwMode="auto">
          <a:xfrm>
            <a:off x="5033963" y="2160588"/>
            <a:ext cx="176213" cy="285750"/>
          </a:xfrm>
          <a:custGeom>
            <a:avLst/>
            <a:gdLst>
              <a:gd name="T0" fmla="*/ 47 w 47"/>
              <a:gd name="T1" fmla="*/ 72 h 76"/>
              <a:gd name="T2" fmla="*/ 43 w 47"/>
              <a:gd name="T3" fmla="*/ 76 h 76"/>
              <a:gd name="T4" fmla="*/ 41 w 47"/>
              <a:gd name="T5" fmla="*/ 75 h 76"/>
              <a:gd name="T6" fmla="*/ 20 w 47"/>
              <a:gd name="T7" fmla="*/ 54 h 76"/>
              <a:gd name="T8" fmla="*/ 3 w 47"/>
              <a:gd name="T9" fmla="*/ 54 h 76"/>
              <a:gd name="T10" fmla="*/ 0 w 47"/>
              <a:gd name="T11" fmla="*/ 50 h 76"/>
              <a:gd name="T12" fmla="*/ 0 w 47"/>
              <a:gd name="T13" fmla="*/ 26 h 76"/>
              <a:gd name="T14" fmla="*/ 3 w 47"/>
              <a:gd name="T15" fmla="*/ 22 h 76"/>
              <a:gd name="T16" fmla="*/ 20 w 47"/>
              <a:gd name="T17" fmla="*/ 22 h 76"/>
              <a:gd name="T18" fmla="*/ 41 w 47"/>
              <a:gd name="T19" fmla="*/ 1 h 76"/>
              <a:gd name="T20" fmla="*/ 43 w 47"/>
              <a:gd name="T21" fmla="*/ 0 h 76"/>
              <a:gd name="T22" fmla="*/ 47 w 47"/>
              <a:gd name="T23" fmla="*/ 4 h 76"/>
              <a:gd name="T24" fmla="*/ 47 w 47"/>
              <a:gd name="T25" fmla="*/ 72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76">
                <a:moveTo>
                  <a:pt x="47" y="72"/>
                </a:moveTo>
                <a:cubicBezTo>
                  <a:pt x="47" y="74"/>
                  <a:pt x="46" y="76"/>
                  <a:pt x="43" y="76"/>
                </a:cubicBezTo>
                <a:cubicBezTo>
                  <a:pt x="42" y="76"/>
                  <a:pt x="41" y="76"/>
                  <a:pt x="41" y="75"/>
                </a:cubicBezTo>
                <a:cubicBezTo>
                  <a:pt x="20" y="54"/>
                  <a:pt x="20" y="54"/>
                  <a:pt x="20" y="54"/>
                </a:cubicBezTo>
                <a:cubicBezTo>
                  <a:pt x="3" y="54"/>
                  <a:pt x="3" y="54"/>
                  <a:pt x="3" y="54"/>
                </a:cubicBezTo>
                <a:cubicBezTo>
                  <a:pt x="1" y="54"/>
                  <a:pt x="0" y="52"/>
                  <a:pt x="0" y="50"/>
                </a:cubicBezTo>
                <a:cubicBezTo>
                  <a:pt x="0" y="26"/>
                  <a:pt x="0" y="26"/>
                  <a:pt x="0" y="26"/>
                </a:cubicBezTo>
                <a:cubicBezTo>
                  <a:pt x="0" y="24"/>
                  <a:pt x="1" y="22"/>
                  <a:pt x="3" y="22"/>
                </a:cubicBezTo>
                <a:cubicBezTo>
                  <a:pt x="20" y="22"/>
                  <a:pt x="20" y="22"/>
                  <a:pt x="20" y="22"/>
                </a:cubicBezTo>
                <a:cubicBezTo>
                  <a:pt x="41" y="1"/>
                  <a:pt x="41" y="1"/>
                  <a:pt x="41" y="1"/>
                </a:cubicBezTo>
                <a:cubicBezTo>
                  <a:pt x="41" y="1"/>
                  <a:pt x="42" y="0"/>
                  <a:pt x="43" y="0"/>
                </a:cubicBezTo>
                <a:cubicBezTo>
                  <a:pt x="46" y="0"/>
                  <a:pt x="47" y="2"/>
                  <a:pt x="47" y="4"/>
                </a:cubicBezTo>
                <a:lnTo>
                  <a:pt x="47" y="72"/>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 name="Freeform 92">
            <a:extLst>
              <a:ext uri="{FF2B5EF4-FFF2-40B4-BE49-F238E27FC236}">
                <a16:creationId xmlns:a16="http://schemas.microsoft.com/office/drawing/2014/main" id="{4A3FB0DE-35D6-4183-A9FE-53CBEF539815}"/>
              </a:ext>
            </a:extLst>
          </p:cNvPr>
          <p:cNvSpPr>
            <a:spLocks noEditPoints="1"/>
          </p:cNvSpPr>
          <p:nvPr userDrawn="1"/>
        </p:nvSpPr>
        <p:spPr bwMode="auto">
          <a:xfrm>
            <a:off x="5630863" y="2160588"/>
            <a:ext cx="269875" cy="285750"/>
          </a:xfrm>
          <a:custGeom>
            <a:avLst/>
            <a:gdLst>
              <a:gd name="T0" fmla="*/ 48 w 72"/>
              <a:gd name="T1" fmla="*/ 72 h 76"/>
              <a:gd name="T2" fmla="*/ 44 w 72"/>
              <a:gd name="T3" fmla="*/ 76 h 76"/>
              <a:gd name="T4" fmla="*/ 42 w 72"/>
              <a:gd name="T5" fmla="*/ 75 h 76"/>
              <a:gd name="T6" fmla="*/ 21 w 72"/>
              <a:gd name="T7" fmla="*/ 54 h 76"/>
              <a:gd name="T8" fmla="*/ 4 w 72"/>
              <a:gd name="T9" fmla="*/ 54 h 76"/>
              <a:gd name="T10" fmla="*/ 0 w 72"/>
              <a:gd name="T11" fmla="*/ 50 h 76"/>
              <a:gd name="T12" fmla="*/ 0 w 72"/>
              <a:gd name="T13" fmla="*/ 26 h 76"/>
              <a:gd name="T14" fmla="*/ 4 w 72"/>
              <a:gd name="T15" fmla="*/ 22 h 76"/>
              <a:gd name="T16" fmla="*/ 21 w 72"/>
              <a:gd name="T17" fmla="*/ 22 h 76"/>
              <a:gd name="T18" fmla="*/ 42 w 72"/>
              <a:gd name="T19" fmla="*/ 1 h 76"/>
              <a:gd name="T20" fmla="*/ 44 w 72"/>
              <a:gd name="T21" fmla="*/ 0 h 76"/>
              <a:gd name="T22" fmla="*/ 48 w 72"/>
              <a:gd name="T23" fmla="*/ 4 h 76"/>
              <a:gd name="T24" fmla="*/ 48 w 72"/>
              <a:gd name="T25" fmla="*/ 72 h 76"/>
              <a:gd name="T26" fmla="*/ 63 w 72"/>
              <a:gd name="T27" fmla="*/ 53 h 76"/>
              <a:gd name="T28" fmla="*/ 61 w 72"/>
              <a:gd name="T29" fmla="*/ 53 h 76"/>
              <a:gd name="T30" fmla="*/ 57 w 72"/>
              <a:gd name="T31" fmla="*/ 49 h 76"/>
              <a:gd name="T32" fmla="*/ 64 w 72"/>
              <a:gd name="T33" fmla="*/ 38 h 76"/>
              <a:gd name="T34" fmla="*/ 57 w 72"/>
              <a:gd name="T35" fmla="*/ 27 h 76"/>
              <a:gd name="T36" fmla="*/ 61 w 72"/>
              <a:gd name="T37" fmla="*/ 23 h 76"/>
              <a:gd name="T38" fmla="*/ 63 w 72"/>
              <a:gd name="T39" fmla="*/ 24 h 76"/>
              <a:gd name="T40" fmla="*/ 72 w 72"/>
              <a:gd name="T41" fmla="*/ 38 h 76"/>
              <a:gd name="T42" fmla="*/ 63 w 72"/>
              <a:gd name="T43" fmla="*/ 5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76">
                <a:moveTo>
                  <a:pt x="48" y="72"/>
                </a:moveTo>
                <a:cubicBezTo>
                  <a:pt x="48" y="74"/>
                  <a:pt x="47" y="76"/>
                  <a:pt x="44" y="76"/>
                </a:cubicBezTo>
                <a:cubicBezTo>
                  <a:pt x="43" y="76"/>
                  <a:pt x="42" y="76"/>
                  <a:pt x="42" y="75"/>
                </a:cubicBezTo>
                <a:cubicBezTo>
                  <a:pt x="21" y="54"/>
                  <a:pt x="21" y="54"/>
                  <a:pt x="21" y="54"/>
                </a:cubicBezTo>
                <a:cubicBezTo>
                  <a:pt x="4" y="54"/>
                  <a:pt x="4" y="54"/>
                  <a:pt x="4" y="54"/>
                </a:cubicBezTo>
                <a:cubicBezTo>
                  <a:pt x="2" y="54"/>
                  <a:pt x="0" y="52"/>
                  <a:pt x="0" y="50"/>
                </a:cubicBezTo>
                <a:cubicBezTo>
                  <a:pt x="0" y="26"/>
                  <a:pt x="0" y="26"/>
                  <a:pt x="0" y="26"/>
                </a:cubicBezTo>
                <a:cubicBezTo>
                  <a:pt x="0" y="24"/>
                  <a:pt x="2" y="22"/>
                  <a:pt x="4" y="22"/>
                </a:cubicBezTo>
                <a:cubicBezTo>
                  <a:pt x="21" y="22"/>
                  <a:pt x="21" y="22"/>
                  <a:pt x="21" y="22"/>
                </a:cubicBezTo>
                <a:cubicBezTo>
                  <a:pt x="42" y="1"/>
                  <a:pt x="42" y="1"/>
                  <a:pt x="42" y="1"/>
                </a:cubicBezTo>
                <a:cubicBezTo>
                  <a:pt x="42" y="1"/>
                  <a:pt x="43" y="0"/>
                  <a:pt x="44" y="0"/>
                </a:cubicBezTo>
                <a:cubicBezTo>
                  <a:pt x="47" y="0"/>
                  <a:pt x="48" y="2"/>
                  <a:pt x="48" y="4"/>
                </a:cubicBezTo>
                <a:lnTo>
                  <a:pt x="48" y="72"/>
                </a:lnTo>
                <a:close/>
                <a:moveTo>
                  <a:pt x="63" y="53"/>
                </a:moveTo>
                <a:cubicBezTo>
                  <a:pt x="62" y="53"/>
                  <a:pt x="62" y="53"/>
                  <a:pt x="61" y="53"/>
                </a:cubicBezTo>
                <a:cubicBezTo>
                  <a:pt x="59" y="53"/>
                  <a:pt x="57" y="51"/>
                  <a:pt x="57" y="49"/>
                </a:cubicBezTo>
                <a:cubicBezTo>
                  <a:pt x="57" y="44"/>
                  <a:pt x="64" y="46"/>
                  <a:pt x="64" y="38"/>
                </a:cubicBezTo>
                <a:cubicBezTo>
                  <a:pt x="64" y="31"/>
                  <a:pt x="57" y="32"/>
                  <a:pt x="57" y="27"/>
                </a:cubicBezTo>
                <a:cubicBezTo>
                  <a:pt x="57" y="25"/>
                  <a:pt x="59" y="23"/>
                  <a:pt x="61" y="23"/>
                </a:cubicBezTo>
                <a:cubicBezTo>
                  <a:pt x="62" y="23"/>
                  <a:pt x="62" y="23"/>
                  <a:pt x="63" y="24"/>
                </a:cubicBezTo>
                <a:cubicBezTo>
                  <a:pt x="69" y="26"/>
                  <a:pt x="72" y="32"/>
                  <a:pt x="72" y="38"/>
                </a:cubicBezTo>
                <a:cubicBezTo>
                  <a:pt x="72" y="44"/>
                  <a:pt x="69" y="51"/>
                  <a:pt x="63" y="53"/>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 name="Freeform 93">
            <a:extLst>
              <a:ext uri="{FF2B5EF4-FFF2-40B4-BE49-F238E27FC236}">
                <a16:creationId xmlns:a16="http://schemas.microsoft.com/office/drawing/2014/main" id="{E0F1CAC6-7801-4848-9A70-64B05FA7FA55}"/>
              </a:ext>
            </a:extLst>
          </p:cNvPr>
          <p:cNvSpPr>
            <a:spLocks noEditPoints="1"/>
          </p:cNvSpPr>
          <p:nvPr userDrawn="1"/>
        </p:nvSpPr>
        <p:spPr bwMode="auto">
          <a:xfrm>
            <a:off x="6216651" y="2138363"/>
            <a:ext cx="390525" cy="333375"/>
          </a:xfrm>
          <a:custGeom>
            <a:avLst/>
            <a:gdLst>
              <a:gd name="T0" fmla="*/ 48 w 104"/>
              <a:gd name="T1" fmla="*/ 78 h 89"/>
              <a:gd name="T2" fmla="*/ 44 w 104"/>
              <a:gd name="T3" fmla="*/ 82 h 89"/>
              <a:gd name="T4" fmla="*/ 42 w 104"/>
              <a:gd name="T5" fmla="*/ 81 h 89"/>
              <a:gd name="T6" fmla="*/ 21 w 104"/>
              <a:gd name="T7" fmla="*/ 60 h 89"/>
              <a:gd name="T8" fmla="*/ 4 w 104"/>
              <a:gd name="T9" fmla="*/ 60 h 89"/>
              <a:gd name="T10" fmla="*/ 0 w 104"/>
              <a:gd name="T11" fmla="*/ 56 h 89"/>
              <a:gd name="T12" fmla="*/ 0 w 104"/>
              <a:gd name="T13" fmla="*/ 32 h 89"/>
              <a:gd name="T14" fmla="*/ 4 w 104"/>
              <a:gd name="T15" fmla="*/ 28 h 89"/>
              <a:gd name="T16" fmla="*/ 21 w 104"/>
              <a:gd name="T17" fmla="*/ 28 h 89"/>
              <a:gd name="T18" fmla="*/ 42 w 104"/>
              <a:gd name="T19" fmla="*/ 7 h 89"/>
              <a:gd name="T20" fmla="*/ 44 w 104"/>
              <a:gd name="T21" fmla="*/ 6 h 89"/>
              <a:gd name="T22" fmla="*/ 48 w 104"/>
              <a:gd name="T23" fmla="*/ 10 h 89"/>
              <a:gd name="T24" fmla="*/ 48 w 104"/>
              <a:gd name="T25" fmla="*/ 78 h 89"/>
              <a:gd name="T26" fmla="*/ 63 w 104"/>
              <a:gd name="T27" fmla="*/ 59 h 89"/>
              <a:gd name="T28" fmla="*/ 61 w 104"/>
              <a:gd name="T29" fmla="*/ 59 h 89"/>
              <a:gd name="T30" fmla="*/ 57 w 104"/>
              <a:gd name="T31" fmla="*/ 55 h 89"/>
              <a:gd name="T32" fmla="*/ 64 w 104"/>
              <a:gd name="T33" fmla="*/ 44 h 89"/>
              <a:gd name="T34" fmla="*/ 57 w 104"/>
              <a:gd name="T35" fmla="*/ 33 h 89"/>
              <a:gd name="T36" fmla="*/ 61 w 104"/>
              <a:gd name="T37" fmla="*/ 29 h 89"/>
              <a:gd name="T38" fmla="*/ 63 w 104"/>
              <a:gd name="T39" fmla="*/ 30 h 89"/>
              <a:gd name="T40" fmla="*/ 72 w 104"/>
              <a:gd name="T41" fmla="*/ 44 h 89"/>
              <a:gd name="T42" fmla="*/ 63 w 104"/>
              <a:gd name="T43" fmla="*/ 59 h 89"/>
              <a:gd name="T44" fmla="*/ 69 w 104"/>
              <a:gd name="T45" fmla="*/ 74 h 89"/>
              <a:gd name="T46" fmla="*/ 67 w 104"/>
              <a:gd name="T47" fmla="*/ 74 h 89"/>
              <a:gd name="T48" fmla="*/ 63 w 104"/>
              <a:gd name="T49" fmla="*/ 70 h 89"/>
              <a:gd name="T50" fmla="*/ 66 w 104"/>
              <a:gd name="T51" fmla="*/ 66 h 89"/>
              <a:gd name="T52" fmla="*/ 71 w 104"/>
              <a:gd name="T53" fmla="*/ 64 h 89"/>
              <a:gd name="T54" fmla="*/ 80 w 104"/>
              <a:gd name="T55" fmla="*/ 44 h 89"/>
              <a:gd name="T56" fmla="*/ 71 w 104"/>
              <a:gd name="T57" fmla="*/ 25 h 89"/>
              <a:gd name="T58" fmla="*/ 66 w 104"/>
              <a:gd name="T59" fmla="*/ 22 h 89"/>
              <a:gd name="T60" fmla="*/ 63 w 104"/>
              <a:gd name="T61" fmla="*/ 19 h 89"/>
              <a:gd name="T62" fmla="*/ 67 w 104"/>
              <a:gd name="T63" fmla="*/ 15 h 89"/>
              <a:gd name="T64" fmla="*/ 69 w 104"/>
              <a:gd name="T65" fmla="*/ 15 h 89"/>
              <a:gd name="T66" fmla="*/ 88 w 104"/>
              <a:gd name="T67" fmla="*/ 44 h 89"/>
              <a:gd name="T68" fmla="*/ 69 w 104"/>
              <a:gd name="T69" fmla="*/ 74 h 89"/>
              <a:gd name="T70" fmla="*/ 75 w 104"/>
              <a:gd name="T71" fmla="*/ 88 h 89"/>
              <a:gd name="T72" fmla="*/ 74 w 104"/>
              <a:gd name="T73" fmla="*/ 89 h 89"/>
              <a:gd name="T74" fmla="*/ 70 w 104"/>
              <a:gd name="T75" fmla="*/ 85 h 89"/>
              <a:gd name="T76" fmla="*/ 72 w 104"/>
              <a:gd name="T77" fmla="*/ 81 h 89"/>
              <a:gd name="T78" fmla="*/ 75 w 104"/>
              <a:gd name="T79" fmla="*/ 80 h 89"/>
              <a:gd name="T80" fmla="*/ 80 w 104"/>
              <a:gd name="T81" fmla="*/ 76 h 89"/>
              <a:gd name="T82" fmla="*/ 96 w 104"/>
              <a:gd name="T83" fmla="*/ 44 h 89"/>
              <a:gd name="T84" fmla="*/ 80 w 104"/>
              <a:gd name="T85" fmla="*/ 12 h 89"/>
              <a:gd name="T86" fmla="*/ 75 w 104"/>
              <a:gd name="T87" fmla="*/ 9 h 89"/>
              <a:gd name="T88" fmla="*/ 72 w 104"/>
              <a:gd name="T89" fmla="*/ 8 h 89"/>
              <a:gd name="T90" fmla="*/ 70 w 104"/>
              <a:gd name="T91" fmla="*/ 4 h 89"/>
              <a:gd name="T92" fmla="*/ 74 w 104"/>
              <a:gd name="T93" fmla="*/ 0 h 89"/>
              <a:gd name="T94" fmla="*/ 75 w 104"/>
              <a:gd name="T95" fmla="*/ 0 h 89"/>
              <a:gd name="T96" fmla="*/ 104 w 104"/>
              <a:gd name="T97" fmla="*/ 44 h 89"/>
              <a:gd name="T98" fmla="*/ 75 w 104"/>
              <a:gd name="T99" fmla="*/ 8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89">
                <a:moveTo>
                  <a:pt x="48" y="78"/>
                </a:moveTo>
                <a:cubicBezTo>
                  <a:pt x="48" y="80"/>
                  <a:pt x="47" y="82"/>
                  <a:pt x="44" y="82"/>
                </a:cubicBezTo>
                <a:cubicBezTo>
                  <a:pt x="43" y="82"/>
                  <a:pt x="42" y="82"/>
                  <a:pt x="42" y="81"/>
                </a:cubicBezTo>
                <a:cubicBezTo>
                  <a:pt x="21" y="60"/>
                  <a:pt x="21" y="60"/>
                  <a:pt x="21" y="60"/>
                </a:cubicBezTo>
                <a:cubicBezTo>
                  <a:pt x="4" y="60"/>
                  <a:pt x="4" y="60"/>
                  <a:pt x="4" y="60"/>
                </a:cubicBezTo>
                <a:cubicBezTo>
                  <a:pt x="2" y="60"/>
                  <a:pt x="0" y="58"/>
                  <a:pt x="0" y="56"/>
                </a:cubicBezTo>
                <a:cubicBezTo>
                  <a:pt x="0" y="32"/>
                  <a:pt x="0" y="32"/>
                  <a:pt x="0" y="32"/>
                </a:cubicBezTo>
                <a:cubicBezTo>
                  <a:pt x="0" y="30"/>
                  <a:pt x="2" y="28"/>
                  <a:pt x="4" y="28"/>
                </a:cubicBezTo>
                <a:cubicBezTo>
                  <a:pt x="21" y="28"/>
                  <a:pt x="21" y="28"/>
                  <a:pt x="21" y="28"/>
                </a:cubicBezTo>
                <a:cubicBezTo>
                  <a:pt x="42" y="7"/>
                  <a:pt x="42" y="7"/>
                  <a:pt x="42" y="7"/>
                </a:cubicBezTo>
                <a:cubicBezTo>
                  <a:pt x="42" y="7"/>
                  <a:pt x="43" y="6"/>
                  <a:pt x="44" y="6"/>
                </a:cubicBezTo>
                <a:cubicBezTo>
                  <a:pt x="47" y="6"/>
                  <a:pt x="48" y="8"/>
                  <a:pt x="48" y="10"/>
                </a:cubicBezTo>
                <a:lnTo>
                  <a:pt x="48" y="78"/>
                </a:lnTo>
                <a:close/>
                <a:moveTo>
                  <a:pt x="63" y="59"/>
                </a:moveTo>
                <a:cubicBezTo>
                  <a:pt x="62" y="59"/>
                  <a:pt x="62" y="59"/>
                  <a:pt x="61" y="59"/>
                </a:cubicBezTo>
                <a:cubicBezTo>
                  <a:pt x="59" y="59"/>
                  <a:pt x="57" y="57"/>
                  <a:pt x="57" y="55"/>
                </a:cubicBezTo>
                <a:cubicBezTo>
                  <a:pt x="57" y="50"/>
                  <a:pt x="64" y="52"/>
                  <a:pt x="64" y="44"/>
                </a:cubicBezTo>
                <a:cubicBezTo>
                  <a:pt x="64" y="37"/>
                  <a:pt x="57" y="38"/>
                  <a:pt x="57" y="33"/>
                </a:cubicBezTo>
                <a:cubicBezTo>
                  <a:pt x="57" y="31"/>
                  <a:pt x="59" y="29"/>
                  <a:pt x="61" y="29"/>
                </a:cubicBezTo>
                <a:cubicBezTo>
                  <a:pt x="62" y="29"/>
                  <a:pt x="62" y="29"/>
                  <a:pt x="63" y="30"/>
                </a:cubicBezTo>
                <a:cubicBezTo>
                  <a:pt x="69" y="32"/>
                  <a:pt x="72" y="38"/>
                  <a:pt x="72" y="44"/>
                </a:cubicBezTo>
                <a:cubicBezTo>
                  <a:pt x="72" y="50"/>
                  <a:pt x="69" y="57"/>
                  <a:pt x="63" y="59"/>
                </a:cubicBezTo>
                <a:close/>
                <a:moveTo>
                  <a:pt x="69" y="74"/>
                </a:moveTo>
                <a:cubicBezTo>
                  <a:pt x="69" y="74"/>
                  <a:pt x="68" y="74"/>
                  <a:pt x="67" y="74"/>
                </a:cubicBezTo>
                <a:cubicBezTo>
                  <a:pt x="65" y="74"/>
                  <a:pt x="63" y="72"/>
                  <a:pt x="63" y="70"/>
                </a:cubicBezTo>
                <a:cubicBezTo>
                  <a:pt x="63" y="68"/>
                  <a:pt x="64" y="67"/>
                  <a:pt x="66" y="66"/>
                </a:cubicBezTo>
                <a:cubicBezTo>
                  <a:pt x="68" y="65"/>
                  <a:pt x="69" y="65"/>
                  <a:pt x="71" y="64"/>
                </a:cubicBezTo>
                <a:cubicBezTo>
                  <a:pt x="77" y="59"/>
                  <a:pt x="80" y="52"/>
                  <a:pt x="80" y="44"/>
                </a:cubicBezTo>
                <a:cubicBezTo>
                  <a:pt x="80" y="37"/>
                  <a:pt x="77" y="29"/>
                  <a:pt x="71" y="25"/>
                </a:cubicBezTo>
                <a:cubicBezTo>
                  <a:pt x="69" y="24"/>
                  <a:pt x="68" y="23"/>
                  <a:pt x="66" y="22"/>
                </a:cubicBezTo>
                <a:cubicBezTo>
                  <a:pt x="64" y="21"/>
                  <a:pt x="63" y="20"/>
                  <a:pt x="63" y="19"/>
                </a:cubicBezTo>
                <a:cubicBezTo>
                  <a:pt x="63" y="16"/>
                  <a:pt x="65" y="15"/>
                  <a:pt x="67" y="15"/>
                </a:cubicBezTo>
                <a:cubicBezTo>
                  <a:pt x="68" y="15"/>
                  <a:pt x="69" y="15"/>
                  <a:pt x="69" y="15"/>
                </a:cubicBezTo>
                <a:cubicBezTo>
                  <a:pt x="81" y="20"/>
                  <a:pt x="88" y="32"/>
                  <a:pt x="88" y="44"/>
                </a:cubicBezTo>
                <a:cubicBezTo>
                  <a:pt x="88" y="57"/>
                  <a:pt x="81" y="69"/>
                  <a:pt x="69" y="74"/>
                </a:cubicBezTo>
                <a:close/>
                <a:moveTo>
                  <a:pt x="75" y="88"/>
                </a:moveTo>
                <a:cubicBezTo>
                  <a:pt x="75" y="88"/>
                  <a:pt x="74" y="89"/>
                  <a:pt x="74" y="89"/>
                </a:cubicBezTo>
                <a:cubicBezTo>
                  <a:pt x="72" y="89"/>
                  <a:pt x="70" y="87"/>
                  <a:pt x="70" y="85"/>
                </a:cubicBezTo>
                <a:cubicBezTo>
                  <a:pt x="70" y="83"/>
                  <a:pt x="71" y="82"/>
                  <a:pt x="72" y="81"/>
                </a:cubicBezTo>
                <a:cubicBezTo>
                  <a:pt x="73" y="80"/>
                  <a:pt x="74" y="80"/>
                  <a:pt x="75" y="80"/>
                </a:cubicBezTo>
                <a:cubicBezTo>
                  <a:pt x="77" y="79"/>
                  <a:pt x="78" y="78"/>
                  <a:pt x="80" y="76"/>
                </a:cubicBezTo>
                <a:cubicBezTo>
                  <a:pt x="90" y="69"/>
                  <a:pt x="96" y="57"/>
                  <a:pt x="96" y="44"/>
                </a:cubicBezTo>
                <a:cubicBezTo>
                  <a:pt x="96" y="31"/>
                  <a:pt x="90" y="20"/>
                  <a:pt x="80" y="12"/>
                </a:cubicBezTo>
                <a:cubicBezTo>
                  <a:pt x="78" y="11"/>
                  <a:pt x="77" y="10"/>
                  <a:pt x="75" y="9"/>
                </a:cubicBezTo>
                <a:cubicBezTo>
                  <a:pt x="74" y="8"/>
                  <a:pt x="73" y="8"/>
                  <a:pt x="72" y="8"/>
                </a:cubicBezTo>
                <a:cubicBezTo>
                  <a:pt x="71" y="7"/>
                  <a:pt x="70" y="6"/>
                  <a:pt x="70" y="4"/>
                </a:cubicBezTo>
                <a:cubicBezTo>
                  <a:pt x="70" y="2"/>
                  <a:pt x="72" y="0"/>
                  <a:pt x="74" y="0"/>
                </a:cubicBezTo>
                <a:cubicBezTo>
                  <a:pt x="74" y="0"/>
                  <a:pt x="75" y="0"/>
                  <a:pt x="75" y="0"/>
                </a:cubicBezTo>
                <a:cubicBezTo>
                  <a:pt x="93" y="8"/>
                  <a:pt x="104" y="25"/>
                  <a:pt x="104" y="44"/>
                </a:cubicBezTo>
                <a:cubicBezTo>
                  <a:pt x="104" y="63"/>
                  <a:pt x="93" y="81"/>
                  <a:pt x="75" y="8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 name="Freeform 94">
            <a:extLst>
              <a:ext uri="{FF2B5EF4-FFF2-40B4-BE49-F238E27FC236}">
                <a16:creationId xmlns:a16="http://schemas.microsoft.com/office/drawing/2014/main" id="{51C9ACC2-3E84-4B64-9421-94C6811E0C70}"/>
              </a:ext>
            </a:extLst>
          </p:cNvPr>
          <p:cNvSpPr>
            <a:spLocks noEditPoints="1"/>
          </p:cNvSpPr>
          <p:nvPr userDrawn="1"/>
        </p:nvSpPr>
        <p:spPr bwMode="auto">
          <a:xfrm>
            <a:off x="6891338" y="2122488"/>
            <a:ext cx="330200" cy="331788"/>
          </a:xfrm>
          <a:custGeom>
            <a:avLst/>
            <a:gdLst>
              <a:gd name="T0" fmla="*/ 0 w 208"/>
              <a:gd name="T1" fmla="*/ 95 h 209"/>
              <a:gd name="T2" fmla="*/ 95 w 208"/>
              <a:gd name="T3" fmla="*/ 0 h 209"/>
              <a:gd name="T4" fmla="*/ 95 w 208"/>
              <a:gd name="T5" fmla="*/ 209 h 209"/>
              <a:gd name="T6" fmla="*/ 0 w 208"/>
              <a:gd name="T7" fmla="*/ 114 h 209"/>
              <a:gd name="T8" fmla="*/ 95 w 208"/>
              <a:gd name="T9" fmla="*/ 209 h 209"/>
              <a:gd name="T10" fmla="*/ 76 w 208"/>
              <a:gd name="T11" fmla="*/ 19 h 209"/>
              <a:gd name="T12" fmla="*/ 19 w 208"/>
              <a:gd name="T13" fmla="*/ 76 h 209"/>
              <a:gd name="T14" fmla="*/ 76 w 208"/>
              <a:gd name="T15" fmla="*/ 190 h 209"/>
              <a:gd name="T16" fmla="*/ 19 w 208"/>
              <a:gd name="T17" fmla="*/ 133 h 209"/>
              <a:gd name="T18" fmla="*/ 76 w 208"/>
              <a:gd name="T19" fmla="*/ 190 h 209"/>
              <a:gd name="T20" fmla="*/ 38 w 208"/>
              <a:gd name="T21" fmla="*/ 57 h 209"/>
              <a:gd name="T22" fmla="*/ 57 w 208"/>
              <a:gd name="T23" fmla="*/ 38 h 209"/>
              <a:gd name="T24" fmla="*/ 57 w 208"/>
              <a:gd name="T25" fmla="*/ 171 h 209"/>
              <a:gd name="T26" fmla="*/ 38 w 208"/>
              <a:gd name="T27" fmla="*/ 152 h 209"/>
              <a:gd name="T28" fmla="*/ 57 w 208"/>
              <a:gd name="T29" fmla="*/ 171 h 209"/>
              <a:gd name="T30" fmla="*/ 114 w 208"/>
              <a:gd name="T31" fmla="*/ 95 h 209"/>
              <a:gd name="T32" fmla="*/ 208 w 208"/>
              <a:gd name="T33" fmla="*/ 0 h 209"/>
              <a:gd name="T34" fmla="*/ 208 w 208"/>
              <a:gd name="T35" fmla="*/ 171 h 209"/>
              <a:gd name="T36" fmla="*/ 152 w 208"/>
              <a:gd name="T37" fmla="*/ 152 h 209"/>
              <a:gd name="T38" fmla="*/ 133 w 208"/>
              <a:gd name="T39" fmla="*/ 209 h 209"/>
              <a:gd name="T40" fmla="*/ 114 w 208"/>
              <a:gd name="T41" fmla="*/ 114 h 209"/>
              <a:gd name="T42" fmla="*/ 171 w 208"/>
              <a:gd name="T43" fmla="*/ 133 h 209"/>
              <a:gd name="T44" fmla="*/ 189 w 208"/>
              <a:gd name="T45" fmla="*/ 114 h 209"/>
              <a:gd name="T46" fmla="*/ 208 w 208"/>
              <a:gd name="T47" fmla="*/ 171 h 209"/>
              <a:gd name="T48" fmla="*/ 189 w 208"/>
              <a:gd name="T49" fmla="*/ 19 h 209"/>
              <a:gd name="T50" fmla="*/ 133 w 208"/>
              <a:gd name="T51" fmla="*/ 76 h 209"/>
              <a:gd name="T52" fmla="*/ 171 w 208"/>
              <a:gd name="T53" fmla="*/ 57 h 209"/>
              <a:gd name="T54" fmla="*/ 152 w 208"/>
              <a:gd name="T55" fmla="*/ 38 h 209"/>
              <a:gd name="T56" fmla="*/ 171 w 208"/>
              <a:gd name="T57" fmla="*/ 57 h 209"/>
              <a:gd name="T58" fmla="*/ 152 w 208"/>
              <a:gd name="T59" fmla="*/ 209 h 209"/>
              <a:gd name="T60" fmla="*/ 171 w 208"/>
              <a:gd name="T61" fmla="*/ 190 h 209"/>
              <a:gd name="T62" fmla="*/ 208 w 208"/>
              <a:gd name="T63" fmla="*/ 209 h 209"/>
              <a:gd name="T64" fmla="*/ 189 w 208"/>
              <a:gd name="T65" fmla="*/ 190 h 209"/>
              <a:gd name="T66" fmla="*/ 208 w 208"/>
              <a:gd name="T67"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8" h="209">
                <a:moveTo>
                  <a:pt x="95" y="95"/>
                </a:moveTo>
                <a:lnTo>
                  <a:pt x="0" y="95"/>
                </a:lnTo>
                <a:lnTo>
                  <a:pt x="0" y="0"/>
                </a:lnTo>
                <a:lnTo>
                  <a:pt x="95" y="0"/>
                </a:lnTo>
                <a:lnTo>
                  <a:pt x="95" y="95"/>
                </a:lnTo>
                <a:close/>
                <a:moveTo>
                  <a:pt x="95" y="209"/>
                </a:moveTo>
                <a:lnTo>
                  <a:pt x="0" y="209"/>
                </a:lnTo>
                <a:lnTo>
                  <a:pt x="0" y="114"/>
                </a:lnTo>
                <a:lnTo>
                  <a:pt x="95" y="114"/>
                </a:lnTo>
                <a:lnTo>
                  <a:pt x="95" y="209"/>
                </a:lnTo>
                <a:close/>
                <a:moveTo>
                  <a:pt x="76" y="76"/>
                </a:moveTo>
                <a:lnTo>
                  <a:pt x="76" y="19"/>
                </a:lnTo>
                <a:lnTo>
                  <a:pt x="19" y="19"/>
                </a:lnTo>
                <a:lnTo>
                  <a:pt x="19" y="76"/>
                </a:lnTo>
                <a:lnTo>
                  <a:pt x="76" y="76"/>
                </a:lnTo>
                <a:close/>
                <a:moveTo>
                  <a:pt x="76" y="190"/>
                </a:moveTo>
                <a:lnTo>
                  <a:pt x="76" y="133"/>
                </a:lnTo>
                <a:lnTo>
                  <a:pt x="19" y="133"/>
                </a:lnTo>
                <a:lnTo>
                  <a:pt x="19" y="190"/>
                </a:lnTo>
                <a:lnTo>
                  <a:pt x="76" y="190"/>
                </a:lnTo>
                <a:close/>
                <a:moveTo>
                  <a:pt x="57" y="57"/>
                </a:moveTo>
                <a:lnTo>
                  <a:pt x="38" y="57"/>
                </a:lnTo>
                <a:lnTo>
                  <a:pt x="38" y="38"/>
                </a:lnTo>
                <a:lnTo>
                  <a:pt x="57" y="38"/>
                </a:lnTo>
                <a:lnTo>
                  <a:pt x="57" y="57"/>
                </a:lnTo>
                <a:close/>
                <a:moveTo>
                  <a:pt x="57" y="171"/>
                </a:moveTo>
                <a:lnTo>
                  <a:pt x="38" y="171"/>
                </a:lnTo>
                <a:lnTo>
                  <a:pt x="38" y="152"/>
                </a:lnTo>
                <a:lnTo>
                  <a:pt x="57" y="152"/>
                </a:lnTo>
                <a:lnTo>
                  <a:pt x="57" y="171"/>
                </a:lnTo>
                <a:close/>
                <a:moveTo>
                  <a:pt x="208" y="95"/>
                </a:moveTo>
                <a:lnTo>
                  <a:pt x="114" y="95"/>
                </a:lnTo>
                <a:lnTo>
                  <a:pt x="114" y="0"/>
                </a:lnTo>
                <a:lnTo>
                  <a:pt x="208" y="0"/>
                </a:lnTo>
                <a:lnTo>
                  <a:pt x="208" y="95"/>
                </a:lnTo>
                <a:close/>
                <a:moveTo>
                  <a:pt x="208" y="171"/>
                </a:moveTo>
                <a:lnTo>
                  <a:pt x="152" y="171"/>
                </a:lnTo>
                <a:lnTo>
                  <a:pt x="152" y="152"/>
                </a:lnTo>
                <a:lnTo>
                  <a:pt x="133" y="152"/>
                </a:lnTo>
                <a:lnTo>
                  <a:pt x="133" y="209"/>
                </a:lnTo>
                <a:lnTo>
                  <a:pt x="114" y="209"/>
                </a:lnTo>
                <a:lnTo>
                  <a:pt x="114" y="114"/>
                </a:lnTo>
                <a:lnTo>
                  <a:pt x="171" y="114"/>
                </a:lnTo>
                <a:lnTo>
                  <a:pt x="171" y="133"/>
                </a:lnTo>
                <a:lnTo>
                  <a:pt x="189" y="133"/>
                </a:lnTo>
                <a:lnTo>
                  <a:pt x="189" y="114"/>
                </a:lnTo>
                <a:lnTo>
                  <a:pt x="208" y="114"/>
                </a:lnTo>
                <a:lnTo>
                  <a:pt x="208" y="171"/>
                </a:lnTo>
                <a:close/>
                <a:moveTo>
                  <a:pt x="189" y="76"/>
                </a:moveTo>
                <a:lnTo>
                  <a:pt x="189" y="19"/>
                </a:lnTo>
                <a:lnTo>
                  <a:pt x="133" y="19"/>
                </a:lnTo>
                <a:lnTo>
                  <a:pt x="133" y="76"/>
                </a:lnTo>
                <a:lnTo>
                  <a:pt x="189" y="76"/>
                </a:lnTo>
                <a:close/>
                <a:moveTo>
                  <a:pt x="171" y="57"/>
                </a:moveTo>
                <a:lnTo>
                  <a:pt x="152" y="57"/>
                </a:lnTo>
                <a:lnTo>
                  <a:pt x="152" y="38"/>
                </a:lnTo>
                <a:lnTo>
                  <a:pt x="171" y="38"/>
                </a:lnTo>
                <a:lnTo>
                  <a:pt x="171" y="57"/>
                </a:lnTo>
                <a:close/>
                <a:moveTo>
                  <a:pt x="171" y="209"/>
                </a:moveTo>
                <a:lnTo>
                  <a:pt x="152" y="209"/>
                </a:lnTo>
                <a:lnTo>
                  <a:pt x="152" y="190"/>
                </a:lnTo>
                <a:lnTo>
                  <a:pt x="171" y="190"/>
                </a:lnTo>
                <a:lnTo>
                  <a:pt x="171" y="209"/>
                </a:lnTo>
                <a:close/>
                <a:moveTo>
                  <a:pt x="208" y="209"/>
                </a:moveTo>
                <a:lnTo>
                  <a:pt x="189" y="209"/>
                </a:lnTo>
                <a:lnTo>
                  <a:pt x="189" y="190"/>
                </a:lnTo>
                <a:lnTo>
                  <a:pt x="208" y="190"/>
                </a:lnTo>
                <a:lnTo>
                  <a:pt x="208" y="209"/>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 name="Freeform 95">
            <a:extLst>
              <a:ext uri="{FF2B5EF4-FFF2-40B4-BE49-F238E27FC236}">
                <a16:creationId xmlns:a16="http://schemas.microsoft.com/office/drawing/2014/main" id="{5370DF75-D038-4BD5-AD16-677AF37FEEDA}"/>
              </a:ext>
            </a:extLst>
          </p:cNvPr>
          <p:cNvSpPr>
            <a:spLocks noEditPoints="1"/>
          </p:cNvSpPr>
          <p:nvPr userDrawn="1"/>
        </p:nvSpPr>
        <p:spPr bwMode="auto">
          <a:xfrm>
            <a:off x="7507288" y="2108201"/>
            <a:ext cx="390525" cy="376238"/>
          </a:xfrm>
          <a:custGeom>
            <a:avLst/>
            <a:gdLst>
              <a:gd name="T0" fmla="*/ 102 w 104"/>
              <a:gd name="T1" fmla="*/ 52 h 100"/>
              <a:gd name="T2" fmla="*/ 101 w 104"/>
              <a:gd name="T3" fmla="*/ 51 h 100"/>
              <a:gd name="T4" fmla="*/ 89 w 104"/>
              <a:gd name="T5" fmla="*/ 45 h 100"/>
              <a:gd name="T6" fmla="*/ 74 w 104"/>
              <a:gd name="T7" fmla="*/ 54 h 100"/>
              <a:gd name="T8" fmla="*/ 72 w 104"/>
              <a:gd name="T9" fmla="*/ 57 h 100"/>
              <a:gd name="T10" fmla="*/ 71 w 104"/>
              <a:gd name="T11" fmla="*/ 58 h 100"/>
              <a:gd name="T12" fmla="*/ 69 w 104"/>
              <a:gd name="T13" fmla="*/ 57 h 100"/>
              <a:gd name="T14" fmla="*/ 67 w 104"/>
              <a:gd name="T15" fmla="*/ 54 h 100"/>
              <a:gd name="T16" fmla="*/ 52 w 104"/>
              <a:gd name="T17" fmla="*/ 45 h 100"/>
              <a:gd name="T18" fmla="*/ 38 w 104"/>
              <a:gd name="T19" fmla="*/ 54 h 100"/>
              <a:gd name="T20" fmla="*/ 36 w 104"/>
              <a:gd name="T21" fmla="*/ 57 h 100"/>
              <a:gd name="T22" fmla="*/ 34 w 104"/>
              <a:gd name="T23" fmla="*/ 58 h 100"/>
              <a:gd name="T24" fmla="*/ 32 w 104"/>
              <a:gd name="T25" fmla="*/ 57 h 100"/>
              <a:gd name="T26" fmla="*/ 30 w 104"/>
              <a:gd name="T27" fmla="*/ 54 h 100"/>
              <a:gd name="T28" fmla="*/ 16 w 104"/>
              <a:gd name="T29" fmla="*/ 45 h 100"/>
              <a:gd name="T30" fmla="*/ 4 w 104"/>
              <a:gd name="T31" fmla="*/ 51 h 100"/>
              <a:gd name="T32" fmla="*/ 2 w 104"/>
              <a:gd name="T33" fmla="*/ 52 h 100"/>
              <a:gd name="T34" fmla="*/ 0 w 104"/>
              <a:gd name="T35" fmla="*/ 50 h 100"/>
              <a:gd name="T36" fmla="*/ 0 w 104"/>
              <a:gd name="T37" fmla="*/ 49 h 100"/>
              <a:gd name="T38" fmla="*/ 52 w 104"/>
              <a:gd name="T39" fmla="*/ 12 h 100"/>
              <a:gd name="T40" fmla="*/ 104 w 104"/>
              <a:gd name="T41" fmla="*/ 49 h 100"/>
              <a:gd name="T42" fmla="*/ 104 w 104"/>
              <a:gd name="T43" fmla="*/ 50 h 100"/>
              <a:gd name="T44" fmla="*/ 102 w 104"/>
              <a:gd name="T45" fmla="*/ 52 h 100"/>
              <a:gd name="T46" fmla="*/ 56 w 104"/>
              <a:gd name="T47" fmla="*/ 84 h 100"/>
              <a:gd name="T48" fmla="*/ 40 w 104"/>
              <a:gd name="T49" fmla="*/ 100 h 100"/>
              <a:gd name="T50" fmla="*/ 24 w 104"/>
              <a:gd name="T51" fmla="*/ 84 h 100"/>
              <a:gd name="T52" fmla="*/ 28 w 104"/>
              <a:gd name="T53" fmla="*/ 80 h 100"/>
              <a:gd name="T54" fmla="*/ 32 w 104"/>
              <a:gd name="T55" fmla="*/ 84 h 100"/>
              <a:gd name="T56" fmla="*/ 40 w 104"/>
              <a:gd name="T57" fmla="*/ 92 h 100"/>
              <a:gd name="T58" fmla="*/ 48 w 104"/>
              <a:gd name="T59" fmla="*/ 84 h 100"/>
              <a:gd name="T60" fmla="*/ 48 w 104"/>
              <a:gd name="T61" fmla="*/ 48 h 100"/>
              <a:gd name="T62" fmla="*/ 52 w 104"/>
              <a:gd name="T63" fmla="*/ 47 h 100"/>
              <a:gd name="T64" fmla="*/ 56 w 104"/>
              <a:gd name="T65" fmla="*/ 48 h 100"/>
              <a:gd name="T66" fmla="*/ 56 w 104"/>
              <a:gd name="T67" fmla="*/ 84 h 100"/>
              <a:gd name="T68" fmla="*/ 56 w 104"/>
              <a:gd name="T69" fmla="*/ 10 h 100"/>
              <a:gd name="T70" fmla="*/ 52 w 104"/>
              <a:gd name="T71" fmla="*/ 10 h 100"/>
              <a:gd name="T72" fmla="*/ 48 w 104"/>
              <a:gd name="T73" fmla="*/ 10 h 100"/>
              <a:gd name="T74" fmla="*/ 48 w 104"/>
              <a:gd name="T75" fmla="*/ 4 h 100"/>
              <a:gd name="T76" fmla="*/ 52 w 104"/>
              <a:gd name="T77" fmla="*/ 0 h 100"/>
              <a:gd name="T78" fmla="*/ 56 w 104"/>
              <a:gd name="T79" fmla="*/ 4 h 100"/>
              <a:gd name="T80" fmla="*/ 56 w 104"/>
              <a:gd name="T81" fmla="*/ 1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4" h="100">
                <a:moveTo>
                  <a:pt x="102" y="52"/>
                </a:moveTo>
                <a:cubicBezTo>
                  <a:pt x="102" y="52"/>
                  <a:pt x="101" y="51"/>
                  <a:pt x="101" y="51"/>
                </a:cubicBezTo>
                <a:cubicBezTo>
                  <a:pt x="97" y="48"/>
                  <a:pt x="94" y="45"/>
                  <a:pt x="89" y="45"/>
                </a:cubicBezTo>
                <a:cubicBezTo>
                  <a:pt x="83" y="45"/>
                  <a:pt x="78" y="49"/>
                  <a:pt x="74" y="54"/>
                </a:cubicBezTo>
                <a:cubicBezTo>
                  <a:pt x="74" y="55"/>
                  <a:pt x="73" y="56"/>
                  <a:pt x="72" y="57"/>
                </a:cubicBezTo>
                <a:cubicBezTo>
                  <a:pt x="72" y="58"/>
                  <a:pt x="71" y="58"/>
                  <a:pt x="71" y="58"/>
                </a:cubicBezTo>
                <a:cubicBezTo>
                  <a:pt x="70" y="58"/>
                  <a:pt x="69" y="58"/>
                  <a:pt x="69" y="57"/>
                </a:cubicBezTo>
                <a:cubicBezTo>
                  <a:pt x="68" y="56"/>
                  <a:pt x="67" y="55"/>
                  <a:pt x="67" y="54"/>
                </a:cubicBezTo>
                <a:cubicBezTo>
                  <a:pt x="63" y="49"/>
                  <a:pt x="58" y="45"/>
                  <a:pt x="52" y="45"/>
                </a:cubicBezTo>
                <a:cubicBezTo>
                  <a:pt x="46" y="45"/>
                  <a:pt x="41" y="49"/>
                  <a:pt x="38" y="54"/>
                </a:cubicBezTo>
                <a:cubicBezTo>
                  <a:pt x="37" y="55"/>
                  <a:pt x="37" y="56"/>
                  <a:pt x="36" y="57"/>
                </a:cubicBezTo>
                <a:cubicBezTo>
                  <a:pt x="36" y="58"/>
                  <a:pt x="35" y="58"/>
                  <a:pt x="34" y="58"/>
                </a:cubicBezTo>
                <a:cubicBezTo>
                  <a:pt x="33" y="58"/>
                  <a:pt x="33" y="58"/>
                  <a:pt x="32" y="57"/>
                </a:cubicBezTo>
                <a:cubicBezTo>
                  <a:pt x="32" y="56"/>
                  <a:pt x="31" y="55"/>
                  <a:pt x="30" y="54"/>
                </a:cubicBezTo>
                <a:cubicBezTo>
                  <a:pt x="27" y="49"/>
                  <a:pt x="22" y="45"/>
                  <a:pt x="16" y="45"/>
                </a:cubicBezTo>
                <a:cubicBezTo>
                  <a:pt x="11" y="45"/>
                  <a:pt x="7" y="48"/>
                  <a:pt x="4" y="51"/>
                </a:cubicBezTo>
                <a:cubicBezTo>
                  <a:pt x="3" y="51"/>
                  <a:pt x="3" y="52"/>
                  <a:pt x="2" y="52"/>
                </a:cubicBezTo>
                <a:cubicBezTo>
                  <a:pt x="1" y="52"/>
                  <a:pt x="0" y="51"/>
                  <a:pt x="0" y="50"/>
                </a:cubicBezTo>
                <a:cubicBezTo>
                  <a:pt x="0" y="49"/>
                  <a:pt x="0" y="49"/>
                  <a:pt x="0" y="49"/>
                </a:cubicBezTo>
                <a:cubicBezTo>
                  <a:pt x="6" y="26"/>
                  <a:pt x="29" y="12"/>
                  <a:pt x="52" y="12"/>
                </a:cubicBezTo>
                <a:cubicBezTo>
                  <a:pt x="76" y="12"/>
                  <a:pt x="99" y="26"/>
                  <a:pt x="104" y="49"/>
                </a:cubicBezTo>
                <a:cubicBezTo>
                  <a:pt x="104" y="49"/>
                  <a:pt x="104" y="49"/>
                  <a:pt x="104" y="50"/>
                </a:cubicBezTo>
                <a:cubicBezTo>
                  <a:pt x="104" y="51"/>
                  <a:pt x="103" y="52"/>
                  <a:pt x="102" y="52"/>
                </a:cubicBezTo>
                <a:close/>
                <a:moveTo>
                  <a:pt x="56" y="84"/>
                </a:moveTo>
                <a:cubicBezTo>
                  <a:pt x="56" y="93"/>
                  <a:pt x="49" y="100"/>
                  <a:pt x="40" y="100"/>
                </a:cubicBezTo>
                <a:cubicBezTo>
                  <a:pt x="32" y="100"/>
                  <a:pt x="24" y="93"/>
                  <a:pt x="24" y="84"/>
                </a:cubicBezTo>
                <a:cubicBezTo>
                  <a:pt x="24" y="82"/>
                  <a:pt x="26" y="80"/>
                  <a:pt x="28" y="80"/>
                </a:cubicBezTo>
                <a:cubicBezTo>
                  <a:pt x="31" y="80"/>
                  <a:pt x="32" y="82"/>
                  <a:pt x="32" y="84"/>
                </a:cubicBezTo>
                <a:cubicBezTo>
                  <a:pt x="32" y="88"/>
                  <a:pt x="36" y="92"/>
                  <a:pt x="40" y="92"/>
                </a:cubicBezTo>
                <a:cubicBezTo>
                  <a:pt x="45" y="92"/>
                  <a:pt x="48" y="88"/>
                  <a:pt x="48" y="84"/>
                </a:cubicBezTo>
                <a:cubicBezTo>
                  <a:pt x="48" y="48"/>
                  <a:pt x="48" y="48"/>
                  <a:pt x="48" y="48"/>
                </a:cubicBezTo>
                <a:cubicBezTo>
                  <a:pt x="50" y="48"/>
                  <a:pt x="51" y="47"/>
                  <a:pt x="52" y="47"/>
                </a:cubicBezTo>
                <a:cubicBezTo>
                  <a:pt x="54" y="47"/>
                  <a:pt x="55" y="48"/>
                  <a:pt x="56" y="48"/>
                </a:cubicBezTo>
                <a:lnTo>
                  <a:pt x="56" y="84"/>
                </a:lnTo>
                <a:close/>
                <a:moveTo>
                  <a:pt x="56" y="10"/>
                </a:moveTo>
                <a:cubicBezTo>
                  <a:pt x="55" y="10"/>
                  <a:pt x="54" y="10"/>
                  <a:pt x="52" y="10"/>
                </a:cubicBezTo>
                <a:cubicBezTo>
                  <a:pt x="51" y="10"/>
                  <a:pt x="50" y="10"/>
                  <a:pt x="48" y="10"/>
                </a:cubicBezTo>
                <a:cubicBezTo>
                  <a:pt x="48" y="4"/>
                  <a:pt x="48" y="4"/>
                  <a:pt x="48" y="4"/>
                </a:cubicBezTo>
                <a:cubicBezTo>
                  <a:pt x="48" y="2"/>
                  <a:pt x="50" y="0"/>
                  <a:pt x="52" y="0"/>
                </a:cubicBezTo>
                <a:cubicBezTo>
                  <a:pt x="55" y="0"/>
                  <a:pt x="56" y="2"/>
                  <a:pt x="56" y="4"/>
                </a:cubicBezTo>
                <a:lnTo>
                  <a:pt x="56" y="1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 name="Freeform 96">
            <a:extLst>
              <a:ext uri="{FF2B5EF4-FFF2-40B4-BE49-F238E27FC236}">
                <a16:creationId xmlns:a16="http://schemas.microsoft.com/office/drawing/2014/main" id="{91B044AF-F590-49E8-962D-142F65CBA65E}"/>
              </a:ext>
            </a:extLst>
          </p:cNvPr>
          <p:cNvSpPr>
            <a:spLocks noEditPoints="1"/>
          </p:cNvSpPr>
          <p:nvPr userDrawn="1"/>
        </p:nvSpPr>
        <p:spPr bwMode="auto">
          <a:xfrm>
            <a:off x="8167688" y="2122488"/>
            <a:ext cx="357188" cy="357188"/>
          </a:xfrm>
          <a:custGeom>
            <a:avLst/>
            <a:gdLst>
              <a:gd name="T0" fmla="*/ 92 w 95"/>
              <a:gd name="T1" fmla="*/ 62 h 95"/>
              <a:gd name="T2" fmla="*/ 62 w 95"/>
              <a:gd name="T3" fmla="*/ 93 h 95"/>
              <a:gd name="T4" fmla="*/ 56 w 95"/>
              <a:gd name="T5" fmla="*/ 95 h 95"/>
              <a:gd name="T6" fmla="*/ 51 w 95"/>
              <a:gd name="T7" fmla="*/ 93 h 95"/>
              <a:gd name="T8" fmla="*/ 6 w 95"/>
              <a:gd name="T9" fmla="*/ 48 h 95"/>
              <a:gd name="T10" fmla="*/ 0 w 95"/>
              <a:gd name="T11" fmla="*/ 34 h 95"/>
              <a:gd name="T12" fmla="*/ 0 w 95"/>
              <a:gd name="T13" fmla="*/ 8 h 95"/>
              <a:gd name="T14" fmla="*/ 8 w 95"/>
              <a:gd name="T15" fmla="*/ 0 h 95"/>
              <a:gd name="T16" fmla="*/ 34 w 95"/>
              <a:gd name="T17" fmla="*/ 0 h 95"/>
              <a:gd name="T18" fmla="*/ 48 w 95"/>
              <a:gd name="T19" fmla="*/ 6 h 95"/>
              <a:gd name="T20" fmla="*/ 92 w 95"/>
              <a:gd name="T21" fmla="*/ 51 h 95"/>
              <a:gd name="T22" fmla="*/ 95 w 95"/>
              <a:gd name="T23" fmla="*/ 56 h 95"/>
              <a:gd name="T24" fmla="*/ 92 w 95"/>
              <a:gd name="T25" fmla="*/ 62 h 95"/>
              <a:gd name="T26" fmla="*/ 20 w 95"/>
              <a:gd name="T27" fmla="*/ 12 h 95"/>
              <a:gd name="T28" fmla="*/ 12 w 95"/>
              <a:gd name="T29" fmla="*/ 20 h 95"/>
              <a:gd name="T30" fmla="*/ 20 w 95"/>
              <a:gd name="T31" fmla="*/ 28 h 95"/>
              <a:gd name="T32" fmla="*/ 28 w 95"/>
              <a:gd name="T33" fmla="*/ 20 h 95"/>
              <a:gd name="T34" fmla="*/ 20 w 95"/>
              <a:gd name="T35"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95">
                <a:moveTo>
                  <a:pt x="92" y="62"/>
                </a:moveTo>
                <a:cubicBezTo>
                  <a:pt x="62" y="93"/>
                  <a:pt x="62" y="93"/>
                  <a:pt x="62" y="93"/>
                </a:cubicBezTo>
                <a:cubicBezTo>
                  <a:pt x="60" y="94"/>
                  <a:pt x="58" y="95"/>
                  <a:pt x="56" y="95"/>
                </a:cubicBezTo>
                <a:cubicBezTo>
                  <a:pt x="54" y="95"/>
                  <a:pt x="52" y="94"/>
                  <a:pt x="51" y="93"/>
                </a:cubicBezTo>
                <a:cubicBezTo>
                  <a:pt x="6" y="48"/>
                  <a:pt x="6" y="48"/>
                  <a:pt x="6" y="48"/>
                </a:cubicBezTo>
                <a:cubicBezTo>
                  <a:pt x="3" y="45"/>
                  <a:pt x="0" y="39"/>
                  <a:pt x="0" y="34"/>
                </a:cubicBezTo>
                <a:cubicBezTo>
                  <a:pt x="0" y="8"/>
                  <a:pt x="0" y="8"/>
                  <a:pt x="0" y="8"/>
                </a:cubicBezTo>
                <a:cubicBezTo>
                  <a:pt x="0" y="4"/>
                  <a:pt x="4" y="0"/>
                  <a:pt x="8" y="0"/>
                </a:cubicBezTo>
                <a:cubicBezTo>
                  <a:pt x="34" y="0"/>
                  <a:pt x="34" y="0"/>
                  <a:pt x="34" y="0"/>
                </a:cubicBezTo>
                <a:cubicBezTo>
                  <a:pt x="39" y="0"/>
                  <a:pt x="45" y="3"/>
                  <a:pt x="48" y="6"/>
                </a:cubicBezTo>
                <a:cubicBezTo>
                  <a:pt x="92" y="51"/>
                  <a:pt x="92" y="51"/>
                  <a:pt x="92" y="51"/>
                </a:cubicBezTo>
                <a:cubicBezTo>
                  <a:pt x="94" y="52"/>
                  <a:pt x="95" y="54"/>
                  <a:pt x="95" y="56"/>
                </a:cubicBezTo>
                <a:cubicBezTo>
                  <a:pt x="95" y="58"/>
                  <a:pt x="94" y="60"/>
                  <a:pt x="92" y="62"/>
                </a:cubicBezTo>
                <a:close/>
                <a:moveTo>
                  <a:pt x="20" y="12"/>
                </a:moveTo>
                <a:cubicBezTo>
                  <a:pt x="16" y="12"/>
                  <a:pt x="12" y="16"/>
                  <a:pt x="12" y="20"/>
                </a:cubicBezTo>
                <a:cubicBezTo>
                  <a:pt x="12" y="25"/>
                  <a:pt x="16" y="28"/>
                  <a:pt x="20" y="28"/>
                </a:cubicBezTo>
                <a:cubicBezTo>
                  <a:pt x="25" y="28"/>
                  <a:pt x="28" y="25"/>
                  <a:pt x="28" y="20"/>
                </a:cubicBezTo>
                <a:cubicBezTo>
                  <a:pt x="28" y="16"/>
                  <a:pt x="25" y="12"/>
                  <a:pt x="20" y="1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97">
            <a:extLst>
              <a:ext uri="{FF2B5EF4-FFF2-40B4-BE49-F238E27FC236}">
                <a16:creationId xmlns:a16="http://schemas.microsoft.com/office/drawing/2014/main" id="{5CC48924-DC65-494A-940D-1365DFEF4420}"/>
              </a:ext>
            </a:extLst>
          </p:cNvPr>
          <p:cNvSpPr>
            <a:spLocks noEditPoints="1"/>
          </p:cNvSpPr>
          <p:nvPr userDrawn="1"/>
        </p:nvSpPr>
        <p:spPr bwMode="auto">
          <a:xfrm>
            <a:off x="8769351" y="2122488"/>
            <a:ext cx="446088" cy="357188"/>
          </a:xfrm>
          <a:custGeom>
            <a:avLst/>
            <a:gdLst>
              <a:gd name="T0" fmla="*/ 92 w 119"/>
              <a:gd name="T1" fmla="*/ 62 h 95"/>
              <a:gd name="T2" fmla="*/ 62 w 119"/>
              <a:gd name="T3" fmla="*/ 93 h 95"/>
              <a:gd name="T4" fmla="*/ 56 w 119"/>
              <a:gd name="T5" fmla="*/ 95 h 95"/>
              <a:gd name="T6" fmla="*/ 50 w 119"/>
              <a:gd name="T7" fmla="*/ 93 h 95"/>
              <a:gd name="T8" fmla="*/ 6 w 119"/>
              <a:gd name="T9" fmla="*/ 48 h 95"/>
              <a:gd name="T10" fmla="*/ 0 w 119"/>
              <a:gd name="T11" fmla="*/ 34 h 95"/>
              <a:gd name="T12" fmla="*/ 0 w 119"/>
              <a:gd name="T13" fmla="*/ 8 h 95"/>
              <a:gd name="T14" fmla="*/ 8 w 119"/>
              <a:gd name="T15" fmla="*/ 0 h 95"/>
              <a:gd name="T16" fmla="*/ 34 w 119"/>
              <a:gd name="T17" fmla="*/ 0 h 95"/>
              <a:gd name="T18" fmla="*/ 48 w 119"/>
              <a:gd name="T19" fmla="*/ 6 h 95"/>
              <a:gd name="T20" fmla="*/ 92 w 119"/>
              <a:gd name="T21" fmla="*/ 51 h 95"/>
              <a:gd name="T22" fmla="*/ 95 w 119"/>
              <a:gd name="T23" fmla="*/ 56 h 95"/>
              <a:gd name="T24" fmla="*/ 92 w 119"/>
              <a:gd name="T25" fmla="*/ 62 h 95"/>
              <a:gd name="T26" fmla="*/ 20 w 119"/>
              <a:gd name="T27" fmla="*/ 12 h 95"/>
              <a:gd name="T28" fmla="*/ 12 w 119"/>
              <a:gd name="T29" fmla="*/ 20 h 95"/>
              <a:gd name="T30" fmla="*/ 20 w 119"/>
              <a:gd name="T31" fmla="*/ 28 h 95"/>
              <a:gd name="T32" fmla="*/ 28 w 119"/>
              <a:gd name="T33" fmla="*/ 20 h 95"/>
              <a:gd name="T34" fmla="*/ 20 w 119"/>
              <a:gd name="T35" fmla="*/ 12 h 95"/>
              <a:gd name="T36" fmla="*/ 116 w 119"/>
              <a:gd name="T37" fmla="*/ 62 h 95"/>
              <a:gd name="T38" fmla="*/ 86 w 119"/>
              <a:gd name="T39" fmla="*/ 93 h 95"/>
              <a:gd name="T40" fmla="*/ 80 w 119"/>
              <a:gd name="T41" fmla="*/ 95 h 95"/>
              <a:gd name="T42" fmla="*/ 73 w 119"/>
              <a:gd name="T43" fmla="*/ 91 h 95"/>
              <a:gd name="T44" fmla="*/ 102 w 119"/>
              <a:gd name="T45" fmla="*/ 62 h 95"/>
              <a:gd name="T46" fmla="*/ 105 w 119"/>
              <a:gd name="T47" fmla="*/ 56 h 95"/>
              <a:gd name="T48" fmla="*/ 102 w 119"/>
              <a:gd name="T49" fmla="*/ 51 h 95"/>
              <a:gd name="T50" fmla="*/ 58 w 119"/>
              <a:gd name="T51" fmla="*/ 6 h 95"/>
              <a:gd name="T52" fmla="*/ 44 w 119"/>
              <a:gd name="T53" fmla="*/ 0 h 95"/>
              <a:gd name="T54" fmla="*/ 58 w 119"/>
              <a:gd name="T55" fmla="*/ 0 h 95"/>
              <a:gd name="T56" fmla="*/ 72 w 119"/>
              <a:gd name="T57" fmla="*/ 6 h 95"/>
              <a:gd name="T58" fmla="*/ 116 w 119"/>
              <a:gd name="T59" fmla="*/ 51 h 95"/>
              <a:gd name="T60" fmla="*/ 119 w 119"/>
              <a:gd name="T61" fmla="*/ 56 h 95"/>
              <a:gd name="T62" fmla="*/ 116 w 119"/>
              <a:gd name="T63" fmla="*/ 6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9" h="95">
                <a:moveTo>
                  <a:pt x="92" y="62"/>
                </a:moveTo>
                <a:cubicBezTo>
                  <a:pt x="62" y="93"/>
                  <a:pt x="62" y="93"/>
                  <a:pt x="62" y="93"/>
                </a:cubicBezTo>
                <a:cubicBezTo>
                  <a:pt x="60" y="94"/>
                  <a:pt x="58" y="95"/>
                  <a:pt x="56" y="95"/>
                </a:cubicBezTo>
                <a:cubicBezTo>
                  <a:pt x="54" y="95"/>
                  <a:pt x="52" y="94"/>
                  <a:pt x="50" y="93"/>
                </a:cubicBezTo>
                <a:cubicBezTo>
                  <a:pt x="6" y="48"/>
                  <a:pt x="6" y="48"/>
                  <a:pt x="6" y="48"/>
                </a:cubicBezTo>
                <a:cubicBezTo>
                  <a:pt x="3" y="45"/>
                  <a:pt x="0" y="39"/>
                  <a:pt x="0" y="34"/>
                </a:cubicBezTo>
                <a:cubicBezTo>
                  <a:pt x="0" y="8"/>
                  <a:pt x="0" y="8"/>
                  <a:pt x="0" y="8"/>
                </a:cubicBezTo>
                <a:cubicBezTo>
                  <a:pt x="0" y="4"/>
                  <a:pt x="4" y="0"/>
                  <a:pt x="8" y="0"/>
                </a:cubicBezTo>
                <a:cubicBezTo>
                  <a:pt x="34" y="0"/>
                  <a:pt x="34" y="0"/>
                  <a:pt x="34" y="0"/>
                </a:cubicBezTo>
                <a:cubicBezTo>
                  <a:pt x="39" y="0"/>
                  <a:pt x="45" y="3"/>
                  <a:pt x="48" y="6"/>
                </a:cubicBezTo>
                <a:cubicBezTo>
                  <a:pt x="92" y="51"/>
                  <a:pt x="92" y="51"/>
                  <a:pt x="92" y="51"/>
                </a:cubicBezTo>
                <a:cubicBezTo>
                  <a:pt x="94" y="52"/>
                  <a:pt x="95" y="54"/>
                  <a:pt x="95" y="56"/>
                </a:cubicBezTo>
                <a:cubicBezTo>
                  <a:pt x="95" y="58"/>
                  <a:pt x="94" y="60"/>
                  <a:pt x="92" y="62"/>
                </a:cubicBezTo>
                <a:close/>
                <a:moveTo>
                  <a:pt x="20" y="12"/>
                </a:moveTo>
                <a:cubicBezTo>
                  <a:pt x="16" y="12"/>
                  <a:pt x="12" y="16"/>
                  <a:pt x="12" y="20"/>
                </a:cubicBezTo>
                <a:cubicBezTo>
                  <a:pt x="12" y="25"/>
                  <a:pt x="16" y="28"/>
                  <a:pt x="20" y="28"/>
                </a:cubicBezTo>
                <a:cubicBezTo>
                  <a:pt x="25" y="28"/>
                  <a:pt x="28" y="25"/>
                  <a:pt x="28" y="20"/>
                </a:cubicBezTo>
                <a:cubicBezTo>
                  <a:pt x="28" y="16"/>
                  <a:pt x="25" y="12"/>
                  <a:pt x="20" y="12"/>
                </a:cubicBezTo>
                <a:close/>
                <a:moveTo>
                  <a:pt x="116" y="62"/>
                </a:moveTo>
                <a:cubicBezTo>
                  <a:pt x="86" y="93"/>
                  <a:pt x="86" y="93"/>
                  <a:pt x="86" y="93"/>
                </a:cubicBezTo>
                <a:cubicBezTo>
                  <a:pt x="84" y="94"/>
                  <a:pt x="82" y="95"/>
                  <a:pt x="80" y="95"/>
                </a:cubicBezTo>
                <a:cubicBezTo>
                  <a:pt x="77" y="95"/>
                  <a:pt x="75" y="93"/>
                  <a:pt x="73" y="91"/>
                </a:cubicBezTo>
                <a:cubicBezTo>
                  <a:pt x="102" y="62"/>
                  <a:pt x="102" y="62"/>
                  <a:pt x="102" y="62"/>
                </a:cubicBezTo>
                <a:cubicBezTo>
                  <a:pt x="104" y="60"/>
                  <a:pt x="105" y="58"/>
                  <a:pt x="105" y="56"/>
                </a:cubicBezTo>
                <a:cubicBezTo>
                  <a:pt x="105" y="54"/>
                  <a:pt x="104" y="52"/>
                  <a:pt x="102" y="51"/>
                </a:cubicBezTo>
                <a:cubicBezTo>
                  <a:pt x="58" y="6"/>
                  <a:pt x="58" y="6"/>
                  <a:pt x="58" y="6"/>
                </a:cubicBezTo>
                <a:cubicBezTo>
                  <a:pt x="55" y="3"/>
                  <a:pt x="49" y="0"/>
                  <a:pt x="44" y="0"/>
                </a:cubicBezTo>
                <a:cubicBezTo>
                  <a:pt x="58" y="0"/>
                  <a:pt x="58" y="0"/>
                  <a:pt x="58" y="0"/>
                </a:cubicBezTo>
                <a:cubicBezTo>
                  <a:pt x="63" y="0"/>
                  <a:pt x="69" y="3"/>
                  <a:pt x="72" y="6"/>
                </a:cubicBezTo>
                <a:cubicBezTo>
                  <a:pt x="116" y="51"/>
                  <a:pt x="116" y="51"/>
                  <a:pt x="116" y="51"/>
                </a:cubicBezTo>
                <a:cubicBezTo>
                  <a:pt x="118" y="52"/>
                  <a:pt x="119" y="54"/>
                  <a:pt x="119" y="56"/>
                </a:cubicBezTo>
                <a:cubicBezTo>
                  <a:pt x="119" y="58"/>
                  <a:pt x="118" y="60"/>
                  <a:pt x="116" y="6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98">
            <a:extLst>
              <a:ext uri="{FF2B5EF4-FFF2-40B4-BE49-F238E27FC236}">
                <a16:creationId xmlns:a16="http://schemas.microsoft.com/office/drawing/2014/main" id="{5E61A7A6-0515-4FA3-B952-0D93ACB239F2}"/>
              </a:ext>
            </a:extLst>
          </p:cNvPr>
          <p:cNvSpPr>
            <a:spLocks noEditPoints="1"/>
          </p:cNvSpPr>
          <p:nvPr userDrawn="1"/>
        </p:nvSpPr>
        <p:spPr bwMode="auto">
          <a:xfrm>
            <a:off x="9444038" y="2116138"/>
            <a:ext cx="393700" cy="368300"/>
          </a:xfrm>
          <a:custGeom>
            <a:avLst/>
            <a:gdLst>
              <a:gd name="T0" fmla="*/ 104 w 105"/>
              <a:gd name="T1" fmla="*/ 32 h 98"/>
              <a:gd name="T2" fmla="*/ 86 w 105"/>
              <a:gd name="T3" fmla="*/ 89 h 98"/>
              <a:gd name="T4" fmla="*/ 74 w 105"/>
              <a:gd name="T5" fmla="*/ 98 h 98"/>
              <a:gd name="T6" fmla="*/ 16 w 105"/>
              <a:gd name="T7" fmla="*/ 98 h 98"/>
              <a:gd name="T8" fmla="*/ 1 w 105"/>
              <a:gd name="T9" fmla="*/ 87 h 98"/>
              <a:gd name="T10" fmla="*/ 1 w 105"/>
              <a:gd name="T11" fmla="*/ 79 h 98"/>
              <a:gd name="T12" fmla="*/ 1 w 105"/>
              <a:gd name="T13" fmla="*/ 75 h 98"/>
              <a:gd name="T14" fmla="*/ 1 w 105"/>
              <a:gd name="T15" fmla="*/ 72 h 98"/>
              <a:gd name="T16" fmla="*/ 3 w 105"/>
              <a:gd name="T17" fmla="*/ 68 h 98"/>
              <a:gd name="T18" fmla="*/ 8 w 105"/>
              <a:gd name="T19" fmla="*/ 56 h 98"/>
              <a:gd name="T20" fmla="*/ 8 w 105"/>
              <a:gd name="T21" fmla="*/ 53 h 98"/>
              <a:gd name="T22" fmla="*/ 10 w 105"/>
              <a:gd name="T23" fmla="*/ 50 h 98"/>
              <a:gd name="T24" fmla="*/ 14 w 105"/>
              <a:gd name="T25" fmla="*/ 38 h 98"/>
              <a:gd name="T26" fmla="*/ 14 w 105"/>
              <a:gd name="T27" fmla="*/ 35 h 98"/>
              <a:gd name="T28" fmla="*/ 17 w 105"/>
              <a:gd name="T29" fmla="*/ 31 h 98"/>
              <a:gd name="T30" fmla="*/ 21 w 105"/>
              <a:gd name="T31" fmla="*/ 20 h 98"/>
              <a:gd name="T32" fmla="*/ 21 w 105"/>
              <a:gd name="T33" fmla="*/ 17 h 98"/>
              <a:gd name="T34" fmla="*/ 24 w 105"/>
              <a:gd name="T35" fmla="*/ 13 h 98"/>
              <a:gd name="T36" fmla="*/ 35 w 105"/>
              <a:gd name="T37" fmla="*/ 3 h 98"/>
              <a:gd name="T38" fmla="*/ 35 w 105"/>
              <a:gd name="T39" fmla="*/ 3 h 98"/>
              <a:gd name="T40" fmla="*/ 38 w 105"/>
              <a:gd name="T41" fmla="*/ 2 h 98"/>
              <a:gd name="T42" fmla="*/ 86 w 105"/>
              <a:gd name="T43" fmla="*/ 2 h 98"/>
              <a:gd name="T44" fmla="*/ 93 w 105"/>
              <a:gd name="T45" fmla="*/ 6 h 98"/>
              <a:gd name="T46" fmla="*/ 94 w 105"/>
              <a:gd name="T47" fmla="*/ 14 h 98"/>
              <a:gd name="T48" fmla="*/ 77 w 105"/>
              <a:gd name="T49" fmla="*/ 70 h 98"/>
              <a:gd name="T50" fmla="*/ 64 w 105"/>
              <a:gd name="T51" fmla="*/ 82 h 98"/>
              <a:gd name="T52" fmla="*/ 10 w 105"/>
              <a:gd name="T53" fmla="*/ 82 h 98"/>
              <a:gd name="T54" fmla="*/ 8 w 105"/>
              <a:gd name="T55" fmla="*/ 83 h 98"/>
              <a:gd name="T56" fmla="*/ 7 w 105"/>
              <a:gd name="T57" fmla="*/ 86 h 98"/>
              <a:gd name="T58" fmla="*/ 16 w 105"/>
              <a:gd name="T59" fmla="*/ 90 h 98"/>
              <a:gd name="T60" fmla="*/ 74 w 105"/>
              <a:gd name="T61" fmla="*/ 90 h 98"/>
              <a:gd name="T62" fmla="*/ 80 w 105"/>
              <a:gd name="T63" fmla="*/ 87 h 98"/>
              <a:gd name="T64" fmla="*/ 99 w 105"/>
              <a:gd name="T65" fmla="*/ 25 h 98"/>
              <a:gd name="T66" fmla="*/ 99 w 105"/>
              <a:gd name="T67" fmla="*/ 21 h 98"/>
              <a:gd name="T68" fmla="*/ 103 w 105"/>
              <a:gd name="T69" fmla="*/ 24 h 98"/>
              <a:gd name="T70" fmla="*/ 104 w 105"/>
              <a:gd name="T71" fmla="*/ 32 h 98"/>
              <a:gd name="T72" fmla="*/ 32 w 105"/>
              <a:gd name="T73" fmla="*/ 42 h 98"/>
              <a:gd name="T74" fmla="*/ 70 w 105"/>
              <a:gd name="T75" fmla="*/ 42 h 98"/>
              <a:gd name="T76" fmla="*/ 73 w 105"/>
              <a:gd name="T77" fmla="*/ 40 h 98"/>
              <a:gd name="T78" fmla="*/ 74 w 105"/>
              <a:gd name="T79" fmla="*/ 36 h 98"/>
              <a:gd name="T80" fmla="*/ 73 w 105"/>
              <a:gd name="T81" fmla="*/ 34 h 98"/>
              <a:gd name="T82" fmla="*/ 35 w 105"/>
              <a:gd name="T83" fmla="*/ 34 h 98"/>
              <a:gd name="T84" fmla="*/ 32 w 105"/>
              <a:gd name="T85" fmla="*/ 36 h 98"/>
              <a:gd name="T86" fmla="*/ 31 w 105"/>
              <a:gd name="T87" fmla="*/ 40 h 98"/>
              <a:gd name="T88" fmla="*/ 32 w 105"/>
              <a:gd name="T89" fmla="*/ 42 h 98"/>
              <a:gd name="T90" fmla="*/ 37 w 105"/>
              <a:gd name="T91" fmla="*/ 26 h 98"/>
              <a:gd name="T92" fmla="*/ 75 w 105"/>
              <a:gd name="T93" fmla="*/ 26 h 98"/>
              <a:gd name="T94" fmla="*/ 78 w 105"/>
              <a:gd name="T95" fmla="*/ 24 h 98"/>
              <a:gd name="T96" fmla="*/ 79 w 105"/>
              <a:gd name="T97" fmla="*/ 20 h 98"/>
              <a:gd name="T98" fmla="*/ 78 w 105"/>
              <a:gd name="T99" fmla="*/ 18 h 98"/>
              <a:gd name="T100" fmla="*/ 40 w 105"/>
              <a:gd name="T101" fmla="*/ 18 h 98"/>
              <a:gd name="T102" fmla="*/ 37 w 105"/>
              <a:gd name="T103" fmla="*/ 20 h 98"/>
              <a:gd name="T104" fmla="*/ 36 w 105"/>
              <a:gd name="T105" fmla="*/ 24 h 98"/>
              <a:gd name="T106" fmla="*/ 37 w 105"/>
              <a:gd name="T107" fmla="*/ 2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5" h="98">
                <a:moveTo>
                  <a:pt x="104" y="32"/>
                </a:moveTo>
                <a:cubicBezTo>
                  <a:pt x="86" y="89"/>
                  <a:pt x="86" y="89"/>
                  <a:pt x="86" y="89"/>
                </a:cubicBezTo>
                <a:cubicBezTo>
                  <a:pt x="85" y="94"/>
                  <a:pt x="79" y="98"/>
                  <a:pt x="74" y="98"/>
                </a:cubicBezTo>
                <a:cubicBezTo>
                  <a:pt x="16" y="98"/>
                  <a:pt x="16" y="98"/>
                  <a:pt x="16" y="98"/>
                </a:cubicBezTo>
                <a:cubicBezTo>
                  <a:pt x="10" y="98"/>
                  <a:pt x="3" y="93"/>
                  <a:pt x="1" y="87"/>
                </a:cubicBezTo>
                <a:cubicBezTo>
                  <a:pt x="0" y="84"/>
                  <a:pt x="0" y="81"/>
                  <a:pt x="1" y="79"/>
                </a:cubicBezTo>
                <a:cubicBezTo>
                  <a:pt x="1" y="77"/>
                  <a:pt x="1" y="76"/>
                  <a:pt x="1" y="75"/>
                </a:cubicBezTo>
                <a:cubicBezTo>
                  <a:pt x="1" y="74"/>
                  <a:pt x="1" y="73"/>
                  <a:pt x="1" y="72"/>
                </a:cubicBezTo>
                <a:cubicBezTo>
                  <a:pt x="1" y="71"/>
                  <a:pt x="2" y="70"/>
                  <a:pt x="3" y="68"/>
                </a:cubicBezTo>
                <a:cubicBezTo>
                  <a:pt x="5" y="65"/>
                  <a:pt x="7" y="60"/>
                  <a:pt x="8" y="56"/>
                </a:cubicBezTo>
                <a:cubicBezTo>
                  <a:pt x="8" y="55"/>
                  <a:pt x="8" y="54"/>
                  <a:pt x="8" y="53"/>
                </a:cubicBezTo>
                <a:cubicBezTo>
                  <a:pt x="8" y="52"/>
                  <a:pt x="10" y="51"/>
                  <a:pt x="10" y="50"/>
                </a:cubicBezTo>
                <a:cubicBezTo>
                  <a:pt x="12" y="47"/>
                  <a:pt x="14" y="41"/>
                  <a:pt x="14" y="38"/>
                </a:cubicBezTo>
                <a:cubicBezTo>
                  <a:pt x="15" y="37"/>
                  <a:pt x="14" y="36"/>
                  <a:pt x="14" y="35"/>
                </a:cubicBezTo>
                <a:cubicBezTo>
                  <a:pt x="15" y="33"/>
                  <a:pt x="16" y="32"/>
                  <a:pt x="17" y="31"/>
                </a:cubicBezTo>
                <a:cubicBezTo>
                  <a:pt x="19" y="29"/>
                  <a:pt x="21" y="23"/>
                  <a:pt x="21" y="20"/>
                </a:cubicBezTo>
                <a:cubicBezTo>
                  <a:pt x="22" y="19"/>
                  <a:pt x="21" y="18"/>
                  <a:pt x="21" y="17"/>
                </a:cubicBezTo>
                <a:cubicBezTo>
                  <a:pt x="21" y="16"/>
                  <a:pt x="23" y="14"/>
                  <a:pt x="24" y="13"/>
                </a:cubicBezTo>
                <a:cubicBezTo>
                  <a:pt x="26" y="9"/>
                  <a:pt x="27" y="0"/>
                  <a:pt x="35" y="3"/>
                </a:cubicBezTo>
                <a:cubicBezTo>
                  <a:pt x="35" y="3"/>
                  <a:pt x="35" y="3"/>
                  <a:pt x="35" y="3"/>
                </a:cubicBezTo>
                <a:cubicBezTo>
                  <a:pt x="36" y="3"/>
                  <a:pt x="37" y="2"/>
                  <a:pt x="38" y="2"/>
                </a:cubicBezTo>
                <a:cubicBezTo>
                  <a:pt x="86" y="2"/>
                  <a:pt x="86" y="2"/>
                  <a:pt x="86" y="2"/>
                </a:cubicBezTo>
                <a:cubicBezTo>
                  <a:pt x="88" y="2"/>
                  <a:pt x="91" y="4"/>
                  <a:pt x="93" y="6"/>
                </a:cubicBezTo>
                <a:cubicBezTo>
                  <a:pt x="94" y="8"/>
                  <a:pt x="95" y="11"/>
                  <a:pt x="94" y="14"/>
                </a:cubicBezTo>
                <a:cubicBezTo>
                  <a:pt x="77" y="70"/>
                  <a:pt x="77" y="70"/>
                  <a:pt x="77" y="70"/>
                </a:cubicBezTo>
                <a:cubicBezTo>
                  <a:pt x="74" y="80"/>
                  <a:pt x="72" y="82"/>
                  <a:pt x="64" y="82"/>
                </a:cubicBezTo>
                <a:cubicBezTo>
                  <a:pt x="10" y="82"/>
                  <a:pt x="10" y="82"/>
                  <a:pt x="10" y="82"/>
                </a:cubicBezTo>
                <a:cubicBezTo>
                  <a:pt x="9" y="82"/>
                  <a:pt x="8" y="82"/>
                  <a:pt x="8" y="83"/>
                </a:cubicBezTo>
                <a:cubicBezTo>
                  <a:pt x="7" y="84"/>
                  <a:pt x="7" y="84"/>
                  <a:pt x="7" y="86"/>
                </a:cubicBezTo>
                <a:cubicBezTo>
                  <a:pt x="9" y="89"/>
                  <a:pt x="13" y="90"/>
                  <a:pt x="16" y="90"/>
                </a:cubicBezTo>
                <a:cubicBezTo>
                  <a:pt x="74" y="90"/>
                  <a:pt x="74" y="90"/>
                  <a:pt x="74" y="90"/>
                </a:cubicBezTo>
                <a:cubicBezTo>
                  <a:pt x="76" y="90"/>
                  <a:pt x="79" y="89"/>
                  <a:pt x="80" y="87"/>
                </a:cubicBezTo>
                <a:cubicBezTo>
                  <a:pt x="99" y="25"/>
                  <a:pt x="99" y="25"/>
                  <a:pt x="99" y="25"/>
                </a:cubicBezTo>
                <a:cubicBezTo>
                  <a:pt x="99" y="24"/>
                  <a:pt x="99" y="23"/>
                  <a:pt x="99" y="21"/>
                </a:cubicBezTo>
                <a:cubicBezTo>
                  <a:pt x="100" y="22"/>
                  <a:pt x="102" y="23"/>
                  <a:pt x="103" y="24"/>
                </a:cubicBezTo>
                <a:cubicBezTo>
                  <a:pt x="104" y="26"/>
                  <a:pt x="105" y="29"/>
                  <a:pt x="104" y="32"/>
                </a:cubicBezTo>
                <a:close/>
                <a:moveTo>
                  <a:pt x="32" y="42"/>
                </a:moveTo>
                <a:cubicBezTo>
                  <a:pt x="70" y="42"/>
                  <a:pt x="70" y="42"/>
                  <a:pt x="70" y="42"/>
                </a:cubicBezTo>
                <a:cubicBezTo>
                  <a:pt x="71" y="42"/>
                  <a:pt x="72" y="41"/>
                  <a:pt x="73" y="40"/>
                </a:cubicBezTo>
                <a:cubicBezTo>
                  <a:pt x="74" y="36"/>
                  <a:pt x="74" y="36"/>
                  <a:pt x="74" y="36"/>
                </a:cubicBezTo>
                <a:cubicBezTo>
                  <a:pt x="75" y="35"/>
                  <a:pt x="74" y="34"/>
                  <a:pt x="73" y="34"/>
                </a:cubicBezTo>
                <a:cubicBezTo>
                  <a:pt x="35" y="34"/>
                  <a:pt x="35" y="34"/>
                  <a:pt x="35" y="34"/>
                </a:cubicBezTo>
                <a:cubicBezTo>
                  <a:pt x="34" y="34"/>
                  <a:pt x="33" y="35"/>
                  <a:pt x="32" y="36"/>
                </a:cubicBezTo>
                <a:cubicBezTo>
                  <a:pt x="31" y="40"/>
                  <a:pt x="31" y="40"/>
                  <a:pt x="31" y="40"/>
                </a:cubicBezTo>
                <a:cubicBezTo>
                  <a:pt x="31" y="41"/>
                  <a:pt x="31" y="42"/>
                  <a:pt x="32" y="42"/>
                </a:cubicBezTo>
                <a:close/>
                <a:moveTo>
                  <a:pt x="37" y="26"/>
                </a:moveTo>
                <a:cubicBezTo>
                  <a:pt x="75" y="26"/>
                  <a:pt x="75" y="26"/>
                  <a:pt x="75" y="26"/>
                </a:cubicBezTo>
                <a:cubicBezTo>
                  <a:pt x="76" y="26"/>
                  <a:pt x="78" y="25"/>
                  <a:pt x="78" y="24"/>
                </a:cubicBezTo>
                <a:cubicBezTo>
                  <a:pt x="79" y="20"/>
                  <a:pt x="79" y="20"/>
                  <a:pt x="79" y="20"/>
                </a:cubicBezTo>
                <a:cubicBezTo>
                  <a:pt x="80" y="19"/>
                  <a:pt x="79" y="18"/>
                  <a:pt x="78" y="18"/>
                </a:cubicBezTo>
                <a:cubicBezTo>
                  <a:pt x="40" y="18"/>
                  <a:pt x="40" y="18"/>
                  <a:pt x="40" y="18"/>
                </a:cubicBezTo>
                <a:cubicBezTo>
                  <a:pt x="39" y="18"/>
                  <a:pt x="38" y="19"/>
                  <a:pt x="37" y="20"/>
                </a:cubicBezTo>
                <a:cubicBezTo>
                  <a:pt x="36" y="24"/>
                  <a:pt x="36" y="24"/>
                  <a:pt x="36" y="24"/>
                </a:cubicBezTo>
                <a:cubicBezTo>
                  <a:pt x="36" y="25"/>
                  <a:pt x="36" y="26"/>
                  <a:pt x="37" y="26"/>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99">
            <a:extLst>
              <a:ext uri="{FF2B5EF4-FFF2-40B4-BE49-F238E27FC236}">
                <a16:creationId xmlns:a16="http://schemas.microsoft.com/office/drawing/2014/main" id="{4FB6196E-44E7-4812-A73D-9461E3C20871}"/>
              </a:ext>
            </a:extLst>
          </p:cNvPr>
          <p:cNvSpPr>
            <a:spLocks/>
          </p:cNvSpPr>
          <p:nvPr userDrawn="1"/>
        </p:nvSpPr>
        <p:spPr bwMode="auto">
          <a:xfrm>
            <a:off x="10134601" y="2122488"/>
            <a:ext cx="300038" cy="357188"/>
          </a:xfrm>
          <a:custGeom>
            <a:avLst/>
            <a:gdLst>
              <a:gd name="T0" fmla="*/ 76 w 80"/>
              <a:gd name="T1" fmla="*/ 1 h 95"/>
              <a:gd name="T2" fmla="*/ 80 w 80"/>
              <a:gd name="T3" fmla="*/ 7 h 95"/>
              <a:gd name="T4" fmla="*/ 80 w 80"/>
              <a:gd name="T5" fmla="*/ 88 h 95"/>
              <a:gd name="T6" fmla="*/ 76 w 80"/>
              <a:gd name="T7" fmla="*/ 94 h 95"/>
              <a:gd name="T8" fmla="*/ 73 w 80"/>
              <a:gd name="T9" fmla="*/ 95 h 95"/>
              <a:gd name="T10" fmla="*/ 68 w 80"/>
              <a:gd name="T11" fmla="*/ 93 h 95"/>
              <a:gd name="T12" fmla="*/ 40 w 80"/>
              <a:gd name="T13" fmla="*/ 66 h 95"/>
              <a:gd name="T14" fmla="*/ 13 w 80"/>
              <a:gd name="T15" fmla="*/ 93 h 95"/>
              <a:gd name="T16" fmla="*/ 7 w 80"/>
              <a:gd name="T17" fmla="*/ 95 h 95"/>
              <a:gd name="T18" fmla="*/ 5 w 80"/>
              <a:gd name="T19" fmla="*/ 94 h 95"/>
              <a:gd name="T20" fmla="*/ 0 w 80"/>
              <a:gd name="T21" fmla="*/ 88 h 95"/>
              <a:gd name="T22" fmla="*/ 0 w 80"/>
              <a:gd name="T23" fmla="*/ 7 h 95"/>
              <a:gd name="T24" fmla="*/ 5 w 80"/>
              <a:gd name="T25" fmla="*/ 1 h 95"/>
              <a:gd name="T26" fmla="*/ 7 w 80"/>
              <a:gd name="T27" fmla="*/ 0 h 95"/>
              <a:gd name="T28" fmla="*/ 73 w 80"/>
              <a:gd name="T29" fmla="*/ 0 h 95"/>
              <a:gd name="T30" fmla="*/ 76 w 80"/>
              <a:gd name="T31" fmla="*/ 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95">
                <a:moveTo>
                  <a:pt x="76" y="1"/>
                </a:moveTo>
                <a:cubicBezTo>
                  <a:pt x="78" y="2"/>
                  <a:pt x="80" y="4"/>
                  <a:pt x="80" y="7"/>
                </a:cubicBezTo>
                <a:cubicBezTo>
                  <a:pt x="80" y="88"/>
                  <a:pt x="80" y="88"/>
                  <a:pt x="80" y="88"/>
                </a:cubicBezTo>
                <a:cubicBezTo>
                  <a:pt x="80" y="91"/>
                  <a:pt x="78" y="93"/>
                  <a:pt x="76" y="94"/>
                </a:cubicBezTo>
                <a:cubicBezTo>
                  <a:pt x="75" y="95"/>
                  <a:pt x="74" y="95"/>
                  <a:pt x="73" y="95"/>
                </a:cubicBezTo>
                <a:cubicBezTo>
                  <a:pt x="71" y="95"/>
                  <a:pt x="69" y="94"/>
                  <a:pt x="68" y="93"/>
                </a:cubicBezTo>
                <a:cubicBezTo>
                  <a:pt x="40" y="66"/>
                  <a:pt x="40" y="66"/>
                  <a:pt x="40" y="66"/>
                </a:cubicBezTo>
                <a:cubicBezTo>
                  <a:pt x="13" y="93"/>
                  <a:pt x="13" y="93"/>
                  <a:pt x="13" y="93"/>
                </a:cubicBezTo>
                <a:cubicBezTo>
                  <a:pt x="11" y="94"/>
                  <a:pt x="9" y="95"/>
                  <a:pt x="7" y="95"/>
                </a:cubicBezTo>
                <a:cubicBezTo>
                  <a:pt x="6" y="95"/>
                  <a:pt x="6" y="95"/>
                  <a:pt x="5" y="94"/>
                </a:cubicBezTo>
                <a:cubicBezTo>
                  <a:pt x="2" y="93"/>
                  <a:pt x="0" y="91"/>
                  <a:pt x="0" y="88"/>
                </a:cubicBezTo>
                <a:cubicBezTo>
                  <a:pt x="0" y="7"/>
                  <a:pt x="0" y="7"/>
                  <a:pt x="0" y="7"/>
                </a:cubicBezTo>
                <a:cubicBezTo>
                  <a:pt x="0" y="4"/>
                  <a:pt x="2" y="2"/>
                  <a:pt x="5" y="1"/>
                </a:cubicBezTo>
                <a:cubicBezTo>
                  <a:pt x="6" y="0"/>
                  <a:pt x="6" y="0"/>
                  <a:pt x="7" y="0"/>
                </a:cubicBezTo>
                <a:cubicBezTo>
                  <a:pt x="9" y="0"/>
                  <a:pt x="71" y="0"/>
                  <a:pt x="73" y="0"/>
                </a:cubicBezTo>
                <a:cubicBezTo>
                  <a:pt x="74" y="0"/>
                  <a:pt x="75" y="0"/>
                  <a:pt x="76" y="1"/>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7" name="Freeform 100">
            <a:extLst>
              <a:ext uri="{FF2B5EF4-FFF2-40B4-BE49-F238E27FC236}">
                <a16:creationId xmlns:a16="http://schemas.microsoft.com/office/drawing/2014/main" id="{69C5F839-20AF-498D-B5E7-C5930EE7F50B}"/>
              </a:ext>
            </a:extLst>
          </p:cNvPr>
          <p:cNvSpPr>
            <a:spLocks noEditPoints="1"/>
          </p:cNvSpPr>
          <p:nvPr userDrawn="1"/>
        </p:nvSpPr>
        <p:spPr bwMode="auto">
          <a:xfrm>
            <a:off x="10706101" y="2122488"/>
            <a:ext cx="449263" cy="361950"/>
          </a:xfrm>
          <a:custGeom>
            <a:avLst/>
            <a:gdLst>
              <a:gd name="T0" fmla="*/ 120 w 120"/>
              <a:gd name="T1" fmla="*/ 86 h 96"/>
              <a:gd name="T2" fmla="*/ 110 w 120"/>
              <a:gd name="T3" fmla="*/ 96 h 96"/>
              <a:gd name="T4" fmla="*/ 10 w 120"/>
              <a:gd name="T5" fmla="*/ 96 h 96"/>
              <a:gd name="T6" fmla="*/ 0 w 120"/>
              <a:gd name="T7" fmla="*/ 86 h 96"/>
              <a:gd name="T8" fmla="*/ 0 w 120"/>
              <a:gd name="T9" fmla="*/ 10 h 96"/>
              <a:gd name="T10" fmla="*/ 10 w 120"/>
              <a:gd name="T11" fmla="*/ 0 h 96"/>
              <a:gd name="T12" fmla="*/ 110 w 120"/>
              <a:gd name="T13" fmla="*/ 0 h 96"/>
              <a:gd name="T14" fmla="*/ 120 w 120"/>
              <a:gd name="T15" fmla="*/ 10 h 96"/>
              <a:gd name="T16" fmla="*/ 120 w 120"/>
              <a:gd name="T17" fmla="*/ 86 h 96"/>
              <a:gd name="T18" fmla="*/ 10 w 120"/>
              <a:gd name="T19" fmla="*/ 8 h 96"/>
              <a:gd name="T20" fmla="*/ 8 w 120"/>
              <a:gd name="T21" fmla="*/ 10 h 96"/>
              <a:gd name="T22" fmla="*/ 8 w 120"/>
              <a:gd name="T23" fmla="*/ 86 h 96"/>
              <a:gd name="T24" fmla="*/ 10 w 120"/>
              <a:gd name="T25" fmla="*/ 88 h 96"/>
              <a:gd name="T26" fmla="*/ 110 w 120"/>
              <a:gd name="T27" fmla="*/ 88 h 96"/>
              <a:gd name="T28" fmla="*/ 112 w 120"/>
              <a:gd name="T29" fmla="*/ 86 h 96"/>
              <a:gd name="T30" fmla="*/ 112 w 120"/>
              <a:gd name="T31" fmla="*/ 10 h 96"/>
              <a:gd name="T32" fmla="*/ 110 w 120"/>
              <a:gd name="T33" fmla="*/ 8 h 96"/>
              <a:gd name="T34" fmla="*/ 10 w 120"/>
              <a:gd name="T35" fmla="*/ 8 h 96"/>
              <a:gd name="T36" fmla="*/ 28 w 120"/>
              <a:gd name="T37" fmla="*/ 40 h 96"/>
              <a:gd name="T38" fmla="*/ 16 w 120"/>
              <a:gd name="T39" fmla="*/ 28 h 96"/>
              <a:gd name="T40" fmla="*/ 28 w 120"/>
              <a:gd name="T41" fmla="*/ 16 h 96"/>
              <a:gd name="T42" fmla="*/ 40 w 120"/>
              <a:gd name="T43" fmla="*/ 28 h 96"/>
              <a:gd name="T44" fmla="*/ 28 w 120"/>
              <a:gd name="T45" fmla="*/ 40 h 96"/>
              <a:gd name="T46" fmla="*/ 104 w 120"/>
              <a:gd name="T47" fmla="*/ 80 h 96"/>
              <a:gd name="T48" fmla="*/ 16 w 120"/>
              <a:gd name="T49" fmla="*/ 80 h 96"/>
              <a:gd name="T50" fmla="*/ 16 w 120"/>
              <a:gd name="T51" fmla="*/ 68 h 96"/>
              <a:gd name="T52" fmla="*/ 36 w 120"/>
              <a:gd name="T53" fmla="*/ 48 h 96"/>
              <a:gd name="T54" fmla="*/ 46 w 120"/>
              <a:gd name="T55" fmla="*/ 58 h 96"/>
              <a:gd name="T56" fmla="*/ 78 w 120"/>
              <a:gd name="T57" fmla="*/ 26 h 96"/>
              <a:gd name="T58" fmla="*/ 104 w 120"/>
              <a:gd name="T59" fmla="*/ 52 h 96"/>
              <a:gd name="T60" fmla="*/ 104 w 120"/>
              <a:gd name="T61"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0" h="96">
                <a:moveTo>
                  <a:pt x="120" y="86"/>
                </a:moveTo>
                <a:cubicBezTo>
                  <a:pt x="120" y="92"/>
                  <a:pt x="115" y="96"/>
                  <a:pt x="110" y="96"/>
                </a:cubicBezTo>
                <a:cubicBezTo>
                  <a:pt x="10" y="96"/>
                  <a:pt x="10" y="96"/>
                  <a:pt x="10" y="96"/>
                </a:cubicBezTo>
                <a:cubicBezTo>
                  <a:pt x="4" y="96"/>
                  <a:pt x="0" y="92"/>
                  <a:pt x="0" y="86"/>
                </a:cubicBezTo>
                <a:cubicBezTo>
                  <a:pt x="0" y="10"/>
                  <a:pt x="0" y="10"/>
                  <a:pt x="0" y="10"/>
                </a:cubicBezTo>
                <a:cubicBezTo>
                  <a:pt x="0" y="5"/>
                  <a:pt x="4" y="0"/>
                  <a:pt x="10" y="0"/>
                </a:cubicBezTo>
                <a:cubicBezTo>
                  <a:pt x="110" y="0"/>
                  <a:pt x="110" y="0"/>
                  <a:pt x="110" y="0"/>
                </a:cubicBezTo>
                <a:cubicBezTo>
                  <a:pt x="115" y="0"/>
                  <a:pt x="120" y="5"/>
                  <a:pt x="120" y="10"/>
                </a:cubicBezTo>
                <a:lnTo>
                  <a:pt x="120" y="86"/>
                </a:lnTo>
                <a:close/>
                <a:moveTo>
                  <a:pt x="10" y="8"/>
                </a:moveTo>
                <a:cubicBezTo>
                  <a:pt x="9" y="8"/>
                  <a:pt x="8" y="9"/>
                  <a:pt x="8" y="10"/>
                </a:cubicBezTo>
                <a:cubicBezTo>
                  <a:pt x="8" y="86"/>
                  <a:pt x="8" y="86"/>
                  <a:pt x="8" y="86"/>
                </a:cubicBezTo>
                <a:cubicBezTo>
                  <a:pt x="8" y="87"/>
                  <a:pt x="9" y="88"/>
                  <a:pt x="10" y="88"/>
                </a:cubicBezTo>
                <a:cubicBezTo>
                  <a:pt x="110" y="88"/>
                  <a:pt x="110" y="88"/>
                  <a:pt x="110" y="88"/>
                </a:cubicBezTo>
                <a:cubicBezTo>
                  <a:pt x="111" y="88"/>
                  <a:pt x="112" y="87"/>
                  <a:pt x="112" y="86"/>
                </a:cubicBezTo>
                <a:cubicBezTo>
                  <a:pt x="112" y="10"/>
                  <a:pt x="112" y="10"/>
                  <a:pt x="112" y="10"/>
                </a:cubicBezTo>
                <a:cubicBezTo>
                  <a:pt x="112" y="9"/>
                  <a:pt x="111" y="8"/>
                  <a:pt x="110" y="8"/>
                </a:cubicBezTo>
                <a:lnTo>
                  <a:pt x="10" y="8"/>
                </a:lnTo>
                <a:close/>
                <a:moveTo>
                  <a:pt x="28" y="40"/>
                </a:moveTo>
                <a:cubicBezTo>
                  <a:pt x="21" y="40"/>
                  <a:pt x="16" y="35"/>
                  <a:pt x="16" y="28"/>
                </a:cubicBezTo>
                <a:cubicBezTo>
                  <a:pt x="16" y="22"/>
                  <a:pt x="21" y="16"/>
                  <a:pt x="28" y="16"/>
                </a:cubicBezTo>
                <a:cubicBezTo>
                  <a:pt x="34" y="16"/>
                  <a:pt x="40" y="22"/>
                  <a:pt x="40" y="28"/>
                </a:cubicBezTo>
                <a:cubicBezTo>
                  <a:pt x="40" y="35"/>
                  <a:pt x="34" y="40"/>
                  <a:pt x="28" y="40"/>
                </a:cubicBezTo>
                <a:close/>
                <a:moveTo>
                  <a:pt x="104" y="80"/>
                </a:moveTo>
                <a:cubicBezTo>
                  <a:pt x="16" y="80"/>
                  <a:pt x="16" y="80"/>
                  <a:pt x="16" y="80"/>
                </a:cubicBezTo>
                <a:cubicBezTo>
                  <a:pt x="16" y="68"/>
                  <a:pt x="16" y="68"/>
                  <a:pt x="16" y="68"/>
                </a:cubicBezTo>
                <a:cubicBezTo>
                  <a:pt x="36" y="48"/>
                  <a:pt x="36" y="48"/>
                  <a:pt x="36" y="48"/>
                </a:cubicBezTo>
                <a:cubicBezTo>
                  <a:pt x="46" y="58"/>
                  <a:pt x="46" y="58"/>
                  <a:pt x="46" y="58"/>
                </a:cubicBezTo>
                <a:cubicBezTo>
                  <a:pt x="78" y="26"/>
                  <a:pt x="78" y="26"/>
                  <a:pt x="78" y="26"/>
                </a:cubicBezTo>
                <a:cubicBezTo>
                  <a:pt x="104" y="52"/>
                  <a:pt x="104" y="52"/>
                  <a:pt x="104" y="52"/>
                </a:cubicBezTo>
                <a:lnTo>
                  <a:pt x="104" y="8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Freeform 101">
            <a:extLst>
              <a:ext uri="{FF2B5EF4-FFF2-40B4-BE49-F238E27FC236}">
                <a16:creationId xmlns:a16="http://schemas.microsoft.com/office/drawing/2014/main" id="{CA0124EF-FBC3-4E15-9E5A-7283FDBAB9A6}"/>
              </a:ext>
            </a:extLst>
          </p:cNvPr>
          <p:cNvSpPr>
            <a:spLocks noEditPoints="1"/>
          </p:cNvSpPr>
          <p:nvPr userDrawn="1"/>
        </p:nvSpPr>
        <p:spPr bwMode="auto">
          <a:xfrm>
            <a:off x="1069976" y="2874963"/>
            <a:ext cx="352425" cy="357188"/>
          </a:xfrm>
          <a:custGeom>
            <a:avLst/>
            <a:gdLst>
              <a:gd name="T0" fmla="*/ 78 w 94"/>
              <a:gd name="T1" fmla="*/ 43 h 95"/>
              <a:gd name="T2" fmla="*/ 26 w 94"/>
              <a:gd name="T3" fmla="*/ 95 h 95"/>
              <a:gd name="T4" fmla="*/ 0 w 94"/>
              <a:gd name="T5" fmla="*/ 95 h 95"/>
              <a:gd name="T6" fmla="*/ 0 w 94"/>
              <a:gd name="T7" fmla="*/ 69 h 95"/>
              <a:gd name="T8" fmla="*/ 52 w 94"/>
              <a:gd name="T9" fmla="*/ 17 h 95"/>
              <a:gd name="T10" fmla="*/ 78 w 94"/>
              <a:gd name="T11" fmla="*/ 43 h 95"/>
              <a:gd name="T12" fmla="*/ 28 w 94"/>
              <a:gd name="T13" fmla="*/ 81 h 95"/>
              <a:gd name="T14" fmla="*/ 13 w 94"/>
              <a:gd name="T15" fmla="*/ 67 h 95"/>
              <a:gd name="T16" fmla="*/ 8 w 94"/>
              <a:gd name="T17" fmla="*/ 72 h 95"/>
              <a:gd name="T18" fmla="*/ 8 w 94"/>
              <a:gd name="T19" fmla="*/ 79 h 95"/>
              <a:gd name="T20" fmla="*/ 16 w 94"/>
              <a:gd name="T21" fmla="*/ 79 h 95"/>
              <a:gd name="T22" fmla="*/ 16 w 94"/>
              <a:gd name="T23" fmla="*/ 87 h 95"/>
              <a:gd name="T24" fmla="*/ 22 w 94"/>
              <a:gd name="T25" fmla="*/ 87 h 95"/>
              <a:gd name="T26" fmla="*/ 28 w 94"/>
              <a:gd name="T27" fmla="*/ 81 h 95"/>
              <a:gd name="T28" fmla="*/ 54 w 94"/>
              <a:gd name="T29" fmla="*/ 28 h 95"/>
              <a:gd name="T30" fmla="*/ 53 w 94"/>
              <a:gd name="T31" fmla="*/ 28 h 95"/>
              <a:gd name="T32" fmla="*/ 19 w 94"/>
              <a:gd name="T33" fmla="*/ 62 h 95"/>
              <a:gd name="T34" fmla="*/ 18 w 94"/>
              <a:gd name="T35" fmla="*/ 63 h 95"/>
              <a:gd name="T36" fmla="*/ 20 w 94"/>
              <a:gd name="T37" fmla="*/ 64 h 95"/>
              <a:gd name="T38" fmla="*/ 21 w 94"/>
              <a:gd name="T39" fmla="*/ 64 h 95"/>
              <a:gd name="T40" fmla="*/ 55 w 94"/>
              <a:gd name="T41" fmla="*/ 30 h 95"/>
              <a:gd name="T42" fmla="*/ 55 w 94"/>
              <a:gd name="T43" fmla="*/ 29 h 95"/>
              <a:gd name="T44" fmla="*/ 54 w 94"/>
              <a:gd name="T45" fmla="*/ 28 h 95"/>
              <a:gd name="T46" fmla="*/ 92 w 94"/>
              <a:gd name="T47" fmla="*/ 29 h 95"/>
              <a:gd name="T48" fmla="*/ 82 w 94"/>
              <a:gd name="T49" fmla="*/ 39 h 95"/>
              <a:gd name="T50" fmla="*/ 56 w 94"/>
              <a:gd name="T51" fmla="*/ 13 h 95"/>
              <a:gd name="T52" fmla="*/ 66 w 94"/>
              <a:gd name="T53" fmla="*/ 3 h 95"/>
              <a:gd name="T54" fmla="*/ 72 w 94"/>
              <a:gd name="T55" fmla="*/ 0 h 95"/>
              <a:gd name="T56" fmla="*/ 77 w 94"/>
              <a:gd name="T57" fmla="*/ 3 h 95"/>
              <a:gd name="T58" fmla="*/ 92 w 94"/>
              <a:gd name="T59" fmla="*/ 17 h 95"/>
              <a:gd name="T60" fmla="*/ 94 w 94"/>
              <a:gd name="T61" fmla="*/ 23 h 95"/>
              <a:gd name="T62" fmla="*/ 92 w 94"/>
              <a:gd name="T63" fmla="*/ 29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95">
                <a:moveTo>
                  <a:pt x="78" y="43"/>
                </a:moveTo>
                <a:cubicBezTo>
                  <a:pt x="26" y="95"/>
                  <a:pt x="26" y="95"/>
                  <a:pt x="26" y="95"/>
                </a:cubicBezTo>
                <a:cubicBezTo>
                  <a:pt x="0" y="95"/>
                  <a:pt x="0" y="95"/>
                  <a:pt x="0" y="95"/>
                </a:cubicBezTo>
                <a:cubicBezTo>
                  <a:pt x="0" y="69"/>
                  <a:pt x="0" y="69"/>
                  <a:pt x="0" y="69"/>
                </a:cubicBezTo>
                <a:cubicBezTo>
                  <a:pt x="52" y="17"/>
                  <a:pt x="52" y="17"/>
                  <a:pt x="52" y="17"/>
                </a:cubicBezTo>
                <a:lnTo>
                  <a:pt x="78" y="43"/>
                </a:lnTo>
                <a:close/>
                <a:moveTo>
                  <a:pt x="28" y="81"/>
                </a:moveTo>
                <a:cubicBezTo>
                  <a:pt x="13" y="67"/>
                  <a:pt x="13" y="67"/>
                  <a:pt x="13" y="67"/>
                </a:cubicBezTo>
                <a:cubicBezTo>
                  <a:pt x="8" y="72"/>
                  <a:pt x="8" y="72"/>
                  <a:pt x="8" y="72"/>
                </a:cubicBezTo>
                <a:cubicBezTo>
                  <a:pt x="8" y="79"/>
                  <a:pt x="8" y="79"/>
                  <a:pt x="8" y="79"/>
                </a:cubicBezTo>
                <a:cubicBezTo>
                  <a:pt x="16" y="79"/>
                  <a:pt x="16" y="79"/>
                  <a:pt x="16" y="79"/>
                </a:cubicBezTo>
                <a:cubicBezTo>
                  <a:pt x="16" y="87"/>
                  <a:pt x="16" y="87"/>
                  <a:pt x="16" y="87"/>
                </a:cubicBezTo>
                <a:cubicBezTo>
                  <a:pt x="22" y="87"/>
                  <a:pt x="22" y="87"/>
                  <a:pt x="22" y="87"/>
                </a:cubicBezTo>
                <a:lnTo>
                  <a:pt x="28" y="81"/>
                </a:lnTo>
                <a:close/>
                <a:moveTo>
                  <a:pt x="54" y="28"/>
                </a:moveTo>
                <a:cubicBezTo>
                  <a:pt x="53" y="28"/>
                  <a:pt x="53" y="28"/>
                  <a:pt x="53" y="28"/>
                </a:cubicBezTo>
                <a:cubicBezTo>
                  <a:pt x="19" y="62"/>
                  <a:pt x="19" y="62"/>
                  <a:pt x="19" y="62"/>
                </a:cubicBezTo>
                <a:cubicBezTo>
                  <a:pt x="19" y="62"/>
                  <a:pt x="18" y="63"/>
                  <a:pt x="18" y="63"/>
                </a:cubicBezTo>
                <a:cubicBezTo>
                  <a:pt x="18" y="64"/>
                  <a:pt x="19" y="64"/>
                  <a:pt x="20" y="64"/>
                </a:cubicBezTo>
                <a:cubicBezTo>
                  <a:pt x="20" y="64"/>
                  <a:pt x="21" y="64"/>
                  <a:pt x="21" y="64"/>
                </a:cubicBezTo>
                <a:cubicBezTo>
                  <a:pt x="55" y="30"/>
                  <a:pt x="55" y="30"/>
                  <a:pt x="55" y="30"/>
                </a:cubicBezTo>
                <a:cubicBezTo>
                  <a:pt x="55" y="30"/>
                  <a:pt x="55" y="29"/>
                  <a:pt x="55" y="29"/>
                </a:cubicBezTo>
                <a:cubicBezTo>
                  <a:pt x="55" y="28"/>
                  <a:pt x="55" y="28"/>
                  <a:pt x="54" y="28"/>
                </a:cubicBezTo>
                <a:close/>
                <a:moveTo>
                  <a:pt x="92" y="29"/>
                </a:moveTo>
                <a:cubicBezTo>
                  <a:pt x="82" y="39"/>
                  <a:pt x="82" y="39"/>
                  <a:pt x="82" y="39"/>
                </a:cubicBezTo>
                <a:cubicBezTo>
                  <a:pt x="56" y="13"/>
                  <a:pt x="56" y="13"/>
                  <a:pt x="56" y="13"/>
                </a:cubicBezTo>
                <a:cubicBezTo>
                  <a:pt x="66" y="3"/>
                  <a:pt x="66" y="3"/>
                  <a:pt x="66" y="3"/>
                </a:cubicBezTo>
                <a:cubicBezTo>
                  <a:pt x="68" y="1"/>
                  <a:pt x="70" y="0"/>
                  <a:pt x="72" y="0"/>
                </a:cubicBezTo>
                <a:cubicBezTo>
                  <a:pt x="74" y="0"/>
                  <a:pt x="76" y="1"/>
                  <a:pt x="77" y="3"/>
                </a:cubicBezTo>
                <a:cubicBezTo>
                  <a:pt x="92" y="17"/>
                  <a:pt x="92" y="17"/>
                  <a:pt x="92" y="17"/>
                </a:cubicBezTo>
                <a:cubicBezTo>
                  <a:pt x="94" y="19"/>
                  <a:pt x="94" y="21"/>
                  <a:pt x="94" y="23"/>
                </a:cubicBezTo>
                <a:cubicBezTo>
                  <a:pt x="94" y="25"/>
                  <a:pt x="94" y="27"/>
                  <a:pt x="92" y="29"/>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9" name="Freeform 102">
            <a:extLst>
              <a:ext uri="{FF2B5EF4-FFF2-40B4-BE49-F238E27FC236}">
                <a16:creationId xmlns:a16="http://schemas.microsoft.com/office/drawing/2014/main" id="{665F49FC-8B42-4C6B-BDD3-6B1302F3CA9A}"/>
              </a:ext>
            </a:extLst>
          </p:cNvPr>
          <p:cNvSpPr>
            <a:spLocks noEditPoints="1"/>
          </p:cNvSpPr>
          <p:nvPr userDrawn="1"/>
        </p:nvSpPr>
        <p:spPr bwMode="auto">
          <a:xfrm>
            <a:off x="1774826" y="2870201"/>
            <a:ext cx="241300" cy="361950"/>
          </a:xfrm>
          <a:custGeom>
            <a:avLst/>
            <a:gdLst>
              <a:gd name="T0" fmla="*/ 61 w 64"/>
              <a:gd name="T1" fmla="*/ 43 h 96"/>
              <a:gd name="T2" fmla="*/ 39 w 64"/>
              <a:gd name="T3" fmla="*/ 92 h 96"/>
              <a:gd name="T4" fmla="*/ 32 w 64"/>
              <a:gd name="T5" fmla="*/ 96 h 96"/>
              <a:gd name="T6" fmla="*/ 24 w 64"/>
              <a:gd name="T7" fmla="*/ 92 h 96"/>
              <a:gd name="T8" fmla="*/ 2 w 64"/>
              <a:gd name="T9" fmla="*/ 43 h 96"/>
              <a:gd name="T10" fmla="*/ 0 w 64"/>
              <a:gd name="T11" fmla="*/ 32 h 96"/>
              <a:gd name="T12" fmla="*/ 32 w 64"/>
              <a:gd name="T13" fmla="*/ 0 h 96"/>
              <a:gd name="T14" fmla="*/ 64 w 64"/>
              <a:gd name="T15" fmla="*/ 32 h 96"/>
              <a:gd name="T16" fmla="*/ 61 w 64"/>
              <a:gd name="T17" fmla="*/ 43 h 96"/>
              <a:gd name="T18" fmla="*/ 32 w 64"/>
              <a:gd name="T19" fmla="*/ 16 h 96"/>
              <a:gd name="T20" fmla="*/ 16 w 64"/>
              <a:gd name="T21" fmla="*/ 32 h 96"/>
              <a:gd name="T22" fmla="*/ 32 w 64"/>
              <a:gd name="T23" fmla="*/ 48 h 96"/>
              <a:gd name="T24" fmla="*/ 48 w 64"/>
              <a:gd name="T25" fmla="*/ 32 h 96"/>
              <a:gd name="T26" fmla="*/ 32 w 64"/>
              <a:gd name="T27" fmla="*/ 1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96">
                <a:moveTo>
                  <a:pt x="61" y="43"/>
                </a:moveTo>
                <a:cubicBezTo>
                  <a:pt x="39" y="92"/>
                  <a:pt x="39" y="92"/>
                  <a:pt x="39" y="92"/>
                </a:cubicBezTo>
                <a:cubicBezTo>
                  <a:pt x="37" y="94"/>
                  <a:pt x="35" y="96"/>
                  <a:pt x="32" y="96"/>
                </a:cubicBezTo>
                <a:cubicBezTo>
                  <a:pt x="29" y="96"/>
                  <a:pt x="26" y="94"/>
                  <a:pt x="24" y="92"/>
                </a:cubicBezTo>
                <a:cubicBezTo>
                  <a:pt x="2" y="43"/>
                  <a:pt x="2" y="43"/>
                  <a:pt x="2" y="43"/>
                </a:cubicBezTo>
                <a:cubicBezTo>
                  <a:pt x="0" y="40"/>
                  <a:pt x="0" y="36"/>
                  <a:pt x="0" y="32"/>
                </a:cubicBezTo>
                <a:cubicBezTo>
                  <a:pt x="0" y="14"/>
                  <a:pt x="14" y="0"/>
                  <a:pt x="32" y="0"/>
                </a:cubicBezTo>
                <a:cubicBezTo>
                  <a:pt x="49" y="0"/>
                  <a:pt x="64" y="14"/>
                  <a:pt x="64" y="32"/>
                </a:cubicBezTo>
                <a:cubicBezTo>
                  <a:pt x="64" y="36"/>
                  <a:pt x="63" y="40"/>
                  <a:pt x="61" y="43"/>
                </a:cubicBezTo>
                <a:close/>
                <a:moveTo>
                  <a:pt x="32" y="16"/>
                </a:moveTo>
                <a:cubicBezTo>
                  <a:pt x="23" y="16"/>
                  <a:pt x="16" y="23"/>
                  <a:pt x="16" y="32"/>
                </a:cubicBezTo>
                <a:cubicBezTo>
                  <a:pt x="16" y="41"/>
                  <a:pt x="23" y="48"/>
                  <a:pt x="32" y="48"/>
                </a:cubicBezTo>
                <a:cubicBezTo>
                  <a:pt x="40" y="48"/>
                  <a:pt x="48" y="41"/>
                  <a:pt x="48" y="32"/>
                </a:cubicBezTo>
                <a:cubicBezTo>
                  <a:pt x="48" y="23"/>
                  <a:pt x="40" y="16"/>
                  <a:pt x="32" y="16"/>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0" name="Freeform 103">
            <a:extLst>
              <a:ext uri="{FF2B5EF4-FFF2-40B4-BE49-F238E27FC236}">
                <a16:creationId xmlns:a16="http://schemas.microsoft.com/office/drawing/2014/main" id="{7A5658F2-DF9E-4AF9-BD2A-065ED56E903F}"/>
              </a:ext>
            </a:extLst>
          </p:cNvPr>
          <p:cNvSpPr>
            <a:spLocks noEditPoints="1"/>
          </p:cNvSpPr>
          <p:nvPr userDrawn="1"/>
        </p:nvSpPr>
        <p:spPr bwMode="auto">
          <a:xfrm>
            <a:off x="2420938" y="2855913"/>
            <a:ext cx="239713" cy="346075"/>
          </a:xfrm>
          <a:custGeom>
            <a:avLst/>
            <a:gdLst>
              <a:gd name="T0" fmla="*/ 32 w 64"/>
              <a:gd name="T1" fmla="*/ 92 h 92"/>
              <a:gd name="T2" fmla="*/ 0 w 64"/>
              <a:gd name="T3" fmla="*/ 60 h 92"/>
              <a:gd name="T4" fmla="*/ 5 w 64"/>
              <a:gd name="T5" fmla="*/ 43 h 92"/>
              <a:gd name="T6" fmla="*/ 26 w 64"/>
              <a:gd name="T7" fmla="*/ 4 h 92"/>
              <a:gd name="T8" fmla="*/ 32 w 64"/>
              <a:gd name="T9" fmla="*/ 0 h 92"/>
              <a:gd name="T10" fmla="*/ 37 w 64"/>
              <a:gd name="T11" fmla="*/ 4 h 92"/>
              <a:gd name="T12" fmla="*/ 58 w 64"/>
              <a:gd name="T13" fmla="*/ 43 h 92"/>
              <a:gd name="T14" fmla="*/ 64 w 64"/>
              <a:gd name="T15" fmla="*/ 60 h 92"/>
              <a:gd name="T16" fmla="*/ 32 w 64"/>
              <a:gd name="T17" fmla="*/ 92 h 92"/>
              <a:gd name="T18" fmla="*/ 30 w 64"/>
              <a:gd name="T19" fmla="*/ 64 h 92"/>
              <a:gd name="T20" fmla="*/ 25 w 64"/>
              <a:gd name="T21" fmla="*/ 54 h 92"/>
              <a:gd name="T22" fmla="*/ 24 w 64"/>
              <a:gd name="T23" fmla="*/ 53 h 92"/>
              <a:gd name="T24" fmla="*/ 22 w 64"/>
              <a:gd name="T25" fmla="*/ 54 h 92"/>
              <a:gd name="T26" fmla="*/ 17 w 64"/>
              <a:gd name="T27" fmla="*/ 64 h 92"/>
              <a:gd name="T28" fmla="*/ 16 w 64"/>
              <a:gd name="T29" fmla="*/ 68 h 92"/>
              <a:gd name="T30" fmla="*/ 24 w 64"/>
              <a:gd name="T31" fmla="*/ 76 h 92"/>
              <a:gd name="T32" fmla="*/ 32 w 64"/>
              <a:gd name="T33" fmla="*/ 68 h 92"/>
              <a:gd name="T34" fmla="*/ 30 w 64"/>
              <a:gd name="T35" fmla="*/ 6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4" h="92">
                <a:moveTo>
                  <a:pt x="32" y="92"/>
                </a:moveTo>
                <a:cubicBezTo>
                  <a:pt x="14" y="92"/>
                  <a:pt x="0" y="78"/>
                  <a:pt x="0" y="60"/>
                </a:cubicBezTo>
                <a:cubicBezTo>
                  <a:pt x="0" y="54"/>
                  <a:pt x="1" y="48"/>
                  <a:pt x="5" y="43"/>
                </a:cubicBezTo>
                <a:cubicBezTo>
                  <a:pt x="8" y="38"/>
                  <a:pt x="21" y="21"/>
                  <a:pt x="26" y="4"/>
                </a:cubicBezTo>
                <a:cubicBezTo>
                  <a:pt x="27" y="1"/>
                  <a:pt x="30" y="0"/>
                  <a:pt x="32" y="0"/>
                </a:cubicBezTo>
                <a:cubicBezTo>
                  <a:pt x="34" y="0"/>
                  <a:pt x="36" y="1"/>
                  <a:pt x="37" y="4"/>
                </a:cubicBezTo>
                <a:cubicBezTo>
                  <a:pt x="42" y="21"/>
                  <a:pt x="55" y="38"/>
                  <a:pt x="58" y="43"/>
                </a:cubicBezTo>
                <a:cubicBezTo>
                  <a:pt x="62" y="48"/>
                  <a:pt x="64" y="54"/>
                  <a:pt x="64" y="60"/>
                </a:cubicBezTo>
                <a:cubicBezTo>
                  <a:pt x="64" y="78"/>
                  <a:pt x="49" y="92"/>
                  <a:pt x="32" y="92"/>
                </a:cubicBezTo>
                <a:close/>
                <a:moveTo>
                  <a:pt x="30" y="64"/>
                </a:moveTo>
                <a:cubicBezTo>
                  <a:pt x="29" y="62"/>
                  <a:pt x="26" y="58"/>
                  <a:pt x="25" y="54"/>
                </a:cubicBezTo>
                <a:cubicBezTo>
                  <a:pt x="25" y="53"/>
                  <a:pt x="24" y="53"/>
                  <a:pt x="24" y="53"/>
                </a:cubicBezTo>
                <a:cubicBezTo>
                  <a:pt x="23" y="53"/>
                  <a:pt x="22" y="53"/>
                  <a:pt x="22" y="54"/>
                </a:cubicBezTo>
                <a:cubicBezTo>
                  <a:pt x="21" y="58"/>
                  <a:pt x="18" y="62"/>
                  <a:pt x="17" y="64"/>
                </a:cubicBezTo>
                <a:cubicBezTo>
                  <a:pt x="16" y="65"/>
                  <a:pt x="16" y="66"/>
                  <a:pt x="16" y="68"/>
                </a:cubicBezTo>
                <a:cubicBezTo>
                  <a:pt x="16" y="72"/>
                  <a:pt x="19" y="76"/>
                  <a:pt x="24" y="76"/>
                </a:cubicBezTo>
                <a:cubicBezTo>
                  <a:pt x="28" y="76"/>
                  <a:pt x="32" y="72"/>
                  <a:pt x="32" y="68"/>
                </a:cubicBezTo>
                <a:cubicBezTo>
                  <a:pt x="32" y="66"/>
                  <a:pt x="31" y="65"/>
                  <a:pt x="30" y="6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Freeform 104">
            <a:extLst>
              <a:ext uri="{FF2B5EF4-FFF2-40B4-BE49-F238E27FC236}">
                <a16:creationId xmlns:a16="http://schemas.microsoft.com/office/drawing/2014/main" id="{B6A5BFC9-5C4A-42B4-8472-9A74F7C63022}"/>
              </a:ext>
            </a:extLst>
          </p:cNvPr>
          <p:cNvSpPr>
            <a:spLocks noEditPoints="1"/>
          </p:cNvSpPr>
          <p:nvPr userDrawn="1"/>
        </p:nvSpPr>
        <p:spPr bwMode="auto">
          <a:xfrm>
            <a:off x="2973388" y="2870201"/>
            <a:ext cx="420688" cy="331788"/>
          </a:xfrm>
          <a:custGeom>
            <a:avLst/>
            <a:gdLst>
              <a:gd name="T0" fmla="*/ 88 w 112"/>
              <a:gd name="T1" fmla="*/ 70 h 88"/>
              <a:gd name="T2" fmla="*/ 70 w 112"/>
              <a:gd name="T3" fmla="*/ 88 h 88"/>
              <a:gd name="T4" fmla="*/ 18 w 112"/>
              <a:gd name="T5" fmla="*/ 88 h 88"/>
              <a:gd name="T6" fmla="*/ 0 w 112"/>
              <a:gd name="T7" fmla="*/ 70 h 88"/>
              <a:gd name="T8" fmla="*/ 0 w 112"/>
              <a:gd name="T9" fmla="*/ 18 h 88"/>
              <a:gd name="T10" fmla="*/ 18 w 112"/>
              <a:gd name="T11" fmla="*/ 0 h 88"/>
              <a:gd name="T12" fmla="*/ 70 w 112"/>
              <a:gd name="T13" fmla="*/ 0 h 88"/>
              <a:gd name="T14" fmla="*/ 78 w 112"/>
              <a:gd name="T15" fmla="*/ 2 h 88"/>
              <a:gd name="T16" fmla="*/ 79 w 112"/>
              <a:gd name="T17" fmla="*/ 3 h 88"/>
              <a:gd name="T18" fmla="*/ 78 w 112"/>
              <a:gd name="T19" fmla="*/ 5 h 88"/>
              <a:gd name="T20" fmla="*/ 75 w 112"/>
              <a:gd name="T21" fmla="*/ 8 h 88"/>
              <a:gd name="T22" fmla="*/ 73 w 112"/>
              <a:gd name="T23" fmla="*/ 8 h 88"/>
              <a:gd name="T24" fmla="*/ 70 w 112"/>
              <a:gd name="T25" fmla="*/ 8 h 88"/>
              <a:gd name="T26" fmla="*/ 18 w 112"/>
              <a:gd name="T27" fmla="*/ 8 h 88"/>
              <a:gd name="T28" fmla="*/ 8 w 112"/>
              <a:gd name="T29" fmla="*/ 18 h 88"/>
              <a:gd name="T30" fmla="*/ 8 w 112"/>
              <a:gd name="T31" fmla="*/ 70 h 88"/>
              <a:gd name="T32" fmla="*/ 18 w 112"/>
              <a:gd name="T33" fmla="*/ 80 h 88"/>
              <a:gd name="T34" fmla="*/ 70 w 112"/>
              <a:gd name="T35" fmla="*/ 80 h 88"/>
              <a:gd name="T36" fmla="*/ 80 w 112"/>
              <a:gd name="T37" fmla="*/ 70 h 88"/>
              <a:gd name="T38" fmla="*/ 80 w 112"/>
              <a:gd name="T39" fmla="*/ 62 h 88"/>
              <a:gd name="T40" fmla="*/ 81 w 112"/>
              <a:gd name="T41" fmla="*/ 61 h 88"/>
              <a:gd name="T42" fmla="*/ 85 w 112"/>
              <a:gd name="T43" fmla="*/ 57 h 88"/>
              <a:gd name="T44" fmla="*/ 87 w 112"/>
              <a:gd name="T45" fmla="*/ 56 h 88"/>
              <a:gd name="T46" fmla="*/ 88 w 112"/>
              <a:gd name="T47" fmla="*/ 58 h 88"/>
              <a:gd name="T48" fmla="*/ 88 w 112"/>
              <a:gd name="T49" fmla="*/ 70 h 88"/>
              <a:gd name="T50" fmla="*/ 100 w 112"/>
              <a:gd name="T51" fmla="*/ 30 h 88"/>
              <a:gd name="T52" fmla="*/ 58 w 112"/>
              <a:gd name="T53" fmla="*/ 72 h 88"/>
              <a:gd name="T54" fmla="*/ 40 w 112"/>
              <a:gd name="T55" fmla="*/ 72 h 88"/>
              <a:gd name="T56" fmla="*/ 40 w 112"/>
              <a:gd name="T57" fmla="*/ 54 h 88"/>
              <a:gd name="T58" fmla="*/ 82 w 112"/>
              <a:gd name="T59" fmla="*/ 12 h 88"/>
              <a:gd name="T60" fmla="*/ 100 w 112"/>
              <a:gd name="T61" fmla="*/ 30 h 88"/>
              <a:gd name="T62" fmla="*/ 63 w 112"/>
              <a:gd name="T63" fmla="*/ 59 h 88"/>
              <a:gd name="T64" fmla="*/ 54 w 112"/>
              <a:gd name="T65" fmla="*/ 49 h 88"/>
              <a:gd name="T66" fmla="*/ 46 w 112"/>
              <a:gd name="T67" fmla="*/ 57 h 88"/>
              <a:gd name="T68" fmla="*/ 46 w 112"/>
              <a:gd name="T69" fmla="*/ 60 h 88"/>
              <a:gd name="T70" fmla="*/ 52 w 112"/>
              <a:gd name="T71" fmla="*/ 60 h 88"/>
              <a:gd name="T72" fmla="*/ 52 w 112"/>
              <a:gd name="T73" fmla="*/ 66 h 88"/>
              <a:gd name="T74" fmla="*/ 56 w 112"/>
              <a:gd name="T75" fmla="*/ 66 h 88"/>
              <a:gd name="T76" fmla="*/ 63 w 112"/>
              <a:gd name="T77" fmla="*/ 59 h 88"/>
              <a:gd name="T78" fmla="*/ 81 w 112"/>
              <a:gd name="T79" fmla="*/ 21 h 88"/>
              <a:gd name="T80" fmla="*/ 59 w 112"/>
              <a:gd name="T81" fmla="*/ 43 h 88"/>
              <a:gd name="T82" fmla="*/ 59 w 112"/>
              <a:gd name="T83" fmla="*/ 45 h 88"/>
              <a:gd name="T84" fmla="*/ 61 w 112"/>
              <a:gd name="T85" fmla="*/ 45 h 88"/>
              <a:gd name="T86" fmla="*/ 83 w 112"/>
              <a:gd name="T87" fmla="*/ 23 h 88"/>
              <a:gd name="T88" fmla="*/ 83 w 112"/>
              <a:gd name="T89" fmla="*/ 21 h 88"/>
              <a:gd name="T90" fmla="*/ 81 w 112"/>
              <a:gd name="T91" fmla="*/ 21 h 88"/>
              <a:gd name="T92" fmla="*/ 104 w 112"/>
              <a:gd name="T93" fmla="*/ 26 h 88"/>
              <a:gd name="T94" fmla="*/ 86 w 112"/>
              <a:gd name="T95" fmla="*/ 8 h 88"/>
              <a:gd name="T96" fmla="*/ 92 w 112"/>
              <a:gd name="T97" fmla="*/ 2 h 88"/>
              <a:gd name="T98" fmla="*/ 101 w 112"/>
              <a:gd name="T99" fmla="*/ 2 h 88"/>
              <a:gd name="T100" fmla="*/ 110 w 112"/>
              <a:gd name="T101" fmla="*/ 12 h 88"/>
              <a:gd name="T102" fmla="*/ 110 w 112"/>
              <a:gd name="T103" fmla="*/ 20 h 88"/>
              <a:gd name="T104" fmla="*/ 104 w 112"/>
              <a:gd name="T105" fmla="*/ 2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2" h="88">
                <a:moveTo>
                  <a:pt x="88" y="70"/>
                </a:moveTo>
                <a:cubicBezTo>
                  <a:pt x="88" y="80"/>
                  <a:pt x="80"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3" y="0"/>
                  <a:pt x="75" y="1"/>
                  <a:pt x="78" y="2"/>
                </a:cubicBezTo>
                <a:cubicBezTo>
                  <a:pt x="78" y="2"/>
                  <a:pt x="79" y="2"/>
                  <a:pt x="79" y="3"/>
                </a:cubicBezTo>
                <a:cubicBezTo>
                  <a:pt x="79" y="4"/>
                  <a:pt x="79" y="4"/>
                  <a:pt x="78" y="5"/>
                </a:cubicBezTo>
                <a:cubicBezTo>
                  <a:pt x="75" y="8"/>
                  <a:pt x="75" y="8"/>
                  <a:pt x="75" y="8"/>
                </a:cubicBezTo>
                <a:cubicBezTo>
                  <a:pt x="75" y="9"/>
                  <a:pt x="74" y="9"/>
                  <a:pt x="73" y="8"/>
                </a:cubicBezTo>
                <a:cubicBezTo>
                  <a:pt x="72" y="8"/>
                  <a:pt x="71" y="8"/>
                  <a:pt x="70" y="8"/>
                </a:cubicBezTo>
                <a:cubicBezTo>
                  <a:pt x="18" y="8"/>
                  <a:pt x="18" y="8"/>
                  <a:pt x="18" y="8"/>
                </a:cubicBezTo>
                <a:cubicBezTo>
                  <a:pt x="13" y="8"/>
                  <a:pt x="8" y="13"/>
                  <a:pt x="8" y="18"/>
                </a:cubicBezTo>
                <a:cubicBezTo>
                  <a:pt x="8" y="70"/>
                  <a:pt x="8" y="70"/>
                  <a:pt x="8" y="70"/>
                </a:cubicBezTo>
                <a:cubicBezTo>
                  <a:pt x="8" y="76"/>
                  <a:pt x="13" y="80"/>
                  <a:pt x="18" y="80"/>
                </a:cubicBezTo>
                <a:cubicBezTo>
                  <a:pt x="70" y="80"/>
                  <a:pt x="70" y="80"/>
                  <a:pt x="70" y="80"/>
                </a:cubicBezTo>
                <a:cubicBezTo>
                  <a:pt x="76" y="80"/>
                  <a:pt x="80" y="76"/>
                  <a:pt x="80" y="70"/>
                </a:cubicBezTo>
                <a:cubicBezTo>
                  <a:pt x="80" y="62"/>
                  <a:pt x="80" y="62"/>
                  <a:pt x="80" y="62"/>
                </a:cubicBezTo>
                <a:cubicBezTo>
                  <a:pt x="80" y="62"/>
                  <a:pt x="81" y="61"/>
                  <a:pt x="81" y="61"/>
                </a:cubicBezTo>
                <a:cubicBezTo>
                  <a:pt x="85" y="57"/>
                  <a:pt x="85" y="57"/>
                  <a:pt x="85" y="57"/>
                </a:cubicBezTo>
                <a:cubicBezTo>
                  <a:pt x="86" y="56"/>
                  <a:pt x="86" y="56"/>
                  <a:pt x="87" y="56"/>
                </a:cubicBezTo>
                <a:cubicBezTo>
                  <a:pt x="88" y="57"/>
                  <a:pt x="88" y="57"/>
                  <a:pt x="88" y="58"/>
                </a:cubicBezTo>
                <a:lnTo>
                  <a:pt x="88" y="70"/>
                </a:lnTo>
                <a:close/>
                <a:moveTo>
                  <a:pt x="100" y="30"/>
                </a:moveTo>
                <a:cubicBezTo>
                  <a:pt x="58" y="72"/>
                  <a:pt x="58" y="72"/>
                  <a:pt x="58" y="72"/>
                </a:cubicBezTo>
                <a:cubicBezTo>
                  <a:pt x="40" y="72"/>
                  <a:pt x="40" y="72"/>
                  <a:pt x="40" y="72"/>
                </a:cubicBezTo>
                <a:cubicBezTo>
                  <a:pt x="40" y="54"/>
                  <a:pt x="40" y="54"/>
                  <a:pt x="40" y="54"/>
                </a:cubicBezTo>
                <a:cubicBezTo>
                  <a:pt x="82" y="12"/>
                  <a:pt x="82" y="12"/>
                  <a:pt x="82" y="12"/>
                </a:cubicBezTo>
                <a:lnTo>
                  <a:pt x="100" y="30"/>
                </a:lnTo>
                <a:close/>
                <a:moveTo>
                  <a:pt x="63" y="59"/>
                </a:moveTo>
                <a:cubicBezTo>
                  <a:pt x="54" y="49"/>
                  <a:pt x="54" y="49"/>
                  <a:pt x="54" y="49"/>
                </a:cubicBezTo>
                <a:cubicBezTo>
                  <a:pt x="46" y="57"/>
                  <a:pt x="46" y="57"/>
                  <a:pt x="46" y="57"/>
                </a:cubicBezTo>
                <a:cubicBezTo>
                  <a:pt x="46" y="60"/>
                  <a:pt x="46" y="60"/>
                  <a:pt x="46" y="60"/>
                </a:cubicBezTo>
                <a:cubicBezTo>
                  <a:pt x="52" y="60"/>
                  <a:pt x="52" y="60"/>
                  <a:pt x="52" y="60"/>
                </a:cubicBezTo>
                <a:cubicBezTo>
                  <a:pt x="52" y="66"/>
                  <a:pt x="52" y="66"/>
                  <a:pt x="52" y="66"/>
                </a:cubicBezTo>
                <a:cubicBezTo>
                  <a:pt x="56" y="66"/>
                  <a:pt x="56" y="66"/>
                  <a:pt x="56" y="66"/>
                </a:cubicBezTo>
                <a:lnTo>
                  <a:pt x="63" y="59"/>
                </a:lnTo>
                <a:close/>
                <a:moveTo>
                  <a:pt x="81" y="21"/>
                </a:moveTo>
                <a:cubicBezTo>
                  <a:pt x="59" y="43"/>
                  <a:pt x="59" y="43"/>
                  <a:pt x="59" y="43"/>
                </a:cubicBezTo>
                <a:cubicBezTo>
                  <a:pt x="59" y="44"/>
                  <a:pt x="59" y="45"/>
                  <a:pt x="59" y="45"/>
                </a:cubicBezTo>
                <a:cubicBezTo>
                  <a:pt x="60" y="46"/>
                  <a:pt x="61" y="46"/>
                  <a:pt x="61" y="45"/>
                </a:cubicBezTo>
                <a:cubicBezTo>
                  <a:pt x="83" y="23"/>
                  <a:pt x="83" y="23"/>
                  <a:pt x="83" y="23"/>
                </a:cubicBezTo>
                <a:cubicBezTo>
                  <a:pt x="84" y="23"/>
                  <a:pt x="84" y="22"/>
                  <a:pt x="83" y="21"/>
                </a:cubicBezTo>
                <a:cubicBezTo>
                  <a:pt x="83" y="21"/>
                  <a:pt x="82" y="21"/>
                  <a:pt x="81" y="21"/>
                </a:cubicBezTo>
                <a:close/>
                <a:moveTo>
                  <a:pt x="104" y="26"/>
                </a:moveTo>
                <a:cubicBezTo>
                  <a:pt x="86" y="8"/>
                  <a:pt x="86" y="8"/>
                  <a:pt x="86" y="8"/>
                </a:cubicBezTo>
                <a:cubicBezTo>
                  <a:pt x="92" y="2"/>
                  <a:pt x="92" y="2"/>
                  <a:pt x="92" y="2"/>
                </a:cubicBezTo>
                <a:cubicBezTo>
                  <a:pt x="94" y="0"/>
                  <a:pt x="98" y="0"/>
                  <a:pt x="101" y="2"/>
                </a:cubicBezTo>
                <a:cubicBezTo>
                  <a:pt x="110" y="12"/>
                  <a:pt x="110" y="12"/>
                  <a:pt x="110" y="12"/>
                </a:cubicBezTo>
                <a:cubicBezTo>
                  <a:pt x="112" y="14"/>
                  <a:pt x="112" y="18"/>
                  <a:pt x="110" y="20"/>
                </a:cubicBezTo>
                <a:lnTo>
                  <a:pt x="104" y="26"/>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Freeform 105">
            <a:extLst>
              <a:ext uri="{FF2B5EF4-FFF2-40B4-BE49-F238E27FC236}">
                <a16:creationId xmlns:a16="http://schemas.microsoft.com/office/drawing/2014/main" id="{77427315-BEA6-461E-9989-46BFBE3B7BD4}"/>
              </a:ext>
            </a:extLst>
          </p:cNvPr>
          <p:cNvSpPr>
            <a:spLocks noEditPoints="1"/>
          </p:cNvSpPr>
          <p:nvPr userDrawn="1"/>
        </p:nvSpPr>
        <p:spPr bwMode="auto">
          <a:xfrm>
            <a:off x="3636963" y="2840038"/>
            <a:ext cx="390525" cy="361950"/>
          </a:xfrm>
          <a:custGeom>
            <a:avLst/>
            <a:gdLst>
              <a:gd name="T0" fmla="*/ 88 w 104"/>
              <a:gd name="T1" fmla="*/ 78 h 96"/>
              <a:gd name="T2" fmla="*/ 70 w 104"/>
              <a:gd name="T3" fmla="*/ 96 h 96"/>
              <a:gd name="T4" fmla="*/ 18 w 104"/>
              <a:gd name="T5" fmla="*/ 96 h 96"/>
              <a:gd name="T6" fmla="*/ 0 w 104"/>
              <a:gd name="T7" fmla="*/ 78 h 96"/>
              <a:gd name="T8" fmla="*/ 0 w 104"/>
              <a:gd name="T9" fmla="*/ 26 h 96"/>
              <a:gd name="T10" fmla="*/ 18 w 104"/>
              <a:gd name="T11" fmla="*/ 8 h 96"/>
              <a:gd name="T12" fmla="*/ 34 w 104"/>
              <a:gd name="T13" fmla="*/ 8 h 96"/>
              <a:gd name="T14" fmla="*/ 36 w 104"/>
              <a:gd name="T15" fmla="*/ 10 h 96"/>
              <a:gd name="T16" fmla="*/ 34 w 104"/>
              <a:gd name="T17" fmla="*/ 12 h 96"/>
              <a:gd name="T18" fmla="*/ 26 w 104"/>
              <a:gd name="T19" fmla="*/ 16 h 96"/>
              <a:gd name="T20" fmla="*/ 25 w 104"/>
              <a:gd name="T21" fmla="*/ 16 h 96"/>
              <a:gd name="T22" fmla="*/ 18 w 104"/>
              <a:gd name="T23" fmla="*/ 16 h 96"/>
              <a:gd name="T24" fmla="*/ 8 w 104"/>
              <a:gd name="T25" fmla="*/ 26 h 96"/>
              <a:gd name="T26" fmla="*/ 8 w 104"/>
              <a:gd name="T27" fmla="*/ 78 h 96"/>
              <a:gd name="T28" fmla="*/ 18 w 104"/>
              <a:gd name="T29" fmla="*/ 88 h 96"/>
              <a:gd name="T30" fmla="*/ 70 w 104"/>
              <a:gd name="T31" fmla="*/ 88 h 96"/>
              <a:gd name="T32" fmla="*/ 80 w 104"/>
              <a:gd name="T33" fmla="*/ 78 h 96"/>
              <a:gd name="T34" fmla="*/ 80 w 104"/>
              <a:gd name="T35" fmla="*/ 65 h 96"/>
              <a:gd name="T36" fmla="*/ 81 w 104"/>
              <a:gd name="T37" fmla="*/ 63 h 96"/>
              <a:gd name="T38" fmla="*/ 84 w 104"/>
              <a:gd name="T39" fmla="*/ 61 h 96"/>
              <a:gd name="T40" fmla="*/ 86 w 104"/>
              <a:gd name="T41" fmla="*/ 60 h 96"/>
              <a:gd name="T42" fmla="*/ 88 w 104"/>
              <a:gd name="T43" fmla="*/ 62 h 96"/>
              <a:gd name="T44" fmla="*/ 88 w 104"/>
              <a:gd name="T45" fmla="*/ 78 h 96"/>
              <a:gd name="T46" fmla="*/ 79 w 104"/>
              <a:gd name="T47" fmla="*/ 55 h 96"/>
              <a:gd name="T48" fmla="*/ 76 w 104"/>
              <a:gd name="T49" fmla="*/ 56 h 96"/>
              <a:gd name="T50" fmla="*/ 74 w 104"/>
              <a:gd name="T51" fmla="*/ 56 h 96"/>
              <a:gd name="T52" fmla="*/ 72 w 104"/>
              <a:gd name="T53" fmla="*/ 52 h 96"/>
              <a:gd name="T54" fmla="*/ 72 w 104"/>
              <a:gd name="T55" fmla="*/ 40 h 96"/>
              <a:gd name="T56" fmla="*/ 62 w 104"/>
              <a:gd name="T57" fmla="*/ 40 h 96"/>
              <a:gd name="T58" fmla="*/ 34 w 104"/>
              <a:gd name="T59" fmla="*/ 48 h 96"/>
              <a:gd name="T60" fmla="*/ 30 w 104"/>
              <a:gd name="T61" fmla="*/ 78 h 96"/>
              <a:gd name="T62" fmla="*/ 29 w 104"/>
              <a:gd name="T63" fmla="*/ 80 h 96"/>
              <a:gd name="T64" fmla="*/ 28 w 104"/>
              <a:gd name="T65" fmla="*/ 80 h 96"/>
              <a:gd name="T66" fmla="*/ 26 w 104"/>
              <a:gd name="T67" fmla="*/ 79 h 96"/>
              <a:gd name="T68" fmla="*/ 16 w 104"/>
              <a:gd name="T69" fmla="*/ 52 h 96"/>
              <a:gd name="T70" fmla="*/ 62 w 104"/>
              <a:gd name="T71" fmla="*/ 16 h 96"/>
              <a:gd name="T72" fmla="*/ 72 w 104"/>
              <a:gd name="T73" fmla="*/ 16 h 96"/>
              <a:gd name="T74" fmla="*/ 72 w 104"/>
              <a:gd name="T75" fmla="*/ 4 h 96"/>
              <a:gd name="T76" fmla="*/ 74 w 104"/>
              <a:gd name="T77" fmla="*/ 0 h 96"/>
              <a:gd name="T78" fmla="*/ 76 w 104"/>
              <a:gd name="T79" fmla="*/ 0 h 96"/>
              <a:gd name="T80" fmla="*/ 79 w 104"/>
              <a:gd name="T81" fmla="*/ 1 h 96"/>
              <a:gd name="T82" fmla="*/ 102 w 104"/>
              <a:gd name="T83" fmla="*/ 25 h 96"/>
              <a:gd name="T84" fmla="*/ 102 w 104"/>
              <a:gd name="T85" fmla="*/ 31 h 96"/>
              <a:gd name="T86" fmla="*/ 79 w 104"/>
              <a:gd name="T87" fmla="*/ 5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4" h="96">
                <a:moveTo>
                  <a:pt x="88" y="78"/>
                </a:moveTo>
                <a:cubicBezTo>
                  <a:pt x="88" y="88"/>
                  <a:pt x="80" y="96"/>
                  <a:pt x="70" y="96"/>
                </a:cubicBezTo>
                <a:cubicBezTo>
                  <a:pt x="18" y="96"/>
                  <a:pt x="18" y="96"/>
                  <a:pt x="18" y="96"/>
                </a:cubicBezTo>
                <a:cubicBezTo>
                  <a:pt x="8" y="96"/>
                  <a:pt x="0" y="88"/>
                  <a:pt x="0" y="78"/>
                </a:cubicBezTo>
                <a:cubicBezTo>
                  <a:pt x="0" y="26"/>
                  <a:pt x="0" y="26"/>
                  <a:pt x="0" y="26"/>
                </a:cubicBezTo>
                <a:cubicBezTo>
                  <a:pt x="0" y="16"/>
                  <a:pt x="8" y="8"/>
                  <a:pt x="18" y="8"/>
                </a:cubicBezTo>
                <a:cubicBezTo>
                  <a:pt x="34" y="8"/>
                  <a:pt x="34" y="8"/>
                  <a:pt x="34" y="8"/>
                </a:cubicBezTo>
                <a:cubicBezTo>
                  <a:pt x="35" y="8"/>
                  <a:pt x="36" y="9"/>
                  <a:pt x="36" y="10"/>
                </a:cubicBezTo>
                <a:cubicBezTo>
                  <a:pt x="36" y="11"/>
                  <a:pt x="35" y="12"/>
                  <a:pt x="34" y="12"/>
                </a:cubicBezTo>
                <a:cubicBezTo>
                  <a:pt x="31" y="13"/>
                  <a:pt x="28" y="14"/>
                  <a:pt x="26" y="16"/>
                </a:cubicBezTo>
                <a:cubicBezTo>
                  <a:pt x="25" y="16"/>
                  <a:pt x="25" y="16"/>
                  <a:pt x="25" y="16"/>
                </a:cubicBezTo>
                <a:cubicBezTo>
                  <a:pt x="18" y="16"/>
                  <a:pt x="18" y="16"/>
                  <a:pt x="18" y="16"/>
                </a:cubicBezTo>
                <a:cubicBezTo>
                  <a:pt x="12" y="16"/>
                  <a:pt x="8" y="21"/>
                  <a:pt x="8" y="26"/>
                </a:cubicBezTo>
                <a:cubicBezTo>
                  <a:pt x="8" y="78"/>
                  <a:pt x="8" y="78"/>
                  <a:pt x="8" y="78"/>
                </a:cubicBezTo>
                <a:cubicBezTo>
                  <a:pt x="8" y="84"/>
                  <a:pt x="12" y="88"/>
                  <a:pt x="18" y="88"/>
                </a:cubicBezTo>
                <a:cubicBezTo>
                  <a:pt x="70" y="88"/>
                  <a:pt x="70" y="88"/>
                  <a:pt x="70" y="88"/>
                </a:cubicBezTo>
                <a:cubicBezTo>
                  <a:pt x="75" y="88"/>
                  <a:pt x="80" y="84"/>
                  <a:pt x="80" y="78"/>
                </a:cubicBezTo>
                <a:cubicBezTo>
                  <a:pt x="80" y="65"/>
                  <a:pt x="80" y="65"/>
                  <a:pt x="80" y="65"/>
                </a:cubicBezTo>
                <a:cubicBezTo>
                  <a:pt x="80" y="64"/>
                  <a:pt x="80" y="63"/>
                  <a:pt x="81" y="63"/>
                </a:cubicBezTo>
                <a:cubicBezTo>
                  <a:pt x="82" y="62"/>
                  <a:pt x="83" y="62"/>
                  <a:pt x="84" y="61"/>
                </a:cubicBezTo>
                <a:cubicBezTo>
                  <a:pt x="85" y="60"/>
                  <a:pt x="86" y="60"/>
                  <a:pt x="86" y="60"/>
                </a:cubicBezTo>
                <a:cubicBezTo>
                  <a:pt x="87" y="60"/>
                  <a:pt x="88" y="61"/>
                  <a:pt x="88" y="62"/>
                </a:cubicBezTo>
                <a:lnTo>
                  <a:pt x="88" y="78"/>
                </a:lnTo>
                <a:close/>
                <a:moveTo>
                  <a:pt x="79" y="55"/>
                </a:moveTo>
                <a:cubicBezTo>
                  <a:pt x="78" y="56"/>
                  <a:pt x="77" y="56"/>
                  <a:pt x="76" y="56"/>
                </a:cubicBezTo>
                <a:cubicBezTo>
                  <a:pt x="75" y="56"/>
                  <a:pt x="75" y="56"/>
                  <a:pt x="74" y="56"/>
                </a:cubicBezTo>
                <a:cubicBezTo>
                  <a:pt x="73" y="55"/>
                  <a:pt x="72" y="54"/>
                  <a:pt x="72" y="52"/>
                </a:cubicBezTo>
                <a:cubicBezTo>
                  <a:pt x="72" y="40"/>
                  <a:pt x="72" y="40"/>
                  <a:pt x="72" y="40"/>
                </a:cubicBezTo>
                <a:cubicBezTo>
                  <a:pt x="62" y="40"/>
                  <a:pt x="62" y="40"/>
                  <a:pt x="62" y="40"/>
                </a:cubicBezTo>
                <a:cubicBezTo>
                  <a:pt x="48" y="40"/>
                  <a:pt x="39" y="43"/>
                  <a:pt x="34" y="48"/>
                </a:cubicBezTo>
                <a:cubicBezTo>
                  <a:pt x="29" y="54"/>
                  <a:pt x="28" y="63"/>
                  <a:pt x="30" y="78"/>
                </a:cubicBezTo>
                <a:cubicBezTo>
                  <a:pt x="30" y="79"/>
                  <a:pt x="29" y="80"/>
                  <a:pt x="29" y="80"/>
                </a:cubicBezTo>
                <a:cubicBezTo>
                  <a:pt x="28" y="80"/>
                  <a:pt x="28" y="80"/>
                  <a:pt x="28" y="80"/>
                </a:cubicBezTo>
                <a:cubicBezTo>
                  <a:pt x="27" y="80"/>
                  <a:pt x="27" y="80"/>
                  <a:pt x="26" y="79"/>
                </a:cubicBezTo>
                <a:cubicBezTo>
                  <a:pt x="26" y="79"/>
                  <a:pt x="16" y="65"/>
                  <a:pt x="16" y="52"/>
                </a:cubicBezTo>
                <a:cubicBezTo>
                  <a:pt x="16" y="35"/>
                  <a:pt x="21" y="16"/>
                  <a:pt x="62" y="16"/>
                </a:cubicBezTo>
                <a:cubicBezTo>
                  <a:pt x="72" y="16"/>
                  <a:pt x="72" y="16"/>
                  <a:pt x="72" y="16"/>
                </a:cubicBezTo>
                <a:cubicBezTo>
                  <a:pt x="72" y="4"/>
                  <a:pt x="72" y="4"/>
                  <a:pt x="72" y="4"/>
                </a:cubicBezTo>
                <a:cubicBezTo>
                  <a:pt x="72" y="2"/>
                  <a:pt x="73" y="1"/>
                  <a:pt x="74" y="0"/>
                </a:cubicBezTo>
                <a:cubicBezTo>
                  <a:pt x="75" y="0"/>
                  <a:pt x="75" y="0"/>
                  <a:pt x="76" y="0"/>
                </a:cubicBezTo>
                <a:cubicBezTo>
                  <a:pt x="77" y="0"/>
                  <a:pt x="78" y="1"/>
                  <a:pt x="79" y="1"/>
                </a:cubicBezTo>
                <a:cubicBezTo>
                  <a:pt x="102" y="25"/>
                  <a:pt x="102" y="25"/>
                  <a:pt x="102" y="25"/>
                </a:cubicBezTo>
                <a:cubicBezTo>
                  <a:pt x="104" y="27"/>
                  <a:pt x="104" y="29"/>
                  <a:pt x="102" y="31"/>
                </a:cubicBezTo>
                <a:lnTo>
                  <a:pt x="79" y="55"/>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06">
            <a:extLst>
              <a:ext uri="{FF2B5EF4-FFF2-40B4-BE49-F238E27FC236}">
                <a16:creationId xmlns:a16="http://schemas.microsoft.com/office/drawing/2014/main" id="{D069EC93-14ED-411E-B1D7-AC531B276A58}"/>
              </a:ext>
            </a:extLst>
          </p:cNvPr>
          <p:cNvSpPr>
            <a:spLocks noEditPoints="1"/>
          </p:cNvSpPr>
          <p:nvPr userDrawn="1"/>
        </p:nvSpPr>
        <p:spPr bwMode="auto">
          <a:xfrm>
            <a:off x="4283076" y="2870201"/>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Freeform 107">
            <a:extLst>
              <a:ext uri="{FF2B5EF4-FFF2-40B4-BE49-F238E27FC236}">
                <a16:creationId xmlns:a16="http://schemas.microsoft.com/office/drawing/2014/main" id="{DA8802DB-1F72-4483-9BBB-6FB8C956AB38}"/>
              </a:ext>
            </a:extLst>
          </p:cNvPr>
          <p:cNvSpPr>
            <a:spLocks/>
          </p:cNvSpPr>
          <p:nvPr userDrawn="1"/>
        </p:nvSpPr>
        <p:spPr bwMode="auto">
          <a:xfrm>
            <a:off x="4910138" y="2840038"/>
            <a:ext cx="420688" cy="422275"/>
          </a:xfrm>
          <a:custGeom>
            <a:avLst/>
            <a:gdLst>
              <a:gd name="T0" fmla="*/ 111 w 112"/>
              <a:gd name="T1" fmla="*/ 59 h 112"/>
              <a:gd name="T2" fmla="*/ 95 w 112"/>
              <a:gd name="T3" fmla="*/ 75 h 112"/>
              <a:gd name="T4" fmla="*/ 92 w 112"/>
              <a:gd name="T5" fmla="*/ 76 h 112"/>
              <a:gd name="T6" fmla="*/ 88 w 112"/>
              <a:gd name="T7" fmla="*/ 72 h 112"/>
              <a:gd name="T8" fmla="*/ 88 w 112"/>
              <a:gd name="T9" fmla="*/ 64 h 112"/>
              <a:gd name="T10" fmla="*/ 64 w 112"/>
              <a:gd name="T11" fmla="*/ 64 h 112"/>
              <a:gd name="T12" fmla="*/ 64 w 112"/>
              <a:gd name="T13" fmla="*/ 88 h 112"/>
              <a:gd name="T14" fmla="*/ 72 w 112"/>
              <a:gd name="T15" fmla="*/ 88 h 112"/>
              <a:gd name="T16" fmla="*/ 76 w 112"/>
              <a:gd name="T17" fmla="*/ 92 h 112"/>
              <a:gd name="T18" fmla="*/ 75 w 112"/>
              <a:gd name="T19" fmla="*/ 95 h 112"/>
              <a:gd name="T20" fmla="*/ 59 w 112"/>
              <a:gd name="T21" fmla="*/ 111 h 112"/>
              <a:gd name="T22" fmla="*/ 56 w 112"/>
              <a:gd name="T23" fmla="*/ 112 h 112"/>
              <a:gd name="T24" fmla="*/ 53 w 112"/>
              <a:gd name="T25" fmla="*/ 111 h 112"/>
              <a:gd name="T26" fmla="*/ 37 w 112"/>
              <a:gd name="T27" fmla="*/ 95 h 112"/>
              <a:gd name="T28" fmla="*/ 36 w 112"/>
              <a:gd name="T29" fmla="*/ 92 h 112"/>
              <a:gd name="T30" fmla="*/ 40 w 112"/>
              <a:gd name="T31" fmla="*/ 88 h 112"/>
              <a:gd name="T32" fmla="*/ 48 w 112"/>
              <a:gd name="T33" fmla="*/ 88 h 112"/>
              <a:gd name="T34" fmla="*/ 48 w 112"/>
              <a:gd name="T35" fmla="*/ 64 h 112"/>
              <a:gd name="T36" fmla="*/ 24 w 112"/>
              <a:gd name="T37" fmla="*/ 64 h 112"/>
              <a:gd name="T38" fmla="*/ 24 w 112"/>
              <a:gd name="T39" fmla="*/ 72 h 112"/>
              <a:gd name="T40" fmla="*/ 20 w 112"/>
              <a:gd name="T41" fmla="*/ 76 h 112"/>
              <a:gd name="T42" fmla="*/ 17 w 112"/>
              <a:gd name="T43" fmla="*/ 75 h 112"/>
              <a:gd name="T44" fmla="*/ 1 w 112"/>
              <a:gd name="T45" fmla="*/ 59 h 112"/>
              <a:gd name="T46" fmla="*/ 0 w 112"/>
              <a:gd name="T47" fmla="*/ 56 h 112"/>
              <a:gd name="T48" fmla="*/ 1 w 112"/>
              <a:gd name="T49" fmla="*/ 53 h 112"/>
              <a:gd name="T50" fmla="*/ 17 w 112"/>
              <a:gd name="T51" fmla="*/ 37 h 112"/>
              <a:gd name="T52" fmla="*/ 20 w 112"/>
              <a:gd name="T53" fmla="*/ 36 h 112"/>
              <a:gd name="T54" fmla="*/ 24 w 112"/>
              <a:gd name="T55" fmla="*/ 40 h 112"/>
              <a:gd name="T56" fmla="*/ 24 w 112"/>
              <a:gd name="T57" fmla="*/ 48 h 112"/>
              <a:gd name="T58" fmla="*/ 48 w 112"/>
              <a:gd name="T59" fmla="*/ 48 h 112"/>
              <a:gd name="T60" fmla="*/ 48 w 112"/>
              <a:gd name="T61" fmla="*/ 24 h 112"/>
              <a:gd name="T62" fmla="*/ 40 w 112"/>
              <a:gd name="T63" fmla="*/ 24 h 112"/>
              <a:gd name="T64" fmla="*/ 36 w 112"/>
              <a:gd name="T65" fmla="*/ 20 h 112"/>
              <a:gd name="T66" fmla="*/ 37 w 112"/>
              <a:gd name="T67" fmla="*/ 17 h 112"/>
              <a:gd name="T68" fmla="*/ 53 w 112"/>
              <a:gd name="T69" fmla="*/ 1 h 112"/>
              <a:gd name="T70" fmla="*/ 56 w 112"/>
              <a:gd name="T71" fmla="*/ 0 h 112"/>
              <a:gd name="T72" fmla="*/ 59 w 112"/>
              <a:gd name="T73" fmla="*/ 1 h 112"/>
              <a:gd name="T74" fmla="*/ 75 w 112"/>
              <a:gd name="T75" fmla="*/ 17 h 112"/>
              <a:gd name="T76" fmla="*/ 76 w 112"/>
              <a:gd name="T77" fmla="*/ 20 h 112"/>
              <a:gd name="T78" fmla="*/ 72 w 112"/>
              <a:gd name="T79" fmla="*/ 24 h 112"/>
              <a:gd name="T80" fmla="*/ 64 w 112"/>
              <a:gd name="T81" fmla="*/ 24 h 112"/>
              <a:gd name="T82" fmla="*/ 64 w 112"/>
              <a:gd name="T83" fmla="*/ 48 h 112"/>
              <a:gd name="T84" fmla="*/ 88 w 112"/>
              <a:gd name="T85" fmla="*/ 48 h 112"/>
              <a:gd name="T86" fmla="*/ 88 w 112"/>
              <a:gd name="T87" fmla="*/ 40 h 112"/>
              <a:gd name="T88" fmla="*/ 92 w 112"/>
              <a:gd name="T89" fmla="*/ 36 h 112"/>
              <a:gd name="T90" fmla="*/ 95 w 112"/>
              <a:gd name="T91" fmla="*/ 37 h 112"/>
              <a:gd name="T92" fmla="*/ 111 w 112"/>
              <a:gd name="T93" fmla="*/ 53 h 112"/>
              <a:gd name="T94" fmla="*/ 112 w 112"/>
              <a:gd name="T95" fmla="*/ 56 h 112"/>
              <a:gd name="T96" fmla="*/ 111 w 112"/>
              <a:gd name="T97" fmla="*/ 5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2" h="112">
                <a:moveTo>
                  <a:pt x="111" y="59"/>
                </a:moveTo>
                <a:cubicBezTo>
                  <a:pt x="95" y="75"/>
                  <a:pt x="95" y="75"/>
                  <a:pt x="95" y="75"/>
                </a:cubicBezTo>
                <a:cubicBezTo>
                  <a:pt x="94" y="76"/>
                  <a:pt x="93" y="76"/>
                  <a:pt x="92" y="76"/>
                </a:cubicBezTo>
                <a:cubicBezTo>
                  <a:pt x="90" y="76"/>
                  <a:pt x="88" y="74"/>
                  <a:pt x="88" y="72"/>
                </a:cubicBezTo>
                <a:cubicBezTo>
                  <a:pt x="88" y="64"/>
                  <a:pt x="88" y="64"/>
                  <a:pt x="88" y="64"/>
                </a:cubicBezTo>
                <a:cubicBezTo>
                  <a:pt x="64" y="64"/>
                  <a:pt x="64" y="64"/>
                  <a:pt x="64" y="64"/>
                </a:cubicBezTo>
                <a:cubicBezTo>
                  <a:pt x="64" y="88"/>
                  <a:pt x="64" y="88"/>
                  <a:pt x="64" y="88"/>
                </a:cubicBezTo>
                <a:cubicBezTo>
                  <a:pt x="72" y="88"/>
                  <a:pt x="72" y="88"/>
                  <a:pt x="72" y="88"/>
                </a:cubicBezTo>
                <a:cubicBezTo>
                  <a:pt x="74" y="88"/>
                  <a:pt x="76" y="90"/>
                  <a:pt x="76" y="92"/>
                </a:cubicBezTo>
                <a:cubicBezTo>
                  <a:pt x="76" y="93"/>
                  <a:pt x="76" y="94"/>
                  <a:pt x="75" y="95"/>
                </a:cubicBezTo>
                <a:cubicBezTo>
                  <a:pt x="59" y="111"/>
                  <a:pt x="59" y="111"/>
                  <a:pt x="59" y="111"/>
                </a:cubicBezTo>
                <a:cubicBezTo>
                  <a:pt x="58" y="112"/>
                  <a:pt x="57" y="112"/>
                  <a:pt x="56" y="112"/>
                </a:cubicBezTo>
                <a:cubicBezTo>
                  <a:pt x="55" y="112"/>
                  <a:pt x="54" y="112"/>
                  <a:pt x="53" y="111"/>
                </a:cubicBezTo>
                <a:cubicBezTo>
                  <a:pt x="37" y="95"/>
                  <a:pt x="37" y="95"/>
                  <a:pt x="37" y="95"/>
                </a:cubicBezTo>
                <a:cubicBezTo>
                  <a:pt x="37" y="94"/>
                  <a:pt x="36" y="93"/>
                  <a:pt x="36" y="92"/>
                </a:cubicBezTo>
                <a:cubicBezTo>
                  <a:pt x="36" y="90"/>
                  <a:pt x="38" y="88"/>
                  <a:pt x="40" y="88"/>
                </a:cubicBezTo>
                <a:cubicBezTo>
                  <a:pt x="48" y="88"/>
                  <a:pt x="48" y="88"/>
                  <a:pt x="48" y="88"/>
                </a:cubicBezTo>
                <a:cubicBezTo>
                  <a:pt x="48" y="64"/>
                  <a:pt x="48" y="64"/>
                  <a:pt x="48" y="64"/>
                </a:cubicBezTo>
                <a:cubicBezTo>
                  <a:pt x="24" y="64"/>
                  <a:pt x="24" y="64"/>
                  <a:pt x="24" y="64"/>
                </a:cubicBezTo>
                <a:cubicBezTo>
                  <a:pt x="24" y="72"/>
                  <a:pt x="24" y="72"/>
                  <a:pt x="24" y="72"/>
                </a:cubicBezTo>
                <a:cubicBezTo>
                  <a:pt x="24" y="74"/>
                  <a:pt x="22" y="76"/>
                  <a:pt x="20" y="76"/>
                </a:cubicBezTo>
                <a:cubicBezTo>
                  <a:pt x="19" y="76"/>
                  <a:pt x="18" y="76"/>
                  <a:pt x="17" y="75"/>
                </a:cubicBezTo>
                <a:cubicBezTo>
                  <a:pt x="1" y="59"/>
                  <a:pt x="1" y="59"/>
                  <a:pt x="1" y="59"/>
                </a:cubicBezTo>
                <a:cubicBezTo>
                  <a:pt x="1" y="58"/>
                  <a:pt x="0" y="57"/>
                  <a:pt x="0" y="56"/>
                </a:cubicBezTo>
                <a:cubicBezTo>
                  <a:pt x="0" y="55"/>
                  <a:pt x="1" y="54"/>
                  <a:pt x="1" y="53"/>
                </a:cubicBezTo>
                <a:cubicBezTo>
                  <a:pt x="17" y="37"/>
                  <a:pt x="17" y="37"/>
                  <a:pt x="17" y="37"/>
                </a:cubicBezTo>
                <a:cubicBezTo>
                  <a:pt x="18" y="37"/>
                  <a:pt x="19" y="36"/>
                  <a:pt x="20" y="36"/>
                </a:cubicBezTo>
                <a:cubicBezTo>
                  <a:pt x="22" y="36"/>
                  <a:pt x="24" y="38"/>
                  <a:pt x="24" y="40"/>
                </a:cubicBezTo>
                <a:cubicBezTo>
                  <a:pt x="24" y="48"/>
                  <a:pt x="24" y="48"/>
                  <a:pt x="24" y="48"/>
                </a:cubicBezTo>
                <a:cubicBezTo>
                  <a:pt x="48" y="48"/>
                  <a:pt x="48" y="48"/>
                  <a:pt x="48" y="48"/>
                </a:cubicBezTo>
                <a:cubicBezTo>
                  <a:pt x="48" y="24"/>
                  <a:pt x="48" y="24"/>
                  <a:pt x="48" y="24"/>
                </a:cubicBezTo>
                <a:cubicBezTo>
                  <a:pt x="40" y="24"/>
                  <a:pt x="40" y="24"/>
                  <a:pt x="40" y="24"/>
                </a:cubicBezTo>
                <a:cubicBezTo>
                  <a:pt x="38" y="24"/>
                  <a:pt x="36" y="22"/>
                  <a:pt x="36" y="20"/>
                </a:cubicBezTo>
                <a:cubicBezTo>
                  <a:pt x="36" y="19"/>
                  <a:pt x="37" y="18"/>
                  <a:pt x="37" y="17"/>
                </a:cubicBezTo>
                <a:cubicBezTo>
                  <a:pt x="53" y="1"/>
                  <a:pt x="53" y="1"/>
                  <a:pt x="53" y="1"/>
                </a:cubicBezTo>
                <a:cubicBezTo>
                  <a:pt x="54" y="1"/>
                  <a:pt x="55" y="0"/>
                  <a:pt x="56" y="0"/>
                </a:cubicBezTo>
                <a:cubicBezTo>
                  <a:pt x="57" y="0"/>
                  <a:pt x="58" y="1"/>
                  <a:pt x="59" y="1"/>
                </a:cubicBezTo>
                <a:cubicBezTo>
                  <a:pt x="75" y="17"/>
                  <a:pt x="75" y="17"/>
                  <a:pt x="75" y="17"/>
                </a:cubicBezTo>
                <a:cubicBezTo>
                  <a:pt x="76" y="18"/>
                  <a:pt x="76" y="19"/>
                  <a:pt x="76" y="20"/>
                </a:cubicBezTo>
                <a:cubicBezTo>
                  <a:pt x="76" y="22"/>
                  <a:pt x="74" y="24"/>
                  <a:pt x="72" y="24"/>
                </a:cubicBezTo>
                <a:cubicBezTo>
                  <a:pt x="64" y="24"/>
                  <a:pt x="64" y="24"/>
                  <a:pt x="64" y="24"/>
                </a:cubicBezTo>
                <a:cubicBezTo>
                  <a:pt x="64" y="48"/>
                  <a:pt x="64" y="48"/>
                  <a:pt x="64" y="48"/>
                </a:cubicBezTo>
                <a:cubicBezTo>
                  <a:pt x="88" y="48"/>
                  <a:pt x="88" y="48"/>
                  <a:pt x="88" y="48"/>
                </a:cubicBezTo>
                <a:cubicBezTo>
                  <a:pt x="88" y="40"/>
                  <a:pt x="88" y="40"/>
                  <a:pt x="88" y="40"/>
                </a:cubicBezTo>
                <a:cubicBezTo>
                  <a:pt x="88" y="38"/>
                  <a:pt x="90" y="36"/>
                  <a:pt x="92" y="36"/>
                </a:cubicBezTo>
                <a:cubicBezTo>
                  <a:pt x="93" y="36"/>
                  <a:pt x="94" y="37"/>
                  <a:pt x="95" y="37"/>
                </a:cubicBezTo>
                <a:cubicBezTo>
                  <a:pt x="111" y="53"/>
                  <a:pt x="111" y="53"/>
                  <a:pt x="111" y="53"/>
                </a:cubicBezTo>
                <a:cubicBezTo>
                  <a:pt x="112" y="54"/>
                  <a:pt x="112" y="55"/>
                  <a:pt x="112" y="56"/>
                </a:cubicBezTo>
                <a:cubicBezTo>
                  <a:pt x="112" y="57"/>
                  <a:pt x="112" y="58"/>
                  <a:pt x="111" y="59"/>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5" name="Freeform 108">
            <a:extLst>
              <a:ext uri="{FF2B5EF4-FFF2-40B4-BE49-F238E27FC236}">
                <a16:creationId xmlns:a16="http://schemas.microsoft.com/office/drawing/2014/main" id="{B1FA5A85-1822-4729-A82E-B7A7BE19161C}"/>
              </a:ext>
            </a:extLst>
          </p:cNvPr>
          <p:cNvSpPr>
            <a:spLocks noEditPoints="1"/>
          </p:cNvSpPr>
          <p:nvPr userDrawn="1"/>
        </p:nvSpPr>
        <p:spPr bwMode="auto">
          <a:xfrm>
            <a:off x="5584826" y="2886076"/>
            <a:ext cx="360363" cy="315913"/>
          </a:xfrm>
          <a:custGeom>
            <a:avLst/>
            <a:gdLst>
              <a:gd name="T0" fmla="*/ 96 w 96"/>
              <a:gd name="T1" fmla="*/ 50 h 84"/>
              <a:gd name="T2" fmla="*/ 94 w 96"/>
              <a:gd name="T3" fmla="*/ 52 h 84"/>
              <a:gd name="T4" fmla="*/ 88 w 96"/>
              <a:gd name="T5" fmla="*/ 52 h 84"/>
              <a:gd name="T6" fmla="*/ 88 w 96"/>
              <a:gd name="T7" fmla="*/ 78 h 84"/>
              <a:gd name="T8" fmla="*/ 82 w 96"/>
              <a:gd name="T9" fmla="*/ 84 h 84"/>
              <a:gd name="T10" fmla="*/ 14 w 96"/>
              <a:gd name="T11" fmla="*/ 84 h 84"/>
              <a:gd name="T12" fmla="*/ 8 w 96"/>
              <a:gd name="T13" fmla="*/ 78 h 84"/>
              <a:gd name="T14" fmla="*/ 8 w 96"/>
              <a:gd name="T15" fmla="*/ 52 h 84"/>
              <a:gd name="T16" fmla="*/ 2 w 96"/>
              <a:gd name="T17" fmla="*/ 52 h 84"/>
              <a:gd name="T18" fmla="*/ 0 w 96"/>
              <a:gd name="T19" fmla="*/ 50 h 84"/>
              <a:gd name="T20" fmla="*/ 0 w 96"/>
              <a:gd name="T21" fmla="*/ 30 h 84"/>
              <a:gd name="T22" fmla="*/ 2 w 96"/>
              <a:gd name="T23" fmla="*/ 28 h 84"/>
              <a:gd name="T24" fmla="*/ 30 w 96"/>
              <a:gd name="T25" fmla="*/ 28 h 84"/>
              <a:gd name="T26" fmla="*/ 16 w 96"/>
              <a:gd name="T27" fmla="*/ 14 h 84"/>
              <a:gd name="T28" fmla="*/ 30 w 96"/>
              <a:gd name="T29" fmla="*/ 0 h 84"/>
              <a:gd name="T30" fmla="*/ 40 w 96"/>
              <a:gd name="T31" fmla="*/ 5 h 84"/>
              <a:gd name="T32" fmla="*/ 48 w 96"/>
              <a:gd name="T33" fmla="*/ 15 h 84"/>
              <a:gd name="T34" fmla="*/ 56 w 96"/>
              <a:gd name="T35" fmla="*/ 5 h 84"/>
              <a:gd name="T36" fmla="*/ 67 w 96"/>
              <a:gd name="T37" fmla="*/ 0 h 84"/>
              <a:gd name="T38" fmla="*/ 81 w 96"/>
              <a:gd name="T39" fmla="*/ 14 h 84"/>
              <a:gd name="T40" fmla="*/ 67 w 96"/>
              <a:gd name="T41" fmla="*/ 28 h 84"/>
              <a:gd name="T42" fmla="*/ 94 w 96"/>
              <a:gd name="T43" fmla="*/ 28 h 84"/>
              <a:gd name="T44" fmla="*/ 96 w 96"/>
              <a:gd name="T45" fmla="*/ 30 h 84"/>
              <a:gd name="T46" fmla="*/ 96 w 96"/>
              <a:gd name="T47" fmla="*/ 50 h 84"/>
              <a:gd name="T48" fmla="*/ 42 w 96"/>
              <a:gd name="T49" fmla="*/ 20 h 84"/>
              <a:gd name="T50" fmla="*/ 34 w 96"/>
              <a:gd name="T51" fmla="*/ 10 h 84"/>
              <a:gd name="T52" fmla="*/ 30 w 96"/>
              <a:gd name="T53" fmla="*/ 8 h 84"/>
              <a:gd name="T54" fmla="*/ 24 w 96"/>
              <a:gd name="T55" fmla="*/ 14 h 84"/>
              <a:gd name="T56" fmla="*/ 30 w 96"/>
              <a:gd name="T57" fmla="*/ 20 h 84"/>
              <a:gd name="T58" fmla="*/ 42 w 96"/>
              <a:gd name="T59" fmla="*/ 20 h 84"/>
              <a:gd name="T60" fmla="*/ 58 w 96"/>
              <a:gd name="T61" fmla="*/ 69 h 84"/>
              <a:gd name="T62" fmla="*/ 58 w 96"/>
              <a:gd name="T63" fmla="*/ 40 h 84"/>
              <a:gd name="T64" fmla="*/ 58 w 96"/>
              <a:gd name="T65" fmla="*/ 28 h 84"/>
              <a:gd name="T66" fmla="*/ 38 w 96"/>
              <a:gd name="T67" fmla="*/ 28 h 84"/>
              <a:gd name="T68" fmla="*/ 38 w 96"/>
              <a:gd name="T69" fmla="*/ 40 h 84"/>
              <a:gd name="T70" fmla="*/ 38 w 96"/>
              <a:gd name="T71" fmla="*/ 69 h 84"/>
              <a:gd name="T72" fmla="*/ 38 w 96"/>
              <a:gd name="T73" fmla="*/ 73 h 84"/>
              <a:gd name="T74" fmla="*/ 42 w 96"/>
              <a:gd name="T75" fmla="*/ 76 h 84"/>
              <a:gd name="T76" fmla="*/ 54 w 96"/>
              <a:gd name="T77" fmla="*/ 76 h 84"/>
              <a:gd name="T78" fmla="*/ 58 w 96"/>
              <a:gd name="T79" fmla="*/ 73 h 84"/>
              <a:gd name="T80" fmla="*/ 58 w 96"/>
              <a:gd name="T81" fmla="*/ 69 h 84"/>
              <a:gd name="T82" fmla="*/ 67 w 96"/>
              <a:gd name="T83" fmla="*/ 8 h 84"/>
              <a:gd name="T84" fmla="*/ 63 w 96"/>
              <a:gd name="T85" fmla="*/ 10 h 84"/>
              <a:gd name="T86" fmla="*/ 55 w 96"/>
              <a:gd name="T87" fmla="*/ 20 h 84"/>
              <a:gd name="T88" fmla="*/ 67 w 96"/>
              <a:gd name="T89" fmla="*/ 20 h 84"/>
              <a:gd name="T90" fmla="*/ 73 w 96"/>
              <a:gd name="T91" fmla="*/ 14 h 84"/>
              <a:gd name="T92" fmla="*/ 67 w 96"/>
              <a:gd name="T93" fmla="*/ 8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84">
                <a:moveTo>
                  <a:pt x="96" y="50"/>
                </a:moveTo>
                <a:cubicBezTo>
                  <a:pt x="96" y="51"/>
                  <a:pt x="95" y="52"/>
                  <a:pt x="94" y="52"/>
                </a:cubicBezTo>
                <a:cubicBezTo>
                  <a:pt x="88" y="52"/>
                  <a:pt x="88" y="52"/>
                  <a:pt x="88" y="52"/>
                </a:cubicBezTo>
                <a:cubicBezTo>
                  <a:pt x="88" y="78"/>
                  <a:pt x="88" y="78"/>
                  <a:pt x="88" y="78"/>
                </a:cubicBezTo>
                <a:cubicBezTo>
                  <a:pt x="88" y="81"/>
                  <a:pt x="86" y="84"/>
                  <a:pt x="82" y="84"/>
                </a:cubicBezTo>
                <a:cubicBezTo>
                  <a:pt x="14" y="84"/>
                  <a:pt x="14" y="84"/>
                  <a:pt x="14" y="84"/>
                </a:cubicBezTo>
                <a:cubicBezTo>
                  <a:pt x="11" y="84"/>
                  <a:pt x="8" y="81"/>
                  <a:pt x="8" y="78"/>
                </a:cubicBezTo>
                <a:cubicBezTo>
                  <a:pt x="8" y="52"/>
                  <a:pt x="8" y="52"/>
                  <a:pt x="8" y="52"/>
                </a:cubicBezTo>
                <a:cubicBezTo>
                  <a:pt x="2" y="52"/>
                  <a:pt x="2" y="52"/>
                  <a:pt x="2" y="52"/>
                </a:cubicBezTo>
                <a:cubicBezTo>
                  <a:pt x="1" y="52"/>
                  <a:pt x="0" y="51"/>
                  <a:pt x="0" y="50"/>
                </a:cubicBezTo>
                <a:cubicBezTo>
                  <a:pt x="0" y="30"/>
                  <a:pt x="0" y="30"/>
                  <a:pt x="0" y="30"/>
                </a:cubicBezTo>
                <a:cubicBezTo>
                  <a:pt x="0" y="29"/>
                  <a:pt x="1" y="28"/>
                  <a:pt x="2" y="28"/>
                </a:cubicBezTo>
                <a:cubicBezTo>
                  <a:pt x="30" y="28"/>
                  <a:pt x="30" y="28"/>
                  <a:pt x="30" y="28"/>
                </a:cubicBezTo>
                <a:cubicBezTo>
                  <a:pt x="22" y="28"/>
                  <a:pt x="16" y="22"/>
                  <a:pt x="16" y="14"/>
                </a:cubicBezTo>
                <a:cubicBezTo>
                  <a:pt x="16" y="6"/>
                  <a:pt x="22" y="0"/>
                  <a:pt x="30" y="0"/>
                </a:cubicBezTo>
                <a:cubicBezTo>
                  <a:pt x="34" y="0"/>
                  <a:pt x="38" y="2"/>
                  <a:pt x="40" y="5"/>
                </a:cubicBezTo>
                <a:cubicBezTo>
                  <a:pt x="48" y="15"/>
                  <a:pt x="48" y="15"/>
                  <a:pt x="48" y="15"/>
                </a:cubicBezTo>
                <a:cubicBezTo>
                  <a:pt x="56" y="5"/>
                  <a:pt x="56" y="5"/>
                  <a:pt x="56" y="5"/>
                </a:cubicBezTo>
                <a:cubicBezTo>
                  <a:pt x="59" y="2"/>
                  <a:pt x="63" y="0"/>
                  <a:pt x="67" y="0"/>
                </a:cubicBezTo>
                <a:cubicBezTo>
                  <a:pt x="75" y="0"/>
                  <a:pt x="81" y="6"/>
                  <a:pt x="81" y="14"/>
                </a:cubicBezTo>
                <a:cubicBezTo>
                  <a:pt x="81" y="22"/>
                  <a:pt x="75" y="28"/>
                  <a:pt x="67" y="28"/>
                </a:cubicBezTo>
                <a:cubicBezTo>
                  <a:pt x="94" y="28"/>
                  <a:pt x="94" y="28"/>
                  <a:pt x="94" y="28"/>
                </a:cubicBezTo>
                <a:cubicBezTo>
                  <a:pt x="95" y="28"/>
                  <a:pt x="96" y="29"/>
                  <a:pt x="96" y="30"/>
                </a:cubicBezTo>
                <a:lnTo>
                  <a:pt x="96" y="50"/>
                </a:lnTo>
                <a:close/>
                <a:moveTo>
                  <a:pt x="42" y="20"/>
                </a:moveTo>
                <a:cubicBezTo>
                  <a:pt x="34" y="10"/>
                  <a:pt x="34" y="10"/>
                  <a:pt x="34" y="10"/>
                </a:cubicBezTo>
                <a:cubicBezTo>
                  <a:pt x="33" y="9"/>
                  <a:pt x="32" y="8"/>
                  <a:pt x="30" y="8"/>
                </a:cubicBezTo>
                <a:cubicBezTo>
                  <a:pt x="27" y="8"/>
                  <a:pt x="24" y="11"/>
                  <a:pt x="24" y="14"/>
                </a:cubicBezTo>
                <a:cubicBezTo>
                  <a:pt x="24" y="17"/>
                  <a:pt x="27" y="20"/>
                  <a:pt x="30" y="20"/>
                </a:cubicBezTo>
                <a:lnTo>
                  <a:pt x="42" y="20"/>
                </a:lnTo>
                <a:close/>
                <a:moveTo>
                  <a:pt x="58" y="69"/>
                </a:moveTo>
                <a:cubicBezTo>
                  <a:pt x="58" y="40"/>
                  <a:pt x="58" y="40"/>
                  <a:pt x="58" y="40"/>
                </a:cubicBezTo>
                <a:cubicBezTo>
                  <a:pt x="58" y="28"/>
                  <a:pt x="58" y="28"/>
                  <a:pt x="58" y="28"/>
                </a:cubicBezTo>
                <a:cubicBezTo>
                  <a:pt x="38" y="28"/>
                  <a:pt x="38" y="28"/>
                  <a:pt x="38" y="28"/>
                </a:cubicBezTo>
                <a:cubicBezTo>
                  <a:pt x="38" y="40"/>
                  <a:pt x="38" y="40"/>
                  <a:pt x="38" y="40"/>
                </a:cubicBezTo>
                <a:cubicBezTo>
                  <a:pt x="38" y="69"/>
                  <a:pt x="38" y="69"/>
                  <a:pt x="38" y="69"/>
                </a:cubicBezTo>
                <a:cubicBezTo>
                  <a:pt x="38" y="73"/>
                  <a:pt x="38" y="73"/>
                  <a:pt x="38" y="73"/>
                </a:cubicBezTo>
                <a:cubicBezTo>
                  <a:pt x="38" y="75"/>
                  <a:pt x="40" y="76"/>
                  <a:pt x="42" y="76"/>
                </a:cubicBezTo>
                <a:cubicBezTo>
                  <a:pt x="54" y="76"/>
                  <a:pt x="54" y="76"/>
                  <a:pt x="54" y="76"/>
                </a:cubicBezTo>
                <a:cubicBezTo>
                  <a:pt x="57" y="76"/>
                  <a:pt x="58" y="75"/>
                  <a:pt x="58" y="73"/>
                </a:cubicBezTo>
                <a:lnTo>
                  <a:pt x="58" y="69"/>
                </a:lnTo>
                <a:close/>
                <a:moveTo>
                  <a:pt x="67" y="8"/>
                </a:moveTo>
                <a:cubicBezTo>
                  <a:pt x="65" y="8"/>
                  <a:pt x="63" y="9"/>
                  <a:pt x="63" y="10"/>
                </a:cubicBezTo>
                <a:cubicBezTo>
                  <a:pt x="55" y="20"/>
                  <a:pt x="55" y="20"/>
                  <a:pt x="55" y="20"/>
                </a:cubicBezTo>
                <a:cubicBezTo>
                  <a:pt x="67" y="20"/>
                  <a:pt x="67" y="20"/>
                  <a:pt x="67" y="20"/>
                </a:cubicBezTo>
                <a:cubicBezTo>
                  <a:pt x="70" y="20"/>
                  <a:pt x="73" y="17"/>
                  <a:pt x="73" y="14"/>
                </a:cubicBezTo>
                <a:cubicBezTo>
                  <a:pt x="73" y="11"/>
                  <a:pt x="70" y="8"/>
                  <a:pt x="67" y="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109">
            <a:extLst>
              <a:ext uri="{FF2B5EF4-FFF2-40B4-BE49-F238E27FC236}">
                <a16:creationId xmlns:a16="http://schemas.microsoft.com/office/drawing/2014/main" id="{43481757-70C9-45AF-BD1C-70FB01705591}"/>
              </a:ext>
            </a:extLst>
          </p:cNvPr>
          <p:cNvSpPr>
            <a:spLocks noEditPoints="1"/>
          </p:cNvSpPr>
          <p:nvPr userDrawn="1"/>
        </p:nvSpPr>
        <p:spPr bwMode="auto">
          <a:xfrm>
            <a:off x="6200776" y="2870201"/>
            <a:ext cx="420688" cy="331788"/>
          </a:xfrm>
          <a:custGeom>
            <a:avLst/>
            <a:gdLst>
              <a:gd name="T0" fmla="*/ 111 w 112"/>
              <a:gd name="T1" fmla="*/ 36 h 88"/>
              <a:gd name="T2" fmla="*/ 77 w 112"/>
              <a:gd name="T3" fmla="*/ 76 h 88"/>
              <a:gd name="T4" fmla="*/ 50 w 112"/>
              <a:gd name="T5" fmla="*/ 83 h 88"/>
              <a:gd name="T6" fmla="*/ 32 w 112"/>
              <a:gd name="T7" fmla="*/ 80 h 88"/>
              <a:gd name="T8" fmla="*/ 20 w 112"/>
              <a:gd name="T9" fmla="*/ 75 h 88"/>
              <a:gd name="T10" fmla="*/ 8 w 112"/>
              <a:gd name="T11" fmla="*/ 88 h 88"/>
              <a:gd name="T12" fmla="*/ 1 w 112"/>
              <a:gd name="T13" fmla="*/ 83 h 88"/>
              <a:gd name="T14" fmla="*/ 0 w 112"/>
              <a:gd name="T15" fmla="*/ 80 h 88"/>
              <a:gd name="T16" fmla="*/ 13 w 112"/>
              <a:gd name="T17" fmla="*/ 65 h 88"/>
              <a:gd name="T18" fmla="*/ 11 w 112"/>
              <a:gd name="T19" fmla="*/ 60 h 88"/>
              <a:gd name="T20" fmla="*/ 10 w 112"/>
              <a:gd name="T21" fmla="*/ 54 h 88"/>
              <a:gd name="T22" fmla="*/ 44 w 112"/>
              <a:gd name="T23" fmla="*/ 14 h 88"/>
              <a:gd name="T24" fmla="*/ 92 w 112"/>
              <a:gd name="T25" fmla="*/ 6 h 88"/>
              <a:gd name="T26" fmla="*/ 103 w 112"/>
              <a:gd name="T27" fmla="*/ 0 h 88"/>
              <a:gd name="T28" fmla="*/ 112 w 112"/>
              <a:gd name="T29" fmla="*/ 24 h 88"/>
              <a:gd name="T30" fmla="*/ 111 w 112"/>
              <a:gd name="T31" fmla="*/ 36 h 88"/>
              <a:gd name="T32" fmla="*/ 76 w 112"/>
              <a:gd name="T33" fmla="*/ 32 h 88"/>
              <a:gd name="T34" fmla="*/ 25 w 112"/>
              <a:gd name="T35" fmla="*/ 57 h 88"/>
              <a:gd name="T36" fmla="*/ 24 w 112"/>
              <a:gd name="T37" fmla="*/ 60 h 88"/>
              <a:gd name="T38" fmla="*/ 28 w 112"/>
              <a:gd name="T39" fmla="*/ 64 h 88"/>
              <a:gd name="T40" fmla="*/ 31 w 112"/>
              <a:gd name="T41" fmla="*/ 63 h 88"/>
              <a:gd name="T42" fmla="*/ 40 w 112"/>
              <a:gd name="T43" fmla="*/ 54 h 88"/>
              <a:gd name="T44" fmla="*/ 76 w 112"/>
              <a:gd name="T45" fmla="*/ 40 h 88"/>
              <a:gd name="T46" fmla="*/ 80 w 112"/>
              <a:gd name="T47" fmla="*/ 36 h 88"/>
              <a:gd name="T48" fmla="*/ 76 w 112"/>
              <a:gd name="T49" fmla="*/ 3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88">
                <a:moveTo>
                  <a:pt x="111" y="36"/>
                </a:moveTo>
                <a:cubicBezTo>
                  <a:pt x="107" y="55"/>
                  <a:pt x="94" y="68"/>
                  <a:pt x="77" y="76"/>
                </a:cubicBezTo>
                <a:cubicBezTo>
                  <a:pt x="69" y="81"/>
                  <a:pt x="59" y="83"/>
                  <a:pt x="50" y="83"/>
                </a:cubicBezTo>
                <a:cubicBezTo>
                  <a:pt x="44" y="83"/>
                  <a:pt x="37" y="82"/>
                  <a:pt x="32" y="80"/>
                </a:cubicBezTo>
                <a:cubicBezTo>
                  <a:pt x="29" y="79"/>
                  <a:pt x="23" y="75"/>
                  <a:pt x="20" y="75"/>
                </a:cubicBezTo>
                <a:cubicBezTo>
                  <a:pt x="17" y="75"/>
                  <a:pt x="13" y="88"/>
                  <a:pt x="8" y="88"/>
                </a:cubicBezTo>
                <a:cubicBezTo>
                  <a:pt x="4" y="88"/>
                  <a:pt x="3" y="86"/>
                  <a:pt x="1" y="83"/>
                </a:cubicBezTo>
                <a:cubicBezTo>
                  <a:pt x="1" y="82"/>
                  <a:pt x="0" y="82"/>
                  <a:pt x="0" y="80"/>
                </a:cubicBezTo>
                <a:cubicBezTo>
                  <a:pt x="0" y="74"/>
                  <a:pt x="13" y="69"/>
                  <a:pt x="13" y="65"/>
                </a:cubicBezTo>
                <a:cubicBezTo>
                  <a:pt x="13" y="65"/>
                  <a:pt x="11" y="61"/>
                  <a:pt x="11" y="60"/>
                </a:cubicBezTo>
                <a:cubicBezTo>
                  <a:pt x="10" y="58"/>
                  <a:pt x="10" y="56"/>
                  <a:pt x="10" y="54"/>
                </a:cubicBezTo>
                <a:cubicBezTo>
                  <a:pt x="10" y="34"/>
                  <a:pt x="26" y="20"/>
                  <a:pt x="44" y="14"/>
                </a:cubicBezTo>
                <a:cubicBezTo>
                  <a:pt x="56" y="10"/>
                  <a:pt x="84" y="14"/>
                  <a:pt x="92" y="6"/>
                </a:cubicBezTo>
                <a:cubicBezTo>
                  <a:pt x="96" y="3"/>
                  <a:pt x="98" y="0"/>
                  <a:pt x="103" y="0"/>
                </a:cubicBezTo>
                <a:cubicBezTo>
                  <a:pt x="110" y="0"/>
                  <a:pt x="112" y="18"/>
                  <a:pt x="112" y="24"/>
                </a:cubicBezTo>
                <a:cubicBezTo>
                  <a:pt x="112" y="28"/>
                  <a:pt x="112" y="32"/>
                  <a:pt x="111" y="36"/>
                </a:cubicBezTo>
                <a:close/>
                <a:moveTo>
                  <a:pt x="76" y="32"/>
                </a:moveTo>
                <a:cubicBezTo>
                  <a:pt x="54" y="32"/>
                  <a:pt x="40" y="41"/>
                  <a:pt x="25" y="57"/>
                </a:cubicBezTo>
                <a:cubicBezTo>
                  <a:pt x="25" y="58"/>
                  <a:pt x="24" y="59"/>
                  <a:pt x="24" y="60"/>
                </a:cubicBezTo>
                <a:cubicBezTo>
                  <a:pt x="24" y="62"/>
                  <a:pt x="26" y="64"/>
                  <a:pt x="28" y="64"/>
                </a:cubicBezTo>
                <a:cubicBezTo>
                  <a:pt x="29" y="64"/>
                  <a:pt x="30" y="64"/>
                  <a:pt x="31" y="63"/>
                </a:cubicBezTo>
                <a:cubicBezTo>
                  <a:pt x="34" y="60"/>
                  <a:pt x="37" y="57"/>
                  <a:pt x="40" y="54"/>
                </a:cubicBezTo>
                <a:cubicBezTo>
                  <a:pt x="51" y="44"/>
                  <a:pt x="61" y="40"/>
                  <a:pt x="76" y="40"/>
                </a:cubicBezTo>
                <a:cubicBezTo>
                  <a:pt x="78" y="40"/>
                  <a:pt x="80" y="38"/>
                  <a:pt x="80" y="36"/>
                </a:cubicBezTo>
                <a:cubicBezTo>
                  <a:pt x="80" y="34"/>
                  <a:pt x="78" y="32"/>
                  <a:pt x="76" y="3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110">
            <a:extLst>
              <a:ext uri="{FF2B5EF4-FFF2-40B4-BE49-F238E27FC236}">
                <a16:creationId xmlns:a16="http://schemas.microsoft.com/office/drawing/2014/main" id="{3A2685B2-26E3-4007-856A-7EEE35B09AFB}"/>
              </a:ext>
            </a:extLst>
          </p:cNvPr>
          <p:cNvSpPr>
            <a:spLocks noEditPoints="1"/>
          </p:cNvSpPr>
          <p:nvPr userDrawn="1"/>
        </p:nvSpPr>
        <p:spPr bwMode="auto">
          <a:xfrm>
            <a:off x="6891338" y="2840038"/>
            <a:ext cx="330200" cy="422275"/>
          </a:xfrm>
          <a:custGeom>
            <a:avLst/>
            <a:gdLst>
              <a:gd name="T0" fmla="*/ 88 w 88"/>
              <a:gd name="T1" fmla="*/ 110 h 112"/>
              <a:gd name="T2" fmla="*/ 86 w 88"/>
              <a:gd name="T3" fmla="*/ 112 h 112"/>
              <a:gd name="T4" fmla="*/ 2 w 88"/>
              <a:gd name="T5" fmla="*/ 112 h 112"/>
              <a:gd name="T6" fmla="*/ 0 w 88"/>
              <a:gd name="T7" fmla="*/ 110 h 112"/>
              <a:gd name="T8" fmla="*/ 0 w 88"/>
              <a:gd name="T9" fmla="*/ 106 h 112"/>
              <a:gd name="T10" fmla="*/ 2 w 88"/>
              <a:gd name="T11" fmla="*/ 104 h 112"/>
              <a:gd name="T12" fmla="*/ 86 w 88"/>
              <a:gd name="T13" fmla="*/ 104 h 112"/>
              <a:gd name="T14" fmla="*/ 88 w 88"/>
              <a:gd name="T15" fmla="*/ 106 h 112"/>
              <a:gd name="T16" fmla="*/ 88 w 88"/>
              <a:gd name="T17" fmla="*/ 110 h 112"/>
              <a:gd name="T18" fmla="*/ 44 w 88"/>
              <a:gd name="T19" fmla="*/ 82 h 112"/>
              <a:gd name="T20" fmla="*/ 48 w 88"/>
              <a:gd name="T21" fmla="*/ 96 h 112"/>
              <a:gd name="T22" fmla="*/ 48 w 88"/>
              <a:gd name="T23" fmla="*/ 96 h 112"/>
              <a:gd name="T24" fmla="*/ 48 w 88"/>
              <a:gd name="T25" fmla="*/ 96 h 112"/>
              <a:gd name="T26" fmla="*/ 16 w 88"/>
              <a:gd name="T27" fmla="*/ 56 h 112"/>
              <a:gd name="T28" fmla="*/ 44 w 88"/>
              <a:gd name="T29" fmla="*/ 14 h 112"/>
              <a:gd name="T30" fmla="*/ 40 w 88"/>
              <a:gd name="T31" fmla="*/ 0 h 112"/>
              <a:gd name="T32" fmla="*/ 40 w 88"/>
              <a:gd name="T33" fmla="*/ 0 h 112"/>
              <a:gd name="T34" fmla="*/ 40 w 88"/>
              <a:gd name="T35" fmla="*/ 0 h 112"/>
              <a:gd name="T36" fmla="*/ 72 w 88"/>
              <a:gd name="T37" fmla="*/ 40 h 112"/>
              <a:gd name="T38" fmla="*/ 44 w 88"/>
              <a:gd name="T39" fmla="*/ 8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8" h="112">
                <a:moveTo>
                  <a:pt x="88" y="110"/>
                </a:moveTo>
                <a:cubicBezTo>
                  <a:pt x="88" y="111"/>
                  <a:pt x="87" y="112"/>
                  <a:pt x="86" y="112"/>
                </a:cubicBezTo>
                <a:cubicBezTo>
                  <a:pt x="2" y="112"/>
                  <a:pt x="2" y="112"/>
                  <a:pt x="2" y="112"/>
                </a:cubicBezTo>
                <a:cubicBezTo>
                  <a:pt x="1" y="112"/>
                  <a:pt x="0" y="111"/>
                  <a:pt x="0" y="110"/>
                </a:cubicBezTo>
                <a:cubicBezTo>
                  <a:pt x="0" y="106"/>
                  <a:pt x="0" y="106"/>
                  <a:pt x="0" y="106"/>
                </a:cubicBezTo>
                <a:cubicBezTo>
                  <a:pt x="0" y="105"/>
                  <a:pt x="1" y="104"/>
                  <a:pt x="2" y="104"/>
                </a:cubicBezTo>
                <a:cubicBezTo>
                  <a:pt x="86" y="104"/>
                  <a:pt x="86" y="104"/>
                  <a:pt x="86" y="104"/>
                </a:cubicBezTo>
                <a:cubicBezTo>
                  <a:pt x="87" y="104"/>
                  <a:pt x="88" y="105"/>
                  <a:pt x="88" y="106"/>
                </a:cubicBezTo>
                <a:lnTo>
                  <a:pt x="88" y="110"/>
                </a:lnTo>
                <a:close/>
                <a:moveTo>
                  <a:pt x="44" y="82"/>
                </a:moveTo>
                <a:cubicBezTo>
                  <a:pt x="44" y="86"/>
                  <a:pt x="46" y="92"/>
                  <a:pt x="48" y="96"/>
                </a:cubicBezTo>
                <a:cubicBezTo>
                  <a:pt x="48" y="96"/>
                  <a:pt x="48" y="96"/>
                  <a:pt x="48" y="96"/>
                </a:cubicBezTo>
                <a:cubicBezTo>
                  <a:pt x="48" y="96"/>
                  <a:pt x="48" y="96"/>
                  <a:pt x="48" y="96"/>
                </a:cubicBezTo>
                <a:cubicBezTo>
                  <a:pt x="31" y="88"/>
                  <a:pt x="16" y="77"/>
                  <a:pt x="16" y="56"/>
                </a:cubicBezTo>
                <a:cubicBezTo>
                  <a:pt x="16" y="32"/>
                  <a:pt x="44" y="30"/>
                  <a:pt x="44" y="14"/>
                </a:cubicBezTo>
                <a:cubicBezTo>
                  <a:pt x="44" y="10"/>
                  <a:pt x="42" y="4"/>
                  <a:pt x="40" y="0"/>
                </a:cubicBezTo>
                <a:cubicBezTo>
                  <a:pt x="40" y="0"/>
                  <a:pt x="40" y="0"/>
                  <a:pt x="40" y="0"/>
                </a:cubicBezTo>
                <a:cubicBezTo>
                  <a:pt x="40" y="0"/>
                  <a:pt x="40" y="0"/>
                  <a:pt x="40" y="0"/>
                </a:cubicBezTo>
                <a:cubicBezTo>
                  <a:pt x="57" y="8"/>
                  <a:pt x="72" y="19"/>
                  <a:pt x="72" y="40"/>
                </a:cubicBezTo>
                <a:cubicBezTo>
                  <a:pt x="72" y="64"/>
                  <a:pt x="44" y="66"/>
                  <a:pt x="44" y="8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11">
            <a:extLst>
              <a:ext uri="{FF2B5EF4-FFF2-40B4-BE49-F238E27FC236}">
                <a16:creationId xmlns:a16="http://schemas.microsoft.com/office/drawing/2014/main" id="{FAB09873-E2A3-4880-857F-6621F7E84FCA}"/>
              </a:ext>
            </a:extLst>
          </p:cNvPr>
          <p:cNvSpPr>
            <a:spLocks noEditPoints="1"/>
          </p:cNvSpPr>
          <p:nvPr userDrawn="1"/>
        </p:nvSpPr>
        <p:spPr bwMode="auto">
          <a:xfrm>
            <a:off x="7493001" y="2930526"/>
            <a:ext cx="419100" cy="271463"/>
          </a:xfrm>
          <a:custGeom>
            <a:avLst/>
            <a:gdLst>
              <a:gd name="T0" fmla="*/ 111 w 112"/>
              <a:gd name="T1" fmla="*/ 40 h 72"/>
              <a:gd name="T2" fmla="*/ 56 w 112"/>
              <a:gd name="T3" fmla="*/ 72 h 72"/>
              <a:gd name="T4" fmla="*/ 1 w 112"/>
              <a:gd name="T5" fmla="*/ 40 h 72"/>
              <a:gd name="T6" fmla="*/ 0 w 112"/>
              <a:gd name="T7" fmla="*/ 36 h 72"/>
              <a:gd name="T8" fmla="*/ 1 w 112"/>
              <a:gd name="T9" fmla="*/ 32 h 72"/>
              <a:gd name="T10" fmla="*/ 56 w 112"/>
              <a:gd name="T11" fmla="*/ 0 h 72"/>
              <a:gd name="T12" fmla="*/ 111 w 112"/>
              <a:gd name="T13" fmla="*/ 32 h 72"/>
              <a:gd name="T14" fmla="*/ 112 w 112"/>
              <a:gd name="T15" fmla="*/ 36 h 72"/>
              <a:gd name="T16" fmla="*/ 111 w 112"/>
              <a:gd name="T17" fmla="*/ 40 h 72"/>
              <a:gd name="T18" fmla="*/ 80 w 112"/>
              <a:gd name="T19" fmla="*/ 14 h 72"/>
              <a:gd name="T20" fmla="*/ 84 w 112"/>
              <a:gd name="T21" fmla="*/ 28 h 72"/>
              <a:gd name="T22" fmla="*/ 56 w 112"/>
              <a:gd name="T23" fmla="*/ 56 h 72"/>
              <a:gd name="T24" fmla="*/ 28 w 112"/>
              <a:gd name="T25" fmla="*/ 28 h 72"/>
              <a:gd name="T26" fmla="*/ 32 w 112"/>
              <a:gd name="T27" fmla="*/ 14 h 72"/>
              <a:gd name="T28" fmla="*/ 8 w 112"/>
              <a:gd name="T29" fmla="*/ 36 h 72"/>
              <a:gd name="T30" fmla="*/ 56 w 112"/>
              <a:gd name="T31" fmla="*/ 64 h 72"/>
              <a:gd name="T32" fmla="*/ 104 w 112"/>
              <a:gd name="T33" fmla="*/ 36 h 72"/>
              <a:gd name="T34" fmla="*/ 80 w 112"/>
              <a:gd name="T35" fmla="*/ 14 h 72"/>
              <a:gd name="T36" fmla="*/ 56 w 112"/>
              <a:gd name="T37" fmla="*/ 9 h 72"/>
              <a:gd name="T38" fmla="*/ 37 w 112"/>
              <a:gd name="T39" fmla="*/ 28 h 72"/>
              <a:gd name="T40" fmla="*/ 40 w 112"/>
              <a:gd name="T41" fmla="*/ 31 h 72"/>
              <a:gd name="T42" fmla="*/ 43 w 112"/>
              <a:gd name="T43" fmla="*/ 28 h 72"/>
              <a:gd name="T44" fmla="*/ 56 w 112"/>
              <a:gd name="T45" fmla="*/ 15 h 72"/>
              <a:gd name="T46" fmla="*/ 59 w 112"/>
              <a:gd name="T47" fmla="*/ 12 h 72"/>
              <a:gd name="T48" fmla="*/ 56 w 112"/>
              <a:gd name="T49" fmla="*/ 9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72">
                <a:moveTo>
                  <a:pt x="111" y="40"/>
                </a:moveTo>
                <a:cubicBezTo>
                  <a:pt x="99" y="59"/>
                  <a:pt x="78" y="72"/>
                  <a:pt x="56" y="72"/>
                </a:cubicBezTo>
                <a:cubicBezTo>
                  <a:pt x="34" y="72"/>
                  <a:pt x="13" y="59"/>
                  <a:pt x="1" y="40"/>
                </a:cubicBezTo>
                <a:cubicBezTo>
                  <a:pt x="1" y="39"/>
                  <a:pt x="0" y="38"/>
                  <a:pt x="0" y="36"/>
                </a:cubicBezTo>
                <a:cubicBezTo>
                  <a:pt x="0" y="35"/>
                  <a:pt x="1" y="33"/>
                  <a:pt x="1" y="32"/>
                </a:cubicBezTo>
                <a:cubicBezTo>
                  <a:pt x="13" y="13"/>
                  <a:pt x="34" y="0"/>
                  <a:pt x="56" y="0"/>
                </a:cubicBezTo>
                <a:cubicBezTo>
                  <a:pt x="78" y="0"/>
                  <a:pt x="99" y="13"/>
                  <a:pt x="111" y="32"/>
                </a:cubicBezTo>
                <a:cubicBezTo>
                  <a:pt x="111" y="33"/>
                  <a:pt x="112" y="35"/>
                  <a:pt x="112" y="36"/>
                </a:cubicBezTo>
                <a:cubicBezTo>
                  <a:pt x="112" y="38"/>
                  <a:pt x="111" y="39"/>
                  <a:pt x="111" y="40"/>
                </a:cubicBezTo>
                <a:close/>
                <a:moveTo>
                  <a:pt x="80" y="14"/>
                </a:moveTo>
                <a:cubicBezTo>
                  <a:pt x="83" y="18"/>
                  <a:pt x="84" y="23"/>
                  <a:pt x="84" y="28"/>
                </a:cubicBezTo>
                <a:cubicBezTo>
                  <a:pt x="84" y="43"/>
                  <a:pt x="71" y="56"/>
                  <a:pt x="56" y="56"/>
                </a:cubicBezTo>
                <a:cubicBezTo>
                  <a:pt x="41" y="56"/>
                  <a:pt x="28" y="43"/>
                  <a:pt x="28" y="28"/>
                </a:cubicBezTo>
                <a:cubicBezTo>
                  <a:pt x="28" y="23"/>
                  <a:pt x="29" y="18"/>
                  <a:pt x="32" y="14"/>
                </a:cubicBezTo>
                <a:cubicBezTo>
                  <a:pt x="22" y="19"/>
                  <a:pt x="14" y="27"/>
                  <a:pt x="8" y="36"/>
                </a:cubicBezTo>
                <a:cubicBezTo>
                  <a:pt x="19" y="53"/>
                  <a:pt x="36" y="64"/>
                  <a:pt x="56" y="64"/>
                </a:cubicBezTo>
                <a:cubicBezTo>
                  <a:pt x="76" y="64"/>
                  <a:pt x="93" y="53"/>
                  <a:pt x="104" y="36"/>
                </a:cubicBezTo>
                <a:cubicBezTo>
                  <a:pt x="98" y="27"/>
                  <a:pt x="90" y="19"/>
                  <a:pt x="80" y="14"/>
                </a:cubicBezTo>
                <a:close/>
                <a:moveTo>
                  <a:pt x="56" y="9"/>
                </a:moveTo>
                <a:cubicBezTo>
                  <a:pt x="46" y="9"/>
                  <a:pt x="37" y="18"/>
                  <a:pt x="37" y="28"/>
                </a:cubicBezTo>
                <a:cubicBezTo>
                  <a:pt x="37" y="30"/>
                  <a:pt x="38" y="31"/>
                  <a:pt x="40" y="31"/>
                </a:cubicBezTo>
                <a:cubicBezTo>
                  <a:pt x="42" y="31"/>
                  <a:pt x="43" y="30"/>
                  <a:pt x="43" y="28"/>
                </a:cubicBezTo>
                <a:cubicBezTo>
                  <a:pt x="43" y="21"/>
                  <a:pt x="49" y="15"/>
                  <a:pt x="56" y="15"/>
                </a:cubicBezTo>
                <a:cubicBezTo>
                  <a:pt x="58" y="15"/>
                  <a:pt x="59" y="14"/>
                  <a:pt x="59" y="12"/>
                </a:cubicBezTo>
                <a:cubicBezTo>
                  <a:pt x="59" y="10"/>
                  <a:pt x="58" y="9"/>
                  <a:pt x="56" y="9"/>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112">
            <a:extLst>
              <a:ext uri="{FF2B5EF4-FFF2-40B4-BE49-F238E27FC236}">
                <a16:creationId xmlns:a16="http://schemas.microsoft.com/office/drawing/2014/main" id="{45AF4088-FE86-4FF5-AF3B-4D54F8C1E66B}"/>
              </a:ext>
            </a:extLst>
          </p:cNvPr>
          <p:cNvSpPr>
            <a:spLocks noEditPoints="1"/>
          </p:cNvSpPr>
          <p:nvPr userDrawn="1"/>
        </p:nvSpPr>
        <p:spPr bwMode="auto">
          <a:xfrm>
            <a:off x="8137526" y="2908301"/>
            <a:ext cx="420688" cy="315913"/>
          </a:xfrm>
          <a:custGeom>
            <a:avLst/>
            <a:gdLst>
              <a:gd name="T0" fmla="*/ 82 w 112"/>
              <a:gd name="T1" fmla="*/ 7 h 84"/>
              <a:gd name="T2" fmla="*/ 42 w 112"/>
              <a:gd name="T3" fmla="*/ 77 h 84"/>
              <a:gd name="T4" fmla="*/ 39 w 112"/>
              <a:gd name="T5" fmla="*/ 83 h 84"/>
              <a:gd name="T6" fmla="*/ 37 w 112"/>
              <a:gd name="T7" fmla="*/ 84 h 84"/>
              <a:gd name="T8" fmla="*/ 29 w 112"/>
              <a:gd name="T9" fmla="*/ 80 h 84"/>
              <a:gd name="T10" fmla="*/ 28 w 112"/>
              <a:gd name="T11" fmla="*/ 78 h 84"/>
              <a:gd name="T12" fmla="*/ 31 w 112"/>
              <a:gd name="T13" fmla="*/ 72 h 84"/>
              <a:gd name="T14" fmla="*/ 1 w 112"/>
              <a:gd name="T15" fmla="*/ 46 h 84"/>
              <a:gd name="T16" fmla="*/ 0 w 112"/>
              <a:gd name="T17" fmla="*/ 42 h 84"/>
              <a:gd name="T18" fmla="*/ 1 w 112"/>
              <a:gd name="T19" fmla="*/ 38 h 84"/>
              <a:gd name="T20" fmla="*/ 56 w 112"/>
              <a:gd name="T21" fmla="*/ 6 h 84"/>
              <a:gd name="T22" fmla="*/ 67 w 112"/>
              <a:gd name="T23" fmla="*/ 7 h 84"/>
              <a:gd name="T24" fmla="*/ 71 w 112"/>
              <a:gd name="T25" fmla="*/ 1 h 84"/>
              <a:gd name="T26" fmla="*/ 72 w 112"/>
              <a:gd name="T27" fmla="*/ 0 h 84"/>
              <a:gd name="T28" fmla="*/ 81 w 112"/>
              <a:gd name="T29" fmla="*/ 4 h 84"/>
              <a:gd name="T30" fmla="*/ 82 w 112"/>
              <a:gd name="T31" fmla="*/ 6 h 84"/>
              <a:gd name="T32" fmla="*/ 82 w 112"/>
              <a:gd name="T33" fmla="*/ 7 h 84"/>
              <a:gd name="T34" fmla="*/ 40 w 112"/>
              <a:gd name="T35" fmla="*/ 57 h 84"/>
              <a:gd name="T36" fmla="*/ 28 w 112"/>
              <a:gd name="T37" fmla="*/ 34 h 84"/>
              <a:gd name="T38" fmla="*/ 32 w 112"/>
              <a:gd name="T39" fmla="*/ 20 h 84"/>
              <a:gd name="T40" fmla="*/ 8 w 112"/>
              <a:gd name="T41" fmla="*/ 42 h 84"/>
              <a:gd name="T42" fmla="*/ 35 w 112"/>
              <a:gd name="T43" fmla="*/ 65 h 84"/>
              <a:gd name="T44" fmla="*/ 40 w 112"/>
              <a:gd name="T45" fmla="*/ 57 h 84"/>
              <a:gd name="T46" fmla="*/ 56 w 112"/>
              <a:gd name="T47" fmla="*/ 15 h 84"/>
              <a:gd name="T48" fmla="*/ 37 w 112"/>
              <a:gd name="T49" fmla="*/ 34 h 84"/>
              <a:gd name="T50" fmla="*/ 40 w 112"/>
              <a:gd name="T51" fmla="*/ 37 h 84"/>
              <a:gd name="T52" fmla="*/ 43 w 112"/>
              <a:gd name="T53" fmla="*/ 34 h 84"/>
              <a:gd name="T54" fmla="*/ 56 w 112"/>
              <a:gd name="T55" fmla="*/ 21 h 84"/>
              <a:gd name="T56" fmla="*/ 59 w 112"/>
              <a:gd name="T57" fmla="*/ 18 h 84"/>
              <a:gd name="T58" fmla="*/ 56 w 112"/>
              <a:gd name="T59" fmla="*/ 15 h 84"/>
              <a:gd name="T60" fmla="*/ 111 w 112"/>
              <a:gd name="T61" fmla="*/ 46 h 84"/>
              <a:gd name="T62" fmla="*/ 104 w 112"/>
              <a:gd name="T63" fmla="*/ 55 h 84"/>
              <a:gd name="T64" fmla="*/ 56 w 112"/>
              <a:gd name="T65" fmla="*/ 78 h 84"/>
              <a:gd name="T66" fmla="*/ 61 w 112"/>
              <a:gd name="T67" fmla="*/ 70 h 84"/>
              <a:gd name="T68" fmla="*/ 104 w 112"/>
              <a:gd name="T69" fmla="*/ 42 h 84"/>
              <a:gd name="T70" fmla="*/ 86 w 112"/>
              <a:gd name="T71" fmla="*/ 24 h 84"/>
              <a:gd name="T72" fmla="*/ 90 w 112"/>
              <a:gd name="T73" fmla="*/ 17 h 84"/>
              <a:gd name="T74" fmla="*/ 111 w 112"/>
              <a:gd name="T75" fmla="*/ 38 h 84"/>
              <a:gd name="T76" fmla="*/ 112 w 112"/>
              <a:gd name="T77" fmla="*/ 42 h 84"/>
              <a:gd name="T78" fmla="*/ 111 w 112"/>
              <a:gd name="T79" fmla="*/ 46 h 84"/>
              <a:gd name="T80" fmla="*/ 66 w 112"/>
              <a:gd name="T81" fmla="*/ 60 h 84"/>
              <a:gd name="T82" fmla="*/ 83 w 112"/>
              <a:gd name="T83" fmla="*/ 29 h 84"/>
              <a:gd name="T84" fmla="*/ 84 w 112"/>
              <a:gd name="T85" fmla="*/ 34 h 84"/>
              <a:gd name="T86" fmla="*/ 66 w 112"/>
              <a:gd name="T87"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84">
                <a:moveTo>
                  <a:pt x="82" y="7"/>
                </a:moveTo>
                <a:cubicBezTo>
                  <a:pt x="68" y="30"/>
                  <a:pt x="55" y="54"/>
                  <a:pt x="42" y="77"/>
                </a:cubicBezTo>
                <a:cubicBezTo>
                  <a:pt x="39" y="83"/>
                  <a:pt x="39" y="83"/>
                  <a:pt x="39" y="83"/>
                </a:cubicBezTo>
                <a:cubicBezTo>
                  <a:pt x="39" y="84"/>
                  <a:pt x="38" y="84"/>
                  <a:pt x="37" y="84"/>
                </a:cubicBezTo>
                <a:cubicBezTo>
                  <a:pt x="36" y="84"/>
                  <a:pt x="30" y="80"/>
                  <a:pt x="29" y="80"/>
                </a:cubicBezTo>
                <a:cubicBezTo>
                  <a:pt x="28" y="79"/>
                  <a:pt x="28" y="79"/>
                  <a:pt x="28" y="78"/>
                </a:cubicBezTo>
                <a:cubicBezTo>
                  <a:pt x="28" y="77"/>
                  <a:pt x="30" y="74"/>
                  <a:pt x="31" y="72"/>
                </a:cubicBezTo>
                <a:cubicBezTo>
                  <a:pt x="19" y="67"/>
                  <a:pt x="8" y="58"/>
                  <a:pt x="1" y="46"/>
                </a:cubicBezTo>
                <a:cubicBezTo>
                  <a:pt x="0" y="45"/>
                  <a:pt x="0" y="44"/>
                  <a:pt x="0" y="42"/>
                </a:cubicBezTo>
                <a:cubicBezTo>
                  <a:pt x="0" y="41"/>
                  <a:pt x="0" y="39"/>
                  <a:pt x="1" y="38"/>
                </a:cubicBezTo>
                <a:cubicBezTo>
                  <a:pt x="14" y="19"/>
                  <a:pt x="33" y="6"/>
                  <a:pt x="56" y="6"/>
                </a:cubicBezTo>
                <a:cubicBezTo>
                  <a:pt x="60" y="6"/>
                  <a:pt x="64" y="6"/>
                  <a:pt x="67" y="7"/>
                </a:cubicBezTo>
                <a:cubicBezTo>
                  <a:pt x="71" y="1"/>
                  <a:pt x="71" y="1"/>
                  <a:pt x="71" y="1"/>
                </a:cubicBezTo>
                <a:cubicBezTo>
                  <a:pt x="71" y="0"/>
                  <a:pt x="72" y="0"/>
                  <a:pt x="72" y="0"/>
                </a:cubicBezTo>
                <a:cubicBezTo>
                  <a:pt x="73" y="0"/>
                  <a:pt x="79" y="4"/>
                  <a:pt x="81" y="4"/>
                </a:cubicBezTo>
                <a:cubicBezTo>
                  <a:pt x="81" y="5"/>
                  <a:pt x="82" y="5"/>
                  <a:pt x="82" y="6"/>
                </a:cubicBezTo>
                <a:cubicBezTo>
                  <a:pt x="82" y="6"/>
                  <a:pt x="82" y="7"/>
                  <a:pt x="82" y="7"/>
                </a:cubicBezTo>
                <a:close/>
                <a:moveTo>
                  <a:pt x="40" y="57"/>
                </a:moveTo>
                <a:cubicBezTo>
                  <a:pt x="32" y="51"/>
                  <a:pt x="28" y="43"/>
                  <a:pt x="28" y="34"/>
                </a:cubicBezTo>
                <a:cubicBezTo>
                  <a:pt x="28" y="29"/>
                  <a:pt x="29" y="24"/>
                  <a:pt x="32" y="20"/>
                </a:cubicBezTo>
                <a:cubicBezTo>
                  <a:pt x="22" y="25"/>
                  <a:pt x="14" y="33"/>
                  <a:pt x="8" y="42"/>
                </a:cubicBezTo>
                <a:cubicBezTo>
                  <a:pt x="14" y="52"/>
                  <a:pt x="24" y="61"/>
                  <a:pt x="35" y="65"/>
                </a:cubicBezTo>
                <a:lnTo>
                  <a:pt x="40" y="57"/>
                </a:lnTo>
                <a:close/>
                <a:moveTo>
                  <a:pt x="56" y="15"/>
                </a:moveTo>
                <a:cubicBezTo>
                  <a:pt x="46" y="15"/>
                  <a:pt x="37" y="24"/>
                  <a:pt x="37" y="34"/>
                </a:cubicBezTo>
                <a:cubicBezTo>
                  <a:pt x="37" y="36"/>
                  <a:pt x="38" y="37"/>
                  <a:pt x="40" y="37"/>
                </a:cubicBezTo>
                <a:cubicBezTo>
                  <a:pt x="42" y="37"/>
                  <a:pt x="43" y="36"/>
                  <a:pt x="43" y="34"/>
                </a:cubicBezTo>
                <a:cubicBezTo>
                  <a:pt x="43" y="27"/>
                  <a:pt x="49" y="21"/>
                  <a:pt x="56" y="21"/>
                </a:cubicBezTo>
                <a:cubicBezTo>
                  <a:pt x="58" y="21"/>
                  <a:pt x="59" y="20"/>
                  <a:pt x="59" y="18"/>
                </a:cubicBezTo>
                <a:cubicBezTo>
                  <a:pt x="59" y="16"/>
                  <a:pt x="58" y="15"/>
                  <a:pt x="56" y="15"/>
                </a:cubicBezTo>
                <a:close/>
                <a:moveTo>
                  <a:pt x="111" y="46"/>
                </a:moveTo>
                <a:cubicBezTo>
                  <a:pt x="109" y="50"/>
                  <a:pt x="106" y="53"/>
                  <a:pt x="104" y="55"/>
                </a:cubicBezTo>
                <a:cubicBezTo>
                  <a:pt x="92" y="69"/>
                  <a:pt x="75" y="78"/>
                  <a:pt x="56" y="78"/>
                </a:cubicBezTo>
                <a:cubicBezTo>
                  <a:pt x="61" y="70"/>
                  <a:pt x="61" y="70"/>
                  <a:pt x="61" y="70"/>
                </a:cubicBezTo>
                <a:cubicBezTo>
                  <a:pt x="79" y="68"/>
                  <a:pt x="94" y="57"/>
                  <a:pt x="104" y="42"/>
                </a:cubicBezTo>
                <a:cubicBezTo>
                  <a:pt x="99" y="35"/>
                  <a:pt x="93" y="29"/>
                  <a:pt x="86" y="24"/>
                </a:cubicBezTo>
                <a:cubicBezTo>
                  <a:pt x="90" y="17"/>
                  <a:pt x="90" y="17"/>
                  <a:pt x="90" y="17"/>
                </a:cubicBezTo>
                <a:cubicBezTo>
                  <a:pt x="98" y="22"/>
                  <a:pt x="106" y="30"/>
                  <a:pt x="111" y="38"/>
                </a:cubicBezTo>
                <a:cubicBezTo>
                  <a:pt x="111" y="39"/>
                  <a:pt x="112" y="40"/>
                  <a:pt x="112" y="42"/>
                </a:cubicBezTo>
                <a:cubicBezTo>
                  <a:pt x="112" y="44"/>
                  <a:pt x="111" y="45"/>
                  <a:pt x="111" y="46"/>
                </a:cubicBezTo>
                <a:close/>
                <a:moveTo>
                  <a:pt x="66" y="60"/>
                </a:moveTo>
                <a:cubicBezTo>
                  <a:pt x="83" y="29"/>
                  <a:pt x="83" y="29"/>
                  <a:pt x="83" y="29"/>
                </a:cubicBezTo>
                <a:cubicBezTo>
                  <a:pt x="84" y="31"/>
                  <a:pt x="84" y="32"/>
                  <a:pt x="84" y="34"/>
                </a:cubicBezTo>
                <a:cubicBezTo>
                  <a:pt x="84" y="46"/>
                  <a:pt x="77" y="56"/>
                  <a:pt x="66" y="6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113">
            <a:extLst>
              <a:ext uri="{FF2B5EF4-FFF2-40B4-BE49-F238E27FC236}">
                <a16:creationId xmlns:a16="http://schemas.microsoft.com/office/drawing/2014/main" id="{1C13782C-E8CB-46D2-ADC9-4A6090AB6C87}"/>
              </a:ext>
            </a:extLst>
          </p:cNvPr>
          <p:cNvSpPr>
            <a:spLocks noEditPoints="1"/>
          </p:cNvSpPr>
          <p:nvPr userDrawn="1"/>
        </p:nvSpPr>
        <p:spPr bwMode="auto">
          <a:xfrm>
            <a:off x="8783638" y="2840038"/>
            <a:ext cx="420688" cy="392113"/>
          </a:xfrm>
          <a:custGeom>
            <a:avLst/>
            <a:gdLst>
              <a:gd name="T0" fmla="*/ 111 w 112"/>
              <a:gd name="T1" fmla="*/ 92 h 104"/>
              <a:gd name="T2" fmla="*/ 111 w 112"/>
              <a:gd name="T3" fmla="*/ 100 h 104"/>
              <a:gd name="T4" fmla="*/ 104 w 112"/>
              <a:gd name="T5" fmla="*/ 104 h 104"/>
              <a:gd name="T6" fmla="*/ 8 w 112"/>
              <a:gd name="T7" fmla="*/ 104 h 104"/>
              <a:gd name="T8" fmla="*/ 1 w 112"/>
              <a:gd name="T9" fmla="*/ 100 h 104"/>
              <a:gd name="T10" fmla="*/ 1 w 112"/>
              <a:gd name="T11" fmla="*/ 92 h 104"/>
              <a:gd name="T12" fmla="*/ 49 w 112"/>
              <a:gd name="T13" fmla="*/ 4 h 104"/>
              <a:gd name="T14" fmla="*/ 56 w 112"/>
              <a:gd name="T15" fmla="*/ 0 h 104"/>
              <a:gd name="T16" fmla="*/ 63 w 112"/>
              <a:gd name="T17" fmla="*/ 4 h 104"/>
              <a:gd name="T18" fmla="*/ 111 w 112"/>
              <a:gd name="T19" fmla="*/ 92 h 104"/>
              <a:gd name="T20" fmla="*/ 65 w 112"/>
              <a:gd name="T21" fmla="*/ 34 h 104"/>
              <a:gd name="T22" fmla="*/ 64 w 112"/>
              <a:gd name="T23" fmla="*/ 33 h 104"/>
              <a:gd name="T24" fmla="*/ 63 w 112"/>
              <a:gd name="T25" fmla="*/ 32 h 104"/>
              <a:gd name="T26" fmla="*/ 49 w 112"/>
              <a:gd name="T27" fmla="*/ 32 h 104"/>
              <a:gd name="T28" fmla="*/ 48 w 112"/>
              <a:gd name="T29" fmla="*/ 33 h 104"/>
              <a:gd name="T30" fmla="*/ 47 w 112"/>
              <a:gd name="T31" fmla="*/ 34 h 104"/>
              <a:gd name="T32" fmla="*/ 48 w 112"/>
              <a:gd name="T33" fmla="*/ 63 h 104"/>
              <a:gd name="T34" fmla="*/ 50 w 112"/>
              <a:gd name="T35" fmla="*/ 64 h 104"/>
              <a:gd name="T36" fmla="*/ 62 w 112"/>
              <a:gd name="T37" fmla="*/ 64 h 104"/>
              <a:gd name="T38" fmla="*/ 64 w 112"/>
              <a:gd name="T39" fmla="*/ 63 h 104"/>
              <a:gd name="T40" fmla="*/ 65 w 112"/>
              <a:gd name="T41" fmla="*/ 34 h 104"/>
              <a:gd name="T42" fmla="*/ 64 w 112"/>
              <a:gd name="T43" fmla="*/ 74 h 104"/>
              <a:gd name="T44" fmla="*/ 62 w 112"/>
              <a:gd name="T45" fmla="*/ 72 h 104"/>
              <a:gd name="T46" fmla="*/ 50 w 112"/>
              <a:gd name="T47" fmla="*/ 72 h 104"/>
              <a:gd name="T48" fmla="*/ 48 w 112"/>
              <a:gd name="T49" fmla="*/ 74 h 104"/>
              <a:gd name="T50" fmla="*/ 48 w 112"/>
              <a:gd name="T51" fmla="*/ 86 h 104"/>
              <a:gd name="T52" fmla="*/ 50 w 112"/>
              <a:gd name="T53" fmla="*/ 88 h 104"/>
              <a:gd name="T54" fmla="*/ 62 w 112"/>
              <a:gd name="T55" fmla="*/ 88 h 104"/>
              <a:gd name="T56" fmla="*/ 64 w 112"/>
              <a:gd name="T57" fmla="*/ 86 h 104"/>
              <a:gd name="T58" fmla="*/ 64 w 112"/>
              <a:gd name="T59" fmla="*/ 7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12" h="104">
                <a:moveTo>
                  <a:pt x="111" y="92"/>
                </a:moveTo>
                <a:cubicBezTo>
                  <a:pt x="112" y="95"/>
                  <a:pt x="112" y="98"/>
                  <a:pt x="111" y="100"/>
                </a:cubicBezTo>
                <a:cubicBezTo>
                  <a:pt x="109" y="103"/>
                  <a:pt x="107" y="104"/>
                  <a:pt x="104" y="104"/>
                </a:cubicBezTo>
                <a:cubicBezTo>
                  <a:pt x="8" y="104"/>
                  <a:pt x="8" y="104"/>
                  <a:pt x="8" y="104"/>
                </a:cubicBezTo>
                <a:cubicBezTo>
                  <a:pt x="5" y="104"/>
                  <a:pt x="2" y="103"/>
                  <a:pt x="1" y="100"/>
                </a:cubicBezTo>
                <a:cubicBezTo>
                  <a:pt x="0" y="98"/>
                  <a:pt x="0" y="95"/>
                  <a:pt x="1" y="92"/>
                </a:cubicBezTo>
                <a:cubicBezTo>
                  <a:pt x="49" y="4"/>
                  <a:pt x="49" y="4"/>
                  <a:pt x="49" y="4"/>
                </a:cubicBezTo>
                <a:cubicBezTo>
                  <a:pt x="50" y="2"/>
                  <a:pt x="53" y="0"/>
                  <a:pt x="56" y="0"/>
                </a:cubicBezTo>
                <a:cubicBezTo>
                  <a:pt x="59" y="0"/>
                  <a:pt x="62" y="2"/>
                  <a:pt x="63" y="4"/>
                </a:cubicBezTo>
                <a:lnTo>
                  <a:pt x="111" y="92"/>
                </a:lnTo>
                <a:close/>
                <a:moveTo>
                  <a:pt x="65" y="34"/>
                </a:moveTo>
                <a:cubicBezTo>
                  <a:pt x="65" y="34"/>
                  <a:pt x="65" y="33"/>
                  <a:pt x="64" y="33"/>
                </a:cubicBezTo>
                <a:cubicBezTo>
                  <a:pt x="64" y="32"/>
                  <a:pt x="63" y="32"/>
                  <a:pt x="63" y="32"/>
                </a:cubicBezTo>
                <a:cubicBezTo>
                  <a:pt x="49" y="32"/>
                  <a:pt x="49" y="32"/>
                  <a:pt x="49" y="32"/>
                </a:cubicBezTo>
                <a:cubicBezTo>
                  <a:pt x="48" y="32"/>
                  <a:pt x="48" y="32"/>
                  <a:pt x="48" y="33"/>
                </a:cubicBezTo>
                <a:cubicBezTo>
                  <a:pt x="47" y="33"/>
                  <a:pt x="47" y="34"/>
                  <a:pt x="47" y="34"/>
                </a:cubicBezTo>
                <a:cubicBezTo>
                  <a:pt x="48" y="63"/>
                  <a:pt x="48" y="63"/>
                  <a:pt x="48" y="63"/>
                </a:cubicBezTo>
                <a:cubicBezTo>
                  <a:pt x="48" y="63"/>
                  <a:pt x="49" y="64"/>
                  <a:pt x="50" y="64"/>
                </a:cubicBezTo>
                <a:cubicBezTo>
                  <a:pt x="62" y="64"/>
                  <a:pt x="62" y="64"/>
                  <a:pt x="62" y="64"/>
                </a:cubicBezTo>
                <a:cubicBezTo>
                  <a:pt x="63" y="64"/>
                  <a:pt x="64" y="63"/>
                  <a:pt x="64" y="63"/>
                </a:cubicBezTo>
                <a:lnTo>
                  <a:pt x="65" y="34"/>
                </a:lnTo>
                <a:close/>
                <a:moveTo>
                  <a:pt x="64" y="74"/>
                </a:moveTo>
                <a:cubicBezTo>
                  <a:pt x="64" y="73"/>
                  <a:pt x="63" y="72"/>
                  <a:pt x="62" y="72"/>
                </a:cubicBezTo>
                <a:cubicBezTo>
                  <a:pt x="50" y="72"/>
                  <a:pt x="50" y="72"/>
                  <a:pt x="50" y="72"/>
                </a:cubicBezTo>
                <a:cubicBezTo>
                  <a:pt x="49" y="72"/>
                  <a:pt x="48" y="73"/>
                  <a:pt x="48" y="74"/>
                </a:cubicBezTo>
                <a:cubicBezTo>
                  <a:pt x="48" y="86"/>
                  <a:pt x="48" y="86"/>
                  <a:pt x="48" y="86"/>
                </a:cubicBezTo>
                <a:cubicBezTo>
                  <a:pt x="48" y="87"/>
                  <a:pt x="49" y="88"/>
                  <a:pt x="50" y="88"/>
                </a:cubicBezTo>
                <a:cubicBezTo>
                  <a:pt x="62" y="88"/>
                  <a:pt x="62" y="88"/>
                  <a:pt x="62" y="88"/>
                </a:cubicBezTo>
                <a:cubicBezTo>
                  <a:pt x="63" y="88"/>
                  <a:pt x="64" y="87"/>
                  <a:pt x="64" y="86"/>
                </a:cubicBezTo>
                <a:lnTo>
                  <a:pt x="64" y="7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114">
            <a:extLst>
              <a:ext uri="{FF2B5EF4-FFF2-40B4-BE49-F238E27FC236}">
                <a16:creationId xmlns:a16="http://schemas.microsoft.com/office/drawing/2014/main" id="{1B05CABE-18CF-4503-9D90-86FD68E5A368}"/>
              </a:ext>
            </a:extLst>
          </p:cNvPr>
          <p:cNvSpPr>
            <a:spLocks/>
          </p:cNvSpPr>
          <p:nvPr userDrawn="1"/>
        </p:nvSpPr>
        <p:spPr bwMode="auto">
          <a:xfrm>
            <a:off x="9474201" y="2863851"/>
            <a:ext cx="338138" cy="338138"/>
          </a:xfrm>
          <a:custGeom>
            <a:avLst/>
            <a:gdLst>
              <a:gd name="T0" fmla="*/ 80 w 90"/>
              <a:gd name="T1" fmla="*/ 24 h 90"/>
              <a:gd name="T2" fmla="*/ 70 w 90"/>
              <a:gd name="T3" fmla="*/ 34 h 90"/>
              <a:gd name="T4" fmla="*/ 80 w 90"/>
              <a:gd name="T5" fmla="*/ 78 h 90"/>
              <a:gd name="T6" fmla="*/ 79 w 90"/>
              <a:gd name="T7" fmla="*/ 80 h 90"/>
              <a:gd name="T8" fmla="*/ 71 w 90"/>
              <a:gd name="T9" fmla="*/ 86 h 90"/>
              <a:gd name="T10" fmla="*/ 70 w 90"/>
              <a:gd name="T11" fmla="*/ 86 h 90"/>
              <a:gd name="T12" fmla="*/ 69 w 90"/>
              <a:gd name="T13" fmla="*/ 86 h 90"/>
              <a:gd name="T14" fmla="*/ 68 w 90"/>
              <a:gd name="T15" fmla="*/ 85 h 90"/>
              <a:gd name="T16" fmla="*/ 51 w 90"/>
              <a:gd name="T17" fmla="*/ 53 h 90"/>
              <a:gd name="T18" fmla="*/ 34 w 90"/>
              <a:gd name="T19" fmla="*/ 69 h 90"/>
              <a:gd name="T20" fmla="*/ 38 w 90"/>
              <a:gd name="T21" fmla="*/ 82 h 90"/>
              <a:gd name="T22" fmla="*/ 37 w 90"/>
              <a:gd name="T23" fmla="*/ 83 h 90"/>
              <a:gd name="T24" fmla="*/ 31 w 90"/>
              <a:gd name="T25" fmla="*/ 89 h 90"/>
              <a:gd name="T26" fmla="*/ 30 w 90"/>
              <a:gd name="T27" fmla="*/ 90 h 90"/>
              <a:gd name="T28" fmla="*/ 30 w 90"/>
              <a:gd name="T29" fmla="*/ 90 h 90"/>
              <a:gd name="T30" fmla="*/ 28 w 90"/>
              <a:gd name="T31" fmla="*/ 89 h 90"/>
              <a:gd name="T32" fmla="*/ 16 w 90"/>
              <a:gd name="T33" fmla="*/ 73 h 90"/>
              <a:gd name="T34" fmla="*/ 1 w 90"/>
              <a:gd name="T35" fmla="*/ 62 h 90"/>
              <a:gd name="T36" fmla="*/ 0 w 90"/>
              <a:gd name="T37" fmla="*/ 60 h 90"/>
              <a:gd name="T38" fmla="*/ 0 w 90"/>
              <a:gd name="T39" fmla="*/ 59 h 90"/>
              <a:gd name="T40" fmla="*/ 6 w 90"/>
              <a:gd name="T41" fmla="*/ 53 h 90"/>
              <a:gd name="T42" fmla="*/ 8 w 90"/>
              <a:gd name="T43" fmla="*/ 52 h 90"/>
              <a:gd name="T44" fmla="*/ 8 w 90"/>
              <a:gd name="T45" fmla="*/ 52 h 90"/>
              <a:gd name="T46" fmla="*/ 20 w 90"/>
              <a:gd name="T47" fmla="*/ 55 h 90"/>
              <a:gd name="T48" fmla="*/ 37 w 90"/>
              <a:gd name="T49" fmla="*/ 39 h 90"/>
              <a:gd name="T50" fmla="*/ 5 w 90"/>
              <a:gd name="T51" fmla="*/ 22 h 90"/>
              <a:gd name="T52" fmla="*/ 4 w 90"/>
              <a:gd name="T53" fmla="*/ 20 h 90"/>
              <a:gd name="T54" fmla="*/ 4 w 90"/>
              <a:gd name="T55" fmla="*/ 19 h 90"/>
              <a:gd name="T56" fmla="*/ 12 w 90"/>
              <a:gd name="T57" fmla="*/ 11 h 90"/>
              <a:gd name="T58" fmla="*/ 14 w 90"/>
              <a:gd name="T59" fmla="*/ 10 h 90"/>
              <a:gd name="T60" fmla="*/ 56 w 90"/>
              <a:gd name="T61" fmla="*/ 20 h 90"/>
              <a:gd name="T62" fmla="*/ 66 w 90"/>
              <a:gd name="T63" fmla="*/ 10 h 90"/>
              <a:gd name="T64" fmla="*/ 86 w 90"/>
              <a:gd name="T65" fmla="*/ 4 h 90"/>
              <a:gd name="T66" fmla="*/ 80 w 90"/>
              <a:gd name="T67" fmla="*/ 2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90">
                <a:moveTo>
                  <a:pt x="80" y="24"/>
                </a:moveTo>
                <a:cubicBezTo>
                  <a:pt x="70" y="34"/>
                  <a:pt x="70" y="34"/>
                  <a:pt x="70" y="34"/>
                </a:cubicBezTo>
                <a:cubicBezTo>
                  <a:pt x="80" y="78"/>
                  <a:pt x="80" y="78"/>
                  <a:pt x="80" y="78"/>
                </a:cubicBezTo>
                <a:cubicBezTo>
                  <a:pt x="80" y="78"/>
                  <a:pt x="80" y="79"/>
                  <a:pt x="79" y="80"/>
                </a:cubicBezTo>
                <a:cubicBezTo>
                  <a:pt x="71" y="86"/>
                  <a:pt x="71" y="86"/>
                  <a:pt x="71" y="86"/>
                </a:cubicBezTo>
                <a:cubicBezTo>
                  <a:pt x="71" y="86"/>
                  <a:pt x="70" y="86"/>
                  <a:pt x="70" y="86"/>
                </a:cubicBezTo>
                <a:cubicBezTo>
                  <a:pt x="70" y="86"/>
                  <a:pt x="70" y="86"/>
                  <a:pt x="69" y="86"/>
                </a:cubicBezTo>
                <a:cubicBezTo>
                  <a:pt x="69" y="86"/>
                  <a:pt x="68" y="86"/>
                  <a:pt x="68" y="85"/>
                </a:cubicBezTo>
                <a:cubicBezTo>
                  <a:pt x="51" y="53"/>
                  <a:pt x="51" y="53"/>
                  <a:pt x="51" y="53"/>
                </a:cubicBezTo>
                <a:cubicBezTo>
                  <a:pt x="34" y="69"/>
                  <a:pt x="34" y="69"/>
                  <a:pt x="34" y="69"/>
                </a:cubicBezTo>
                <a:cubicBezTo>
                  <a:pt x="38" y="82"/>
                  <a:pt x="38" y="82"/>
                  <a:pt x="38" y="82"/>
                </a:cubicBezTo>
                <a:cubicBezTo>
                  <a:pt x="38" y="82"/>
                  <a:pt x="38" y="83"/>
                  <a:pt x="37" y="83"/>
                </a:cubicBezTo>
                <a:cubicBezTo>
                  <a:pt x="31" y="89"/>
                  <a:pt x="31" y="89"/>
                  <a:pt x="31" y="89"/>
                </a:cubicBezTo>
                <a:cubicBezTo>
                  <a:pt x="31" y="90"/>
                  <a:pt x="30" y="90"/>
                  <a:pt x="30" y="90"/>
                </a:cubicBezTo>
                <a:cubicBezTo>
                  <a:pt x="30" y="90"/>
                  <a:pt x="30" y="90"/>
                  <a:pt x="30" y="90"/>
                </a:cubicBezTo>
                <a:cubicBezTo>
                  <a:pt x="29" y="90"/>
                  <a:pt x="29" y="90"/>
                  <a:pt x="28" y="89"/>
                </a:cubicBezTo>
                <a:cubicBezTo>
                  <a:pt x="16" y="73"/>
                  <a:pt x="16" y="73"/>
                  <a:pt x="16" y="73"/>
                </a:cubicBezTo>
                <a:cubicBezTo>
                  <a:pt x="1" y="62"/>
                  <a:pt x="1" y="62"/>
                  <a:pt x="1" y="62"/>
                </a:cubicBezTo>
                <a:cubicBezTo>
                  <a:pt x="0" y="61"/>
                  <a:pt x="0" y="61"/>
                  <a:pt x="0" y="60"/>
                </a:cubicBezTo>
                <a:cubicBezTo>
                  <a:pt x="0" y="60"/>
                  <a:pt x="0" y="59"/>
                  <a:pt x="0" y="59"/>
                </a:cubicBezTo>
                <a:cubicBezTo>
                  <a:pt x="6" y="53"/>
                  <a:pt x="6" y="53"/>
                  <a:pt x="6" y="53"/>
                </a:cubicBezTo>
                <a:cubicBezTo>
                  <a:pt x="7" y="52"/>
                  <a:pt x="7" y="52"/>
                  <a:pt x="8" y="52"/>
                </a:cubicBezTo>
                <a:cubicBezTo>
                  <a:pt x="8" y="52"/>
                  <a:pt x="8" y="52"/>
                  <a:pt x="8" y="52"/>
                </a:cubicBezTo>
                <a:cubicBezTo>
                  <a:pt x="20" y="55"/>
                  <a:pt x="20" y="55"/>
                  <a:pt x="20" y="55"/>
                </a:cubicBezTo>
                <a:cubicBezTo>
                  <a:pt x="37" y="39"/>
                  <a:pt x="37" y="39"/>
                  <a:pt x="37" y="39"/>
                </a:cubicBezTo>
                <a:cubicBezTo>
                  <a:pt x="5" y="22"/>
                  <a:pt x="5" y="22"/>
                  <a:pt x="5" y="22"/>
                </a:cubicBezTo>
                <a:cubicBezTo>
                  <a:pt x="4" y="22"/>
                  <a:pt x="4" y="21"/>
                  <a:pt x="4" y="20"/>
                </a:cubicBezTo>
                <a:cubicBezTo>
                  <a:pt x="4" y="20"/>
                  <a:pt x="4" y="19"/>
                  <a:pt x="4" y="19"/>
                </a:cubicBezTo>
                <a:cubicBezTo>
                  <a:pt x="12" y="11"/>
                  <a:pt x="12" y="11"/>
                  <a:pt x="12" y="11"/>
                </a:cubicBezTo>
                <a:cubicBezTo>
                  <a:pt x="13" y="10"/>
                  <a:pt x="14" y="10"/>
                  <a:pt x="14" y="10"/>
                </a:cubicBezTo>
                <a:cubicBezTo>
                  <a:pt x="56" y="20"/>
                  <a:pt x="56" y="20"/>
                  <a:pt x="56" y="20"/>
                </a:cubicBezTo>
                <a:cubicBezTo>
                  <a:pt x="66" y="10"/>
                  <a:pt x="66" y="10"/>
                  <a:pt x="66" y="10"/>
                </a:cubicBezTo>
                <a:cubicBezTo>
                  <a:pt x="72" y="4"/>
                  <a:pt x="82" y="0"/>
                  <a:pt x="86" y="4"/>
                </a:cubicBezTo>
                <a:cubicBezTo>
                  <a:pt x="90" y="8"/>
                  <a:pt x="86" y="18"/>
                  <a:pt x="80" y="2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115">
            <a:extLst>
              <a:ext uri="{FF2B5EF4-FFF2-40B4-BE49-F238E27FC236}">
                <a16:creationId xmlns:a16="http://schemas.microsoft.com/office/drawing/2014/main" id="{119988B7-4A9C-4BEE-8F03-429064C1648A}"/>
              </a:ext>
            </a:extLst>
          </p:cNvPr>
          <p:cNvSpPr>
            <a:spLocks noEditPoints="1"/>
          </p:cNvSpPr>
          <p:nvPr userDrawn="1"/>
        </p:nvSpPr>
        <p:spPr bwMode="auto">
          <a:xfrm>
            <a:off x="10090151" y="2840038"/>
            <a:ext cx="390525" cy="422275"/>
          </a:xfrm>
          <a:custGeom>
            <a:avLst/>
            <a:gdLst>
              <a:gd name="T0" fmla="*/ 96 w 104"/>
              <a:gd name="T1" fmla="*/ 112 h 112"/>
              <a:gd name="T2" fmla="*/ 0 w 104"/>
              <a:gd name="T3" fmla="*/ 104 h 112"/>
              <a:gd name="T4" fmla="*/ 8 w 104"/>
              <a:gd name="T5" fmla="*/ 16 h 112"/>
              <a:gd name="T6" fmla="*/ 16 w 104"/>
              <a:gd name="T7" fmla="*/ 10 h 112"/>
              <a:gd name="T8" fmla="*/ 30 w 104"/>
              <a:gd name="T9" fmla="*/ 0 h 112"/>
              <a:gd name="T10" fmla="*/ 40 w 104"/>
              <a:gd name="T11" fmla="*/ 16 h 112"/>
              <a:gd name="T12" fmla="*/ 64 w 104"/>
              <a:gd name="T13" fmla="*/ 10 h 112"/>
              <a:gd name="T14" fmla="*/ 78 w 104"/>
              <a:gd name="T15" fmla="*/ 0 h 112"/>
              <a:gd name="T16" fmla="*/ 88 w 104"/>
              <a:gd name="T17" fmla="*/ 16 h 112"/>
              <a:gd name="T18" fmla="*/ 104 w 104"/>
              <a:gd name="T19" fmla="*/ 24 h 112"/>
              <a:gd name="T20" fmla="*/ 26 w 104"/>
              <a:gd name="T21" fmla="*/ 58 h 112"/>
              <a:gd name="T22" fmla="*/ 8 w 104"/>
              <a:gd name="T23" fmla="*/ 40 h 112"/>
              <a:gd name="T24" fmla="*/ 26 w 104"/>
              <a:gd name="T25" fmla="*/ 58 h 112"/>
              <a:gd name="T26" fmla="*/ 26 w 104"/>
              <a:gd name="T27" fmla="*/ 62 h 112"/>
              <a:gd name="T28" fmla="*/ 8 w 104"/>
              <a:gd name="T29" fmla="*/ 82 h 112"/>
              <a:gd name="T30" fmla="*/ 26 w 104"/>
              <a:gd name="T31" fmla="*/ 104 h 112"/>
              <a:gd name="T32" fmla="*/ 8 w 104"/>
              <a:gd name="T33" fmla="*/ 86 h 112"/>
              <a:gd name="T34" fmla="*/ 26 w 104"/>
              <a:gd name="T35" fmla="*/ 104 h 112"/>
              <a:gd name="T36" fmla="*/ 30 w 104"/>
              <a:gd name="T37" fmla="*/ 8 h 112"/>
              <a:gd name="T38" fmla="*/ 24 w 104"/>
              <a:gd name="T39" fmla="*/ 10 h 112"/>
              <a:gd name="T40" fmla="*/ 26 w 104"/>
              <a:gd name="T41" fmla="*/ 30 h 112"/>
              <a:gd name="T42" fmla="*/ 32 w 104"/>
              <a:gd name="T43" fmla="*/ 28 h 112"/>
              <a:gd name="T44" fmla="*/ 50 w 104"/>
              <a:gd name="T45" fmla="*/ 58 h 112"/>
              <a:gd name="T46" fmla="*/ 30 w 104"/>
              <a:gd name="T47" fmla="*/ 40 h 112"/>
              <a:gd name="T48" fmla="*/ 50 w 104"/>
              <a:gd name="T49" fmla="*/ 58 h 112"/>
              <a:gd name="T50" fmla="*/ 50 w 104"/>
              <a:gd name="T51" fmla="*/ 62 h 112"/>
              <a:gd name="T52" fmla="*/ 30 w 104"/>
              <a:gd name="T53" fmla="*/ 82 h 112"/>
              <a:gd name="T54" fmla="*/ 50 w 104"/>
              <a:gd name="T55" fmla="*/ 104 h 112"/>
              <a:gd name="T56" fmla="*/ 30 w 104"/>
              <a:gd name="T57" fmla="*/ 86 h 112"/>
              <a:gd name="T58" fmla="*/ 50 w 104"/>
              <a:gd name="T59" fmla="*/ 104 h 112"/>
              <a:gd name="T60" fmla="*/ 74 w 104"/>
              <a:gd name="T61" fmla="*/ 40 h 112"/>
              <a:gd name="T62" fmla="*/ 54 w 104"/>
              <a:gd name="T63" fmla="*/ 58 h 112"/>
              <a:gd name="T64" fmla="*/ 74 w 104"/>
              <a:gd name="T65" fmla="*/ 82 h 112"/>
              <a:gd name="T66" fmla="*/ 54 w 104"/>
              <a:gd name="T67" fmla="*/ 62 h 112"/>
              <a:gd name="T68" fmla="*/ 74 w 104"/>
              <a:gd name="T69" fmla="*/ 82 h 112"/>
              <a:gd name="T70" fmla="*/ 74 w 104"/>
              <a:gd name="T71" fmla="*/ 86 h 112"/>
              <a:gd name="T72" fmla="*/ 54 w 104"/>
              <a:gd name="T73" fmla="*/ 104 h 112"/>
              <a:gd name="T74" fmla="*/ 80 w 104"/>
              <a:gd name="T75" fmla="*/ 10 h 112"/>
              <a:gd name="T76" fmla="*/ 74 w 104"/>
              <a:gd name="T77" fmla="*/ 8 h 112"/>
              <a:gd name="T78" fmla="*/ 72 w 104"/>
              <a:gd name="T79" fmla="*/ 28 h 112"/>
              <a:gd name="T80" fmla="*/ 78 w 104"/>
              <a:gd name="T81" fmla="*/ 30 h 112"/>
              <a:gd name="T82" fmla="*/ 80 w 104"/>
              <a:gd name="T83" fmla="*/ 10 h 112"/>
              <a:gd name="T84" fmla="*/ 96 w 104"/>
              <a:gd name="T85" fmla="*/ 40 h 112"/>
              <a:gd name="T86" fmla="*/ 78 w 104"/>
              <a:gd name="T87" fmla="*/ 58 h 112"/>
              <a:gd name="T88" fmla="*/ 96 w 104"/>
              <a:gd name="T89" fmla="*/ 82 h 112"/>
              <a:gd name="T90" fmla="*/ 78 w 104"/>
              <a:gd name="T91" fmla="*/ 62 h 112"/>
              <a:gd name="T92" fmla="*/ 96 w 104"/>
              <a:gd name="T93" fmla="*/ 82 h 112"/>
              <a:gd name="T94" fmla="*/ 96 w 104"/>
              <a:gd name="T95" fmla="*/ 86 h 112"/>
              <a:gd name="T96" fmla="*/ 78 w 104"/>
              <a:gd name="T97" fmla="*/ 10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4" h="112">
                <a:moveTo>
                  <a:pt x="104" y="104"/>
                </a:moveTo>
                <a:cubicBezTo>
                  <a:pt x="104" y="108"/>
                  <a:pt x="100" y="112"/>
                  <a:pt x="96" y="112"/>
                </a:cubicBezTo>
                <a:cubicBezTo>
                  <a:pt x="8" y="112"/>
                  <a:pt x="8" y="112"/>
                  <a:pt x="8" y="112"/>
                </a:cubicBezTo>
                <a:cubicBezTo>
                  <a:pt x="4" y="112"/>
                  <a:pt x="0" y="108"/>
                  <a:pt x="0" y="104"/>
                </a:cubicBezTo>
                <a:cubicBezTo>
                  <a:pt x="0" y="24"/>
                  <a:pt x="0" y="24"/>
                  <a:pt x="0" y="24"/>
                </a:cubicBezTo>
                <a:cubicBezTo>
                  <a:pt x="0" y="20"/>
                  <a:pt x="4" y="16"/>
                  <a:pt x="8" y="16"/>
                </a:cubicBezTo>
                <a:cubicBezTo>
                  <a:pt x="16" y="16"/>
                  <a:pt x="16" y="16"/>
                  <a:pt x="16" y="16"/>
                </a:cubicBezTo>
                <a:cubicBezTo>
                  <a:pt x="16" y="10"/>
                  <a:pt x="16" y="10"/>
                  <a:pt x="16" y="10"/>
                </a:cubicBezTo>
                <a:cubicBezTo>
                  <a:pt x="16" y="5"/>
                  <a:pt x="21" y="0"/>
                  <a:pt x="26" y="0"/>
                </a:cubicBezTo>
                <a:cubicBezTo>
                  <a:pt x="30" y="0"/>
                  <a:pt x="30" y="0"/>
                  <a:pt x="30" y="0"/>
                </a:cubicBezTo>
                <a:cubicBezTo>
                  <a:pt x="36" y="0"/>
                  <a:pt x="40" y="5"/>
                  <a:pt x="40" y="10"/>
                </a:cubicBezTo>
                <a:cubicBezTo>
                  <a:pt x="40" y="16"/>
                  <a:pt x="40" y="16"/>
                  <a:pt x="40" y="16"/>
                </a:cubicBezTo>
                <a:cubicBezTo>
                  <a:pt x="64" y="16"/>
                  <a:pt x="64" y="16"/>
                  <a:pt x="64" y="16"/>
                </a:cubicBezTo>
                <a:cubicBezTo>
                  <a:pt x="64" y="10"/>
                  <a:pt x="64" y="10"/>
                  <a:pt x="64" y="10"/>
                </a:cubicBezTo>
                <a:cubicBezTo>
                  <a:pt x="64" y="5"/>
                  <a:pt x="69" y="0"/>
                  <a:pt x="74" y="0"/>
                </a:cubicBezTo>
                <a:cubicBezTo>
                  <a:pt x="78" y="0"/>
                  <a:pt x="78" y="0"/>
                  <a:pt x="78" y="0"/>
                </a:cubicBezTo>
                <a:cubicBezTo>
                  <a:pt x="84" y="0"/>
                  <a:pt x="88" y="5"/>
                  <a:pt x="88" y="10"/>
                </a:cubicBezTo>
                <a:cubicBezTo>
                  <a:pt x="88" y="16"/>
                  <a:pt x="88" y="16"/>
                  <a:pt x="88" y="16"/>
                </a:cubicBezTo>
                <a:cubicBezTo>
                  <a:pt x="96" y="16"/>
                  <a:pt x="96" y="16"/>
                  <a:pt x="96" y="16"/>
                </a:cubicBezTo>
                <a:cubicBezTo>
                  <a:pt x="100" y="16"/>
                  <a:pt x="104" y="20"/>
                  <a:pt x="104" y="24"/>
                </a:cubicBezTo>
                <a:lnTo>
                  <a:pt x="104" y="104"/>
                </a:lnTo>
                <a:close/>
                <a:moveTo>
                  <a:pt x="26" y="58"/>
                </a:moveTo>
                <a:cubicBezTo>
                  <a:pt x="26" y="40"/>
                  <a:pt x="26" y="40"/>
                  <a:pt x="26" y="40"/>
                </a:cubicBezTo>
                <a:cubicBezTo>
                  <a:pt x="8" y="40"/>
                  <a:pt x="8" y="40"/>
                  <a:pt x="8" y="40"/>
                </a:cubicBezTo>
                <a:cubicBezTo>
                  <a:pt x="8" y="58"/>
                  <a:pt x="8" y="58"/>
                  <a:pt x="8" y="58"/>
                </a:cubicBezTo>
                <a:lnTo>
                  <a:pt x="26" y="58"/>
                </a:lnTo>
                <a:close/>
                <a:moveTo>
                  <a:pt x="26" y="82"/>
                </a:moveTo>
                <a:cubicBezTo>
                  <a:pt x="26" y="62"/>
                  <a:pt x="26" y="62"/>
                  <a:pt x="26" y="62"/>
                </a:cubicBezTo>
                <a:cubicBezTo>
                  <a:pt x="8" y="62"/>
                  <a:pt x="8" y="62"/>
                  <a:pt x="8" y="62"/>
                </a:cubicBezTo>
                <a:cubicBezTo>
                  <a:pt x="8" y="82"/>
                  <a:pt x="8" y="82"/>
                  <a:pt x="8" y="82"/>
                </a:cubicBezTo>
                <a:lnTo>
                  <a:pt x="26" y="82"/>
                </a:lnTo>
                <a:close/>
                <a:moveTo>
                  <a:pt x="26" y="104"/>
                </a:moveTo>
                <a:cubicBezTo>
                  <a:pt x="26" y="86"/>
                  <a:pt x="26" y="86"/>
                  <a:pt x="26" y="86"/>
                </a:cubicBezTo>
                <a:cubicBezTo>
                  <a:pt x="8" y="86"/>
                  <a:pt x="8" y="86"/>
                  <a:pt x="8" y="86"/>
                </a:cubicBezTo>
                <a:cubicBezTo>
                  <a:pt x="8" y="104"/>
                  <a:pt x="8" y="104"/>
                  <a:pt x="8" y="104"/>
                </a:cubicBezTo>
                <a:lnTo>
                  <a:pt x="26" y="104"/>
                </a:lnTo>
                <a:close/>
                <a:moveTo>
                  <a:pt x="32" y="10"/>
                </a:moveTo>
                <a:cubicBezTo>
                  <a:pt x="32" y="9"/>
                  <a:pt x="31" y="8"/>
                  <a:pt x="30" y="8"/>
                </a:cubicBezTo>
                <a:cubicBezTo>
                  <a:pt x="26" y="8"/>
                  <a:pt x="26" y="8"/>
                  <a:pt x="26" y="8"/>
                </a:cubicBezTo>
                <a:cubicBezTo>
                  <a:pt x="25" y="8"/>
                  <a:pt x="24" y="9"/>
                  <a:pt x="24" y="10"/>
                </a:cubicBezTo>
                <a:cubicBezTo>
                  <a:pt x="24" y="28"/>
                  <a:pt x="24" y="28"/>
                  <a:pt x="24" y="28"/>
                </a:cubicBezTo>
                <a:cubicBezTo>
                  <a:pt x="24" y="29"/>
                  <a:pt x="25" y="30"/>
                  <a:pt x="26" y="30"/>
                </a:cubicBezTo>
                <a:cubicBezTo>
                  <a:pt x="30" y="30"/>
                  <a:pt x="30" y="30"/>
                  <a:pt x="30" y="30"/>
                </a:cubicBezTo>
                <a:cubicBezTo>
                  <a:pt x="31" y="30"/>
                  <a:pt x="32" y="29"/>
                  <a:pt x="32" y="28"/>
                </a:cubicBezTo>
                <a:lnTo>
                  <a:pt x="32" y="10"/>
                </a:lnTo>
                <a:close/>
                <a:moveTo>
                  <a:pt x="50" y="58"/>
                </a:moveTo>
                <a:cubicBezTo>
                  <a:pt x="50" y="40"/>
                  <a:pt x="50" y="40"/>
                  <a:pt x="50" y="40"/>
                </a:cubicBezTo>
                <a:cubicBezTo>
                  <a:pt x="30" y="40"/>
                  <a:pt x="30" y="40"/>
                  <a:pt x="30" y="40"/>
                </a:cubicBezTo>
                <a:cubicBezTo>
                  <a:pt x="30" y="58"/>
                  <a:pt x="30" y="58"/>
                  <a:pt x="30" y="58"/>
                </a:cubicBezTo>
                <a:lnTo>
                  <a:pt x="50" y="58"/>
                </a:lnTo>
                <a:close/>
                <a:moveTo>
                  <a:pt x="50" y="82"/>
                </a:moveTo>
                <a:cubicBezTo>
                  <a:pt x="50" y="62"/>
                  <a:pt x="50" y="62"/>
                  <a:pt x="50" y="62"/>
                </a:cubicBezTo>
                <a:cubicBezTo>
                  <a:pt x="30" y="62"/>
                  <a:pt x="30" y="62"/>
                  <a:pt x="30" y="62"/>
                </a:cubicBezTo>
                <a:cubicBezTo>
                  <a:pt x="30" y="82"/>
                  <a:pt x="30" y="82"/>
                  <a:pt x="30" y="82"/>
                </a:cubicBezTo>
                <a:lnTo>
                  <a:pt x="50" y="82"/>
                </a:lnTo>
                <a:close/>
                <a:moveTo>
                  <a:pt x="50" y="104"/>
                </a:moveTo>
                <a:cubicBezTo>
                  <a:pt x="50" y="86"/>
                  <a:pt x="50" y="86"/>
                  <a:pt x="50" y="86"/>
                </a:cubicBezTo>
                <a:cubicBezTo>
                  <a:pt x="30" y="86"/>
                  <a:pt x="30" y="86"/>
                  <a:pt x="30" y="86"/>
                </a:cubicBezTo>
                <a:cubicBezTo>
                  <a:pt x="30" y="104"/>
                  <a:pt x="30" y="104"/>
                  <a:pt x="30" y="104"/>
                </a:cubicBezTo>
                <a:lnTo>
                  <a:pt x="50" y="104"/>
                </a:lnTo>
                <a:close/>
                <a:moveTo>
                  <a:pt x="74" y="58"/>
                </a:moveTo>
                <a:cubicBezTo>
                  <a:pt x="74" y="40"/>
                  <a:pt x="74" y="40"/>
                  <a:pt x="74" y="40"/>
                </a:cubicBezTo>
                <a:cubicBezTo>
                  <a:pt x="54" y="40"/>
                  <a:pt x="54" y="40"/>
                  <a:pt x="54" y="40"/>
                </a:cubicBezTo>
                <a:cubicBezTo>
                  <a:pt x="54" y="58"/>
                  <a:pt x="54" y="58"/>
                  <a:pt x="54" y="58"/>
                </a:cubicBezTo>
                <a:lnTo>
                  <a:pt x="74" y="58"/>
                </a:lnTo>
                <a:close/>
                <a:moveTo>
                  <a:pt x="74" y="82"/>
                </a:moveTo>
                <a:cubicBezTo>
                  <a:pt x="74" y="62"/>
                  <a:pt x="74" y="62"/>
                  <a:pt x="74" y="62"/>
                </a:cubicBezTo>
                <a:cubicBezTo>
                  <a:pt x="54" y="62"/>
                  <a:pt x="54" y="62"/>
                  <a:pt x="54" y="62"/>
                </a:cubicBezTo>
                <a:cubicBezTo>
                  <a:pt x="54" y="82"/>
                  <a:pt x="54" y="82"/>
                  <a:pt x="54" y="82"/>
                </a:cubicBezTo>
                <a:lnTo>
                  <a:pt x="74" y="82"/>
                </a:lnTo>
                <a:close/>
                <a:moveTo>
                  <a:pt x="74" y="104"/>
                </a:moveTo>
                <a:cubicBezTo>
                  <a:pt x="74" y="86"/>
                  <a:pt x="74" y="86"/>
                  <a:pt x="74" y="86"/>
                </a:cubicBezTo>
                <a:cubicBezTo>
                  <a:pt x="54" y="86"/>
                  <a:pt x="54" y="86"/>
                  <a:pt x="54" y="86"/>
                </a:cubicBezTo>
                <a:cubicBezTo>
                  <a:pt x="54" y="104"/>
                  <a:pt x="54" y="104"/>
                  <a:pt x="54" y="104"/>
                </a:cubicBezTo>
                <a:lnTo>
                  <a:pt x="74" y="104"/>
                </a:lnTo>
                <a:close/>
                <a:moveTo>
                  <a:pt x="80" y="10"/>
                </a:moveTo>
                <a:cubicBezTo>
                  <a:pt x="80" y="9"/>
                  <a:pt x="79" y="8"/>
                  <a:pt x="78" y="8"/>
                </a:cubicBezTo>
                <a:cubicBezTo>
                  <a:pt x="74" y="8"/>
                  <a:pt x="74" y="8"/>
                  <a:pt x="74" y="8"/>
                </a:cubicBezTo>
                <a:cubicBezTo>
                  <a:pt x="73" y="8"/>
                  <a:pt x="72" y="9"/>
                  <a:pt x="72" y="10"/>
                </a:cubicBezTo>
                <a:cubicBezTo>
                  <a:pt x="72" y="28"/>
                  <a:pt x="72" y="28"/>
                  <a:pt x="72" y="28"/>
                </a:cubicBezTo>
                <a:cubicBezTo>
                  <a:pt x="72" y="29"/>
                  <a:pt x="73" y="30"/>
                  <a:pt x="74" y="30"/>
                </a:cubicBezTo>
                <a:cubicBezTo>
                  <a:pt x="78" y="30"/>
                  <a:pt x="78" y="30"/>
                  <a:pt x="78" y="30"/>
                </a:cubicBezTo>
                <a:cubicBezTo>
                  <a:pt x="79" y="30"/>
                  <a:pt x="80" y="29"/>
                  <a:pt x="80" y="28"/>
                </a:cubicBezTo>
                <a:lnTo>
                  <a:pt x="80" y="10"/>
                </a:lnTo>
                <a:close/>
                <a:moveTo>
                  <a:pt x="96" y="58"/>
                </a:moveTo>
                <a:cubicBezTo>
                  <a:pt x="96" y="40"/>
                  <a:pt x="96" y="40"/>
                  <a:pt x="96" y="40"/>
                </a:cubicBezTo>
                <a:cubicBezTo>
                  <a:pt x="78" y="40"/>
                  <a:pt x="78" y="40"/>
                  <a:pt x="78" y="40"/>
                </a:cubicBezTo>
                <a:cubicBezTo>
                  <a:pt x="78" y="58"/>
                  <a:pt x="78" y="58"/>
                  <a:pt x="78" y="58"/>
                </a:cubicBezTo>
                <a:lnTo>
                  <a:pt x="96" y="58"/>
                </a:lnTo>
                <a:close/>
                <a:moveTo>
                  <a:pt x="96" y="82"/>
                </a:moveTo>
                <a:cubicBezTo>
                  <a:pt x="96" y="62"/>
                  <a:pt x="96" y="62"/>
                  <a:pt x="96" y="62"/>
                </a:cubicBezTo>
                <a:cubicBezTo>
                  <a:pt x="78" y="62"/>
                  <a:pt x="78" y="62"/>
                  <a:pt x="78" y="62"/>
                </a:cubicBezTo>
                <a:cubicBezTo>
                  <a:pt x="78" y="82"/>
                  <a:pt x="78" y="82"/>
                  <a:pt x="78" y="82"/>
                </a:cubicBezTo>
                <a:lnTo>
                  <a:pt x="96" y="82"/>
                </a:lnTo>
                <a:close/>
                <a:moveTo>
                  <a:pt x="96" y="104"/>
                </a:moveTo>
                <a:cubicBezTo>
                  <a:pt x="96" y="86"/>
                  <a:pt x="96" y="86"/>
                  <a:pt x="96" y="86"/>
                </a:cubicBezTo>
                <a:cubicBezTo>
                  <a:pt x="78" y="86"/>
                  <a:pt x="78" y="86"/>
                  <a:pt x="78" y="86"/>
                </a:cubicBezTo>
                <a:cubicBezTo>
                  <a:pt x="78" y="104"/>
                  <a:pt x="78" y="104"/>
                  <a:pt x="78" y="104"/>
                </a:cubicBezTo>
                <a:lnTo>
                  <a:pt x="96" y="10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116">
            <a:extLst>
              <a:ext uri="{FF2B5EF4-FFF2-40B4-BE49-F238E27FC236}">
                <a16:creationId xmlns:a16="http://schemas.microsoft.com/office/drawing/2014/main" id="{AE0FDE05-94D6-45FA-88E5-22D7E6561E52}"/>
              </a:ext>
            </a:extLst>
          </p:cNvPr>
          <p:cNvSpPr>
            <a:spLocks noEditPoints="1"/>
          </p:cNvSpPr>
          <p:nvPr userDrawn="1"/>
        </p:nvSpPr>
        <p:spPr bwMode="auto">
          <a:xfrm>
            <a:off x="10720388" y="2847976"/>
            <a:ext cx="420688" cy="376238"/>
          </a:xfrm>
          <a:custGeom>
            <a:avLst/>
            <a:gdLst>
              <a:gd name="T0" fmla="*/ 111 w 112"/>
              <a:gd name="T1" fmla="*/ 24 h 100"/>
              <a:gd name="T2" fmla="*/ 91 w 112"/>
              <a:gd name="T3" fmla="*/ 44 h 100"/>
              <a:gd name="T4" fmla="*/ 90 w 112"/>
              <a:gd name="T5" fmla="*/ 44 h 100"/>
              <a:gd name="T6" fmla="*/ 88 w 112"/>
              <a:gd name="T7" fmla="*/ 42 h 100"/>
              <a:gd name="T8" fmla="*/ 88 w 112"/>
              <a:gd name="T9" fmla="*/ 30 h 100"/>
              <a:gd name="T10" fmla="*/ 72 w 112"/>
              <a:gd name="T11" fmla="*/ 30 h 100"/>
              <a:gd name="T12" fmla="*/ 56 w 112"/>
              <a:gd name="T13" fmla="*/ 43 h 100"/>
              <a:gd name="T14" fmla="*/ 51 w 112"/>
              <a:gd name="T15" fmla="*/ 53 h 100"/>
              <a:gd name="T16" fmla="*/ 16 w 112"/>
              <a:gd name="T17" fmla="*/ 86 h 100"/>
              <a:gd name="T18" fmla="*/ 2 w 112"/>
              <a:gd name="T19" fmla="*/ 86 h 100"/>
              <a:gd name="T20" fmla="*/ 0 w 112"/>
              <a:gd name="T21" fmla="*/ 84 h 100"/>
              <a:gd name="T22" fmla="*/ 0 w 112"/>
              <a:gd name="T23" fmla="*/ 72 h 100"/>
              <a:gd name="T24" fmla="*/ 2 w 112"/>
              <a:gd name="T25" fmla="*/ 70 h 100"/>
              <a:gd name="T26" fmla="*/ 16 w 112"/>
              <a:gd name="T27" fmla="*/ 70 h 100"/>
              <a:gd name="T28" fmla="*/ 32 w 112"/>
              <a:gd name="T29" fmla="*/ 58 h 100"/>
              <a:gd name="T30" fmla="*/ 36 w 112"/>
              <a:gd name="T31" fmla="*/ 47 h 100"/>
              <a:gd name="T32" fmla="*/ 72 w 112"/>
              <a:gd name="T33" fmla="*/ 14 h 100"/>
              <a:gd name="T34" fmla="*/ 88 w 112"/>
              <a:gd name="T35" fmla="*/ 14 h 100"/>
              <a:gd name="T36" fmla="*/ 88 w 112"/>
              <a:gd name="T37" fmla="*/ 2 h 100"/>
              <a:gd name="T38" fmla="*/ 90 w 112"/>
              <a:gd name="T39" fmla="*/ 0 h 100"/>
              <a:gd name="T40" fmla="*/ 91 w 112"/>
              <a:gd name="T41" fmla="*/ 1 h 100"/>
              <a:gd name="T42" fmla="*/ 111 w 112"/>
              <a:gd name="T43" fmla="*/ 21 h 100"/>
              <a:gd name="T44" fmla="*/ 112 w 112"/>
              <a:gd name="T45" fmla="*/ 22 h 100"/>
              <a:gd name="T46" fmla="*/ 111 w 112"/>
              <a:gd name="T47" fmla="*/ 24 h 100"/>
              <a:gd name="T48" fmla="*/ 33 w 112"/>
              <a:gd name="T49" fmla="*/ 45 h 100"/>
              <a:gd name="T50" fmla="*/ 16 w 112"/>
              <a:gd name="T51" fmla="*/ 30 h 100"/>
              <a:gd name="T52" fmla="*/ 2 w 112"/>
              <a:gd name="T53" fmla="*/ 30 h 100"/>
              <a:gd name="T54" fmla="*/ 0 w 112"/>
              <a:gd name="T55" fmla="*/ 28 h 100"/>
              <a:gd name="T56" fmla="*/ 0 w 112"/>
              <a:gd name="T57" fmla="*/ 16 h 100"/>
              <a:gd name="T58" fmla="*/ 2 w 112"/>
              <a:gd name="T59" fmla="*/ 14 h 100"/>
              <a:gd name="T60" fmla="*/ 16 w 112"/>
              <a:gd name="T61" fmla="*/ 14 h 100"/>
              <a:gd name="T62" fmla="*/ 41 w 112"/>
              <a:gd name="T63" fmla="*/ 28 h 100"/>
              <a:gd name="T64" fmla="*/ 33 w 112"/>
              <a:gd name="T65" fmla="*/ 45 h 100"/>
              <a:gd name="T66" fmla="*/ 111 w 112"/>
              <a:gd name="T67" fmla="*/ 79 h 100"/>
              <a:gd name="T68" fmla="*/ 91 w 112"/>
              <a:gd name="T69" fmla="*/ 99 h 100"/>
              <a:gd name="T70" fmla="*/ 90 w 112"/>
              <a:gd name="T71" fmla="*/ 100 h 100"/>
              <a:gd name="T72" fmla="*/ 88 w 112"/>
              <a:gd name="T73" fmla="*/ 98 h 100"/>
              <a:gd name="T74" fmla="*/ 88 w 112"/>
              <a:gd name="T75" fmla="*/ 86 h 100"/>
              <a:gd name="T76" fmla="*/ 46 w 112"/>
              <a:gd name="T77" fmla="*/ 72 h 100"/>
              <a:gd name="T78" fmla="*/ 55 w 112"/>
              <a:gd name="T79" fmla="*/ 55 h 100"/>
              <a:gd name="T80" fmla="*/ 72 w 112"/>
              <a:gd name="T81" fmla="*/ 70 h 100"/>
              <a:gd name="T82" fmla="*/ 88 w 112"/>
              <a:gd name="T83" fmla="*/ 70 h 100"/>
              <a:gd name="T84" fmla="*/ 88 w 112"/>
              <a:gd name="T85" fmla="*/ 58 h 100"/>
              <a:gd name="T86" fmla="*/ 90 w 112"/>
              <a:gd name="T87" fmla="*/ 56 h 100"/>
              <a:gd name="T88" fmla="*/ 91 w 112"/>
              <a:gd name="T89" fmla="*/ 57 h 100"/>
              <a:gd name="T90" fmla="*/ 111 w 112"/>
              <a:gd name="T91" fmla="*/ 77 h 100"/>
              <a:gd name="T92" fmla="*/ 112 w 112"/>
              <a:gd name="T93" fmla="*/ 78 h 100"/>
              <a:gd name="T94" fmla="*/ 111 w 112"/>
              <a:gd name="T95" fmla="*/ 7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2" h="100">
                <a:moveTo>
                  <a:pt x="111" y="24"/>
                </a:moveTo>
                <a:cubicBezTo>
                  <a:pt x="91" y="44"/>
                  <a:pt x="91" y="44"/>
                  <a:pt x="91" y="44"/>
                </a:cubicBezTo>
                <a:cubicBezTo>
                  <a:pt x="91" y="44"/>
                  <a:pt x="90" y="44"/>
                  <a:pt x="90" y="44"/>
                </a:cubicBezTo>
                <a:cubicBezTo>
                  <a:pt x="89" y="44"/>
                  <a:pt x="88" y="43"/>
                  <a:pt x="88" y="42"/>
                </a:cubicBezTo>
                <a:cubicBezTo>
                  <a:pt x="88" y="30"/>
                  <a:pt x="88" y="30"/>
                  <a:pt x="88" y="30"/>
                </a:cubicBezTo>
                <a:cubicBezTo>
                  <a:pt x="72" y="30"/>
                  <a:pt x="72" y="30"/>
                  <a:pt x="72" y="30"/>
                </a:cubicBezTo>
                <a:cubicBezTo>
                  <a:pt x="63" y="30"/>
                  <a:pt x="60" y="36"/>
                  <a:pt x="56" y="43"/>
                </a:cubicBezTo>
                <a:cubicBezTo>
                  <a:pt x="54" y="46"/>
                  <a:pt x="53" y="50"/>
                  <a:pt x="51" y="53"/>
                </a:cubicBezTo>
                <a:cubicBezTo>
                  <a:pt x="44" y="69"/>
                  <a:pt x="36" y="86"/>
                  <a:pt x="16" y="86"/>
                </a:cubicBezTo>
                <a:cubicBezTo>
                  <a:pt x="2" y="86"/>
                  <a:pt x="2" y="86"/>
                  <a:pt x="2" y="86"/>
                </a:cubicBezTo>
                <a:cubicBezTo>
                  <a:pt x="1" y="86"/>
                  <a:pt x="0" y="85"/>
                  <a:pt x="0" y="84"/>
                </a:cubicBezTo>
                <a:cubicBezTo>
                  <a:pt x="0" y="72"/>
                  <a:pt x="0" y="72"/>
                  <a:pt x="0" y="72"/>
                </a:cubicBezTo>
                <a:cubicBezTo>
                  <a:pt x="0" y="71"/>
                  <a:pt x="1" y="70"/>
                  <a:pt x="2" y="70"/>
                </a:cubicBezTo>
                <a:cubicBezTo>
                  <a:pt x="16" y="70"/>
                  <a:pt x="16" y="70"/>
                  <a:pt x="16" y="70"/>
                </a:cubicBezTo>
                <a:cubicBezTo>
                  <a:pt x="24" y="70"/>
                  <a:pt x="28" y="64"/>
                  <a:pt x="32" y="58"/>
                </a:cubicBezTo>
                <a:cubicBezTo>
                  <a:pt x="33" y="54"/>
                  <a:pt x="35" y="51"/>
                  <a:pt x="36" y="47"/>
                </a:cubicBezTo>
                <a:cubicBezTo>
                  <a:pt x="43" y="31"/>
                  <a:pt x="51" y="14"/>
                  <a:pt x="72" y="14"/>
                </a:cubicBezTo>
                <a:cubicBezTo>
                  <a:pt x="88" y="14"/>
                  <a:pt x="88" y="14"/>
                  <a:pt x="88" y="14"/>
                </a:cubicBezTo>
                <a:cubicBezTo>
                  <a:pt x="88" y="2"/>
                  <a:pt x="88" y="2"/>
                  <a:pt x="88" y="2"/>
                </a:cubicBezTo>
                <a:cubicBezTo>
                  <a:pt x="88" y="1"/>
                  <a:pt x="89" y="0"/>
                  <a:pt x="90" y="0"/>
                </a:cubicBezTo>
                <a:cubicBezTo>
                  <a:pt x="90" y="0"/>
                  <a:pt x="91" y="0"/>
                  <a:pt x="91" y="1"/>
                </a:cubicBezTo>
                <a:cubicBezTo>
                  <a:pt x="111" y="21"/>
                  <a:pt x="111" y="21"/>
                  <a:pt x="111" y="21"/>
                </a:cubicBezTo>
                <a:cubicBezTo>
                  <a:pt x="112" y="21"/>
                  <a:pt x="112" y="22"/>
                  <a:pt x="112" y="22"/>
                </a:cubicBezTo>
                <a:cubicBezTo>
                  <a:pt x="112" y="23"/>
                  <a:pt x="112" y="23"/>
                  <a:pt x="111" y="24"/>
                </a:cubicBezTo>
                <a:close/>
                <a:moveTo>
                  <a:pt x="33" y="45"/>
                </a:moveTo>
                <a:cubicBezTo>
                  <a:pt x="29" y="38"/>
                  <a:pt x="25" y="30"/>
                  <a:pt x="16" y="30"/>
                </a:cubicBezTo>
                <a:cubicBezTo>
                  <a:pt x="2" y="30"/>
                  <a:pt x="2" y="30"/>
                  <a:pt x="2" y="30"/>
                </a:cubicBezTo>
                <a:cubicBezTo>
                  <a:pt x="1" y="30"/>
                  <a:pt x="0" y="29"/>
                  <a:pt x="0" y="28"/>
                </a:cubicBezTo>
                <a:cubicBezTo>
                  <a:pt x="0" y="16"/>
                  <a:pt x="0" y="16"/>
                  <a:pt x="0" y="16"/>
                </a:cubicBezTo>
                <a:cubicBezTo>
                  <a:pt x="0" y="15"/>
                  <a:pt x="1" y="14"/>
                  <a:pt x="2" y="14"/>
                </a:cubicBezTo>
                <a:cubicBezTo>
                  <a:pt x="16" y="14"/>
                  <a:pt x="16" y="14"/>
                  <a:pt x="16" y="14"/>
                </a:cubicBezTo>
                <a:cubicBezTo>
                  <a:pt x="27" y="14"/>
                  <a:pt x="35" y="19"/>
                  <a:pt x="41" y="28"/>
                </a:cubicBezTo>
                <a:cubicBezTo>
                  <a:pt x="38" y="34"/>
                  <a:pt x="35" y="39"/>
                  <a:pt x="33" y="45"/>
                </a:cubicBezTo>
                <a:close/>
                <a:moveTo>
                  <a:pt x="111" y="79"/>
                </a:moveTo>
                <a:cubicBezTo>
                  <a:pt x="91" y="99"/>
                  <a:pt x="91" y="99"/>
                  <a:pt x="91" y="99"/>
                </a:cubicBezTo>
                <a:cubicBezTo>
                  <a:pt x="91" y="100"/>
                  <a:pt x="90" y="100"/>
                  <a:pt x="90" y="100"/>
                </a:cubicBezTo>
                <a:cubicBezTo>
                  <a:pt x="89" y="100"/>
                  <a:pt x="88" y="99"/>
                  <a:pt x="88" y="98"/>
                </a:cubicBezTo>
                <a:cubicBezTo>
                  <a:pt x="88" y="86"/>
                  <a:pt x="88" y="86"/>
                  <a:pt x="88" y="86"/>
                </a:cubicBezTo>
                <a:cubicBezTo>
                  <a:pt x="69" y="86"/>
                  <a:pt x="58" y="88"/>
                  <a:pt x="46" y="72"/>
                </a:cubicBezTo>
                <a:cubicBezTo>
                  <a:pt x="50" y="67"/>
                  <a:pt x="52" y="61"/>
                  <a:pt x="55" y="55"/>
                </a:cubicBezTo>
                <a:cubicBezTo>
                  <a:pt x="58" y="63"/>
                  <a:pt x="62" y="70"/>
                  <a:pt x="72" y="70"/>
                </a:cubicBezTo>
                <a:cubicBezTo>
                  <a:pt x="88" y="70"/>
                  <a:pt x="88" y="70"/>
                  <a:pt x="88" y="70"/>
                </a:cubicBezTo>
                <a:cubicBezTo>
                  <a:pt x="88" y="58"/>
                  <a:pt x="88" y="58"/>
                  <a:pt x="88" y="58"/>
                </a:cubicBezTo>
                <a:cubicBezTo>
                  <a:pt x="88" y="57"/>
                  <a:pt x="89" y="56"/>
                  <a:pt x="90" y="56"/>
                </a:cubicBezTo>
                <a:cubicBezTo>
                  <a:pt x="90" y="56"/>
                  <a:pt x="91" y="56"/>
                  <a:pt x="91" y="57"/>
                </a:cubicBezTo>
                <a:cubicBezTo>
                  <a:pt x="111" y="77"/>
                  <a:pt x="111" y="77"/>
                  <a:pt x="111" y="77"/>
                </a:cubicBezTo>
                <a:cubicBezTo>
                  <a:pt x="112" y="77"/>
                  <a:pt x="112" y="78"/>
                  <a:pt x="112" y="78"/>
                </a:cubicBezTo>
                <a:cubicBezTo>
                  <a:pt x="112" y="79"/>
                  <a:pt x="112" y="79"/>
                  <a:pt x="111" y="79"/>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117">
            <a:extLst>
              <a:ext uri="{FF2B5EF4-FFF2-40B4-BE49-F238E27FC236}">
                <a16:creationId xmlns:a16="http://schemas.microsoft.com/office/drawing/2014/main" id="{40C87D01-7B2F-49F5-88FB-FDA05DCAFDF7}"/>
              </a:ext>
            </a:extLst>
          </p:cNvPr>
          <p:cNvSpPr>
            <a:spLocks/>
          </p:cNvSpPr>
          <p:nvPr userDrawn="1"/>
        </p:nvSpPr>
        <p:spPr bwMode="auto">
          <a:xfrm>
            <a:off x="1039813" y="3648076"/>
            <a:ext cx="420688" cy="361950"/>
          </a:xfrm>
          <a:custGeom>
            <a:avLst/>
            <a:gdLst>
              <a:gd name="T0" fmla="*/ 56 w 112"/>
              <a:gd name="T1" fmla="*/ 80 h 96"/>
              <a:gd name="T2" fmla="*/ 47 w 112"/>
              <a:gd name="T3" fmla="*/ 79 h 96"/>
              <a:gd name="T4" fmla="*/ 18 w 112"/>
              <a:gd name="T5" fmla="*/ 95 h 96"/>
              <a:gd name="T6" fmla="*/ 11 w 112"/>
              <a:gd name="T7" fmla="*/ 96 h 96"/>
              <a:gd name="T8" fmla="*/ 8 w 112"/>
              <a:gd name="T9" fmla="*/ 94 h 96"/>
              <a:gd name="T10" fmla="*/ 8 w 112"/>
              <a:gd name="T11" fmla="*/ 93 h 96"/>
              <a:gd name="T12" fmla="*/ 9 w 112"/>
              <a:gd name="T13" fmla="*/ 90 h 96"/>
              <a:gd name="T14" fmla="*/ 21 w 112"/>
              <a:gd name="T15" fmla="*/ 71 h 96"/>
              <a:gd name="T16" fmla="*/ 0 w 112"/>
              <a:gd name="T17" fmla="*/ 40 h 96"/>
              <a:gd name="T18" fmla="*/ 56 w 112"/>
              <a:gd name="T19" fmla="*/ 0 h 96"/>
              <a:gd name="T20" fmla="*/ 112 w 112"/>
              <a:gd name="T21" fmla="*/ 40 h 96"/>
              <a:gd name="T22" fmla="*/ 56 w 112"/>
              <a:gd name="T23"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2" h="96">
                <a:moveTo>
                  <a:pt x="56" y="80"/>
                </a:moveTo>
                <a:cubicBezTo>
                  <a:pt x="53" y="80"/>
                  <a:pt x="49" y="80"/>
                  <a:pt x="47" y="79"/>
                </a:cubicBezTo>
                <a:cubicBezTo>
                  <a:pt x="38" y="87"/>
                  <a:pt x="29" y="92"/>
                  <a:pt x="18" y="95"/>
                </a:cubicBezTo>
                <a:cubicBezTo>
                  <a:pt x="16" y="95"/>
                  <a:pt x="13" y="96"/>
                  <a:pt x="11" y="96"/>
                </a:cubicBezTo>
                <a:cubicBezTo>
                  <a:pt x="9" y="96"/>
                  <a:pt x="8" y="95"/>
                  <a:pt x="8" y="94"/>
                </a:cubicBezTo>
                <a:cubicBezTo>
                  <a:pt x="8" y="93"/>
                  <a:pt x="8" y="93"/>
                  <a:pt x="8" y="93"/>
                </a:cubicBezTo>
                <a:cubicBezTo>
                  <a:pt x="7" y="92"/>
                  <a:pt x="8" y="91"/>
                  <a:pt x="9" y="90"/>
                </a:cubicBezTo>
                <a:cubicBezTo>
                  <a:pt x="13" y="85"/>
                  <a:pt x="18" y="82"/>
                  <a:pt x="21" y="71"/>
                </a:cubicBezTo>
                <a:cubicBezTo>
                  <a:pt x="8" y="64"/>
                  <a:pt x="0" y="53"/>
                  <a:pt x="0" y="40"/>
                </a:cubicBezTo>
                <a:cubicBezTo>
                  <a:pt x="0" y="18"/>
                  <a:pt x="25" y="0"/>
                  <a:pt x="56" y="0"/>
                </a:cubicBezTo>
                <a:cubicBezTo>
                  <a:pt x="87" y="0"/>
                  <a:pt x="112" y="18"/>
                  <a:pt x="112" y="40"/>
                </a:cubicBezTo>
                <a:cubicBezTo>
                  <a:pt x="112" y="62"/>
                  <a:pt x="87" y="80"/>
                  <a:pt x="56" y="8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118">
            <a:extLst>
              <a:ext uri="{FF2B5EF4-FFF2-40B4-BE49-F238E27FC236}">
                <a16:creationId xmlns:a16="http://schemas.microsoft.com/office/drawing/2014/main" id="{6F298FB2-9BF0-4E14-9A4C-12BAB7A62B4A}"/>
              </a:ext>
            </a:extLst>
          </p:cNvPr>
          <p:cNvSpPr>
            <a:spLocks noEditPoints="1"/>
          </p:cNvSpPr>
          <p:nvPr userDrawn="1"/>
        </p:nvSpPr>
        <p:spPr bwMode="auto">
          <a:xfrm>
            <a:off x="1700213" y="3648076"/>
            <a:ext cx="390525" cy="331788"/>
          </a:xfrm>
          <a:custGeom>
            <a:avLst/>
            <a:gdLst>
              <a:gd name="T0" fmla="*/ 104 w 104"/>
              <a:gd name="T1" fmla="*/ 44 h 88"/>
              <a:gd name="T2" fmla="*/ 100 w 104"/>
              <a:gd name="T3" fmla="*/ 48 h 88"/>
              <a:gd name="T4" fmla="*/ 35 w 104"/>
              <a:gd name="T5" fmla="*/ 56 h 88"/>
              <a:gd name="T6" fmla="*/ 36 w 104"/>
              <a:gd name="T7" fmla="*/ 60 h 88"/>
              <a:gd name="T8" fmla="*/ 34 w 104"/>
              <a:gd name="T9" fmla="*/ 64 h 88"/>
              <a:gd name="T10" fmla="*/ 92 w 104"/>
              <a:gd name="T11" fmla="*/ 64 h 88"/>
              <a:gd name="T12" fmla="*/ 96 w 104"/>
              <a:gd name="T13" fmla="*/ 68 h 88"/>
              <a:gd name="T14" fmla="*/ 92 w 104"/>
              <a:gd name="T15" fmla="*/ 72 h 88"/>
              <a:gd name="T16" fmla="*/ 28 w 104"/>
              <a:gd name="T17" fmla="*/ 72 h 88"/>
              <a:gd name="T18" fmla="*/ 24 w 104"/>
              <a:gd name="T19" fmla="*/ 68 h 88"/>
              <a:gd name="T20" fmla="*/ 28 w 104"/>
              <a:gd name="T21" fmla="*/ 59 h 88"/>
              <a:gd name="T22" fmla="*/ 17 w 104"/>
              <a:gd name="T23" fmla="*/ 8 h 88"/>
              <a:gd name="T24" fmla="*/ 4 w 104"/>
              <a:gd name="T25" fmla="*/ 8 h 88"/>
              <a:gd name="T26" fmla="*/ 0 w 104"/>
              <a:gd name="T27" fmla="*/ 4 h 88"/>
              <a:gd name="T28" fmla="*/ 4 w 104"/>
              <a:gd name="T29" fmla="*/ 0 h 88"/>
              <a:gd name="T30" fmla="*/ 20 w 104"/>
              <a:gd name="T31" fmla="*/ 0 h 88"/>
              <a:gd name="T32" fmla="*/ 25 w 104"/>
              <a:gd name="T33" fmla="*/ 8 h 88"/>
              <a:gd name="T34" fmla="*/ 100 w 104"/>
              <a:gd name="T35" fmla="*/ 8 h 88"/>
              <a:gd name="T36" fmla="*/ 104 w 104"/>
              <a:gd name="T37" fmla="*/ 12 h 88"/>
              <a:gd name="T38" fmla="*/ 104 w 104"/>
              <a:gd name="T39" fmla="*/ 44 h 88"/>
              <a:gd name="T40" fmla="*/ 32 w 104"/>
              <a:gd name="T41" fmla="*/ 88 h 88"/>
              <a:gd name="T42" fmla="*/ 24 w 104"/>
              <a:gd name="T43" fmla="*/ 80 h 88"/>
              <a:gd name="T44" fmla="*/ 32 w 104"/>
              <a:gd name="T45" fmla="*/ 72 h 88"/>
              <a:gd name="T46" fmla="*/ 40 w 104"/>
              <a:gd name="T47" fmla="*/ 80 h 88"/>
              <a:gd name="T48" fmla="*/ 32 w 104"/>
              <a:gd name="T49" fmla="*/ 88 h 88"/>
              <a:gd name="T50" fmla="*/ 88 w 104"/>
              <a:gd name="T51" fmla="*/ 88 h 88"/>
              <a:gd name="T52" fmla="*/ 80 w 104"/>
              <a:gd name="T53" fmla="*/ 80 h 88"/>
              <a:gd name="T54" fmla="*/ 88 w 104"/>
              <a:gd name="T55" fmla="*/ 72 h 88"/>
              <a:gd name="T56" fmla="*/ 96 w 104"/>
              <a:gd name="T57" fmla="*/ 80 h 88"/>
              <a:gd name="T58" fmla="*/ 88 w 104"/>
              <a:gd name="T59"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4" h="88">
                <a:moveTo>
                  <a:pt x="104" y="44"/>
                </a:moveTo>
                <a:cubicBezTo>
                  <a:pt x="104" y="46"/>
                  <a:pt x="102" y="48"/>
                  <a:pt x="100" y="48"/>
                </a:cubicBezTo>
                <a:cubicBezTo>
                  <a:pt x="35" y="56"/>
                  <a:pt x="35" y="56"/>
                  <a:pt x="35" y="56"/>
                </a:cubicBezTo>
                <a:cubicBezTo>
                  <a:pt x="35" y="57"/>
                  <a:pt x="36" y="58"/>
                  <a:pt x="36" y="60"/>
                </a:cubicBezTo>
                <a:cubicBezTo>
                  <a:pt x="36" y="61"/>
                  <a:pt x="35" y="63"/>
                  <a:pt x="34" y="64"/>
                </a:cubicBezTo>
                <a:cubicBezTo>
                  <a:pt x="92" y="64"/>
                  <a:pt x="92" y="64"/>
                  <a:pt x="92" y="64"/>
                </a:cubicBezTo>
                <a:cubicBezTo>
                  <a:pt x="94" y="64"/>
                  <a:pt x="96" y="66"/>
                  <a:pt x="96" y="68"/>
                </a:cubicBezTo>
                <a:cubicBezTo>
                  <a:pt x="96" y="70"/>
                  <a:pt x="94" y="72"/>
                  <a:pt x="92" y="72"/>
                </a:cubicBezTo>
                <a:cubicBezTo>
                  <a:pt x="28" y="72"/>
                  <a:pt x="28" y="72"/>
                  <a:pt x="28" y="72"/>
                </a:cubicBezTo>
                <a:cubicBezTo>
                  <a:pt x="26" y="72"/>
                  <a:pt x="24" y="70"/>
                  <a:pt x="24" y="68"/>
                </a:cubicBezTo>
                <a:cubicBezTo>
                  <a:pt x="24" y="66"/>
                  <a:pt x="27" y="61"/>
                  <a:pt x="28" y="59"/>
                </a:cubicBezTo>
                <a:cubicBezTo>
                  <a:pt x="17" y="8"/>
                  <a:pt x="17" y="8"/>
                  <a:pt x="17" y="8"/>
                </a:cubicBezTo>
                <a:cubicBezTo>
                  <a:pt x="4" y="8"/>
                  <a:pt x="4" y="8"/>
                  <a:pt x="4" y="8"/>
                </a:cubicBezTo>
                <a:cubicBezTo>
                  <a:pt x="2" y="8"/>
                  <a:pt x="0" y="6"/>
                  <a:pt x="0" y="4"/>
                </a:cubicBezTo>
                <a:cubicBezTo>
                  <a:pt x="0" y="2"/>
                  <a:pt x="2" y="0"/>
                  <a:pt x="4" y="0"/>
                </a:cubicBezTo>
                <a:cubicBezTo>
                  <a:pt x="20" y="0"/>
                  <a:pt x="20" y="0"/>
                  <a:pt x="20" y="0"/>
                </a:cubicBezTo>
                <a:cubicBezTo>
                  <a:pt x="24" y="0"/>
                  <a:pt x="24" y="5"/>
                  <a:pt x="25" y="8"/>
                </a:cubicBezTo>
                <a:cubicBezTo>
                  <a:pt x="100" y="8"/>
                  <a:pt x="100" y="8"/>
                  <a:pt x="100" y="8"/>
                </a:cubicBezTo>
                <a:cubicBezTo>
                  <a:pt x="102" y="8"/>
                  <a:pt x="104" y="10"/>
                  <a:pt x="104" y="12"/>
                </a:cubicBezTo>
                <a:lnTo>
                  <a:pt x="104" y="44"/>
                </a:lnTo>
                <a:close/>
                <a:moveTo>
                  <a:pt x="32" y="88"/>
                </a:moveTo>
                <a:cubicBezTo>
                  <a:pt x="28" y="88"/>
                  <a:pt x="24" y="84"/>
                  <a:pt x="24" y="80"/>
                </a:cubicBezTo>
                <a:cubicBezTo>
                  <a:pt x="24" y="76"/>
                  <a:pt x="28" y="72"/>
                  <a:pt x="32" y="72"/>
                </a:cubicBezTo>
                <a:cubicBezTo>
                  <a:pt x="36" y="72"/>
                  <a:pt x="40" y="76"/>
                  <a:pt x="40" y="80"/>
                </a:cubicBezTo>
                <a:cubicBezTo>
                  <a:pt x="40" y="84"/>
                  <a:pt x="36" y="88"/>
                  <a:pt x="32" y="88"/>
                </a:cubicBezTo>
                <a:close/>
                <a:moveTo>
                  <a:pt x="88" y="88"/>
                </a:moveTo>
                <a:cubicBezTo>
                  <a:pt x="83" y="88"/>
                  <a:pt x="80" y="84"/>
                  <a:pt x="80" y="80"/>
                </a:cubicBezTo>
                <a:cubicBezTo>
                  <a:pt x="80" y="76"/>
                  <a:pt x="83" y="72"/>
                  <a:pt x="88" y="72"/>
                </a:cubicBezTo>
                <a:cubicBezTo>
                  <a:pt x="92" y="72"/>
                  <a:pt x="96" y="76"/>
                  <a:pt x="96" y="80"/>
                </a:cubicBezTo>
                <a:cubicBezTo>
                  <a:pt x="96" y="84"/>
                  <a:pt x="92" y="88"/>
                  <a:pt x="88" y="8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19">
            <a:extLst>
              <a:ext uri="{FF2B5EF4-FFF2-40B4-BE49-F238E27FC236}">
                <a16:creationId xmlns:a16="http://schemas.microsoft.com/office/drawing/2014/main" id="{6BA231A7-5096-48D3-9345-8DE0941C56F1}"/>
              </a:ext>
            </a:extLst>
          </p:cNvPr>
          <p:cNvSpPr>
            <a:spLocks/>
          </p:cNvSpPr>
          <p:nvPr userDrawn="1"/>
        </p:nvSpPr>
        <p:spPr bwMode="auto">
          <a:xfrm>
            <a:off x="2346326" y="3619501"/>
            <a:ext cx="390525" cy="330200"/>
          </a:xfrm>
          <a:custGeom>
            <a:avLst/>
            <a:gdLst>
              <a:gd name="T0" fmla="*/ 104 w 104"/>
              <a:gd name="T1" fmla="*/ 74 h 88"/>
              <a:gd name="T2" fmla="*/ 90 w 104"/>
              <a:gd name="T3" fmla="*/ 88 h 88"/>
              <a:gd name="T4" fmla="*/ 14 w 104"/>
              <a:gd name="T5" fmla="*/ 88 h 88"/>
              <a:gd name="T6" fmla="*/ 0 w 104"/>
              <a:gd name="T7" fmla="*/ 74 h 88"/>
              <a:gd name="T8" fmla="*/ 0 w 104"/>
              <a:gd name="T9" fmla="*/ 14 h 88"/>
              <a:gd name="T10" fmla="*/ 14 w 104"/>
              <a:gd name="T11" fmla="*/ 0 h 88"/>
              <a:gd name="T12" fmla="*/ 34 w 104"/>
              <a:gd name="T13" fmla="*/ 0 h 88"/>
              <a:gd name="T14" fmla="*/ 48 w 104"/>
              <a:gd name="T15" fmla="*/ 14 h 88"/>
              <a:gd name="T16" fmla="*/ 48 w 104"/>
              <a:gd name="T17" fmla="*/ 16 h 88"/>
              <a:gd name="T18" fmla="*/ 90 w 104"/>
              <a:gd name="T19" fmla="*/ 16 h 88"/>
              <a:gd name="T20" fmla="*/ 104 w 104"/>
              <a:gd name="T21" fmla="*/ 30 h 88"/>
              <a:gd name="T22" fmla="*/ 104 w 104"/>
              <a:gd name="T23" fmla="*/ 7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 h="88">
                <a:moveTo>
                  <a:pt x="104" y="74"/>
                </a:moveTo>
                <a:cubicBezTo>
                  <a:pt x="104" y="82"/>
                  <a:pt x="97" y="88"/>
                  <a:pt x="90" y="88"/>
                </a:cubicBezTo>
                <a:cubicBezTo>
                  <a:pt x="14" y="88"/>
                  <a:pt x="14" y="88"/>
                  <a:pt x="14" y="88"/>
                </a:cubicBezTo>
                <a:cubicBezTo>
                  <a:pt x="6" y="88"/>
                  <a:pt x="0" y="82"/>
                  <a:pt x="0" y="74"/>
                </a:cubicBezTo>
                <a:cubicBezTo>
                  <a:pt x="0" y="14"/>
                  <a:pt x="0" y="14"/>
                  <a:pt x="0" y="14"/>
                </a:cubicBezTo>
                <a:cubicBezTo>
                  <a:pt x="0" y="6"/>
                  <a:pt x="6" y="0"/>
                  <a:pt x="14" y="0"/>
                </a:cubicBezTo>
                <a:cubicBezTo>
                  <a:pt x="34" y="0"/>
                  <a:pt x="34" y="0"/>
                  <a:pt x="34" y="0"/>
                </a:cubicBezTo>
                <a:cubicBezTo>
                  <a:pt x="42" y="0"/>
                  <a:pt x="48" y="6"/>
                  <a:pt x="48" y="14"/>
                </a:cubicBezTo>
                <a:cubicBezTo>
                  <a:pt x="48" y="16"/>
                  <a:pt x="48" y="16"/>
                  <a:pt x="48" y="16"/>
                </a:cubicBezTo>
                <a:cubicBezTo>
                  <a:pt x="90" y="16"/>
                  <a:pt x="90" y="16"/>
                  <a:pt x="90" y="16"/>
                </a:cubicBezTo>
                <a:cubicBezTo>
                  <a:pt x="97" y="16"/>
                  <a:pt x="104" y="22"/>
                  <a:pt x="104" y="30"/>
                </a:cubicBezTo>
                <a:lnTo>
                  <a:pt x="104" y="7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20">
            <a:extLst>
              <a:ext uri="{FF2B5EF4-FFF2-40B4-BE49-F238E27FC236}">
                <a16:creationId xmlns:a16="http://schemas.microsoft.com/office/drawing/2014/main" id="{1609B4E5-094C-4B7D-9B4C-55EC4F76AEE6}"/>
              </a:ext>
            </a:extLst>
          </p:cNvPr>
          <p:cNvSpPr>
            <a:spLocks noEditPoints="1"/>
          </p:cNvSpPr>
          <p:nvPr userDrawn="1"/>
        </p:nvSpPr>
        <p:spPr bwMode="auto">
          <a:xfrm>
            <a:off x="2962276" y="3619501"/>
            <a:ext cx="438150" cy="330200"/>
          </a:xfrm>
          <a:custGeom>
            <a:avLst/>
            <a:gdLst>
              <a:gd name="T0" fmla="*/ 96 w 117"/>
              <a:gd name="T1" fmla="*/ 40 h 88"/>
              <a:gd name="T2" fmla="*/ 44 w 117"/>
              <a:gd name="T3" fmla="*/ 40 h 88"/>
              <a:gd name="T4" fmla="*/ 21 w 117"/>
              <a:gd name="T5" fmla="*/ 50 h 88"/>
              <a:gd name="T6" fmla="*/ 0 w 117"/>
              <a:gd name="T7" fmla="*/ 75 h 88"/>
              <a:gd name="T8" fmla="*/ 0 w 117"/>
              <a:gd name="T9" fmla="*/ 76 h 88"/>
              <a:gd name="T10" fmla="*/ 0 w 117"/>
              <a:gd name="T11" fmla="*/ 74 h 88"/>
              <a:gd name="T12" fmla="*/ 0 w 117"/>
              <a:gd name="T13" fmla="*/ 14 h 88"/>
              <a:gd name="T14" fmla="*/ 14 w 117"/>
              <a:gd name="T15" fmla="*/ 0 h 88"/>
              <a:gd name="T16" fmla="*/ 34 w 117"/>
              <a:gd name="T17" fmla="*/ 0 h 88"/>
              <a:gd name="T18" fmla="*/ 48 w 117"/>
              <a:gd name="T19" fmla="*/ 14 h 88"/>
              <a:gd name="T20" fmla="*/ 48 w 117"/>
              <a:gd name="T21" fmla="*/ 16 h 88"/>
              <a:gd name="T22" fmla="*/ 82 w 117"/>
              <a:gd name="T23" fmla="*/ 16 h 88"/>
              <a:gd name="T24" fmla="*/ 96 w 117"/>
              <a:gd name="T25" fmla="*/ 30 h 88"/>
              <a:gd name="T26" fmla="*/ 96 w 117"/>
              <a:gd name="T27" fmla="*/ 40 h 88"/>
              <a:gd name="T28" fmla="*/ 115 w 117"/>
              <a:gd name="T29" fmla="*/ 56 h 88"/>
              <a:gd name="T30" fmla="*/ 94 w 117"/>
              <a:gd name="T31" fmla="*/ 80 h 88"/>
              <a:gd name="T32" fmla="*/ 78 w 117"/>
              <a:gd name="T33" fmla="*/ 88 h 88"/>
              <a:gd name="T34" fmla="*/ 10 w 117"/>
              <a:gd name="T35" fmla="*/ 88 h 88"/>
              <a:gd name="T36" fmla="*/ 4 w 117"/>
              <a:gd name="T37" fmla="*/ 84 h 88"/>
              <a:gd name="T38" fmla="*/ 6 w 117"/>
              <a:gd name="T39" fmla="*/ 80 h 88"/>
              <a:gd name="T40" fmla="*/ 27 w 117"/>
              <a:gd name="T41" fmla="*/ 56 h 88"/>
              <a:gd name="T42" fmla="*/ 44 w 117"/>
              <a:gd name="T43" fmla="*/ 48 h 88"/>
              <a:gd name="T44" fmla="*/ 112 w 117"/>
              <a:gd name="T45" fmla="*/ 48 h 88"/>
              <a:gd name="T46" fmla="*/ 117 w 117"/>
              <a:gd name="T47" fmla="*/ 51 h 88"/>
              <a:gd name="T48" fmla="*/ 115 w 117"/>
              <a:gd name="T49" fmla="*/ 5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7" h="88">
                <a:moveTo>
                  <a:pt x="96" y="40"/>
                </a:moveTo>
                <a:cubicBezTo>
                  <a:pt x="44" y="40"/>
                  <a:pt x="44" y="40"/>
                  <a:pt x="44" y="40"/>
                </a:cubicBezTo>
                <a:cubicBezTo>
                  <a:pt x="36" y="40"/>
                  <a:pt x="26" y="44"/>
                  <a:pt x="21" y="50"/>
                </a:cubicBezTo>
                <a:cubicBezTo>
                  <a:pt x="0" y="75"/>
                  <a:pt x="0" y="75"/>
                  <a:pt x="0" y="75"/>
                </a:cubicBezTo>
                <a:cubicBezTo>
                  <a:pt x="0" y="76"/>
                  <a:pt x="0" y="76"/>
                  <a:pt x="0" y="76"/>
                </a:cubicBezTo>
                <a:cubicBezTo>
                  <a:pt x="0" y="75"/>
                  <a:pt x="0" y="74"/>
                  <a:pt x="0" y="74"/>
                </a:cubicBezTo>
                <a:cubicBezTo>
                  <a:pt x="0" y="14"/>
                  <a:pt x="0" y="14"/>
                  <a:pt x="0" y="14"/>
                </a:cubicBezTo>
                <a:cubicBezTo>
                  <a:pt x="0" y="6"/>
                  <a:pt x="6" y="0"/>
                  <a:pt x="14" y="0"/>
                </a:cubicBezTo>
                <a:cubicBezTo>
                  <a:pt x="34" y="0"/>
                  <a:pt x="34" y="0"/>
                  <a:pt x="34" y="0"/>
                </a:cubicBezTo>
                <a:cubicBezTo>
                  <a:pt x="41" y="0"/>
                  <a:pt x="48" y="6"/>
                  <a:pt x="48" y="14"/>
                </a:cubicBezTo>
                <a:cubicBezTo>
                  <a:pt x="48" y="16"/>
                  <a:pt x="48" y="16"/>
                  <a:pt x="48" y="16"/>
                </a:cubicBezTo>
                <a:cubicBezTo>
                  <a:pt x="82" y="16"/>
                  <a:pt x="82" y="16"/>
                  <a:pt x="82" y="16"/>
                </a:cubicBezTo>
                <a:cubicBezTo>
                  <a:pt x="89" y="16"/>
                  <a:pt x="96" y="22"/>
                  <a:pt x="96" y="30"/>
                </a:cubicBezTo>
                <a:lnTo>
                  <a:pt x="96" y="40"/>
                </a:lnTo>
                <a:close/>
                <a:moveTo>
                  <a:pt x="115" y="56"/>
                </a:moveTo>
                <a:cubicBezTo>
                  <a:pt x="94" y="80"/>
                  <a:pt x="94" y="80"/>
                  <a:pt x="94" y="80"/>
                </a:cubicBezTo>
                <a:cubicBezTo>
                  <a:pt x="90" y="85"/>
                  <a:pt x="83" y="88"/>
                  <a:pt x="78" y="88"/>
                </a:cubicBezTo>
                <a:cubicBezTo>
                  <a:pt x="10" y="88"/>
                  <a:pt x="10" y="88"/>
                  <a:pt x="10" y="88"/>
                </a:cubicBezTo>
                <a:cubicBezTo>
                  <a:pt x="7" y="88"/>
                  <a:pt x="4" y="87"/>
                  <a:pt x="4" y="84"/>
                </a:cubicBezTo>
                <a:cubicBezTo>
                  <a:pt x="4" y="83"/>
                  <a:pt x="5" y="81"/>
                  <a:pt x="6" y="80"/>
                </a:cubicBezTo>
                <a:cubicBezTo>
                  <a:pt x="27" y="56"/>
                  <a:pt x="27" y="56"/>
                  <a:pt x="27" y="56"/>
                </a:cubicBezTo>
                <a:cubicBezTo>
                  <a:pt x="31" y="51"/>
                  <a:pt x="38" y="48"/>
                  <a:pt x="44" y="48"/>
                </a:cubicBezTo>
                <a:cubicBezTo>
                  <a:pt x="112" y="48"/>
                  <a:pt x="112" y="48"/>
                  <a:pt x="112" y="48"/>
                </a:cubicBezTo>
                <a:cubicBezTo>
                  <a:pt x="114" y="48"/>
                  <a:pt x="117" y="49"/>
                  <a:pt x="117" y="51"/>
                </a:cubicBezTo>
                <a:cubicBezTo>
                  <a:pt x="117" y="53"/>
                  <a:pt x="116" y="54"/>
                  <a:pt x="115" y="56"/>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121">
            <a:extLst>
              <a:ext uri="{FF2B5EF4-FFF2-40B4-BE49-F238E27FC236}">
                <a16:creationId xmlns:a16="http://schemas.microsoft.com/office/drawing/2014/main" id="{7F6341B8-DAB6-490C-959A-7D29A5588839}"/>
              </a:ext>
            </a:extLst>
          </p:cNvPr>
          <p:cNvSpPr>
            <a:spLocks noEditPoints="1"/>
          </p:cNvSpPr>
          <p:nvPr userDrawn="1"/>
        </p:nvSpPr>
        <p:spPr bwMode="auto">
          <a:xfrm>
            <a:off x="3592513" y="3619501"/>
            <a:ext cx="481013" cy="360363"/>
          </a:xfrm>
          <a:custGeom>
            <a:avLst/>
            <a:gdLst>
              <a:gd name="T0" fmla="*/ 303 w 303"/>
              <a:gd name="T1" fmla="*/ 227 h 227"/>
              <a:gd name="T2" fmla="*/ 0 w 303"/>
              <a:gd name="T3" fmla="*/ 227 h 227"/>
              <a:gd name="T4" fmla="*/ 0 w 303"/>
              <a:gd name="T5" fmla="*/ 0 h 227"/>
              <a:gd name="T6" fmla="*/ 19 w 303"/>
              <a:gd name="T7" fmla="*/ 0 h 227"/>
              <a:gd name="T8" fmla="*/ 19 w 303"/>
              <a:gd name="T9" fmla="*/ 208 h 227"/>
              <a:gd name="T10" fmla="*/ 303 w 303"/>
              <a:gd name="T11" fmla="*/ 208 h 227"/>
              <a:gd name="T12" fmla="*/ 303 w 303"/>
              <a:gd name="T13" fmla="*/ 227 h 227"/>
              <a:gd name="T14" fmla="*/ 94 w 303"/>
              <a:gd name="T15" fmla="*/ 189 h 227"/>
              <a:gd name="T16" fmla="*/ 57 w 303"/>
              <a:gd name="T17" fmla="*/ 189 h 227"/>
              <a:gd name="T18" fmla="*/ 57 w 303"/>
              <a:gd name="T19" fmla="*/ 113 h 227"/>
              <a:gd name="T20" fmla="*/ 94 w 303"/>
              <a:gd name="T21" fmla="*/ 113 h 227"/>
              <a:gd name="T22" fmla="*/ 94 w 303"/>
              <a:gd name="T23" fmla="*/ 189 h 227"/>
              <a:gd name="T24" fmla="*/ 151 w 303"/>
              <a:gd name="T25" fmla="*/ 189 h 227"/>
              <a:gd name="T26" fmla="*/ 113 w 303"/>
              <a:gd name="T27" fmla="*/ 189 h 227"/>
              <a:gd name="T28" fmla="*/ 113 w 303"/>
              <a:gd name="T29" fmla="*/ 37 h 227"/>
              <a:gd name="T30" fmla="*/ 151 w 303"/>
              <a:gd name="T31" fmla="*/ 37 h 227"/>
              <a:gd name="T32" fmla="*/ 151 w 303"/>
              <a:gd name="T33" fmla="*/ 189 h 227"/>
              <a:gd name="T34" fmla="*/ 208 w 303"/>
              <a:gd name="T35" fmla="*/ 189 h 227"/>
              <a:gd name="T36" fmla="*/ 170 w 303"/>
              <a:gd name="T37" fmla="*/ 189 h 227"/>
              <a:gd name="T38" fmla="*/ 170 w 303"/>
              <a:gd name="T39" fmla="*/ 75 h 227"/>
              <a:gd name="T40" fmla="*/ 208 w 303"/>
              <a:gd name="T41" fmla="*/ 75 h 227"/>
              <a:gd name="T42" fmla="*/ 208 w 303"/>
              <a:gd name="T43" fmla="*/ 189 h 227"/>
              <a:gd name="T44" fmla="*/ 265 w 303"/>
              <a:gd name="T45" fmla="*/ 189 h 227"/>
              <a:gd name="T46" fmla="*/ 227 w 303"/>
              <a:gd name="T47" fmla="*/ 189 h 227"/>
              <a:gd name="T48" fmla="*/ 227 w 303"/>
              <a:gd name="T49" fmla="*/ 18 h 227"/>
              <a:gd name="T50" fmla="*/ 265 w 303"/>
              <a:gd name="T51" fmla="*/ 18 h 227"/>
              <a:gd name="T52" fmla="*/ 265 w 303"/>
              <a:gd name="T53" fmla="*/ 189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03" h="227">
                <a:moveTo>
                  <a:pt x="303" y="227"/>
                </a:moveTo>
                <a:lnTo>
                  <a:pt x="0" y="227"/>
                </a:lnTo>
                <a:lnTo>
                  <a:pt x="0" y="0"/>
                </a:lnTo>
                <a:lnTo>
                  <a:pt x="19" y="0"/>
                </a:lnTo>
                <a:lnTo>
                  <a:pt x="19" y="208"/>
                </a:lnTo>
                <a:lnTo>
                  <a:pt x="303" y="208"/>
                </a:lnTo>
                <a:lnTo>
                  <a:pt x="303" y="227"/>
                </a:lnTo>
                <a:close/>
                <a:moveTo>
                  <a:pt x="94" y="189"/>
                </a:moveTo>
                <a:lnTo>
                  <a:pt x="57" y="189"/>
                </a:lnTo>
                <a:lnTo>
                  <a:pt x="57" y="113"/>
                </a:lnTo>
                <a:lnTo>
                  <a:pt x="94" y="113"/>
                </a:lnTo>
                <a:lnTo>
                  <a:pt x="94" y="189"/>
                </a:lnTo>
                <a:close/>
                <a:moveTo>
                  <a:pt x="151" y="189"/>
                </a:moveTo>
                <a:lnTo>
                  <a:pt x="113" y="189"/>
                </a:lnTo>
                <a:lnTo>
                  <a:pt x="113" y="37"/>
                </a:lnTo>
                <a:lnTo>
                  <a:pt x="151" y="37"/>
                </a:lnTo>
                <a:lnTo>
                  <a:pt x="151" y="189"/>
                </a:lnTo>
                <a:close/>
                <a:moveTo>
                  <a:pt x="208" y="189"/>
                </a:moveTo>
                <a:lnTo>
                  <a:pt x="170" y="189"/>
                </a:lnTo>
                <a:lnTo>
                  <a:pt x="170" y="75"/>
                </a:lnTo>
                <a:lnTo>
                  <a:pt x="208" y="75"/>
                </a:lnTo>
                <a:lnTo>
                  <a:pt x="208" y="189"/>
                </a:lnTo>
                <a:close/>
                <a:moveTo>
                  <a:pt x="265" y="189"/>
                </a:moveTo>
                <a:lnTo>
                  <a:pt x="227" y="189"/>
                </a:lnTo>
                <a:lnTo>
                  <a:pt x="227" y="18"/>
                </a:lnTo>
                <a:lnTo>
                  <a:pt x="265" y="18"/>
                </a:lnTo>
                <a:lnTo>
                  <a:pt x="265" y="189"/>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122">
            <a:extLst>
              <a:ext uri="{FF2B5EF4-FFF2-40B4-BE49-F238E27FC236}">
                <a16:creationId xmlns:a16="http://schemas.microsoft.com/office/drawing/2014/main" id="{5074E5D0-735C-4EE4-86E8-F114D0FB8C83}"/>
              </a:ext>
            </a:extLst>
          </p:cNvPr>
          <p:cNvSpPr>
            <a:spLocks noEditPoints="1"/>
          </p:cNvSpPr>
          <p:nvPr userDrawn="1"/>
        </p:nvSpPr>
        <p:spPr bwMode="auto">
          <a:xfrm>
            <a:off x="4297363" y="3619501"/>
            <a:ext cx="357188" cy="360363"/>
          </a:xfrm>
          <a:custGeom>
            <a:avLst/>
            <a:gdLst>
              <a:gd name="T0" fmla="*/ 95 w 95"/>
              <a:gd name="T1" fmla="*/ 78 h 96"/>
              <a:gd name="T2" fmla="*/ 77 w 95"/>
              <a:gd name="T3" fmla="*/ 96 h 96"/>
              <a:gd name="T4" fmla="*/ 18 w 95"/>
              <a:gd name="T5" fmla="*/ 96 h 96"/>
              <a:gd name="T6" fmla="*/ 0 w 95"/>
              <a:gd name="T7" fmla="*/ 78 h 96"/>
              <a:gd name="T8" fmla="*/ 0 w 95"/>
              <a:gd name="T9" fmla="*/ 18 h 96"/>
              <a:gd name="T10" fmla="*/ 18 w 95"/>
              <a:gd name="T11" fmla="*/ 0 h 96"/>
              <a:gd name="T12" fmla="*/ 77 w 95"/>
              <a:gd name="T13" fmla="*/ 0 h 96"/>
              <a:gd name="T14" fmla="*/ 95 w 95"/>
              <a:gd name="T15" fmla="*/ 18 h 96"/>
              <a:gd name="T16" fmla="*/ 95 w 95"/>
              <a:gd name="T17" fmla="*/ 78 h 96"/>
              <a:gd name="T18" fmla="*/ 72 w 95"/>
              <a:gd name="T19" fmla="*/ 32 h 96"/>
              <a:gd name="T20" fmla="*/ 78 w 95"/>
              <a:gd name="T21" fmla="*/ 25 h 96"/>
              <a:gd name="T22" fmla="*/ 69 w 95"/>
              <a:gd name="T23" fmla="*/ 28 h 96"/>
              <a:gd name="T24" fmla="*/ 60 w 95"/>
              <a:gd name="T25" fmla="*/ 24 h 96"/>
              <a:gd name="T26" fmla="*/ 47 w 95"/>
              <a:gd name="T27" fmla="*/ 37 h 96"/>
              <a:gd name="T28" fmla="*/ 47 w 95"/>
              <a:gd name="T29" fmla="*/ 40 h 96"/>
              <a:gd name="T30" fmla="*/ 20 w 95"/>
              <a:gd name="T31" fmla="*/ 26 h 96"/>
              <a:gd name="T32" fmla="*/ 18 w 95"/>
              <a:gd name="T33" fmla="*/ 33 h 96"/>
              <a:gd name="T34" fmla="*/ 24 w 95"/>
              <a:gd name="T35" fmla="*/ 44 h 96"/>
              <a:gd name="T36" fmla="*/ 18 w 95"/>
              <a:gd name="T37" fmla="*/ 42 h 96"/>
              <a:gd name="T38" fmla="*/ 18 w 95"/>
              <a:gd name="T39" fmla="*/ 42 h 96"/>
              <a:gd name="T40" fmla="*/ 28 w 95"/>
              <a:gd name="T41" fmla="*/ 55 h 96"/>
              <a:gd name="T42" fmla="*/ 25 w 95"/>
              <a:gd name="T43" fmla="*/ 56 h 96"/>
              <a:gd name="T44" fmla="*/ 23 w 95"/>
              <a:gd name="T45" fmla="*/ 56 h 96"/>
              <a:gd name="T46" fmla="*/ 35 w 95"/>
              <a:gd name="T47" fmla="*/ 65 h 96"/>
              <a:gd name="T48" fmla="*/ 19 w 95"/>
              <a:gd name="T49" fmla="*/ 70 h 96"/>
              <a:gd name="T50" fmla="*/ 16 w 95"/>
              <a:gd name="T51" fmla="*/ 70 h 96"/>
              <a:gd name="T52" fmla="*/ 36 w 95"/>
              <a:gd name="T53" fmla="*/ 76 h 96"/>
              <a:gd name="T54" fmla="*/ 73 w 95"/>
              <a:gd name="T55" fmla="*/ 39 h 96"/>
              <a:gd name="T56" fmla="*/ 73 w 95"/>
              <a:gd name="T57" fmla="*/ 37 h 96"/>
              <a:gd name="T58" fmla="*/ 79 w 95"/>
              <a:gd name="T59" fmla="*/ 30 h 96"/>
              <a:gd name="T60" fmla="*/ 72 w 95"/>
              <a:gd name="T61" fmla="*/ 3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5" h="96">
                <a:moveTo>
                  <a:pt x="95" y="78"/>
                </a:moveTo>
                <a:cubicBezTo>
                  <a:pt x="95" y="88"/>
                  <a:pt x="87" y="96"/>
                  <a:pt x="77" y="96"/>
                </a:cubicBezTo>
                <a:cubicBezTo>
                  <a:pt x="18" y="96"/>
                  <a:pt x="18" y="96"/>
                  <a:pt x="18" y="96"/>
                </a:cubicBezTo>
                <a:cubicBezTo>
                  <a:pt x="8" y="96"/>
                  <a:pt x="0" y="88"/>
                  <a:pt x="0" y="78"/>
                </a:cubicBezTo>
                <a:cubicBezTo>
                  <a:pt x="0" y="18"/>
                  <a:pt x="0" y="18"/>
                  <a:pt x="0" y="18"/>
                </a:cubicBezTo>
                <a:cubicBezTo>
                  <a:pt x="0" y="8"/>
                  <a:pt x="8" y="0"/>
                  <a:pt x="18" y="0"/>
                </a:cubicBezTo>
                <a:cubicBezTo>
                  <a:pt x="77" y="0"/>
                  <a:pt x="77" y="0"/>
                  <a:pt x="77" y="0"/>
                </a:cubicBezTo>
                <a:cubicBezTo>
                  <a:pt x="87" y="0"/>
                  <a:pt x="95" y="8"/>
                  <a:pt x="95" y="18"/>
                </a:cubicBezTo>
                <a:lnTo>
                  <a:pt x="95" y="78"/>
                </a:lnTo>
                <a:close/>
                <a:moveTo>
                  <a:pt x="72" y="32"/>
                </a:moveTo>
                <a:cubicBezTo>
                  <a:pt x="75" y="31"/>
                  <a:pt x="77" y="28"/>
                  <a:pt x="78" y="25"/>
                </a:cubicBezTo>
                <a:cubicBezTo>
                  <a:pt x="75" y="26"/>
                  <a:pt x="72" y="28"/>
                  <a:pt x="69" y="28"/>
                </a:cubicBezTo>
                <a:cubicBezTo>
                  <a:pt x="67" y="26"/>
                  <a:pt x="64" y="24"/>
                  <a:pt x="60" y="24"/>
                </a:cubicBezTo>
                <a:cubicBezTo>
                  <a:pt x="53" y="24"/>
                  <a:pt x="47" y="30"/>
                  <a:pt x="47" y="37"/>
                </a:cubicBezTo>
                <a:cubicBezTo>
                  <a:pt x="47" y="38"/>
                  <a:pt x="47" y="39"/>
                  <a:pt x="47" y="40"/>
                </a:cubicBezTo>
                <a:cubicBezTo>
                  <a:pt x="36" y="40"/>
                  <a:pt x="26" y="34"/>
                  <a:pt x="20" y="26"/>
                </a:cubicBezTo>
                <a:cubicBezTo>
                  <a:pt x="19" y="28"/>
                  <a:pt x="18" y="31"/>
                  <a:pt x="18" y="33"/>
                </a:cubicBezTo>
                <a:cubicBezTo>
                  <a:pt x="18" y="38"/>
                  <a:pt x="20" y="42"/>
                  <a:pt x="24" y="44"/>
                </a:cubicBezTo>
                <a:cubicBezTo>
                  <a:pt x="22" y="44"/>
                  <a:pt x="20" y="43"/>
                  <a:pt x="18" y="42"/>
                </a:cubicBezTo>
                <a:cubicBezTo>
                  <a:pt x="18" y="42"/>
                  <a:pt x="18" y="42"/>
                  <a:pt x="18" y="42"/>
                </a:cubicBezTo>
                <a:cubicBezTo>
                  <a:pt x="18" y="49"/>
                  <a:pt x="22" y="54"/>
                  <a:pt x="28" y="55"/>
                </a:cubicBezTo>
                <a:cubicBezTo>
                  <a:pt x="27" y="56"/>
                  <a:pt x="26" y="56"/>
                  <a:pt x="25" y="56"/>
                </a:cubicBezTo>
                <a:cubicBezTo>
                  <a:pt x="24" y="56"/>
                  <a:pt x="24" y="56"/>
                  <a:pt x="23" y="56"/>
                </a:cubicBezTo>
                <a:cubicBezTo>
                  <a:pt x="24" y="61"/>
                  <a:pt x="29" y="65"/>
                  <a:pt x="35" y="65"/>
                </a:cubicBezTo>
                <a:cubicBezTo>
                  <a:pt x="30" y="68"/>
                  <a:pt x="25" y="70"/>
                  <a:pt x="19" y="70"/>
                </a:cubicBezTo>
                <a:cubicBezTo>
                  <a:pt x="18" y="70"/>
                  <a:pt x="17" y="70"/>
                  <a:pt x="16" y="70"/>
                </a:cubicBezTo>
                <a:cubicBezTo>
                  <a:pt x="21" y="74"/>
                  <a:pt x="28" y="76"/>
                  <a:pt x="36" y="76"/>
                </a:cubicBezTo>
                <a:cubicBezTo>
                  <a:pt x="60" y="76"/>
                  <a:pt x="73" y="56"/>
                  <a:pt x="73" y="39"/>
                </a:cubicBezTo>
                <a:cubicBezTo>
                  <a:pt x="73" y="38"/>
                  <a:pt x="73" y="37"/>
                  <a:pt x="73" y="37"/>
                </a:cubicBezTo>
                <a:cubicBezTo>
                  <a:pt x="75" y="35"/>
                  <a:pt x="78" y="33"/>
                  <a:pt x="79" y="30"/>
                </a:cubicBezTo>
                <a:cubicBezTo>
                  <a:pt x="77" y="31"/>
                  <a:pt x="75" y="32"/>
                  <a:pt x="72" y="3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123">
            <a:extLst>
              <a:ext uri="{FF2B5EF4-FFF2-40B4-BE49-F238E27FC236}">
                <a16:creationId xmlns:a16="http://schemas.microsoft.com/office/drawing/2014/main" id="{2C5C111F-37DB-4AA9-8435-C2F00C9D4ADE}"/>
              </a:ext>
            </a:extLst>
          </p:cNvPr>
          <p:cNvSpPr>
            <a:spLocks/>
          </p:cNvSpPr>
          <p:nvPr userDrawn="1"/>
        </p:nvSpPr>
        <p:spPr bwMode="auto">
          <a:xfrm>
            <a:off x="4940301" y="3619501"/>
            <a:ext cx="360363" cy="360363"/>
          </a:xfrm>
          <a:custGeom>
            <a:avLst/>
            <a:gdLst>
              <a:gd name="T0" fmla="*/ 96 w 96"/>
              <a:gd name="T1" fmla="*/ 18 h 96"/>
              <a:gd name="T2" fmla="*/ 96 w 96"/>
              <a:gd name="T3" fmla="*/ 78 h 96"/>
              <a:gd name="T4" fmla="*/ 78 w 96"/>
              <a:gd name="T5" fmla="*/ 96 h 96"/>
              <a:gd name="T6" fmla="*/ 67 w 96"/>
              <a:gd name="T7" fmla="*/ 96 h 96"/>
              <a:gd name="T8" fmla="*/ 67 w 96"/>
              <a:gd name="T9" fmla="*/ 59 h 96"/>
              <a:gd name="T10" fmla="*/ 79 w 96"/>
              <a:gd name="T11" fmla="*/ 59 h 96"/>
              <a:gd name="T12" fmla="*/ 81 w 96"/>
              <a:gd name="T13" fmla="*/ 44 h 96"/>
              <a:gd name="T14" fmla="*/ 67 w 96"/>
              <a:gd name="T15" fmla="*/ 44 h 96"/>
              <a:gd name="T16" fmla="*/ 67 w 96"/>
              <a:gd name="T17" fmla="*/ 35 h 96"/>
              <a:gd name="T18" fmla="*/ 74 w 96"/>
              <a:gd name="T19" fmla="*/ 28 h 96"/>
              <a:gd name="T20" fmla="*/ 81 w 96"/>
              <a:gd name="T21" fmla="*/ 28 h 96"/>
              <a:gd name="T22" fmla="*/ 81 w 96"/>
              <a:gd name="T23" fmla="*/ 15 h 96"/>
              <a:gd name="T24" fmla="*/ 70 w 96"/>
              <a:gd name="T25" fmla="*/ 15 h 96"/>
              <a:gd name="T26" fmla="*/ 52 w 96"/>
              <a:gd name="T27" fmla="*/ 34 h 96"/>
              <a:gd name="T28" fmla="*/ 52 w 96"/>
              <a:gd name="T29" fmla="*/ 44 h 96"/>
              <a:gd name="T30" fmla="*/ 39 w 96"/>
              <a:gd name="T31" fmla="*/ 44 h 96"/>
              <a:gd name="T32" fmla="*/ 39 w 96"/>
              <a:gd name="T33" fmla="*/ 59 h 96"/>
              <a:gd name="T34" fmla="*/ 52 w 96"/>
              <a:gd name="T35" fmla="*/ 59 h 96"/>
              <a:gd name="T36" fmla="*/ 52 w 96"/>
              <a:gd name="T37" fmla="*/ 96 h 96"/>
              <a:gd name="T38" fmla="*/ 18 w 96"/>
              <a:gd name="T39" fmla="*/ 96 h 96"/>
              <a:gd name="T40" fmla="*/ 0 w 96"/>
              <a:gd name="T41" fmla="*/ 78 h 96"/>
              <a:gd name="T42" fmla="*/ 0 w 96"/>
              <a:gd name="T43" fmla="*/ 18 h 96"/>
              <a:gd name="T44" fmla="*/ 18 w 96"/>
              <a:gd name="T45" fmla="*/ 0 h 96"/>
              <a:gd name="T46" fmla="*/ 78 w 96"/>
              <a:gd name="T47" fmla="*/ 0 h 96"/>
              <a:gd name="T48" fmla="*/ 96 w 96"/>
              <a:gd name="T4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6" h="96">
                <a:moveTo>
                  <a:pt x="96" y="18"/>
                </a:moveTo>
                <a:cubicBezTo>
                  <a:pt x="96" y="78"/>
                  <a:pt x="96" y="78"/>
                  <a:pt x="96" y="78"/>
                </a:cubicBezTo>
                <a:cubicBezTo>
                  <a:pt x="96" y="88"/>
                  <a:pt x="88" y="96"/>
                  <a:pt x="78" y="96"/>
                </a:cubicBezTo>
                <a:cubicBezTo>
                  <a:pt x="67" y="96"/>
                  <a:pt x="67" y="96"/>
                  <a:pt x="67" y="96"/>
                </a:cubicBezTo>
                <a:cubicBezTo>
                  <a:pt x="67" y="59"/>
                  <a:pt x="67" y="59"/>
                  <a:pt x="67" y="59"/>
                </a:cubicBezTo>
                <a:cubicBezTo>
                  <a:pt x="79" y="59"/>
                  <a:pt x="79" y="59"/>
                  <a:pt x="79" y="59"/>
                </a:cubicBezTo>
                <a:cubicBezTo>
                  <a:pt x="81" y="44"/>
                  <a:pt x="81" y="44"/>
                  <a:pt x="81" y="44"/>
                </a:cubicBezTo>
                <a:cubicBezTo>
                  <a:pt x="67" y="44"/>
                  <a:pt x="67" y="44"/>
                  <a:pt x="67" y="44"/>
                </a:cubicBezTo>
                <a:cubicBezTo>
                  <a:pt x="67" y="35"/>
                  <a:pt x="67" y="35"/>
                  <a:pt x="67" y="35"/>
                </a:cubicBezTo>
                <a:cubicBezTo>
                  <a:pt x="67" y="31"/>
                  <a:pt x="68" y="28"/>
                  <a:pt x="74" y="28"/>
                </a:cubicBezTo>
                <a:cubicBezTo>
                  <a:pt x="81" y="28"/>
                  <a:pt x="81" y="28"/>
                  <a:pt x="81" y="28"/>
                </a:cubicBezTo>
                <a:cubicBezTo>
                  <a:pt x="81" y="15"/>
                  <a:pt x="81" y="15"/>
                  <a:pt x="81" y="15"/>
                </a:cubicBezTo>
                <a:cubicBezTo>
                  <a:pt x="80" y="15"/>
                  <a:pt x="76" y="15"/>
                  <a:pt x="70" y="15"/>
                </a:cubicBezTo>
                <a:cubicBezTo>
                  <a:pt x="59" y="15"/>
                  <a:pt x="52" y="21"/>
                  <a:pt x="52" y="34"/>
                </a:cubicBezTo>
                <a:cubicBezTo>
                  <a:pt x="52" y="44"/>
                  <a:pt x="52" y="44"/>
                  <a:pt x="52" y="44"/>
                </a:cubicBezTo>
                <a:cubicBezTo>
                  <a:pt x="39" y="44"/>
                  <a:pt x="39" y="44"/>
                  <a:pt x="39" y="44"/>
                </a:cubicBezTo>
                <a:cubicBezTo>
                  <a:pt x="39" y="59"/>
                  <a:pt x="39" y="59"/>
                  <a:pt x="39" y="59"/>
                </a:cubicBezTo>
                <a:cubicBezTo>
                  <a:pt x="52" y="59"/>
                  <a:pt x="52" y="59"/>
                  <a:pt x="52" y="59"/>
                </a:cubicBezTo>
                <a:cubicBezTo>
                  <a:pt x="52" y="96"/>
                  <a:pt x="52" y="96"/>
                  <a:pt x="52" y="96"/>
                </a:cubicBezTo>
                <a:cubicBezTo>
                  <a:pt x="18" y="96"/>
                  <a:pt x="18" y="96"/>
                  <a:pt x="18" y="96"/>
                </a:cubicBezTo>
                <a:cubicBezTo>
                  <a:pt x="8" y="96"/>
                  <a:pt x="0" y="88"/>
                  <a:pt x="0" y="78"/>
                </a:cubicBezTo>
                <a:cubicBezTo>
                  <a:pt x="0" y="18"/>
                  <a:pt x="0" y="18"/>
                  <a:pt x="0" y="18"/>
                </a:cubicBezTo>
                <a:cubicBezTo>
                  <a:pt x="0" y="8"/>
                  <a:pt x="8" y="0"/>
                  <a:pt x="18" y="0"/>
                </a:cubicBezTo>
                <a:cubicBezTo>
                  <a:pt x="78" y="0"/>
                  <a:pt x="78" y="0"/>
                  <a:pt x="78" y="0"/>
                </a:cubicBezTo>
                <a:cubicBezTo>
                  <a:pt x="88" y="0"/>
                  <a:pt x="96" y="8"/>
                  <a:pt x="96" y="1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124">
            <a:extLst>
              <a:ext uri="{FF2B5EF4-FFF2-40B4-BE49-F238E27FC236}">
                <a16:creationId xmlns:a16="http://schemas.microsoft.com/office/drawing/2014/main" id="{4A71557D-363B-4D4C-8D39-D2D6C174A781}"/>
              </a:ext>
            </a:extLst>
          </p:cNvPr>
          <p:cNvSpPr>
            <a:spLocks noEditPoints="1"/>
          </p:cNvSpPr>
          <p:nvPr userDrawn="1"/>
        </p:nvSpPr>
        <p:spPr bwMode="auto">
          <a:xfrm>
            <a:off x="5556251" y="3619501"/>
            <a:ext cx="419100" cy="360363"/>
          </a:xfrm>
          <a:custGeom>
            <a:avLst/>
            <a:gdLst>
              <a:gd name="T0" fmla="*/ 112 w 112"/>
              <a:gd name="T1" fmla="*/ 88 h 96"/>
              <a:gd name="T2" fmla="*/ 104 w 112"/>
              <a:gd name="T3" fmla="*/ 96 h 96"/>
              <a:gd name="T4" fmla="*/ 8 w 112"/>
              <a:gd name="T5" fmla="*/ 96 h 96"/>
              <a:gd name="T6" fmla="*/ 0 w 112"/>
              <a:gd name="T7" fmla="*/ 88 h 96"/>
              <a:gd name="T8" fmla="*/ 0 w 112"/>
              <a:gd name="T9" fmla="*/ 8 h 96"/>
              <a:gd name="T10" fmla="*/ 8 w 112"/>
              <a:gd name="T11" fmla="*/ 0 h 96"/>
              <a:gd name="T12" fmla="*/ 104 w 112"/>
              <a:gd name="T13" fmla="*/ 0 h 96"/>
              <a:gd name="T14" fmla="*/ 112 w 112"/>
              <a:gd name="T15" fmla="*/ 8 h 96"/>
              <a:gd name="T16" fmla="*/ 112 w 112"/>
              <a:gd name="T17" fmla="*/ 88 h 96"/>
              <a:gd name="T18" fmla="*/ 104 w 112"/>
              <a:gd name="T19" fmla="*/ 24 h 96"/>
              <a:gd name="T20" fmla="*/ 104 w 112"/>
              <a:gd name="T21" fmla="*/ 17 h 96"/>
              <a:gd name="T22" fmla="*/ 104 w 112"/>
              <a:gd name="T23" fmla="*/ 8 h 96"/>
              <a:gd name="T24" fmla="*/ 52 w 112"/>
              <a:gd name="T25" fmla="*/ 8 h 96"/>
              <a:gd name="T26" fmla="*/ 48 w 112"/>
              <a:gd name="T27" fmla="*/ 16 h 96"/>
              <a:gd name="T28" fmla="*/ 8 w 112"/>
              <a:gd name="T29" fmla="*/ 16 h 96"/>
              <a:gd name="T30" fmla="*/ 8 w 112"/>
              <a:gd name="T31" fmla="*/ 24 h 96"/>
              <a:gd name="T32" fmla="*/ 104 w 112"/>
              <a:gd name="T33" fmla="*/ 24 h 96"/>
              <a:gd name="T34" fmla="*/ 104 w 112"/>
              <a:gd name="T35" fmla="*/ 88 h 96"/>
              <a:gd name="T36" fmla="*/ 104 w 112"/>
              <a:gd name="T37" fmla="*/ 80 h 96"/>
              <a:gd name="T38" fmla="*/ 8 w 112"/>
              <a:gd name="T39" fmla="*/ 80 h 96"/>
              <a:gd name="T40" fmla="*/ 8 w 112"/>
              <a:gd name="T41" fmla="*/ 88 h 96"/>
              <a:gd name="T42" fmla="*/ 104 w 112"/>
              <a:gd name="T43" fmla="*/ 88 h 96"/>
              <a:gd name="T44" fmla="*/ 40 w 112"/>
              <a:gd name="T45" fmla="*/ 12 h 96"/>
              <a:gd name="T46" fmla="*/ 40 w 112"/>
              <a:gd name="T47" fmla="*/ 4 h 96"/>
              <a:gd name="T48" fmla="*/ 16 w 112"/>
              <a:gd name="T49" fmla="*/ 4 h 96"/>
              <a:gd name="T50" fmla="*/ 16 w 112"/>
              <a:gd name="T51" fmla="*/ 12 h 96"/>
              <a:gd name="T52" fmla="*/ 40 w 112"/>
              <a:gd name="T53" fmla="*/ 12 h 96"/>
              <a:gd name="T54" fmla="*/ 56 w 112"/>
              <a:gd name="T55" fmla="*/ 28 h 96"/>
              <a:gd name="T56" fmla="*/ 32 w 112"/>
              <a:gd name="T57" fmla="*/ 52 h 96"/>
              <a:gd name="T58" fmla="*/ 56 w 112"/>
              <a:gd name="T59" fmla="*/ 76 h 96"/>
              <a:gd name="T60" fmla="*/ 80 w 112"/>
              <a:gd name="T61" fmla="*/ 52 h 96"/>
              <a:gd name="T62" fmla="*/ 56 w 112"/>
              <a:gd name="T63" fmla="*/ 28 h 96"/>
              <a:gd name="T64" fmla="*/ 56 w 112"/>
              <a:gd name="T65" fmla="*/ 68 h 96"/>
              <a:gd name="T66" fmla="*/ 40 w 112"/>
              <a:gd name="T67" fmla="*/ 52 h 96"/>
              <a:gd name="T68" fmla="*/ 56 w 112"/>
              <a:gd name="T69" fmla="*/ 36 h 96"/>
              <a:gd name="T70" fmla="*/ 72 w 112"/>
              <a:gd name="T71" fmla="*/ 52 h 96"/>
              <a:gd name="T72" fmla="*/ 56 w 112"/>
              <a:gd name="T73" fmla="*/ 68 h 96"/>
              <a:gd name="T74" fmla="*/ 56 w 112"/>
              <a:gd name="T75" fmla="*/ 42 h 96"/>
              <a:gd name="T76" fmla="*/ 46 w 112"/>
              <a:gd name="T77" fmla="*/ 52 h 96"/>
              <a:gd name="T78" fmla="*/ 48 w 112"/>
              <a:gd name="T79" fmla="*/ 54 h 96"/>
              <a:gd name="T80" fmla="*/ 50 w 112"/>
              <a:gd name="T81" fmla="*/ 52 h 96"/>
              <a:gd name="T82" fmla="*/ 56 w 112"/>
              <a:gd name="T83" fmla="*/ 46 h 96"/>
              <a:gd name="T84" fmla="*/ 58 w 112"/>
              <a:gd name="T85" fmla="*/ 44 h 96"/>
              <a:gd name="T86" fmla="*/ 56 w 112"/>
              <a:gd name="T87" fmla="*/ 4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96">
                <a:moveTo>
                  <a:pt x="112" y="88"/>
                </a:moveTo>
                <a:cubicBezTo>
                  <a:pt x="112" y="92"/>
                  <a:pt x="109" y="96"/>
                  <a:pt x="104" y="96"/>
                </a:cubicBezTo>
                <a:cubicBezTo>
                  <a:pt x="8" y="96"/>
                  <a:pt x="8" y="96"/>
                  <a:pt x="8" y="96"/>
                </a:cubicBezTo>
                <a:cubicBezTo>
                  <a:pt x="4" y="96"/>
                  <a:pt x="0" y="92"/>
                  <a:pt x="0" y="88"/>
                </a:cubicBezTo>
                <a:cubicBezTo>
                  <a:pt x="0" y="8"/>
                  <a:pt x="0" y="8"/>
                  <a:pt x="0" y="8"/>
                </a:cubicBezTo>
                <a:cubicBezTo>
                  <a:pt x="0" y="4"/>
                  <a:pt x="4" y="0"/>
                  <a:pt x="8" y="0"/>
                </a:cubicBezTo>
                <a:cubicBezTo>
                  <a:pt x="104" y="0"/>
                  <a:pt x="104" y="0"/>
                  <a:pt x="104" y="0"/>
                </a:cubicBezTo>
                <a:cubicBezTo>
                  <a:pt x="109" y="0"/>
                  <a:pt x="112" y="4"/>
                  <a:pt x="112" y="8"/>
                </a:cubicBezTo>
                <a:lnTo>
                  <a:pt x="112" y="88"/>
                </a:lnTo>
                <a:close/>
                <a:moveTo>
                  <a:pt x="104" y="24"/>
                </a:moveTo>
                <a:cubicBezTo>
                  <a:pt x="104" y="17"/>
                  <a:pt x="104" y="17"/>
                  <a:pt x="104" y="17"/>
                </a:cubicBezTo>
                <a:cubicBezTo>
                  <a:pt x="104" y="8"/>
                  <a:pt x="104" y="8"/>
                  <a:pt x="104" y="8"/>
                </a:cubicBezTo>
                <a:cubicBezTo>
                  <a:pt x="52" y="8"/>
                  <a:pt x="52" y="8"/>
                  <a:pt x="52" y="8"/>
                </a:cubicBezTo>
                <a:cubicBezTo>
                  <a:pt x="48" y="16"/>
                  <a:pt x="48" y="16"/>
                  <a:pt x="48" y="16"/>
                </a:cubicBezTo>
                <a:cubicBezTo>
                  <a:pt x="8" y="16"/>
                  <a:pt x="8" y="16"/>
                  <a:pt x="8" y="16"/>
                </a:cubicBezTo>
                <a:cubicBezTo>
                  <a:pt x="8" y="24"/>
                  <a:pt x="8" y="24"/>
                  <a:pt x="8" y="24"/>
                </a:cubicBezTo>
                <a:lnTo>
                  <a:pt x="104" y="24"/>
                </a:lnTo>
                <a:close/>
                <a:moveTo>
                  <a:pt x="104" y="88"/>
                </a:moveTo>
                <a:cubicBezTo>
                  <a:pt x="104" y="80"/>
                  <a:pt x="104" y="80"/>
                  <a:pt x="104" y="80"/>
                </a:cubicBezTo>
                <a:cubicBezTo>
                  <a:pt x="8" y="80"/>
                  <a:pt x="8" y="80"/>
                  <a:pt x="8" y="80"/>
                </a:cubicBezTo>
                <a:cubicBezTo>
                  <a:pt x="8" y="88"/>
                  <a:pt x="8" y="88"/>
                  <a:pt x="8" y="88"/>
                </a:cubicBezTo>
                <a:lnTo>
                  <a:pt x="104" y="88"/>
                </a:lnTo>
                <a:close/>
                <a:moveTo>
                  <a:pt x="40" y="12"/>
                </a:moveTo>
                <a:cubicBezTo>
                  <a:pt x="40" y="4"/>
                  <a:pt x="40" y="4"/>
                  <a:pt x="40" y="4"/>
                </a:cubicBezTo>
                <a:cubicBezTo>
                  <a:pt x="16" y="4"/>
                  <a:pt x="16" y="4"/>
                  <a:pt x="16" y="4"/>
                </a:cubicBezTo>
                <a:cubicBezTo>
                  <a:pt x="16" y="12"/>
                  <a:pt x="16" y="12"/>
                  <a:pt x="16" y="12"/>
                </a:cubicBezTo>
                <a:lnTo>
                  <a:pt x="40" y="12"/>
                </a:lnTo>
                <a:close/>
                <a:moveTo>
                  <a:pt x="56" y="28"/>
                </a:moveTo>
                <a:cubicBezTo>
                  <a:pt x="43" y="28"/>
                  <a:pt x="32" y="39"/>
                  <a:pt x="32" y="52"/>
                </a:cubicBezTo>
                <a:cubicBezTo>
                  <a:pt x="32" y="65"/>
                  <a:pt x="43" y="76"/>
                  <a:pt x="56" y="76"/>
                </a:cubicBezTo>
                <a:cubicBezTo>
                  <a:pt x="69" y="76"/>
                  <a:pt x="80" y="65"/>
                  <a:pt x="80" y="52"/>
                </a:cubicBezTo>
                <a:cubicBezTo>
                  <a:pt x="80" y="39"/>
                  <a:pt x="69" y="28"/>
                  <a:pt x="56" y="28"/>
                </a:cubicBezTo>
                <a:close/>
                <a:moveTo>
                  <a:pt x="56" y="68"/>
                </a:moveTo>
                <a:cubicBezTo>
                  <a:pt x="47" y="68"/>
                  <a:pt x="40" y="61"/>
                  <a:pt x="40" y="52"/>
                </a:cubicBezTo>
                <a:cubicBezTo>
                  <a:pt x="40" y="43"/>
                  <a:pt x="47" y="36"/>
                  <a:pt x="56" y="36"/>
                </a:cubicBezTo>
                <a:cubicBezTo>
                  <a:pt x="65" y="36"/>
                  <a:pt x="72" y="43"/>
                  <a:pt x="72" y="52"/>
                </a:cubicBezTo>
                <a:cubicBezTo>
                  <a:pt x="72" y="61"/>
                  <a:pt x="65" y="68"/>
                  <a:pt x="56" y="68"/>
                </a:cubicBezTo>
                <a:close/>
                <a:moveTo>
                  <a:pt x="56" y="42"/>
                </a:moveTo>
                <a:cubicBezTo>
                  <a:pt x="51" y="42"/>
                  <a:pt x="46" y="46"/>
                  <a:pt x="46" y="52"/>
                </a:cubicBezTo>
                <a:cubicBezTo>
                  <a:pt x="46" y="53"/>
                  <a:pt x="47" y="54"/>
                  <a:pt x="48" y="54"/>
                </a:cubicBezTo>
                <a:cubicBezTo>
                  <a:pt x="49" y="54"/>
                  <a:pt x="50" y="53"/>
                  <a:pt x="50" y="52"/>
                </a:cubicBezTo>
                <a:cubicBezTo>
                  <a:pt x="50" y="49"/>
                  <a:pt x="53" y="46"/>
                  <a:pt x="56" y="46"/>
                </a:cubicBezTo>
                <a:cubicBezTo>
                  <a:pt x="57" y="46"/>
                  <a:pt x="58" y="45"/>
                  <a:pt x="58" y="44"/>
                </a:cubicBezTo>
                <a:cubicBezTo>
                  <a:pt x="58" y="43"/>
                  <a:pt x="57" y="42"/>
                  <a:pt x="56" y="4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125">
            <a:extLst>
              <a:ext uri="{FF2B5EF4-FFF2-40B4-BE49-F238E27FC236}">
                <a16:creationId xmlns:a16="http://schemas.microsoft.com/office/drawing/2014/main" id="{4DA5BA44-8BC3-427B-8A46-6CC56AE59CEA}"/>
              </a:ext>
            </a:extLst>
          </p:cNvPr>
          <p:cNvSpPr>
            <a:spLocks noEditPoints="1"/>
          </p:cNvSpPr>
          <p:nvPr userDrawn="1"/>
        </p:nvSpPr>
        <p:spPr bwMode="auto">
          <a:xfrm>
            <a:off x="6200776" y="3619501"/>
            <a:ext cx="395288" cy="371475"/>
          </a:xfrm>
          <a:custGeom>
            <a:avLst/>
            <a:gdLst>
              <a:gd name="T0" fmla="*/ 98 w 105"/>
              <a:gd name="T1" fmla="*/ 75 h 99"/>
              <a:gd name="T2" fmla="*/ 90 w 105"/>
              <a:gd name="T3" fmla="*/ 68 h 99"/>
              <a:gd name="T4" fmla="*/ 84 w 105"/>
              <a:gd name="T5" fmla="*/ 74 h 99"/>
              <a:gd name="T6" fmla="*/ 98 w 105"/>
              <a:gd name="T7" fmla="*/ 88 h 99"/>
              <a:gd name="T8" fmla="*/ 100 w 105"/>
              <a:gd name="T9" fmla="*/ 92 h 99"/>
              <a:gd name="T10" fmla="*/ 92 w 105"/>
              <a:gd name="T11" fmla="*/ 99 h 99"/>
              <a:gd name="T12" fmla="*/ 88 w 105"/>
              <a:gd name="T13" fmla="*/ 98 h 99"/>
              <a:gd name="T14" fmla="*/ 46 w 105"/>
              <a:gd name="T15" fmla="*/ 56 h 99"/>
              <a:gd name="T16" fmla="*/ 23 w 105"/>
              <a:gd name="T17" fmla="*/ 64 h 99"/>
              <a:gd name="T18" fmla="*/ 0 w 105"/>
              <a:gd name="T19" fmla="*/ 41 h 99"/>
              <a:gd name="T20" fmla="*/ 41 w 105"/>
              <a:gd name="T21" fmla="*/ 0 h 99"/>
              <a:gd name="T22" fmla="*/ 64 w 105"/>
              <a:gd name="T23" fmla="*/ 23 h 99"/>
              <a:gd name="T24" fmla="*/ 56 w 105"/>
              <a:gd name="T25" fmla="*/ 46 h 99"/>
              <a:gd name="T26" fmla="*/ 78 w 105"/>
              <a:gd name="T27" fmla="*/ 68 h 99"/>
              <a:gd name="T28" fmla="*/ 84 w 105"/>
              <a:gd name="T29" fmla="*/ 62 h 99"/>
              <a:gd name="T30" fmla="*/ 77 w 105"/>
              <a:gd name="T31" fmla="*/ 54 h 99"/>
              <a:gd name="T32" fmla="*/ 84 w 105"/>
              <a:gd name="T33" fmla="*/ 47 h 99"/>
              <a:gd name="T34" fmla="*/ 86 w 105"/>
              <a:gd name="T35" fmla="*/ 47 h 99"/>
              <a:gd name="T36" fmla="*/ 105 w 105"/>
              <a:gd name="T37" fmla="*/ 68 h 99"/>
              <a:gd name="T38" fmla="*/ 98 w 105"/>
              <a:gd name="T39" fmla="*/ 75 h 99"/>
              <a:gd name="T40" fmla="*/ 40 w 105"/>
              <a:gd name="T41" fmla="*/ 12 h 99"/>
              <a:gd name="T42" fmla="*/ 28 w 105"/>
              <a:gd name="T43" fmla="*/ 24 h 99"/>
              <a:gd name="T44" fmla="*/ 29 w 105"/>
              <a:gd name="T45" fmla="*/ 29 h 99"/>
              <a:gd name="T46" fmla="*/ 24 w 105"/>
              <a:gd name="T47" fmla="*/ 28 h 99"/>
              <a:gd name="T48" fmla="*/ 12 w 105"/>
              <a:gd name="T49" fmla="*/ 40 h 99"/>
              <a:gd name="T50" fmla="*/ 24 w 105"/>
              <a:gd name="T51" fmla="*/ 52 h 99"/>
              <a:gd name="T52" fmla="*/ 36 w 105"/>
              <a:gd name="T53" fmla="*/ 40 h 99"/>
              <a:gd name="T54" fmla="*/ 35 w 105"/>
              <a:gd name="T55" fmla="*/ 35 h 99"/>
              <a:gd name="T56" fmla="*/ 40 w 105"/>
              <a:gd name="T57" fmla="*/ 36 h 99"/>
              <a:gd name="T58" fmla="*/ 52 w 105"/>
              <a:gd name="T59" fmla="*/ 24 h 99"/>
              <a:gd name="T60" fmla="*/ 40 w 105"/>
              <a:gd name="T61" fmla="*/ 12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5" h="99">
                <a:moveTo>
                  <a:pt x="98" y="75"/>
                </a:moveTo>
                <a:cubicBezTo>
                  <a:pt x="97" y="75"/>
                  <a:pt x="91" y="69"/>
                  <a:pt x="90" y="68"/>
                </a:cubicBezTo>
                <a:cubicBezTo>
                  <a:pt x="84" y="74"/>
                  <a:pt x="84" y="74"/>
                  <a:pt x="84" y="74"/>
                </a:cubicBezTo>
                <a:cubicBezTo>
                  <a:pt x="98" y="88"/>
                  <a:pt x="98" y="88"/>
                  <a:pt x="98" y="88"/>
                </a:cubicBezTo>
                <a:cubicBezTo>
                  <a:pt x="99" y="89"/>
                  <a:pt x="100" y="90"/>
                  <a:pt x="100" y="92"/>
                </a:cubicBezTo>
                <a:cubicBezTo>
                  <a:pt x="100" y="95"/>
                  <a:pt x="96" y="99"/>
                  <a:pt x="92" y="99"/>
                </a:cubicBezTo>
                <a:cubicBezTo>
                  <a:pt x="91" y="99"/>
                  <a:pt x="89" y="99"/>
                  <a:pt x="88" y="98"/>
                </a:cubicBezTo>
                <a:cubicBezTo>
                  <a:pt x="46" y="56"/>
                  <a:pt x="46" y="56"/>
                  <a:pt x="46" y="56"/>
                </a:cubicBezTo>
                <a:cubicBezTo>
                  <a:pt x="39" y="61"/>
                  <a:pt x="31" y="64"/>
                  <a:pt x="23" y="64"/>
                </a:cubicBezTo>
                <a:cubicBezTo>
                  <a:pt x="10" y="64"/>
                  <a:pt x="0" y="55"/>
                  <a:pt x="0" y="41"/>
                </a:cubicBezTo>
                <a:cubicBezTo>
                  <a:pt x="0" y="21"/>
                  <a:pt x="21" y="0"/>
                  <a:pt x="41" y="0"/>
                </a:cubicBezTo>
                <a:cubicBezTo>
                  <a:pt x="55" y="0"/>
                  <a:pt x="64" y="9"/>
                  <a:pt x="64" y="23"/>
                </a:cubicBezTo>
                <a:cubicBezTo>
                  <a:pt x="64" y="31"/>
                  <a:pt x="61" y="39"/>
                  <a:pt x="56" y="46"/>
                </a:cubicBezTo>
                <a:cubicBezTo>
                  <a:pt x="78" y="68"/>
                  <a:pt x="78" y="68"/>
                  <a:pt x="78" y="68"/>
                </a:cubicBezTo>
                <a:cubicBezTo>
                  <a:pt x="84" y="62"/>
                  <a:pt x="84" y="62"/>
                  <a:pt x="84" y="62"/>
                </a:cubicBezTo>
                <a:cubicBezTo>
                  <a:pt x="83" y="61"/>
                  <a:pt x="77" y="56"/>
                  <a:pt x="77" y="54"/>
                </a:cubicBezTo>
                <a:cubicBezTo>
                  <a:pt x="77" y="53"/>
                  <a:pt x="83" y="47"/>
                  <a:pt x="84" y="47"/>
                </a:cubicBezTo>
                <a:cubicBezTo>
                  <a:pt x="85" y="47"/>
                  <a:pt x="85" y="47"/>
                  <a:pt x="86" y="47"/>
                </a:cubicBezTo>
                <a:cubicBezTo>
                  <a:pt x="88" y="50"/>
                  <a:pt x="105" y="66"/>
                  <a:pt x="105" y="68"/>
                </a:cubicBezTo>
                <a:cubicBezTo>
                  <a:pt x="105" y="69"/>
                  <a:pt x="100" y="75"/>
                  <a:pt x="98" y="75"/>
                </a:cubicBezTo>
                <a:close/>
                <a:moveTo>
                  <a:pt x="40" y="12"/>
                </a:moveTo>
                <a:cubicBezTo>
                  <a:pt x="34" y="12"/>
                  <a:pt x="28" y="17"/>
                  <a:pt x="28" y="24"/>
                </a:cubicBezTo>
                <a:cubicBezTo>
                  <a:pt x="28" y="26"/>
                  <a:pt x="29" y="28"/>
                  <a:pt x="29" y="29"/>
                </a:cubicBezTo>
                <a:cubicBezTo>
                  <a:pt x="28" y="28"/>
                  <a:pt x="26" y="28"/>
                  <a:pt x="24" y="28"/>
                </a:cubicBezTo>
                <a:cubicBezTo>
                  <a:pt x="18" y="28"/>
                  <a:pt x="12" y="33"/>
                  <a:pt x="12" y="40"/>
                </a:cubicBezTo>
                <a:cubicBezTo>
                  <a:pt x="12" y="47"/>
                  <a:pt x="18" y="52"/>
                  <a:pt x="24" y="52"/>
                </a:cubicBezTo>
                <a:cubicBezTo>
                  <a:pt x="31" y="52"/>
                  <a:pt x="36" y="47"/>
                  <a:pt x="36" y="40"/>
                </a:cubicBezTo>
                <a:cubicBezTo>
                  <a:pt x="36" y="38"/>
                  <a:pt x="36" y="36"/>
                  <a:pt x="35" y="35"/>
                </a:cubicBezTo>
                <a:cubicBezTo>
                  <a:pt x="37" y="36"/>
                  <a:pt x="38" y="36"/>
                  <a:pt x="40" y="36"/>
                </a:cubicBezTo>
                <a:cubicBezTo>
                  <a:pt x="47" y="36"/>
                  <a:pt x="52" y="31"/>
                  <a:pt x="52" y="24"/>
                </a:cubicBezTo>
                <a:cubicBezTo>
                  <a:pt x="52" y="17"/>
                  <a:pt x="47" y="12"/>
                  <a:pt x="40" y="1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126">
            <a:extLst>
              <a:ext uri="{FF2B5EF4-FFF2-40B4-BE49-F238E27FC236}">
                <a16:creationId xmlns:a16="http://schemas.microsoft.com/office/drawing/2014/main" id="{0C29D5BA-22FF-4E06-A33B-E78086EAE0C5}"/>
              </a:ext>
            </a:extLst>
          </p:cNvPr>
          <p:cNvSpPr>
            <a:spLocks noEditPoints="1"/>
          </p:cNvSpPr>
          <p:nvPr userDrawn="1"/>
        </p:nvSpPr>
        <p:spPr bwMode="auto">
          <a:xfrm>
            <a:off x="6831013" y="3592513"/>
            <a:ext cx="450850" cy="412750"/>
          </a:xfrm>
          <a:custGeom>
            <a:avLst/>
            <a:gdLst>
              <a:gd name="T0" fmla="*/ 69 w 120"/>
              <a:gd name="T1" fmla="*/ 64 h 110"/>
              <a:gd name="T2" fmla="*/ 73 w 120"/>
              <a:gd name="T3" fmla="*/ 77 h 110"/>
              <a:gd name="T4" fmla="*/ 61 w 120"/>
              <a:gd name="T5" fmla="*/ 87 h 110"/>
              <a:gd name="T6" fmla="*/ 48 w 120"/>
              <a:gd name="T7" fmla="*/ 93 h 110"/>
              <a:gd name="T8" fmla="*/ 33 w 120"/>
              <a:gd name="T9" fmla="*/ 93 h 110"/>
              <a:gd name="T10" fmla="*/ 19 w 120"/>
              <a:gd name="T11" fmla="*/ 87 h 110"/>
              <a:gd name="T12" fmla="*/ 7 w 120"/>
              <a:gd name="T13" fmla="*/ 77 h 110"/>
              <a:gd name="T14" fmla="*/ 11 w 120"/>
              <a:gd name="T15" fmla="*/ 64 h 110"/>
              <a:gd name="T16" fmla="*/ 0 w 120"/>
              <a:gd name="T17" fmla="*/ 49 h 110"/>
              <a:gd name="T18" fmla="*/ 13 w 120"/>
              <a:gd name="T19" fmla="*/ 41 h 110"/>
              <a:gd name="T20" fmla="*/ 8 w 120"/>
              <a:gd name="T21" fmla="*/ 31 h 110"/>
              <a:gd name="T22" fmla="*/ 26 w 120"/>
              <a:gd name="T23" fmla="*/ 28 h 110"/>
              <a:gd name="T24" fmla="*/ 34 w 120"/>
              <a:gd name="T25" fmla="*/ 15 h 110"/>
              <a:gd name="T26" fmla="*/ 49 w 120"/>
              <a:gd name="T27" fmla="*/ 26 h 110"/>
              <a:gd name="T28" fmla="*/ 63 w 120"/>
              <a:gd name="T29" fmla="*/ 22 h 110"/>
              <a:gd name="T30" fmla="*/ 72 w 120"/>
              <a:gd name="T31" fmla="*/ 34 h 110"/>
              <a:gd name="T32" fmla="*/ 79 w 120"/>
              <a:gd name="T33" fmla="*/ 47 h 110"/>
              <a:gd name="T34" fmla="*/ 40 w 120"/>
              <a:gd name="T35" fmla="*/ 39 h 110"/>
              <a:gd name="T36" fmla="*/ 56 w 120"/>
              <a:gd name="T37" fmla="*/ 55 h 110"/>
              <a:gd name="T38" fmla="*/ 111 w 120"/>
              <a:gd name="T39" fmla="*/ 29 h 110"/>
              <a:gd name="T40" fmla="*/ 112 w 120"/>
              <a:gd name="T41" fmla="*/ 42 h 110"/>
              <a:gd name="T42" fmla="*/ 96 w 120"/>
              <a:gd name="T43" fmla="*/ 39 h 110"/>
              <a:gd name="T44" fmla="*/ 80 w 120"/>
              <a:gd name="T45" fmla="*/ 42 h 110"/>
              <a:gd name="T46" fmla="*/ 81 w 120"/>
              <a:gd name="T47" fmla="*/ 29 h 110"/>
              <a:gd name="T48" fmla="*/ 81 w 120"/>
              <a:gd name="T49" fmla="*/ 17 h 110"/>
              <a:gd name="T50" fmla="*/ 80 w 120"/>
              <a:gd name="T51" fmla="*/ 4 h 110"/>
              <a:gd name="T52" fmla="*/ 96 w 120"/>
              <a:gd name="T53" fmla="*/ 7 h 110"/>
              <a:gd name="T54" fmla="*/ 104 w 120"/>
              <a:gd name="T55" fmla="*/ 0 h 110"/>
              <a:gd name="T56" fmla="*/ 109 w 120"/>
              <a:gd name="T57" fmla="*/ 13 h 110"/>
              <a:gd name="T58" fmla="*/ 120 w 120"/>
              <a:gd name="T59" fmla="*/ 27 h 110"/>
              <a:gd name="T60" fmla="*/ 109 w 120"/>
              <a:gd name="T61" fmla="*/ 97 h 110"/>
              <a:gd name="T62" fmla="*/ 104 w 120"/>
              <a:gd name="T63" fmla="*/ 110 h 110"/>
              <a:gd name="T64" fmla="*/ 94 w 120"/>
              <a:gd name="T65" fmla="*/ 103 h 110"/>
              <a:gd name="T66" fmla="*/ 80 w 120"/>
              <a:gd name="T67" fmla="*/ 105 h 110"/>
              <a:gd name="T68" fmla="*/ 72 w 120"/>
              <a:gd name="T69" fmla="*/ 91 h 110"/>
              <a:gd name="T70" fmla="*/ 83 w 120"/>
              <a:gd name="T71" fmla="*/ 77 h 110"/>
              <a:gd name="T72" fmla="*/ 88 w 120"/>
              <a:gd name="T73" fmla="*/ 64 h 110"/>
              <a:gd name="T74" fmla="*/ 98 w 120"/>
              <a:gd name="T75" fmla="*/ 71 h 110"/>
              <a:gd name="T76" fmla="*/ 112 w 120"/>
              <a:gd name="T77" fmla="*/ 68 h 110"/>
              <a:gd name="T78" fmla="*/ 111 w 120"/>
              <a:gd name="T79" fmla="*/ 81 h 110"/>
              <a:gd name="T80" fmla="*/ 96 w 120"/>
              <a:gd name="T81" fmla="*/ 15 h 110"/>
              <a:gd name="T82" fmla="*/ 104 w 120"/>
              <a:gd name="T83" fmla="*/ 23 h 110"/>
              <a:gd name="T84" fmla="*/ 88 w 120"/>
              <a:gd name="T85" fmla="*/ 87 h 110"/>
              <a:gd name="T86" fmla="*/ 96 w 120"/>
              <a:gd name="T87" fmla="*/ 7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0" h="110">
                <a:moveTo>
                  <a:pt x="80" y="61"/>
                </a:moveTo>
                <a:cubicBezTo>
                  <a:pt x="80" y="62"/>
                  <a:pt x="80" y="63"/>
                  <a:pt x="79" y="63"/>
                </a:cubicBezTo>
                <a:cubicBezTo>
                  <a:pt x="69" y="64"/>
                  <a:pt x="69" y="64"/>
                  <a:pt x="69" y="64"/>
                </a:cubicBezTo>
                <a:cubicBezTo>
                  <a:pt x="69" y="66"/>
                  <a:pt x="68" y="67"/>
                  <a:pt x="67" y="69"/>
                </a:cubicBezTo>
                <a:cubicBezTo>
                  <a:pt x="69" y="71"/>
                  <a:pt x="71" y="74"/>
                  <a:pt x="73" y="76"/>
                </a:cubicBezTo>
                <a:cubicBezTo>
                  <a:pt x="73" y="77"/>
                  <a:pt x="73" y="77"/>
                  <a:pt x="73" y="77"/>
                </a:cubicBezTo>
                <a:cubicBezTo>
                  <a:pt x="73" y="78"/>
                  <a:pt x="73" y="78"/>
                  <a:pt x="73" y="79"/>
                </a:cubicBezTo>
                <a:cubicBezTo>
                  <a:pt x="71" y="80"/>
                  <a:pt x="64" y="88"/>
                  <a:pt x="63" y="88"/>
                </a:cubicBezTo>
                <a:cubicBezTo>
                  <a:pt x="62" y="88"/>
                  <a:pt x="62" y="88"/>
                  <a:pt x="61" y="87"/>
                </a:cubicBezTo>
                <a:cubicBezTo>
                  <a:pt x="54" y="82"/>
                  <a:pt x="54" y="82"/>
                  <a:pt x="54" y="82"/>
                </a:cubicBezTo>
                <a:cubicBezTo>
                  <a:pt x="53" y="83"/>
                  <a:pt x="51" y="83"/>
                  <a:pt x="49" y="84"/>
                </a:cubicBezTo>
                <a:cubicBezTo>
                  <a:pt x="49" y="87"/>
                  <a:pt x="49" y="90"/>
                  <a:pt x="48" y="93"/>
                </a:cubicBezTo>
                <a:cubicBezTo>
                  <a:pt x="48" y="94"/>
                  <a:pt x="47" y="95"/>
                  <a:pt x="46" y="95"/>
                </a:cubicBezTo>
                <a:cubicBezTo>
                  <a:pt x="34" y="95"/>
                  <a:pt x="34" y="95"/>
                  <a:pt x="34" y="95"/>
                </a:cubicBezTo>
                <a:cubicBezTo>
                  <a:pt x="34" y="95"/>
                  <a:pt x="33" y="94"/>
                  <a:pt x="33" y="93"/>
                </a:cubicBezTo>
                <a:cubicBezTo>
                  <a:pt x="31" y="84"/>
                  <a:pt x="31" y="84"/>
                  <a:pt x="31" y="84"/>
                </a:cubicBezTo>
                <a:cubicBezTo>
                  <a:pt x="29" y="83"/>
                  <a:pt x="28" y="83"/>
                  <a:pt x="26" y="82"/>
                </a:cubicBezTo>
                <a:cubicBezTo>
                  <a:pt x="19" y="87"/>
                  <a:pt x="19" y="87"/>
                  <a:pt x="19" y="87"/>
                </a:cubicBezTo>
                <a:cubicBezTo>
                  <a:pt x="19" y="88"/>
                  <a:pt x="18" y="88"/>
                  <a:pt x="18" y="88"/>
                </a:cubicBezTo>
                <a:cubicBezTo>
                  <a:pt x="17" y="88"/>
                  <a:pt x="17" y="88"/>
                  <a:pt x="16" y="87"/>
                </a:cubicBezTo>
                <a:cubicBezTo>
                  <a:pt x="15" y="86"/>
                  <a:pt x="7" y="79"/>
                  <a:pt x="7" y="77"/>
                </a:cubicBezTo>
                <a:cubicBezTo>
                  <a:pt x="7" y="77"/>
                  <a:pt x="8" y="77"/>
                  <a:pt x="8" y="76"/>
                </a:cubicBezTo>
                <a:cubicBezTo>
                  <a:pt x="10" y="74"/>
                  <a:pt x="12" y="72"/>
                  <a:pt x="13" y="69"/>
                </a:cubicBezTo>
                <a:cubicBezTo>
                  <a:pt x="13" y="67"/>
                  <a:pt x="12" y="66"/>
                  <a:pt x="11" y="64"/>
                </a:cubicBezTo>
                <a:cubicBezTo>
                  <a:pt x="2" y="62"/>
                  <a:pt x="2" y="62"/>
                  <a:pt x="2" y="62"/>
                </a:cubicBezTo>
                <a:cubicBezTo>
                  <a:pt x="1" y="62"/>
                  <a:pt x="0" y="62"/>
                  <a:pt x="0" y="61"/>
                </a:cubicBezTo>
                <a:cubicBezTo>
                  <a:pt x="0" y="49"/>
                  <a:pt x="0" y="49"/>
                  <a:pt x="0" y="49"/>
                </a:cubicBezTo>
                <a:cubicBezTo>
                  <a:pt x="0" y="48"/>
                  <a:pt x="1" y="47"/>
                  <a:pt x="2" y="47"/>
                </a:cubicBezTo>
                <a:cubicBezTo>
                  <a:pt x="11" y="46"/>
                  <a:pt x="11" y="46"/>
                  <a:pt x="11" y="46"/>
                </a:cubicBezTo>
                <a:cubicBezTo>
                  <a:pt x="12" y="44"/>
                  <a:pt x="13" y="43"/>
                  <a:pt x="13" y="41"/>
                </a:cubicBezTo>
                <a:cubicBezTo>
                  <a:pt x="12" y="38"/>
                  <a:pt x="10" y="36"/>
                  <a:pt x="8" y="34"/>
                </a:cubicBezTo>
                <a:cubicBezTo>
                  <a:pt x="7" y="33"/>
                  <a:pt x="7" y="33"/>
                  <a:pt x="7" y="33"/>
                </a:cubicBezTo>
                <a:cubicBezTo>
                  <a:pt x="7" y="32"/>
                  <a:pt x="7" y="32"/>
                  <a:pt x="8" y="31"/>
                </a:cubicBezTo>
                <a:cubicBezTo>
                  <a:pt x="9" y="30"/>
                  <a:pt x="16" y="22"/>
                  <a:pt x="18" y="22"/>
                </a:cubicBezTo>
                <a:cubicBezTo>
                  <a:pt x="18" y="22"/>
                  <a:pt x="19" y="22"/>
                  <a:pt x="19" y="23"/>
                </a:cubicBezTo>
                <a:cubicBezTo>
                  <a:pt x="26" y="28"/>
                  <a:pt x="26" y="28"/>
                  <a:pt x="26" y="28"/>
                </a:cubicBezTo>
                <a:cubicBezTo>
                  <a:pt x="28" y="27"/>
                  <a:pt x="29" y="27"/>
                  <a:pt x="31" y="26"/>
                </a:cubicBezTo>
                <a:cubicBezTo>
                  <a:pt x="31" y="23"/>
                  <a:pt x="32" y="20"/>
                  <a:pt x="33" y="17"/>
                </a:cubicBezTo>
                <a:cubicBezTo>
                  <a:pt x="33" y="16"/>
                  <a:pt x="34" y="15"/>
                  <a:pt x="34" y="15"/>
                </a:cubicBezTo>
                <a:cubicBezTo>
                  <a:pt x="46" y="15"/>
                  <a:pt x="46" y="15"/>
                  <a:pt x="46" y="15"/>
                </a:cubicBezTo>
                <a:cubicBezTo>
                  <a:pt x="47" y="15"/>
                  <a:pt x="48" y="16"/>
                  <a:pt x="48" y="17"/>
                </a:cubicBezTo>
                <a:cubicBezTo>
                  <a:pt x="49" y="26"/>
                  <a:pt x="49" y="26"/>
                  <a:pt x="49" y="26"/>
                </a:cubicBezTo>
                <a:cubicBezTo>
                  <a:pt x="51" y="27"/>
                  <a:pt x="53" y="27"/>
                  <a:pt x="54" y="28"/>
                </a:cubicBezTo>
                <a:cubicBezTo>
                  <a:pt x="61" y="23"/>
                  <a:pt x="61" y="23"/>
                  <a:pt x="61" y="23"/>
                </a:cubicBezTo>
                <a:cubicBezTo>
                  <a:pt x="62" y="22"/>
                  <a:pt x="62" y="22"/>
                  <a:pt x="63" y="22"/>
                </a:cubicBezTo>
                <a:cubicBezTo>
                  <a:pt x="63" y="22"/>
                  <a:pt x="64" y="22"/>
                  <a:pt x="64" y="23"/>
                </a:cubicBezTo>
                <a:cubicBezTo>
                  <a:pt x="66" y="24"/>
                  <a:pt x="73" y="31"/>
                  <a:pt x="73" y="33"/>
                </a:cubicBezTo>
                <a:cubicBezTo>
                  <a:pt x="73" y="33"/>
                  <a:pt x="73" y="33"/>
                  <a:pt x="72" y="34"/>
                </a:cubicBezTo>
                <a:cubicBezTo>
                  <a:pt x="71" y="36"/>
                  <a:pt x="69" y="38"/>
                  <a:pt x="67" y="41"/>
                </a:cubicBezTo>
                <a:cubicBezTo>
                  <a:pt x="68" y="43"/>
                  <a:pt x="69" y="44"/>
                  <a:pt x="69" y="46"/>
                </a:cubicBezTo>
                <a:cubicBezTo>
                  <a:pt x="79" y="47"/>
                  <a:pt x="79" y="47"/>
                  <a:pt x="79" y="47"/>
                </a:cubicBezTo>
                <a:cubicBezTo>
                  <a:pt x="80" y="48"/>
                  <a:pt x="80" y="48"/>
                  <a:pt x="80" y="49"/>
                </a:cubicBezTo>
                <a:lnTo>
                  <a:pt x="80" y="61"/>
                </a:lnTo>
                <a:close/>
                <a:moveTo>
                  <a:pt x="40" y="39"/>
                </a:moveTo>
                <a:cubicBezTo>
                  <a:pt x="31" y="39"/>
                  <a:pt x="24" y="46"/>
                  <a:pt x="24" y="55"/>
                </a:cubicBezTo>
                <a:cubicBezTo>
                  <a:pt x="24" y="64"/>
                  <a:pt x="31" y="71"/>
                  <a:pt x="40" y="71"/>
                </a:cubicBezTo>
                <a:cubicBezTo>
                  <a:pt x="49" y="71"/>
                  <a:pt x="56" y="64"/>
                  <a:pt x="56" y="55"/>
                </a:cubicBezTo>
                <a:cubicBezTo>
                  <a:pt x="56" y="46"/>
                  <a:pt x="49" y="39"/>
                  <a:pt x="40" y="39"/>
                </a:cubicBezTo>
                <a:close/>
                <a:moveTo>
                  <a:pt x="120" y="27"/>
                </a:moveTo>
                <a:cubicBezTo>
                  <a:pt x="120" y="28"/>
                  <a:pt x="112" y="29"/>
                  <a:pt x="111" y="29"/>
                </a:cubicBezTo>
                <a:cubicBezTo>
                  <a:pt x="110" y="31"/>
                  <a:pt x="110" y="32"/>
                  <a:pt x="109" y="33"/>
                </a:cubicBezTo>
                <a:cubicBezTo>
                  <a:pt x="110" y="34"/>
                  <a:pt x="112" y="40"/>
                  <a:pt x="112" y="41"/>
                </a:cubicBezTo>
                <a:cubicBezTo>
                  <a:pt x="112" y="41"/>
                  <a:pt x="112" y="41"/>
                  <a:pt x="112" y="42"/>
                </a:cubicBezTo>
                <a:cubicBezTo>
                  <a:pt x="111" y="42"/>
                  <a:pt x="104" y="46"/>
                  <a:pt x="104" y="46"/>
                </a:cubicBezTo>
                <a:cubicBezTo>
                  <a:pt x="103" y="46"/>
                  <a:pt x="99" y="40"/>
                  <a:pt x="98" y="39"/>
                </a:cubicBezTo>
                <a:cubicBezTo>
                  <a:pt x="97" y="39"/>
                  <a:pt x="97" y="39"/>
                  <a:pt x="96" y="39"/>
                </a:cubicBezTo>
                <a:cubicBezTo>
                  <a:pt x="96" y="39"/>
                  <a:pt x="95" y="39"/>
                  <a:pt x="94" y="39"/>
                </a:cubicBezTo>
                <a:cubicBezTo>
                  <a:pt x="94" y="40"/>
                  <a:pt x="89" y="46"/>
                  <a:pt x="88" y="46"/>
                </a:cubicBezTo>
                <a:cubicBezTo>
                  <a:pt x="88" y="46"/>
                  <a:pt x="81" y="42"/>
                  <a:pt x="80" y="42"/>
                </a:cubicBezTo>
                <a:cubicBezTo>
                  <a:pt x="80" y="41"/>
                  <a:pt x="80" y="41"/>
                  <a:pt x="80" y="41"/>
                </a:cubicBezTo>
                <a:cubicBezTo>
                  <a:pt x="80" y="40"/>
                  <a:pt x="83" y="34"/>
                  <a:pt x="83" y="33"/>
                </a:cubicBezTo>
                <a:cubicBezTo>
                  <a:pt x="83" y="32"/>
                  <a:pt x="82" y="31"/>
                  <a:pt x="81" y="29"/>
                </a:cubicBezTo>
                <a:cubicBezTo>
                  <a:pt x="80" y="29"/>
                  <a:pt x="72" y="28"/>
                  <a:pt x="72" y="27"/>
                </a:cubicBezTo>
                <a:cubicBezTo>
                  <a:pt x="72" y="19"/>
                  <a:pt x="72" y="19"/>
                  <a:pt x="72" y="19"/>
                </a:cubicBezTo>
                <a:cubicBezTo>
                  <a:pt x="72" y="18"/>
                  <a:pt x="80" y="17"/>
                  <a:pt x="81" y="17"/>
                </a:cubicBezTo>
                <a:cubicBezTo>
                  <a:pt x="82" y="16"/>
                  <a:pt x="83" y="14"/>
                  <a:pt x="83" y="13"/>
                </a:cubicBezTo>
                <a:cubicBezTo>
                  <a:pt x="83" y="12"/>
                  <a:pt x="80" y="6"/>
                  <a:pt x="80" y="5"/>
                </a:cubicBezTo>
                <a:cubicBezTo>
                  <a:pt x="80" y="5"/>
                  <a:pt x="80" y="5"/>
                  <a:pt x="80" y="4"/>
                </a:cubicBezTo>
                <a:cubicBezTo>
                  <a:pt x="81" y="4"/>
                  <a:pt x="88" y="0"/>
                  <a:pt x="88" y="0"/>
                </a:cubicBezTo>
                <a:cubicBezTo>
                  <a:pt x="89" y="0"/>
                  <a:pt x="94" y="6"/>
                  <a:pt x="94" y="7"/>
                </a:cubicBezTo>
                <a:cubicBezTo>
                  <a:pt x="95" y="7"/>
                  <a:pt x="96" y="7"/>
                  <a:pt x="96" y="7"/>
                </a:cubicBezTo>
                <a:cubicBezTo>
                  <a:pt x="97" y="7"/>
                  <a:pt x="97" y="7"/>
                  <a:pt x="98" y="7"/>
                </a:cubicBezTo>
                <a:cubicBezTo>
                  <a:pt x="100" y="5"/>
                  <a:pt x="102" y="2"/>
                  <a:pt x="104" y="0"/>
                </a:cubicBezTo>
                <a:cubicBezTo>
                  <a:pt x="104" y="0"/>
                  <a:pt x="104" y="0"/>
                  <a:pt x="104" y="0"/>
                </a:cubicBezTo>
                <a:cubicBezTo>
                  <a:pt x="104" y="0"/>
                  <a:pt x="111" y="4"/>
                  <a:pt x="112" y="4"/>
                </a:cubicBezTo>
                <a:cubicBezTo>
                  <a:pt x="112" y="5"/>
                  <a:pt x="112" y="5"/>
                  <a:pt x="112" y="5"/>
                </a:cubicBezTo>
                <a:cubicBezTo>
                  <a:pt x="112" y="6"/>
                  <a:pt x="110" y="12"/>
                  <a:pt x="109" y="13"/>
                </a:cubicBezTo>
                <a:cubicBezTo>
                  <a:pt x="110" y="14"/>
                  <a:pt x="110" y="16"/>
                  <a:pt x="111" y="17"/>
                </a:cubicBezTo>
                <a:cubicBezTo>
                  <a:pt x="112" y="17"/>
                  <a:pt x="120" y="18"/>
                  <a:pt x="120" y="19"/>
                </a:cubicBezTo>
                <a:lnTo>
                  <a:pt x="120" y="27"/>
                </a:lnTo>
                <a:close/>
                <a:moveTo>
                  <a:pt x="120" y="91"/>
                </a:moveTo>
                <a:cubicBezTo>
                  <a:pt x="120" y="92"/>
                  <a:pt x="112" y="93"/>
                  <a:pt x="111" y="93"/>
                </a:cubicBezTo>
                <a:cubicBezTo>
                  <a:pt x="110" y="94"/>
                  <a:pt x="110" y="96"/>
                  <a:pt x="109" y="97"/>
                </a:cubicBezTo>
                <a:cubicBezTo>
                  <a:pt x="110" y="98"/>
                  <a:pt x="112" y="104"/>
                  <a:pt x="112" y="105"/>
                </a:cubicBezTo>
                <a:cubicBezTo>
                  <a:pt x="112" y="105"/>
                  <a:pt x="112" y="105"/>
                  <a:pt x="112" y="106"/>
                </a:cubicBezTo>
                <a:cubicBezTo>
                  <a:pt x="111" y="106"/>
                  <a:pt x="104" y="110"/>
                  <a:pt x="104" y="110"/>
                </a:cubicBezTo>
                <a:cubicBezTo>
                  <a:pt x="103" y="110"/>
                  <a:pt x="99" y="104"/>
                  <a:pt x="98" y="103"/>
                </a:cubicBezTo>
                <a:cubicBezTo>
                  <a:pt x="97" y="103"/>
                  <a:pt x="97" y="103"/>
                  <a:pt x="96" y="103"/>
                </a:cubicBezTo>
                <a:cubicBezTo>
                  <a:pt x="96" y="103"/>
                  <a:pt x="95" y="103"/>
                  <a:pt x="94" y="103"/>
                </a:cubicBezTo>
                <a:cubicBezTo>
                  <a:pt x="94" y="104"/>
                  <a:pt x="89" y="110"/>
                  <a:pt x="88" y="110"/>
                </a:cubicBezTo>
                <a:cubicBezTo>
                  <a:pt x="88" y="110"/>
                  <a:pt x="81" y="106"/>
                  <a:pt x="80" y="106"/>
                </a:cubicBezTo>
                <a:cubicBezTo>
                  <a:pt x="80" y="105"/>
                  <a:pt x="80" y="105"/>
                  <a:pt x="80" y="105"/>
                </a:cubicBezTo>
                <a:cubicBezTo>
                  <a:pt x="80" y="104"/>
                  <a:pt x="83" y="98"/>
                  <a:pt x="83" y="97"/>
                </a:cubicBezTo>
                <a:cubicBezTo>
                  <a:pt x="83" y="96"/>
                  <a:pt x="82" y="94"/>
                  <a:pt x="81" y="93"/>
                </a:cubicBezTo>
                <a:cubicBezTo>
                  <a:pt x="80" y="93"/>
                  <a:pt x="72" y="92"/>
                  <a:pt x="72" y="91"/>
                </a:cubicBezTo>
                <a:cubicBezTo>
                  <a:pt x="72" y="83"/>
                  <a:pt x="72" y="83"/>
                  <a:pt x="72" y="83"/>
                </a:cubicBezTo>
                <a:cubicBezTo>
                  <a:pt x="72" y="82"/>
                  <a:pt x="80" y="81"/>
                  <a:pt x="81" y="81"/>
                </a:cubicBezTo>
                <a:cubicBezTo>
                  <a:pt x="82" y="80"/>
                  <a:pt x="83" y="78"/>
                  <a:pt x="83" y="77"/>
                </a:cubicBezTo>
                <a:cubicBezTo>
                  <a:pt x="83" y="76"/>
                  <a:pt x="80" y="70"/>
                  <a:pt x="80" y="69"/>
                </a:cubicBezTo>
                <a:cubicBezTo>
                  <a:pt x="80" y="69"/>
                  <a:pt x="80" y="68"/>
                  <a:pt x="80" y="68"/>
                </a:cubicBezTo>
                <a:cubicBezTo>
                  <a:pt x="81" y="68"/>
                  <a:pt x="88" y="64"/>
                  <a:pt x="88" y="64"/>
                </a:cubicBezTo>
                <a:cubicBezTo>
                  <a:pt x="89" y="64"/>
                  <a:pt x="94" y="70"/>
                  <a:pt x="94" y="71"/>
                </a:cubicBezTo>
                <a:cubicBezTo>
                  <a:pt x="95" y="71"/>
                  <a:pt x="96" y="71"/>
                  <a:pt x="96" y="71"/>
                </a:cubicBezTo>
                <a:cubicBezTo>
                  <a:pt x="97" y="71"/>
                  <a:pt x="97" y="71"/>
                  <a:pt x="98" y="71"/>
                </a:cubicBezTo>
                <a:cubicBezTo>
                  <a:pt x="100" y="69"/>
                  <a:pt x="102" y="66"/>
                  <a:pt x="104" y="64"/>
                </a:cubicBezTo>
                <a:cubicBezTo>
                  <a:pt x="104" y="64"/>
                  <a:pt x="104" y="64"/>
                  <a:pt x="104" y="64"/>
                </a:cubicBezTo>
                <a:cubicBezTo>
                  <a:pt x="104" y="64"/>
                  <a:pt x="111" y="68"/>
                  <a:pt x="112" y="68"/>
                </a:cubicBezTo>
                <a:cubicBezTo>
                  <a:pt x="112" y="68"/>
                  <a:pt x="112" y="69"/>
                  <a:pt x="112" y="69"/>
                </a:cubicBezTo>
                <a:cubicBezTo>
                  <a:pt x="112" y="70"/>
                  <a:pt x="110" y="76"/>
                  <a:pt x="109" y="77"/>
                </a:cubicBezTo>
                <a:cubicBezTo>
                  <a:pt x="110" y="78"/>
                  <a:pt x="110" y="80"/>
                  <a:pt x="111" y="81"/>
                </a:cubicBezTo>
                <a:cubicBezTo>
                  <a:pt x="112" y="81"/>
                  <a:pt x="120" y="82"/>
                  <a:pt x="120" y="83"/>
                </a:cubicBezTo>
                <a:lnTo>
                  <a:pt x="120" y="91"/>
                </a:lnTo>
                <a:close/>
                <a:moveTo>
                  <a:pt x="96" y="15"/>
                </a:moveTo>
                <a:cubicBezTo>
                  <a:pt x="92" y="15"/>
                  <a:pt x="88" y="19"/>
                  <a:pt x="88" y="23"/>
                </a:cubicBezTo>
                <a:cubicBezTo>
                  <a:pt x="88" y="27"/>
                  <a:pt x="92" y="31"/>
                  <a:pt x="96" y="31"/>
                </a:cubicBezTo>
                <a:cubicBezTo>
                  <a:pt x="101" y="31"/>
                  <a:pt x="104" y="27"/>
                  <a:pt x="104" y="23"/>
                </a:cubicBezTo>
                <a:cubicBezTo>
                  <a:pt x="104" y="19"/>
                  <a:pt x="101" y="15"/>
                  <a:pt x="96" y="15"/>
                </a:cubicBezTo>
                <a:close/>
                <a:moveTo>
                  <a:pt x="96" y="79"/>
                </a:moveTo>
                <a:cubicBezTo>
                  <a:pt x="92" y="79"/>
                  <a:pt x="88" y="83"/>
                  <a:pt x="88" y="87"/>
                </a:cubicBezTo>
                <a:cubicBezTo>
                  <a:pt x="88" y="91"/>
                  <a:pt x="92" y="95"/>
                  <a:pt x="96" y="95"/>
                </a:cubicBezTo>
                <a:cubicBezTo>
                  <a:pt x="101" y="95"/>
                  <a:pt x="104" y="91"/>
                  <a:pt x="104" y="87"/>
                </a:cubicBezTo>
                <a:cubicBezTo>
                  <a:pt x="104" y="83"/>
                  <a:pt x="101" y="79"/>
                  <a:pt x="96" y="79"/>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27">
            <a:extLst>
              <a:ext uri="{FF2B5EF4-FFF2-40B4-BE49-F238E27FC236}">
                <a16:creationId xmlns:a16="http://schemas.microsoft.com/office/drawing/2014/main" id="{8C8392FE-71FA-4828-819F-F2E02EC4D2A6}"/>
              </a:ext>
            </a:extLst>
          </p:cNvPr>
          <p:cNvSpPr>
            <a:spLocks noEditPoints="1"/>
          </p:cNvSpPr>
          <p:nvPr userDrawn="1"/>
        </p:nvSpPr>
        <p:spPr bwMode="auto">
          <a:xfrm>
            <a:off x="7493001" y="3648076"/>
            <a:ext cx="419100" cy="331788"/>
          </a:xfrm>
          <a:custGeom>
            <a:avLst/>
            <a:gdLst>
              <a:gd name="T0" fmla="*/ 44 w 112"/>
              <a:gd name="T1" fmla="*/ 64 h 88"/>
              <a:gd name="T2" fmla="*/ 33 w 112"/>
              <a:gd name="T3" fmla="*/ 63 h 88"/>
              <a:gd name="T4" fmla="*/ 16 w 112"/>
              <a:gd name="T5" fmla="*/ 71 h 88"/>
              <a:gd name="T6" fmla="*/ 10 w 112"/>
              <a:gd name="T7" fmla="*/ 72 h 88"/>
              <a:gd name="T8" fmla="*/ 10 w 112"/>
              <a:gd name="T9" fmla="*/ 72 h 88"/>
              <a:gd name="T10" fmla="*/ 8 w 112"/>
              <a:gd name="T11" fmla="*/ 70 h 88"/>
              <a:gd name="T12" fmla="*/ 9 w 112"/>
              <a:gd name="T13" fmla="*/ 67 h 88"/>
              <a:gd name="T14" fmla="*/ 17 w 112"/>
              <a:gd name="T15" fmla="*/ 57 h 88"/>
              <a:gd name="T16" fmla="*/ 0 w 112"/>
              <a:gd name="T17" fmla="*/ 32 h 88"/>
              <a:gd name="T18" fmla="*/ 44 w 112"/>
              <a:gd name="T19" fmla="*/ 0 h 88"/>
              <a:gd name="T20" fmla="*/ 88 w 112"/>
              <a:gd name="T21" fmla="*/ 32 h 88"/>
              <a:gd name="T22" fmla="*/ 44 w 112"/>
              <a:gd name="T23" fmla="*/ 64 h 88"/>
              <a:gd name="T24" fmla="*/ 95 w 112"/>
              <a:gd name="T25" fmla="*/ 73 h 88"/>
              <a:gd name="T26" fmla="*/ 103 w 112"/>
              <a:gd name="T27" fmla="*/ 83 h 88"/>
              <a:gd name="T28" fmla="*/ 104 w 112"/>
              <a:gd name="T29" fmla="*/ 86 h 88"/>
              <a:gd name="T30" fmla="*/ 102 w 112"/>
              <a:gd name="T31" fmla="*/ 88 h 88"/>
              <a:gd name="T32" fmla="*/ 96 w 112"/>
              <a:gd name="T33" fmla="*/ 87 h 88"/>
              <a:gd name="T34" fmla="*/ 79 w 112"/>
              <a:gd name="T35" fmla="*/ 79 h 88"/>
              <a:gd name="T36" fmla="*/ 68 w 112"/>
              <a:gd name="T37" fmla="*/ 80 h 88"/>
              <a:gd name="T38" fmla="*/ 38 w 112"/>
              <a:gd name="T39" fmla="*/ 72 h 88"/>
              <a:gd name="T40" fmla="*/ 44 w 112"/>
              <a:gd name="T41" fmla="*/ 72 h 88"/>
              <a:gd name="T42" fmla="*/ 80 w 112"/>
              <a:gd name="T43" fmla="*/ 61 h 88"/>
              <a:gd name="T44" fmla="*/ 96 w 112"/>
              <a:gd name="T45" fmla="*/ 32 h 88"/>
              <a:gd name="T46" fmla="*/ 95 w 112"/>
              <a:gd name="T47" fmla="*/ 22 h 88"/>
              <a:gd name="T48" fmla="*/ 112 w 112"/>
              <a:gd name="T49" fmla="*/ 48 h 88"/>
              <a:gd name="T50" fmla="*/ 95 w 112"/>
              <a:gd name="T51"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 h="88">
                <a:moveTo>
                  <a:pt x="44" y="64"/>
                </a:moveTo>
                <a:cubicBezTo>
                  <a:pt x="40" y="64"/>
                  <a:pt x="36" y="64"/>
                  <a:pt x="33" y="63"/>
                </a:cubicBezTo>
                <a:cubicBezTo>
                  <a:pt x="28" y="67"/>
                  <a:pt x="22" y="69"/>
                  <a:pt x="16" y="71"/>
                </a:cubicBezTo>
                <a:cubicBezTo>
                  <a:pt x="14" y="71"/>
                  <a:pt x="12" y="72"/>
                  <a:pt x="10" y="72"/>
                </a:cubicBezTo>
                <a:cubicBezTo>
                  <a:pt x="10" y="72"/>
                  <a:pt x="10" y="72"/>
                  <a:pt x="10" y="72"/>
                </a:cubicBezTo>
                <a:cubicBezTo>
                  <a:pt x="9" y="72"/>
                  <a:pt x="8" y="71"/>
                  <a:pt x="8" y="70"/>
                </a:cubicBezTo>
                <a:cubicBezTo>
                  <a:pt x="8" y="69"/>
                  <a:pt x="9" y="68"/>
                  <a:pt x="9" y="67"/>
                </a:cubicBezTo>
                <a:cubicBezTo>
                  <a:pt x="12" y="65"/>
                  <a:pt x="15" y="62"/>
                  <a:pt x="17" y="57"/>
                </a:cubicBezTo>
                <a:cubicBezTo>
                  <a:pt x="7" y="51"/>
                  <a:pt x="0" y="42"/>
                  <a:pt x="0" y="32"/>
                </a:cubicBezTo>
                <a:cubicBezTo>
                  <a:pt x="0" y="14"/>
                  <a:pt x="20" y="0"/>
                  <a:pt x="44" y="0"/>
                </a:cubicBezTo>
                <a:cubicBezTo>
                  <a:pt x="68" y="0"/>
                  <a:pt x="88" y="14"/>
                  <a:pt x="88" y="32"/>
                </a:cubicBezTo>
                <a:cubicBezTo>
                  <a:pt x="88" y="50"/>
                  <a:pt x="68" y="64"/>
                  <a:pt x="44" y="64"/>
                </a:cubicBezTo>
                <a:close/>
                <a:moveTo>
                  <a:pt x="95" y="73"/>
                </a:moveTo>
                <a:cubicBezTo>
                  <a:pt x="97" y="78"/>
                  <a:pt x="100" y="81"/>
                  <a:pt x="103" y="83"/>
                </a:cubicBezTo>
                <a:cubicBezTo>
                  <a:pt x="103" y="84"/>
                  <a:pt x="104" y="85"/>
                  <a:pt x="104" y="86"/>
                </a:cubicBezTo>
                <a:cubicBezTo>
                  <a:pt x="104" y="87"/>
                  <a:pt x="103" y="88"/>
                  <a:pt x="102" y="88"/>
                </a:cubicBezTo>
                <a:cubicBezTo>
                  <a:pt x="100" y="88"/>
                  <a:pt x="98" y="87"/>
                  <a:pt x="96" y="87"/>
                </a:cubicBezTo>
                <a:cubicBezTo>
                  <a:pt x="90" y="85"/>
                  <a:pt x="84" y="83"/>
                  <a:pt x="79" y="79"/>
                </a:cubicBezTo>
                <a:cubicBezTo>
                  <a:pt x="75" y="80"/>
                  <a:pt x="72" y="80"/>
                  <a:pt x="68" y="80"/>
                </a:cubicBezTo>
                <a:cubicBezTo>
                  <a:pt x="57" y="80"/>
                  <a:pt x="46" y="77"/>
                  <a:pt x="38" y="72"/>
                </a:cubicBezTo>
                <a:cubicBezTo>
                  <a:pt x="40" y="72"/>
                  <a:pt x="42" y="72"/>
                  <a:pt x="44" y="72"/>
                </a:cubicBezTo>
                <a:cubicBezTo>
                  <a:pt x="57" y="72"/>
                  <a:pt x="70" y="68"/>
                  <a:pt x="80" y="61"/>
                </a:cubicBezTo>
                <a:cubicBezTo>
                  <a:pt x="90" y="53"/>
                  <a:pt x="96" y="43"/>
                  <a:pt x="96" y="32"/>
                </a:cubicBezTo>
                <a:cubicBezTo>
                  <a:pt x="96" y="29"/>
                  <a:pt x="95" y="26"/>
                  <a:pt x="95" y="22"/>
                </a:cubicBezTo>
                <a:cubicBezTo>
                  <a:pt x="105" y="28"/>
                  <a:pt x="112" y="38"/>
                  <a:pt x="112" y="48"/>
                </a:cubicBezTo>
                <a:cubicBezTo>
                  <a:pt x="112" y="58"/>
                  <a:pt x="105" y="67"/>
                  <a:pt x="95" y="73"/>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128">
            <a:extLst>
              <a:ext uri="{FF2B5EF4-FFF2-40B4-BE49-F238E27FC236}">
                <a16:creationId xmlns:a16="http://schemas.microsoft.com/office/drawing/2014/main" id="{EFF5F111-48C9-4877-9266-6CEDF1E9C1DA}"/>
              </a:ext>
            </a:extLst>
          </p:cNvPr>
          <p:cNvSpPr>
            <a:spLocks noEditPoints="1"/>
          </p:cNvSpPr>
          <p:nvPr userDrawn="1"/>
        </p:nvSpPr>
        <p:spPr bwMode="auto">
          <a:xfrm>
            <a:off x="8167688" y="3589338"/>
            <a:ext cx="360363" cy="390525"/>
          </a:xfrm>
          <a:custGeom>
            <a:avLst/>
            <a:gdLst>
              <a:gd name="T0" fmla="*/ 93 w 96"/>
              <a:gd name="T1" fmla="*/ 58 h 104"/>
              <a:gd name="T2" fmla="*/ 94 w 96"/>
              <a:gd name="T3" fmla="*/ 62 h 104"/>
              <a:gd name="T4" fmla="*/ 91 w 96"/>
              <a:gd name="T5" fmla="*/ 71 h 104"/>
              <a:gd name="T6" fmla="*/ 91 w 96"/>
              <a:gd name="T7" fmla="*/ 74 h 104"/>
              <a:gd name="T8" fmla="*/ 88 w 96"/>
              <a:gd name="T9" fmla="*/ 85 h 104"/>
              <a:gd name="T10" fmla="*/ 68 w 96"/>
              <a:gd name="T11" fmla="*/ 104 h 104"/>
              <a:gd name="T12" fmla="*/ 66 w 96"/>
              <a:gd name="T13" fmla="*/ 104 h 104"/>
              <a:gd name="T14" fmla="*/ 60 w 96"/>
              <a:gd name="T15" fmla="*/ 104 h 104"/>
              <a:gd name="T16" fmla="*/ 35 w 96"/>
              <a:gd name="T17" fmla="*/ 98 h 104"/>
              <a:gd name="T18" fmla="*/ 26 w 96"/>
              <a:gd name="T19" fmla="*/ 96 h 104"/>
              <a:gd name="T20" fmla="*/ 8 w 96"/>
              <a:gd name="T21" fmla="*/ 96 h 104"/>
              <a:gd name="T22" fmla="*/ 0 w 96"/>
              <a:gd name="T23" fmla="*/ 88 h 104"/>
              <a:gd name="T24" fmla="*/ 0 w 96"/>
              <a:gd name="T25" fmla="*/ 48 h 104"/>
              <a:gd name="T26" fmla="*/ 8 w 96"/>
              <a:gd name="T27" fmla="*/ 40 h 104"/>
              <a:gd name="T28" fmla="*/ 25 w 96"/>
              <a:gd name="T29" fmla="*/ 40 h 104"/>
              <a:gd name="T30" fmla="*/ 34 w 96"/>
              <a:gd name="T31" fmla="*/ 30 h 104"/>
              <a:gd name="T32" fmla="*/ 41 w 96"/>
              <a:gd name="T33" fmla="*/ 22 h 104"/>
              <a:gd name="T34" fmla="*/ 49 w 96"/>
              <a:gd name="T35" fmla="*/ 2 h 104"/>
              <a:gd name="T36" fmla="*/ 54 w 96"/>
              <a:gd name="T37" fmla="*/ 0 h 104"/>
              <a:gd name="T38" fmla="*/ 70 w 96"/>
              <a:gd name="T39" fmla="*/ 8 h 104"/>
              <a:gd name="T40" fmla="*/ 72 w 96"/>
              <a:gd name="T41" fmla="*/ 20 h 104"/>
              <a:gd name="T42" fmla="*/ 69 w 96"/>
              <a:gd name="T43" fmla="*/ 32 h 104"/>
              <a:gd name="T44" fmla="*/ 80 w 96"/>
              <a:gd name="T45" fmla="*/ 32 h 104"/>
              <a:gd name="T46" fmla="*/ 96 w 96"/>
              <a:gd name="T47" fmla="*/ 48 h 104"/>
              <a:gd name="T48" fmla="*/ 93 w 96"/>
              <a:gd name="T49" fmla="*/ 58 h 104"/>
              <a:gd name="T50" fmla="*/ 12 w 96"/>
              <a:gd name="T51" fmla="*/ 80 h 104"/>
              <a:gd name="T52" fmla="*/ 8 w 96"/>
              <a:gd name="T53" fmla="*/ 84 h 104"/>
              <a:gd name="T54" fmla="*/ 12 w 96"/>
              <a:gd name="T55" fmla="*/ 88 h 104"/>
              <a:gd name="T56" fmla="*/ 16 w 96"/>
              <a:gd name="T57" fmla="*/ 84 h 104"/>
              <a:gd name="T58" fmla="*/ 12 w 96"/>
              <a:gd name="T59" fmla="*/ 80 h 104"/>
              <a:gd name="T60" fmla="*/ 80 w 96"/>
              <a:gd name="T61" fmla="*/ 40 h 104"/>
              <a:gd name="T62" fmla="*/ 58 w 96"/>
              <a:gd name="T63" fmla="*/ 40 h 104"/>
              <a:gd name="T64" fmla="*/ 64 w 96"/>
              <a:gd name="T65" fmla="*/ 20 h 104"/>
              <a:gd name="T66" fmla="*/ 54 w 96"/>
              <a:gd name="T67" fmla="*/ 8 h 104"/>
              <a:gd name="T68" fmla="*/ 46 w 96"/>
              <a:gd name="T69" fmla="*/ 28 h 104"/>
              <a:gd name="T70" fmla="*/ 41 w 96"/>
              <a:gd name="T71" fmla="*/ 34 h 104"/>
              <a:gd name="T72" fmla="*/ 26 w 96"/>
              <a:gd name="T73" fmla="*/ 48 h 104"/>
              <a:gd name="T74" fmla="*/ 24 w 96"/>
              <a:gd name="T75" fmla="*/ 48 h 104"/>
              <a:gd name="T76" fmla="*/ 24 w 96"/>
              <a:gd name="T77" fmla="*/ 88 h 104"/>
              <a:gd name="T78" fmla="*/ 26 w 96"/>
              <a:gd name="T79" fmla="*/ 88 h 104"/>
              <a:gd name="T80" fmla="*/ 39 w 96"/>
              <a:gd name="T81" fmla="*/ 91 h 104"/>
              <a:gd name="T82" fmla="*/ 60 w 96"/>
              <a:gd name="T83" fmla="*/ 96 h 104"/>
              <a:gd name="T84" fmla="*/ 68 w 96"/>
              <a:gd name="T85" fmla="*/ 96 h 104"/>
              <a:gd name="T86" fmla="*/ 80 w 96"/>
              <a:gd name="T87" fmla="*/ 86 h 104"/>
              <a:gd name="T88" fmla="*/ 79 w 96"/>
              <a:gd name="T89" fmla="*/ 82 h 104"/>
              <a:gd name="T90" fmla="*/ 83 w 96"/>
              <a:gd name="T91" fmla="*/ 74 h 104"/>
              <a:gd name="T92" fmla="*/ 82 w 96"/>
              <a:gd name="T93" fmla="*/ 70 h 104"/>
              <a:gd name="T94" fmla="*/ 86 w 96"/>
              <a:gd name="T95" fmla="*/ 62 h 104"/>
              <a:gd name="T96" fmla="*/ 83 w 96"/>
              <a:gd name="T97" fmla="*/ 56 h 104"/>
              <a:gd name="T98" fmla="*/ 88 w 96"/>
              <a:gd name="T99" fmla="*/ 48 h 104"/>
              <a:gd name="T100" fmla="*/ 80 w 96"/>
              <a:gd name="T101" fmla="*/ 4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 h="104">
                <a:moveTo>
                  <a:pt x="93" y="58"/>
                </a:moveTo>
                <a:cubicBezTo>
                  <a:pt x="93" y="59"/>
                  <a:pt x="94" y="61"/>
                  <a:pt x="94" y="62"/>
                </a:cubicBezTo>
                <a:cubicBezTo>
                  <a:pt x="94" y="66"/>
                  <a:pt x="93" y="69"/>
                  <a:pt x="91" y="71"/>
                </a:cubicBezTo>
                <a:cubicBezTo>
                  <a:pt x="91" y="72"/>
                  <a:pt x="91" y="73"/>
                  <a:pt x="91" y="74"/>
                </a:cubicBezTo>
                <a:cubicBezTo>
                  <a:pt x="91" y="78"/>
                  <a:pt x="90" y="82"/>
                  <a:pt x="88" y="85"/>
                </a:cubicBezTo>
                <a:cubicBezTo>
                  <a:pt x="88" y="97"/>
                  <a:pt x="80" y="104"/>
                  <a:pt x="68" y="104"/>
                </a:cubicBezTo>
                <a:cubicBezTo>
                  <a:pt x="66" y="104"/>
                  <a:pt x="66" y="104"/>
                  <a:pt x="66" y="104"/>
                </a:cubicBezTo>
                <a:cubicBezTo>
                  <a:pt x="60" y="104"/>
                  <a:pt x="60" y="104"/>
                  <a:pt x="60" y="104"/>
                </a:cubicBezTo>
                <a:cubicBezTo>
                  <a:pt x="51" y="104"/>
                  <a:pt x="43" y="101"/>
                  <a:pt x="35" y="98"/>
                </a:cubicBezTo>
                <a:cubicBezTo>
                  <a:pt x="33" y="98"/>
                  <a:pt x="28" y="96"/>
                  <a:pt x="26" y="96"/>
                </a:cubicBezTo>
                <a:cubicBezTo>
                  <a:pt x="8" y="96"/>
                  <a:pt x="8" y="96"/>
                  <a:pt x="8" y="96"/>
                </a:cubicBezTo>
                <a:cubicBezTo>
                  <a:pt x="4" y="96"/>
                  <a:pt x="0" y="92"/>
                  <a:pt x="0" y="88"/>
                </a:cubicBezTo>
                <a:cubicBezTo>
                  <a:pt x="0" y="48"/>
                  <a:pt x="0" y="48"/>
                  <a:pt x="0" y="48"/>
                </a:cubicBezTo>
                <a:cubicBezTo>
                  <a:pt x="0" y="44"/>
                  <a:pt x="4" y="40"/>
                  <a:pt x="8" y="40"/>
                </a:cubicBezTo>
                <a:cubicBezTo>
                  <a:pt x="25" y="40"/>
                  <a:pt x="25" y="40"/>
                  <a:pt x="25" y="40"/>
                </a:cubicBezTo>
                <a:cubicBezTo>
                  <a:pt x="28" y="38"/>
                  <a:pt x="32" y="33"/>
                  <a:pt x="34" y="30"/>
                </a:cubicBezTo>
                <a:cubicBezTo>
                  <a:pt x="36" y="28"/>
                  <a:pt x="38" y="25"/>
                  <a:pt x="41" y="22"/>
                </a:cubicBezTo>
                <a:cubicBezTo>
                  <a:pt x="44" y="18"/>
                  <a:pt x="42" y="8"/>
                  <a:pt x="49" y="2"/>
                </a:cubicBezTo>
                <a:cubicBezTo>
                  <a:pt x="50" y="1"/>
                  <a:pt x="52" y="0"/>
                  <a:pt x="54" y="0"/>
                </a:cubicBezTo>
                <a:cubicBezTo>
                  <a:pt x="61" y="0"/>
                  <a:pt x="67" y="2"/>
                  <a:pt x="70" y="8"/>
                </a:cubicBezTo>
                <a:cubicBezTo>
                  <a:pt x="72" y="12"/>
                  <a:pt x="72" y="16"/>
                  <a:pt x="72" y="20"/>
                </a:cubicBezTo>
                <a:cubicBezTo>
                  <a:pt x="72" y="24"/>
                  <a:pt x="71" y="28"/>
                  <a:pt x="69" y="32"/>
                </a:cubicBezTo>
                <a:cubicBezTo>
                  <a:pt x="80" y="32"/>
                  <a:pt x="80" y="32"/>
                  <a:pt x="80" y="32"/>
                </a:cubicBezTo>
                <a:cubicBezTo>
                  <a:pt x="89" y="32"/>
                  <a:pt x="96" y="39"/>
                  <a:pt x="96" y="48"/>
                </a:cubicBezTo>
                <a:cubicBezTo>
                  <a:pt x="96" y="52"/>
                  <a:pt x="95" y="55"/>
                  <a:pt x="93" y="58"/>
                </a:cubicBezTo>
                <a:close/>
                <a:moveTo>
                  <a:pt x="12" y="80"/>
                </a:moveTo>
                <a:cubicBezTo>
                  <a:pt x="10" y="80"/>
                  <a:pt x="8" y="82"/>
                  <a:pt x="8" y="84"/>
                </a:cubicBezTo>
                <a:cubicBezTo>
                  <a:pt x="8" y="86"/>
                  <a:pt x="10" y="88"/>
                  <a:pt x="12" y="88"/>
                </a:cubicBezTo>
                <a:cubicBezTo>
                  <a:pt x="14" y="88"/>
                  <a:pt x="16" y="86"/>
                  <a:pt x="16" y="84"/>
                </a:cubicBezTo>
                <a:cubicBezTo>
                  <a:pt x="16" y="82"/>
                  <a:pt x="14" y="80"/>
                  <a:pt x="12" y="80"/>
                </a:cubicBezTo>
                <a:close/>
                <a:moveTo>
                  <a:pt x="80" y="40"/>
                </a:moveTo>
                <a:cubicBezTo>
                  <a:pt x="58" y="40"/>
                  <a:pt x="58" y="40"/>
                  <a:pt x="58" y="40"/>
                </a:cubicBezTo>
                <a:cubicBezTo>
                  <a:pt x="58" y="33"/>
                  <a:pt x="64" y="27"/>
                  <a:pt x="64" y="20"/>
                </a:cubicBezTo>
                <a:cubicBezTo>
                  <a:pt x="64" y="13"/>
                  <a:pt x="63" y="8"/>
                  <a:pt x="54" y="8"/>
                </a:cubicBezTo>
                <a:cubicBezTo>
                  <a:pt x="50" y="12"/>
                  <a:pt x="52" y="22"/>
                  <a:pt x="46" y="28"/>
                </a:cubicBezTo>
                <a:cubicBezTo>
                  <a:pt x="44" y="30"/>
                  <a:pt x="43" y="32"/>
                  <a:pt x="41" y="34"/>
                </a:cubicBezTo>
                <a:cubicBezTo>
                  <a:pt x="39" y="37"/>
                  <a:pt x="31" y="48"/>
                  <a:pt x="26" y="48"/>
                </a:cubicBezTo>
                <a:cubicBezTo>
                  <a:pt x="24" y="48"/>
                  <a:pt x="24" y="48"/>
                  <a:pt x="24" y="48"/>
                </a:cubicBezTo>
                <a:cubicBezTo>
                  <a:pt x="24" y="88"/>
                  <a:pt x="24" y="88"/>
                  <a:pt x="24" y="88"/>
                </a:cubicBezTo>
                <a:cubicBezTo>
                  <a:pt x="26" y="88"/>
                  <a:pt x="26" y="88"/>
                  <a:pt x="26" y="88"/>
                </a:cubicBezTo>
                <a:cubicBezTo>
                  <a:pt x="30" y="88"/>
                  <a:pt x="35" y="90"/>
                  <a:pt x="39" y="91"/>
                </a:cubicBezTo>
                <a:cubicBezTo>
                  <a:pt x="46" y="94"/>
                  <a:pt x="53" y="96"/>
                  <a:pt x="60" y="96"/>
                </a:cubicBezTo>
                <a:cubicBezTo>
                  <a:pt x="68" y="96"/>
                  <a:pt x="68" y="96"/>
                  <a:pt x="68" y="96"/>
                </a:cubicBezTo>
                <a:cubicBezTo>
                  <a:pt x="75" y="96"/>
                  <a:pt x="80" y="93"/>
                  <a:pt x="80" y="86"/>
                </a:cubicBezTo>
                <a:cubicBezTo>
                  <a:pt x="80" y="84"/>
                  <a:pt x="80" y="83"/>
                  <a:pt x="79" y="82"/>
                </a:cubicBezTo>
                <a:cubicBezTo>
                  <a:pt x="82" y="81"/>
                  <a:pt x="83" y="77"/>
                  <a:pt x="83" y="74"/>
                </a:cubicBezTo>
                <a:cubicBezTo>
                  <a:pt x="83" y="73"/>
                  <a:pt x="83" y="71"/>
                  <a:pt x="82" y="70"/>
                </a:cubicBezTo>
                <a:cubicBezTo>
                  <a:pt x="84" y="68"/>
                  <a:pt x="86" y="65"/>
                  <a:pt x="86" y="62"/>
                </a:cubicBezTo>
                <a:cubicBezTo>
                  <a:pt x="86" y="60"/>
                  <a:pt x="85" y="57"/>
                  <a:pt x="83" y="56"/>
                </a:cubicBezTo>
                <a:cubicBezTo>
                  <a:pt x="86" y="56"/>
                  <a:pt x="88" y="50"/>
                  <a:pt x="88" y="48"/>
                </a:cubicBezTo>
                <a:cubicBezTo>
                  <a:pt x="88" y="44"/>
                  <a:pt x="84" y="40"/>
                  <a:pt x="80" y="4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129">
            <a:extLst>
              <a:ext uri="{FF2B5EF4-FFF2-40B4-BE49-F238E27FC236}">
                <a16:creationId xmlns:a16="http://schemas.microsoft.com/office/drawing/2014/main" id="{93F1500E-77DE-4463-962A-035A73CC39F3}"/>
              </a:ext>
            </a:extLst>
          </p:cNvPr>
          <p:cNvSpPr>
            <a:spLocks noEditPoints="1"/>
          </p:cNvSpPr>
          <p:nvPr userDrawn="1"/>
        </p:nvSpPr>
        <p:spPr bwMode="auto">
          <a:xfrm>
            <a:off x="8813801" y="3619501"/>
            <a:ext cx="360363" cy="390525"/>
          </a:xfrm>
          <a:custGeom>
            <a:avLst/>
            <a:gdLst>
              <a:gd name="T0" fmla="*/ 80 w 96"/>
              <a:gd name="T1" fmla="*/ 72 h 104"/>
              <a:gd name="T2" fmla="*/ 69 w 96"/>
              <a:gd name="T3" fmla="*/ 72 h 104"/>
              <a:gd name="T4" fmla="*/ 72 w 96"/>
              <a:gd name="T5" fmla="*/ 84 h 104"/>
              <a:gd name="T6" fmla="*/ 70 w 96"/>
              <a:gd name="T7" fmla="*/ 96 h 104"/>
              <a:gd name="T8" fmla="*/ 54 w 96"/>
              <a:gd name="T9" fmla="*/ 104 h 104"/>
              <a:gd name="T10" fmla="*/ 48 w 96"/>
              <a:gd name="T11" fmla="*/ 102 h 104"/>
              <a:gd name="T12" fmla="*/ 40 w 96"/>
              <a:gd name="T13" fmla="*/ 82 h 104"/>
              <a:gd name="T14" fmla="*/ 34 w 96"/>
              <a:gd name="T15" fmla="*/ 74 h 104"/>
              <a:gd name="T16" fmla="*/ 25 w 96"/>
              <a:gd name="T17" fmla="*/ 64 h 104"/>
              <a:gd name="T18" fmla="*/ 8 w 96"/>
              <a:gd name="T19" fmla="*/ 64 h 104"/>
              <a:gd name="T20" fmla="*/ 0 w 96"/>
              <a:gd name="T21" fmla="*/ 56 h 104"/>
              <a:gd name="T22" fmla="*/ 0 w 96"/>
              <a:gd name="T23" fmla="*/ 16 h 104"/>
              <a:gd name="T24" fmla="*/ 8 w 96"/>
              <a:gd name="T25" fmla="*/ 8 h 104"/>
              <a:gd name="T26" fmla="*/ 26 w 96"/>
              <a:gd name="T27" fmla="*/ 8 h 104"/>
              <a:gd name="T28" fmla="*/ 35 w 96"/>
              <a:gd name="T29" fmla="*/ 6 h 104"/>
              <a:gd name="T30" fmla="*/ 61 w 96"/>
              <a:gd name="T31" fmla="*/ 0 h 104"/>
              <a:gd name="T32" fmla="*/ 68 w 96"/>
              <a:gd name="T33" fmla="*/ 0 h 104"/>
              <a:gd name="T34" fmla="*/ 88 w 96"/>
              <a:gd name="T35" fmla="*/ 18 h 104"/>
              <a:gd name="T36" fmla="*/ 88 w 96"/>
              <a:gd name="T37" fmla="*/ 19 h 104"/>
              <a:gd name="T38" fmla="*/ 91 w 96"/>
              <a:gd name="T39" fmla="*/ 30 h 104"/>
              <a:gd name="T40" fmla="*/ 91 w 96"/>
              <a:gd name="T41" fmla="*/ 33 h 104"/>
              <a:gd name="T42" fmla="*/ 94 w 96"/>
              <a:gd name="T43" fmla="*/ 42 h 104"/>
              <a:gd name="T44" fmla="*/ 93 w 96"/>
              <a:gd name="T45" fmla="*/ 46 h 104"/>
              <a:gd name="T46" fmla="*/ 96 w 96"/>
              <a:gd name="T47" fmla="*/ 56 h 104"/>
              <a:gd name="T48" fmla="*/ 80 w 96"/>
              <a:gd name="T49" fmla="*/ 72 h 104"/>
              <a:gd name="T50" fmla="*/ 12 w 96"/>
              <a:gd name="T51" fmla="*/ 16 h 104"/>
              <a:gd name="T52" fmla="*/ 8 w 96"/>
              <a:gd name="T53" fmla="*/ 20 h 104"/>
              <a:gd name="T54" fmla="*/ 12 w 96"/>
              <a:gd name="T55" fmla="*/ 24 h 104"/>
              <a:gd name="T56" fmla="*/ 16 w 96"/>
              <a:gd name="T57" fmla="*/ 20 h 104"/>
              <a:gd name="T58" fmla="*/ 12 w 96"/>
              <a:gd name="T59" fmla="*/ 16 h 104"/>
              <a:gd name="T60" fmla="*/ 83 w 96"/>
              <a:gd name="T61" fmla="*/ 48 h 104"/>
              <a:gd name="T62" fmla="*/ 86 w 96"/>
              <a:gd name="T63" fmla="*/ 42 h 104"/>
              <a:gd name="T64" fmla="*/ 82 w 96"/>
              <a:gd name="T65" fmla="*/ 34 h 104"/>
              <a:gd name="T66" fmla="*/ 83 w 96"/>
              <a:gd name="T67" fmla="*/ 30 h 104"/>
              <a:gd name="T68" fmla="*/ 79 w 96"/>
              <a:gd name="T69" fmla="*/ 22 h 104"/>
              <a:gd name="T70" fmla="*/ 80 w 96"/>
              <a:gd name="T71" fmla="*/ 18 h 104"/>
              <a:gd name="T72" fmla="*/ 68 w 96"/>
              <a:gd name="T73" fmla="*/ 8 h 104"/>
              <a:gd name="T74" fmla="*/ 60 w 96"/>
              <a:gd name="T75" fmla="*/ 8 h 104"/>
              <a:gd name="T76" fmla="*/ 39 w 96"/>
              <a:gd name="T77" fmla="*/ 13 h 104"/>
              <a:gd name="T78" fmla="*/ 26 w 96"/>
              <a:gd name="T79" fmla="*/ 16 h 104"/>
              <a:gd name="T80" fmla="*/ 24 w 96"/>
              <a:gd name="T81" fmla="*/ 16 h 104"/>
              <a:gd name="T82" fmla="*/ 24 w 96"/>
              <a:gd name="T83" fmla="*/ 56 h 104"/>
              <a:gd name="T84" fmla="*/ 26 w 96"/>
              <a:gd name="T85" fmla="*/ 56 h 104"/>
              <a:gd name="T86" fmla="*/ 41 w 96"/>
              <a:gd name="T87" fmla="*/ 70 h 104"/>
              <a:gd name="T88" fmla="*/ 46 w 96"/>
              <a:gd name="T89" fmla="*/ 76 h 104"/>
              <a:gd name="T90" fmla="*/ 54 w 96"/>
              <a:gd name="T91" fmla="*/ 96 h 104"/>
              <a:gd name="T92" fmla="*/ 64 w 96"/>
              <a:gd name="T93" fmla="*/ 84 h 104"/>
              <a:gd name="T94" fmla="*/ 58 w 96"/>
              <a:gd name="T95" fmla="*/ 64 h 104"/>
              <a:gd name="T96" fmla="*/ 80 w 96"/>
              <a:gd name="T97" fmla="*/ 64 h 104"/>
              <a:gd name="T98" fmla="*/ 88 w 96"/>
              <a:gd name="T99" fmla="*/ 56 h 104"/>
              <a:gd name="T100" fmla="*/ 83 w 96"/>
              <a:gd name="T101" fmla="*/ 4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6" h="104">
                <a:moveTo>
                  <a:pt x="80" y="72"/>
                </a:moveTo>
                <a:cubicBezTo>
                  <a:pt x="69" y="72"/>
                  <a:pt x="69" y="72"/>
                  <a:pt x="69" y="72"/>
                </a:cubicBezTo>
                <a:cubicBezTo>
                  <a:pt x="71" y="76"/>
                  <a:pt x="72" y="80"/>
                  <a:pt x="72" y="84"/>
                </a:cubicBezTo>
                <a:cubicBezTo>
                  <a:pt x="72" y="88"/>
                  <a:pt x="72" y="92"/>
                  <a:pt x="70" y="96"/>
                </a:cubicBezTo>
                <a:cubicBezTo>
                  <a:pt x="67" y="102"/>
                  <a:pt x="61" y="104"/>
                  <a:pt x="54" y="104"/>
                </a:cubicBezTo>
                <a:cubicBezTo>
                  <a:pt x="52" y="104"/>
                  <a:pt x="50" y="103"/>
                  <a:pt x="48" y="102"/>
                </a:cubicBezTo>
                <a:cubicBezTo>
                  <a:pt x="42" y="95"/>
                  <a:pt x="44" y="86"/>
                  <a:pt x="40" y="82"/>
                </a:cubicBezTo>
                <a:cubicBezTo>
                  <a:pt x="38" y="79"/>
                  <a:pt x="36" y="76"/>
                  <a:pt x="34" y="74"/>
                </a:cubicBezTo>
                <a:cubicBezTo>
                  <a:pt x="32" y="71"/>
                  <a:pt x="28" y="66"/>
                  <a:pt x="25" y="64"/>
                </a:cubicBezTo>
                <a:cubicBezTo>
                  <a:pt x="8" y="64"/>
                  <a:pt x="8" y="64"/>
                  <a:pt x="8" y="64"/>
                </a:cubicBezTo>
                <a:cubicBezTo>
                  <a:pt x="4" y="64"/>
                  <a:pt x="0" y="60"/>
                  <a:pt x="0" y="56"/>
                </a:cubicBezTo>
                <a:cubicBezTo>
                  <a:pt x="0" y="16"/>
                  <a:pt x="0" y="16"/>
                  <a:pt x="0" y="16"/>
                </a:cubicBezTo>
                <a:cubicBezTo>
                  <a:pt x="0" y="12"/>
                  <a:pt x="4" y="8"/>
                  <a:pt x="8" y="8"/>
                </a:cubicBezTo>
                <a:cubicBezTo>
                  <a:pt x="26" y="8"/>
                  <a:pt x="26" y="8"/>
                  <a:pt x="26" y="8"/>
                </a:cubicBezTo>
                <a:cubicBezTo>
                  <a:pt x="28" y="8"/>
                  <a:pt x="33" y="6"/>
                  <a:pt x="35" y="6"/>
                </a:cubicBezTo>
                <a:cubicBezTo>
                  <a:pt x="44" y="2"/>
                  <a:pt x="52" y="0"/>
                  <a:pt x="61" y="0"/>
                </a:cubicBezTo>
                <a:cubicBezTo>
                  <a:pt x="68" y="0"/>
                  <a:pt x="68" y="0"/>
                  <a:pt x="68" y="0"/>
                </a:cubicBezTo>
                <a:cubicBezTo>
                  <a:pt x="80" y="0"/>
                  <a:pt x="88" y="7"/>
                  <a:pt x="88" y="18"/>
                </a:cubicBezTo>
                <a:cubicBezTo>
                  <a:pt x="88" y="19"/>
                  <a:pt x="88" y="19"/>
                  <a:pt x="88" y="19"/>
                </a:cubicBezTo>
                <a:cubicBezTo>
                  <a:pt x="90" y="22"/>
                  <a:pt x="91" y="26"/>
                  <a:pt x="91" y="30"/>
                </a:cubicBezTo>
                <a:cubicBezTo>
                  <a:pt x="91" y="31"/>
                  <a:pt x="91" y="32"/>
                  <a:pt x="91" y="33"/>
                </a:cubicBezTo>
                <a:cubicBezTo>
                  <a:pt x="93" y="35"/>
                  <a:pt x="94" y="38"/>
                  <a:pt x="94" y="42"/>
                </a:cubicBezTo>
                <a:cubicBezTo>
                  <a:pt x="94" y="43"/>
                  <a:pt x="93" y="44"/>
                  <a:pt x="93" y="46"/>
                </a:cubicBezTo>
                <a:cubicBezTo>
                  <a:pt x="95" y="49"/>
                  <a:pt x="96" y="52"/>
                  <a:pt x="96" y="56"/>
                </a:cubicBezTo>
                <a:cubicBezTo>
                  <a:pt x="96" y="65"/>
                  <a:pt x="89" y="72"/>
                  <a:pt x="80" y="72"/>
                </a:cubicBezTo>
                <a:close/>
                <a:moveTo>
                  <a:pt x="12" y="16"/>
                </a:moveTo>
                <a:cubicBezTo>
                  <a:pt x="10" y="16"/>
                  <a:pt x="8" y="18"/>
                  <a:pt x="8" y="20"/>
                </a:cubicBezTo>
                <a:cubicBezTo>
                  <a:pt x="8" y="22"/>
                  <a:pt x="10" y="24"/>
                  <a:pt x="12" y="24"/>
                </a:cubicBezTo>
                <a:cubicBezTo>
                  <a:pt x="14" y="24"/>
                  <a:pt x="16" y="22"/>
                  <a:pt x="16" y="20"/>
                </a:cubicBezTo>
                <a:cubicBezTo>
                  <a:pt x="16" y="18"/>
                  <a:pt x="14" y="16"/>
                  <a:pt x="12" y="16"/>
                </a:cubicBezTo>
                <a:close/>
                <a:moveTo>
                  <a:pt x="83" y="48"/>
                </a:moveTo>
                <a:cubicBezTo>
                  <a:pt x="85" y="46"/>
                  <a:pt x="86" y="44"/>
                  <a:pt x="86" y="42"/>
                </a:cubicBezTo>
                <a:cubicBezTo>
                  <a:pt x="86" y="39"/>
                  <a:pt x="84" y="36"/>
                  <a:pt x="82" y="34"/>
                </a:cubicBezTo>
                <a:cubicBezTo>
                  <a:pt x="83" y="33"/>
                  <a:pt x="83" y="31"/>
                  <a:pt x="83" y="30"/>
                </a:cubicBezTo>
                <a:cubicBezTo>
                  <a:pt x="83" y="27"/>
                  <a:pt x="82" y="23"/>
                  <a:pt x="79" y="22"/>
                </a:cubicBezTo>
                <a:cubicBezTo>
                  <a:pt x="80" y="21"/>
                  <a:pt x="80" y="20"/>
                  <a:pt x="80" y="18"/>
                </a:cubicBezTo>
                <a:cubicBezTo>
                  <a:pt x="80" y="11"/>
                  <a:pt x="75" y="8"/>
                  <a:pt x="68" y="8"/>
                </a:cubicBezTo>
                <a:cubicBezTo>
                  <a:pt x="60" y="8"/>
                  <a:pt x="60" y="8"/>
                  <a:pt x="60" y="8"/>
                </a:cubicBezTo>
                <a:cubicBezTo>
                  <a:pt x="53" y="8"/>
                  <a:pt x="46" y="10"/>
                  <a:pt x="39" y="13"/>
                </a:cubicBezTo>
                <a:cubicBezTo>
                  <a:pt x="35" y="14"/>
                  <a:pt x="30" y="16"/>
                  <a:pt x="26" y="16"/>
                </a:cubicBezTo>
                <a:cubicBezTo>
                  <a:pt x="24" y="16"/>
                  <a:pt x="24" y="16"/>
                  <a:pt x="24" y="16"/>
                </a:cubicBezTo>
                <a:cubicBezTo>
                  <a:pt x="24" y="56"/>
                  <a:pt x="24" y="56"/>
                  <a:pt x="24" y="56"/>
                </a:cubicBezTo>
                <a:cubicBezTo>
                  <a:pt x="26" y="56"/>
                  <a:pt x="26" y="56"/>
                  <a:pt x="26" y="56"/>
                </a:cubicBezTo>
                <a:cubicBezTo>
                  <a:pt x="31" y="56"/>
                  <a:pt x="38" y="67"/>
                  <a:pt x="41" y="70"/>
                </a:cubicBezTo>
                <a:cubicBezTo>
                  <a:pt x="43" y="72"/>
                  <a:pt x="44" y="74"/>
                  <a:pt x="46" y="76"/>
                </a:cubicBezTo>
                <a:cubicBezTo>
                  <a:pt x="52" y="82"/>
                  <a:pt x="50" y="92"/>
                  <a:pt x="54" y="96"/>
                </a:cubicBezTo>
                <a:cubicBezTo>
                  <a:pt x="63" y="96"/>
                  <a:pt x="64" y="91"/>
                  <a:pt x="64" y="84"/>
                </a:cubicBezTo>
                <a:cubicBezTo>
                  <a:pt x="64" y="77"/>
                  <a:pt x="58" y="71"/>
                  <a:pt x="58" y="64"/>
                </a:cubicBezTo>
                <a:cubicBezTo>
                  <a:pt x="80" y="64"/>
                  <a:pt x="80" y="64"/>
                  <a:pt x="80" y="64"/>
                </a:cubicBezTo>
                <a:cubicBezTo>
                  <a:pt x="84" y="64"/>
                  <a:pt x="88" y="60"/>
                  <a:pt x="88" y="56"/>
                </a:cubicBezTo>
                <a:cubicBezTo>
                  <a:pt x="88" y="54"/>
                  <a:pt x="86" y="48"/>
                  <a:pt x="83" y="4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130">
            <a:extLst>
              <a:ext uri="{FF2B5EF4-FFF2-40B4-BE49-F238E27FC236}">
                <a16:creationId xmlns:a16="http://schemas.microsoft.com/office/drawing/2014/main" id="{2548249B-E08C-44B3-9D23-7759A2CC9AF3}"/>
              </a:ext>
            </a:extLst>
          </p:cNvPr>
          <p:cNvSpPr>
            <a:spLocks noEditPoints="1"/>
          </p:cNvSpPr>
          <p:nvPr userDrawn="1"/>
        </p:nvSpPr>
        <p:spPr bwMode="auto">
          <a:xfrm>
            <a:off x="9429751" y="3619501"/>
            <a:ext cx="420688" cy="360363"/>
          </a:xfrm>
          <a:custGeom>
            <a:avLst/>
            <a:gdLst>
              <a:gd name="T0" fmla="*/ 97 w 112"/>
              <a:gd name="T1" fmla="*/ 57 h 96"/>
              <a:gd name="T2" fmla="*/ 59 w 112"/>
              <a:gd name="T3" fmla="*/ 95 h 96"/>
              <a:gd name="T4" fmla="*/ 56 w 112"/>
              <a:gd name="T5" fmla="*/ 96 h 96"/>
              <a:gd name="T6" fmla="*/ 53 w 112"/>
              <a:gd name="T7" fmla="*/ 95 h 96"/>
              <a:gd name="T8" fmla="*/ 14 w 112"/>
              <a:gd name="T9" fmla="*/ 57 h 96"/>
              <a:gd name="T10" fmla="*/ 0 w 112"/>
              <a:gd name="T11" fmla="*/ 29 h 96"/>
              <a:gd name="T12" fmla="*/ 30 w 112"/>
              <a:gd name="T13" fmla="*/ 0 h 96"/>
              <a:gd name="T14" fmla="*/ 56 w 112"/>
              <a:gd name="T15" fmla="*/ 14 h 96"/>
              <a:gd name="T16" fmla="*/ 82 w 112"/>
              <a:gd name="T17" fmla="*/ 0 h 96"/>
              <a:gd name="T18" fmla="*/ 112 w 112"/>
              <a:gd name="T19" fmla="*/ 29 h 96"/>
              <a:gd name="T20" fmla="*/ 97 w 112"/>
              <a:gd name="T21" fmla="*/ 57 h 96"/>
              <a:gd name="T22" fmla="*/ 82 w 112"/>
              <a:gd name="T23" fmla="*/ 8 h 96"/>
              <a:gd name="T24" fmla="*/ 59 w 112"/>
              <a:gd name="T25" fmla="*/ 22 h 96"/>
              <a:gd name="T26" fmla="*/ 53 w 112"/>
              <a:gd name="T27" fmla="*/ 22 h 96"/>
              <a:gd name="T28" fmla="*/ 30 w 112"/>
              <a:gd name="T29" fmla="*/ 8 h 96"/>
              <a:gd name="T30" fmla="*/ 8 w 112"/>
              <a:gd name="T31" fmla="*/ 29 h 96"/>
              <a:gd name="T32" fmla="*/ 20 w 112"/>
              <a:gd name="T33" fmla="*/ 51 h 96"/>
              <a:gd name="T34" fmla="*/ 56 w 112"/>
              <a:gd name="T35" fmla="*/ 86 h 96"/>
              <a:gd name="T36" fmla="*/ 92 w 112"/>
              <a:gd name="T37" fmla="*/ 51 h 96"/>
              <a:gd name="T38" fmla="*/ 104 w 112"/>
              <a:gd name="T39" fmla="*/ 29 h 96"/>
              <a:gd name="T40" fmla="*/ 82 w 112"/>
              <a:gd name="T41"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2" h="96">
                <a:moveTo>
                  <a:pt x="97" y="57"/>
                </a:moveTo>
                <a:cubicBezTo>
                  <a:pt x="59" y="95"/>
                  <a:pt x="59" y="95"/>
                  <a:pt x="59" y="95"/>
                </a:cubicBezTo>
                <a:cubicBezTo>
                  <a:pt x="58" y="96"/>
                  <a:pt x="57" y="96"/>
                  <a:pt x="56" y="96"/>
                </a:cubicBezTo>
                <a:cubicBezTo>
                  <a:pt x="55" y="96"/>
                  <a:pt x="54" y="96"/>
                  <a:pt x="53" y="95"/>
                </a:cubicBezTo>
                <a:cubicBezTo>
                  <a:pt x="14" y="57"/>
                  <a:pt x="14" y="57"/>
                  <a:pt x="14" y="57"/>
                </a:cubicBezTo>
                <a:cubicBezTo>
                  <a:pt x="14" y="57"/>
                  <a:pt x="0" y="44"/>
                  <a:pt x="0" y="29"/>
                </a:cubicBezTo>
                <a:cubicBezTo>
                  <a:pt x="0" y="11"/>
                  <a:pt x="11" y="0"/>
                  <a:pt x="30" y="0"/>
                </a:cubicBezTo>
                <a:cubicBezTo>
                  <a:pt x="41" y="0"/>
                  <a:pt x="51" y="9"/>
                  <a:pt x="56" y="14"/>
                </a:cubicBezTo>
                <a:cubicBezTo>
                  <a:pt x="61" y="9"/>
                  <a:pt x="71" y="0"/>
                  <a:pt x="82" y="0"/>
                </a:cubicBezTo>
                <a:cubicBezTo>
                  <a:pt x="101" y="0"/>
                  <a:pt x="112" y="11"/>
                  <a:pt x="112" y="29"/>
                </a:cubicBezTo>
                <a:cubicBezTo>
                  <a:pt x="112" y="44"/>
                  <a:pt x="98" y="57"/>
                  <a:pt x="97" y="57"/>
                </a:cubicBezTo>
                <a:close/>
                <a:moveTo>
                  <a:pt x="82" y="8"/>
                </a:moveTo>
                <a:cubicBezTo>
                  <a:pt x="73" y="8"/>
                  <a:pt x="62" y="18"/>
                  <a:pt x="59" y="22"/>
                </a:cubicBezTo>
                <a:cubicBezTo>
                  <a:pt x="57" y="24"/>
                  <a:pt x="54" y="24"/>
                  <a:pt x="53" y="22"/>
                </a:cubicBezTo>
                <a:cubicBezTo>
                  <a:pt x="50" y="18"/>
                  <a:pt x="39" y="8"/>
                  <a:pt x="30" y="8"/>
                </a:cubicBezTo>
                <a:cubicBezTo>
                  <a:pt x="20" y="8"/>
                  <a:pt x="8" y="12"/>
                  <a:pt x="8" y="29"/>
                </a:cubicBezTo>
                <a:cubicBezTo>
                  <a:pt x="8" y="41"/>
                  <a:pt x="19" y="51"/>
                  <a:pt x="20" y="51"/>
                </a:cubicBezTo>
                <a:cubicBezTo>
                  <a:pt x="56" y="86"/>
                  <a:pt x="56" y="86"/>
                  <a:pt x="56" y="86"/>
                </a:cubicBezTo>
                <a:cubicBezTo>
                  <a:pt x="92" y="51"/>
                  <a:pt x="92" y="51"/>
                  <a:pt x="92" y="51"/>
                </a:cubicBezTo>
                <a:cubicBezTo>
                  <a:pt x="92" y="51"/>
                  <a:pt x="104" y="41"/>
                  <a:pt x="104" y="29"/>
                </a:cubicBezTo>
                <a:cubicBezTo>
                  <a:pt x="104" y="12"/>
                  <a:pt x="92" y="8"/>
                  <a:pt x="82" y="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131">
            <a:extLst>
              <a:ext uri="{FF2B5EF4-FFF2-40B4-BE49-F238E27FC236}">
                <a16:creationId xmlns:a16="http://schemas.microsoft.com/office/drawing/2014/main" id="{0F5E2C0D-0367-4E08-A7DF-2A5AD6DE327A}"/>
              </a:ext>
            </a:extLst>
          </p:cNvPr>
          <p:cNvSpPr>
            <a:spLocks noEditPoints="1"/>
          </p:cNvSpPr>
          <p:nvPr userDrawn="1"/>
        </p:nvSpPr>
        <p:spPr bwMode="auto">
          <a:xfrm>
            <a:off x="10090151" y="3648076"/>
            <a:ext cx="368300" cy="301625"/>
          </a:xfrm>
          <a:custGeom>
            <a:avLst/>
            <a:gdLst>
              <a:gd name="T0" fmla="*/ 38 w 98"/>
              <a:gd name="T1" fmla="*/ 80 h 80"/>
              <a:gd name="T2" fmla="*/ 18 w 98"/>
              <a:gd name="T3" fmla="*/ 80 h 80"/>
              <a:gd name="T4" fmla="*/ 0 w 98"/>
              <a:gd name="T5" fmla="*/ 62 h 80"/>
              <a:gd name="T6" fmla="*/ 0 w 98"/>
              <a:gd name="T7" fmla="*/ 18 h 80"/>
              <a:gd name="T8" fmla="*/ 18 w 98"/>
              <a:gd name="T9" fmla="*/ 0 h 80"/>
              <a:gd name="T10" fmla="*/ 38 w 98"/>
              <a:gd name="T11" fmla="*/ 0 h 80"/>
              <a:gd name="T12" fmla="*/ 40 w 98"/>
              <a:gd name="T13" fmla="*/ 2 h 80"/>
              <a:gd name="T14" fmla="*/ 38 w 98"/>
              <a:gd name="T15" fmla="*/ 8 h 80"/>
              <a:gd name="T16" fmla="*/ 18 w 98"/>
              <a:gd name="T17" fmla="*/ 8 h 80"/>
              <a:gd name="T18" fmla="*/ 8 w 98"/>
              <a:gd name="T19" fmla="*/ 18 h 80"/>
              <a:gd name="T20" fmla="*/ 8 w 98"/>
              <a:gd name="T21" fmla="*/ 62 h 80"/>
              <a:gd name="T22" fmla="*/ 18 w 98"/>
              <a:gd name="T23" fmla="*/ 72 h 80"/>
              <a:gd name="T24" fmla="*/ 36 w 98"/>
              <a:gd name="T25" fmla="*/ 72 h 80"/>
              <a:gd name="T26" fmla="*/ 40 w 98"/>
              <a:gd name="T27" fmla="*/ 74 h 80"/>
              <a:gd name="T28" fmla="*/ 38 w 98"/>
              <a:gd name="T29" fmla="*/ 80 h 80"/>
              <a:gd name="T30" fmla="*/ 97 w 98"/>
              <a:gd name="T31" fmla="*/ 43 h 80"/>
              <a:gd name="T32" fmla="*/ 63 w 98"/>
              <a:gd name="T33" fmla="*/ 77 h 80"/>
              <a:gd name="T34" fmla="*/ 60 w 98"/>
              <a:gd name="T35" fmla="*/ 78 h 80"/>
              <a:gd name="T36" fmla="*/ 56 w 98"/>
              <a:gd name="T37" fmla="*/ 74 h 80"/>
              <a:gd name="T38" fmla="*/ 56 w 98"/>
              <a:gd name="T39" fmla="*/ 56 h 80"/>
              <a:gd name="T40" fmla="*/ 28 w 98"/>
              <a:gd name="T41" fmla="*/ 56 h 80"/>
              <a:gd name="T42" fmla="*/ 24 w 98"/>
              <a:gd name="T43" fmla="*/ 52 h 80"/>
              <a:gd name="T44" fmla="*/ 24 w 98"/>
              <a:gd name="T45" fmla="*/ 28 h 80"/>
              <a:gd name="T46" fmla="*/ 28 w 98"/>
              <a:gd name="T47" fmla="*/ 24 h 80"/>
              <a:gd name="T48" fmla="*/ 56 w 98"/>
              <a:gd name="T49" fmla="*/ 24 h 80"/>
              <a:gd name="T50" fmla="*/ 56 w 98"/>
              <a:gd name="T51" fmla="*/ 6 h 80"/>
              <a:gd name="T52" fmla="*/ 60 w 98"/>
              <a:gd name="T53" fmla="*/ 2 h 80"/>
              <a:gd name="T54" fmla="*/ 63 w 98"/>
              <a:gd name="T55" fmla="*/ 3 h 80"/>
              <a:gd name="T56" fmla="*/ 97 w 98"/>
              <a:gd name="T57" fmla="*/ 37 h 80"/>
              <a:gd name="T58" fmla="*/ 98 w 98"/>
              <a:gd name="T59" fmla="*/ 40 h 80"/>
              <a:gd name="T60" fmla="*/ 97 w 98"/>
              <a:gd name="T61"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8" h="80">
                <a:moveTo>
                  <a:pt x="38" y="80"/>
                </a:moveTo>
                <a:cubicBezTo>
                  <a:pt x="18" y="80"/>
                  <a:pt x="18" y="80"/>
                  <a:pt x="18" y="80"/>
                </a:cubicBezTo>
                <a:cubicBezTo>
                  <a:pt x="8" y="80"/>
                  <a:pt x="0" y="72"/>
                  <a:pt x="0" y="62"/>
                </a:cubicBezTo>
                <a:cubicBezTo>
                  <a:pt x="0" y="18"/>
                  <a:pt x="0" y="18"/>
                  <a:pt x="0" y="18"/>
                </a:cubicBezTo>
                <a:cubicBezTo>
                  <a:pt x="0" y="8"/>
                  <a:pt x="8" y="0"/>
                  <a:pt x="18" y="0"/>
                </a:cubicBezTo>
                <a:cubicBezTo>
                  <a:pt x="38" y="0"/>
                  <a:pt x="38" y="0"/>
                  <a:pt x="38" y="0"/>
                </a:cubicBezTo>
                <a:cubicBezTo>
                  <a:pt x="39" y="0"/>
                  <a:pt x="40" y="1"/>
                  <a:pt x="40" y="2"/>
                </a:cubicBezTo>
                <a:cubicBezTo>
                  <a:pt x="40" y="4"/>
                  <a:pt x="41" y="8"/>
                  <a:pt x="38" y="8"/>
                </a:cubicBezTo>
                <a:cubicBezTo>
                  <a:pt x="18" y="8"/>
                  <a:pt x="18" y="8"/>
                  <a:pt x="18" y="8"/>
                </a:cubicBezTo>
                <a:cubicBezTo>
                  <a:pt x="13" y="8"/>
                  <a:pt x="8" y="13"/>
                  <a:pt x="8" y="18"/>
                </a:cubicBezTo>
                <a:cubicBezTo>
                  <a:pt x="8" y="62"/>
                  <a:pt x="8" y="62"/>
                  <a:pt x="8" y="62"/>
                </a:cubicBezTo>
                <a:cubicBezTo>
                  <a:pt x="8" y="67"/>
                  <a:pt x="13" y="72"/>
                  <a:pt x="18" y="72"/>
                </a:cubicBezTo>
                <a:cubicBezTo>
                  <a:pt x="36" y="72"/>
                  <a:pt x="36" y="72"/>
                  <a:pt x="36" y="72"/>
                </a:cubicBezTo>
                <a:cubicBezTo>
                  <a:pt x="38" y="72"/>
                  <a:pt x="40" y="72"/>
                  <a:pt x="40" y="74"/>
                </a:cubicBezTo>
                <a:cubicBezTo>
                  <a:pt x="40" y="76"/>
                  <a:pt x="41" y="80"/>
                  <a:pt x="38" y="80"/>
                </a:cubicBezTo>
                <a:close/>
                <a:moveTo>
                  <a:pt x="97" y="43"/>
                </a:moveTo>
                <a:cubicBezTo>
                  <a:pt x="63" y="77"/>
                  <a:pt x="63" y="77"/>
                  <a:pt x="63" y="77"/>
                </a:cubicBezTo>
                <a:cubicBezTo>
                  <a:pt x="62" y="78"/>
                  <a:pt x="61" y="78"/>
                  <a:pt x="60" y="78"/>
                </a:cubicBezTo>
                <a:cubicBezTo>
                  <a:pt x="58" y="78"/>
                  <a:pt x="56" y="76"/>
                  <a:pt x="56" y="74"/>
                </a:cubicBezTo>
                <a:cubicBezTo>
                  <a:pt x="56" y="56"/>
                  <a:pt x="56" y="56"/>
                  <a:pt x="56" y="56"/>
                </a:cubicBezTo>
                <a:cubicBezTo>
                  <a:pt x="28" y="56"/>
                  <a:pt x="28" y="56"/>
                  <a:pt x="28" y="56"/>
                </a:cubicBezTo>
                <a:cubicBezTo>
                  <a:pt x="26" y="56"/>
                  <a:pt x="24" y="54"/>
                  <a:pt x="24" y="52"/>
                </a:cubicBezTo>
                <a:cubicBezTo>
                  <a:pt x="24" y="28"/>
                  <a:pt x="24" y="28"/>
                  <a:pt x="24" y="28"/>
                </a:cubicBezTo>
                <a:cubicBezTo>
                  <a:pt x="24" y="26"/>
                  <a:pt x="26" y="24"/>
                  <a:pt x="28" y="24"/>
                </a:cubicBezTo>
                <a:cubicBezTo>
                  <a:pt x="56" y="24"/>
                  <a:pt x="56" y="24"/>
                  <a:pt x="56" y="24"/>
                </a:cubicBezTo>
                <a:cubicBezTo>
                  <a:pt x="56" y="6"/>
                  <a:pt x="56" y="6"/>
                  <a:pt x="56" y="6"/>
                </a:cubicBezTo>
                <a:cubicBezTo>
                  <a:pt x="56" y="4"/>
                  <a:pt x="58" y="2"/>
                  <a:pt x="60" y="2"/>
                </a:cubicBezTo>
                <a:cubicBezTo>
                  <a:pt x="61" y="2"/>
                  <a:pt x="62" y="2"/>
                  <a:pt x="63" y="3"/>
                </a:cubicBezTo>
                <a:cubicBezTo>
                  <a:pt x="97" y="37"/>
                  <a:pt x="97" y="37"/>
                  <a:pt x="97" y="37"/>
                </a:cubicBezTo>
                <a:cubicBezTo>
                  <a:pt x="98" y="38"/>
                  <a:pt x="98" y="39"/>
                  <a:pt x="98" y="40"/>
                </a:cubicBezTo>
                <a:cubicBezTo>
                  <a:pt x="98" y="41"/>
                  <a:pt x="98" y="42"/>
                  <a:pt x="97" y="43"/>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132">
            <a:extLst>
              <a:ext uri="{FF2B5EF4-FFF2-40B4-BE49-F238E27FC236}">
                <a16:creationId xmlns:a16="http://schemas.microsoft.com/office/drawing/2014/main" id="{94AF0E1F-FD62-4877-9737-ED594EC381A6}"/>
              </a:ext>
            </a:extLst>
          </p:cNvPr>
          <p:cNvSpPr>
            <a:spLocks noEditPoints="1"/>
          </p:cNvSpPr>
          <p:nvPr userDrawn="1"/>
        </p:nvSpPr>
        <p:spPr bwMode="auto">
          <a:xfrm>
            <a:off x="10750551" y="3619501"/>
            <a:ext cx="360363" cy="360363"/>
          </a:xfrm>
          <a:custGeom>
            <a:avLst/>
            <a:gdLst>
              <a:gd name="T0" fmla="*/ 96 w 96"/>
              <a:gd name="T1" fmla="*/ 78 h 96"/>
              <a:gd name="T2" fmla="*/ 78 w 96"/>
              <a:gd name="T3" fmla="*/ 96 h 96"/>
              <a:gd name="T4" fmla="*/ 18 w 96"/>
              <a:gd name="T5" fmla="*/ 96 h 96"/>
              <a:gd name="T6" fmla="*/ 0 w 96"/>
              <a:gd name="T7" fmla="*/ 78 h 96"/>
              <a:gd name="T8" fmla="*/ 0 w 96"/>
              <a:gd name="T9" fmla="*/ 18 h 96"/>
              <a:gd name="T10" fmla="*/ 18 w 96"/>
              <a:gd name="T11" fmla="*/ 0 h 96"/>
              <a:gd name="T12" fmla="*/ 78 w 96"/>
              <a:gd name="T13" fmla="*/ 0 h 96"/>
              <a:gd name="T14" fmla="*/ 96 w 96"/>
              <a:gd name="T15" fmla="*/ 18 h 96"/>
              <a:gd name="T16" fmla="*/ 96 w 96"/>
              <a:gd name="T17" fmla="*/ 78 h 96"/>
              <a:gd name="T18" fmla="*/ 22 w 96"/>
              <a:gd name="T19" fmla="*/ 16 h 96"/>
              <a:gd name="T20" fmla="*/ 14 w 96"/>
              <a:gd name="T21" fmla="*/ 24 h 96"/>
              <a:gd name="T22" fmla="*/ 22 w 96"/>
              <a:gd name="T23" fmla="*/ 31 h 96"/>
              <a:gd name="T24" fmla="*/ 22 w 96"/>
              <a:gd name="T25" fmla="*/ 31 h 96"/>
              <a:gd name="T26" fmla="*/ 30 w 96"/>
              <a:gd name="T27" fmla="*/ 24 h 96"/>
              <a:gd name="T28" fmla="*/ 22 w 96"/>
              <a:gd name="T29" fmla="*/ 16 h 96"/>
              <a:gd name="T30" fmla="*/ 29 w 96"/>
              <a:gd name="T31" fmla="*/ 80 h 96"/>
              <a:gd name="T32" fmla="*/ 29 w 96"/>
              <a:gd name="T33" fmla="*/ 37 h 96"/>
              <a:gd name="T34" fmla="*/ 15 w 96"/>
              <a:gd name="T35" fmla="*/ 37 h 96"/>
              <a:gd name="T36" fmla="*/ 15 w 96"/>
              <a:gd name="T37" fmla="*/ 80 h 96"/>
              <a:gd name="T38" fmla="*/ 29 w 96"/>
              <a:gd name="T39" fmla="*/ 80 h 96"/>
              <a:gd name="T40" fmla="*/ 81 w 96"/>
              <a:gd name="T41" fmla="*/ 80 h 96"/>
              <a:gd name="T42" fmla="*/ 81 w 96"/>
              <a:gd name="T43" fmla="*/ 55 h 96"/>
              <a:gd name="T44" fmla="*/ 64 w 96"/>
              <a:gd name="T45" fmla="*/ 36 h 96"/>
              <a:gd name="T46" fmla="*/ 51 w 96"/>
              <a:gd name="T47" fmla="*/ 43 h 96"/>
              <a:gd name="T48" fmla="*/ 52 w 96"/>
              <a:gd name="T49" fmla="*/ 43 h 96"/>
              <a:gd name="T50" fmla="*/ 52 w 96"/>
              <a:gd name="T51" fmla="*/ 37 h 96"/>
              <a:gd name="T52" fmla="*/ 37 w 96"/>
              <a:gd name="T53" fmla="*/ 37 h 96"/>
              <a:gd name="T54" fmla="*/ 37 w 96"/>
              <a:gd name="T55" fmla="*/ 80 h 96"/>
              <a:gd name="T56" fmla="*/ 52 w 96"/>
              <a:gd name="T57" fmla="*/ 80 h 96"/>
              <a:gd name="T58" fmla="*/ 52 w 96"/>
              <a:gd name="T59" fmla="*/ 56 h 96"/>
              <a:gd name="T60" fmla="*/ 52 w 96"/>
              <a:gd name="T61" fmla="*/ 53 h 96"/>
              <a:gd name="T62" fmla="*/ 59 w 96"/>
              <a:gd name="T63" fmla="*/ 47 h 96"/>
              <a:gd name="T64" fmla="*/ 67 w 96"/>
              <a:gd name="T65" fmla="*/ 57 h 96"/>
              <a:gd name="T66" fmla="*/ 67 w 96"/>
              <a:gd name="T67" fmla="*/ 80 h 96"/>
              <a:gd name="T68" fmla="*/ 81 w 96"/>
              <a:gd name="T69" fmla="*/ 8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 h="96">
                <a:moveTo>
                  <a:pt x="96" y="78"/>
                </a:moveTo>
                <a:cubicBezTo>
                  <a:pt x="96" y="88"/>
                  <a:pt x="88" y="96"/>
                  <a:pt x="78" y="96"/>
                </a:cubicBezTo>
                <a:cubicBezTo>
                  <a:pt x="18" y="96"/>
                  <a:pt x="18" y="96"/>
                  <a:pt x="18" y="96"/>
                </a:cubicBezTo>
                <a:cubicBezTo>
                  <a:pt x="8" y="96"/>
                  <a:pt x="0" y="88"/>
                  <a:pt x="0" y="78"/>
                </a:cubicBezTo>
                <a:cubicBezTo>
                  <a:pt x="0" y="18"/>
                  <a:pt x="0" y="18"/>
                  <a:pt x="0" y="18"/>
                </a:cubicBezTo>
                <a:cubicBezTo>
                  <a:pt x="0" y="8"/>
                  <a:pt x="8" y="0"/>
                  <a:pt x="18" y="0"/>
                </a:cubicBezTo>
                <a:cubicBezTo>
                  <a:pt x="78" y="0"/>
                  <a:pt x="78" y="0"/>
                  <a:pt x="78" y="0"/>
                </a:cubicBezTo>
                <a:cubicBezTo>
                  <a:pt x="88" y="0"/>
                  <a:pt x="96" y="8"/>
                  <a:pt x="96" y="18"/>
                </a:cubicBezTo>
                <a:lnTo>
                  <a:pt x="96" y="78"/>
                </a:lnTo>
                <a:close/>
                <a:moveTo>
                  <a:pt x="22" y="16"/>
                </a:moveTo>
                <a:cubicBezTo>
                  <a:pt x="17" y="16"/>
                  <a:pt x="14" y="19"/>
                  <a:pt x="14" y="24"/>
                </a:cubicBezTo>
                <a:cubicBezTo>
                  <a:pt x="14" y="28"/>
                  <a:pt x="17" y="31"/>
                  <a:pt x="22" y="31"/>
                </a:cubicBezTo>
                <a:cubicBezTo>
                  <a:pt x="22" y="31"/>
                  <a:pt x="22" y="31"/>
                  <a:pt x="22" y="31"/>
                </a:cubicBezTo>
                <a:cubicBezTo>
                  <a:pt x="27" y="31"/>
                  <a:pt x="30" y="28"/>
                  <a:pt x="30" y="24"/>
                </a:cubicBezTo>
                <a:cubicBezTo>
                  <a:pt x="30" y="19"/>
                  <a:pt x="27" y="16"/>
                  <a:pt x="22" y="16"/>
                </a:cubicBezTo>
                <a:close/>
                <a:moveTo>
                  <a:pt x="29" y="80"/>
                </a:moveTo>
                <a:cubicBezTo>
                  <a:pt x="29" y="37"/>
                  <a:pt x="29" y="37"/>
                  <a:pt x="29" y="37"/>
                </a:cubicBezTo>
                <a:cubicBezTo>
                  <a:pt x="15" y="37"/>
                  <a:pt x="15" y="37"/>
                  <a:pt x="15" y="37"/>
                </a:cubicBezTo>
                <a:cubicBezTo>
                  <a:pt x="15" y="80"/>
                  <a:pt x="15" y="80"/>
                  <a:pt x="15" y="80"/>
                </a:cubicBezTo>
                <a:lnTo>
                  <a:pt x="29" y="80"/>
                </a:lnTo>
                <a:close/>
                <a:moveTo>
                  <a:pt x="81" y="80"/>
                </a:moveTo>
                <a:cubicBezTo>
                  <a:pt x="81" y="55"/>
                  <a:pt x="81" y="55"/>
                  <a:pt x="81" y="55"/>
                </a:cubicBezTo>
                <a:cubicBezTo>
                  <a:pt x="81" y="42"/>
                  <a:pt x="74" y="36"/>
                  <a:pt x="64" y="36"/>
                </a:cubicBezTo>
                <a:cubicBezTo>
                  <a:pt x="57" y="36"/>
                  <a:pt x="53" y="40"/>
                  <a:pt x="51" y="43"/>
                </a:cubicBezTo>
                <a:cubicBezTo>
                  <a:pt x="52" y="43"/>
                  <a:pt x="52" y="43"/>
                  <a:pt x="52" y="43"/>
                </a:cubicBezTo>
                <a:cubicBezTo>
                  <a:pt x="52" y="37"/>
                  <a:pt x="52" y="37"/>
                  <a:pt x="52" y="37"/>
                </a:cubicBezTo>
                <a:cubicBezTo>
                  <a:pt x="37" y="37"/>
                  <a:pt x="37" y="37"/>
                  <a:pt x="37" y="37"/>
                </a:cubicBezTo>
                <a:cubicBezTo>
                  <a:pt x="37" y="37"/>
                  <a:pt x="37" y="41"/>
                  <a:pt x="37" y="80"/>
                </a:cubicBezTo>
                <a:cubicBezTo>
                  <a:pt x="52" y="80"/>
                  <a:pt x="52" y="80"/>
                  <a:pt x="52" y="80"/>
                </a:cubicBezTo>
                <a:cubicBezTo>
                  <a:pt x="52" y="56"/>
                  <a:pt x="52" y="56"/>
                  <a:pt x="52" y="56"/>
                </a:cubicBezTo>
                <a:cubicBezTo>
                  <a:pt x="52" y="55"/>
                  <a:pt x="52" y="54"/>
                  <a:pt x="52" y="53"/>
                </a:cubicBezTo>
                <a:cubicBezTo>
                  <a:pt x="53" y="50"/>
                  <a:pt x="55" y="47"/>
                  <a:pt x="59" y="47"/>
                </a:cubicBezTo>
                <a:cubicBezTo>
                  <a:pt x="65" y="47"/>
                  <a:pt x="67" y="51"/>
                  <a:pt x="67" y="57"/>
                </a:cubicBezTo>
                <a:cubicBezTo>
                  <a:pt x="67" y="80"/>
                  <a:pt x="67" y="80"/>
                  <a:pt x="67" y="80"/>
                </a:cubicBezTo>
                <a:lnTo>
                  <a:pt x="81" y="8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133">
            <a:extLst>
              <a:ext uri="{FF2B5EF4-FFF2-40B4-BE49-F238E27FC236}">
                <a16:creationId xmlns:a16="http://schemas.microsoft.com/office/drawing/2014/main" id="{3E01C24D-EE2C-4F36-96FD-1B2FB40D9963}"/>
              </a:ext>
            </a:extLst>
          </p:cNvPr>
          <p:cNvSpPr>
            <a:spLocks noEditPoints="1"/>
          </p:cNvSpPr>
          <p:nvPr userDrawn="1"/>
        </p:nvSpPr>
        <p:spPr bwMode="auto">
          <a:xfrm>
            <a:off x="1114426" y="4367213"/>
            <a:ext cx="271463" cy="390525"/>
          </a:xfrm>
          <a:custGeom>
            <a:avLst/>
            <a:gdLst>
              <a:gd name="T0" fmla="*/ 68 w 72"/>
              <a:gd name="T1" fmla="*/ 72 h 104"/>
              <a:gd name="T2" fmla="*/ 41 w 72"/>
              <a:gd name="T3" fmla="*/ 72 h 104"/>
              <a:gd name="T4" fmla="*/ 38 w 72"/>
              <a:gd name="T5" fmla="*/ 102 h 104"/>
              <a:gd name="T6" fmla="*/ 36 w 72"/>
              <a:gd name="T7" fmla="*/ 104 h 104"/>
              <a:gd name="T8" fmla="*/ 36 w 72"/>
              <a:gd name="T9" fmla="*/ 104 h 104"/>
              <a:gd name="T10" fmla="*/ 34 w 72"/>
              <a:gd name="T11" fmla="*/ 102 h 104"/>
              <a:gd name="T12" fmla="*/ 29 w 72"/>
              <a:gd name="T13" fmla="*/ 72 h 104"/>
              <a:gd name="T14" fmla="*/ 4 w 72"/>
              <a:gd name="T15" fmla="*/ 72 h 104"/>
              <a:gd name="T16" fmla="*/ 0 w 72"/>
              <a:gd name="T17" fmla="*/ 68 h 104"/>
              <a:gd name="T18" fmla="*/ 16 w 72"/>
              <a:gd name="T19" fmla="*/ 48 h 104"/>
              <a:gd name="T20" fmla="*/ 16 w 72"/>
              <a:gd name="T21" fmla="*/ 16 h 104"/>
              <a:gd name="T22" fmla="*/ 8 w 72"/>
              <a:gd name="T23" fmla="*/ 8 h 104"/>
              <a:gd name="T24" fmla="*/ 16 w 72"/>
              <a:gd name="T25" fmla="*/ 0 h 104"/>
              <a:gd name="T26" fmla="*/ 56 w 72"/>
              <a:gd name="T27" fmla="*/ 0 h 104"/>
              <a:gd name="T28" fmla="*/ 64 w 72"/>
              <a:gd name="T29" fmla="*/ 8 h 104"/>
              <a:gd name="T30" fmla="*/ 56 w 72"/>
              <a:gd name="T31" fmla="*/ 16 h 104"/>
              <a:gd name="T32" fmla="*/ 56 w 72"/>
              <a:gd name="T33" fmla="*/ 48 h 104"/>
              <a:gd name="T34" fmla="*/ 72 w 72"/>
              <a:gd name="T35" fmla="*/ 68 h 104"/>
              <a:gd name="T36" fmla="*/ 68 w 72"/>
              <a:gd name="T37" fmla="*/ 72 h 104"/>
              <a:gd name="T38" fmla="*/ 30 w 72"/>
              <a:gd name="T39" fmla="*/ 18 h 104"/>
              <a:gd name="T40" fmla="*/ 28 w 72"/>
              <a:gd name="T41" fmla="*/ 16 h 104"/>
              <a:gd name="T42" fmla="*/ 26 w 72"/>
              <a:gd name="T43" fmla="*/ 18 h 104"/>
              <a:gd name="T44" fmla="*/ 26 w 72"/>
              <a:gd name="T45" fmla="*/ 46 h 104"/>
              <a:gd name="T46" fmla="*/ 28 w 72"/>
              <a:gd name="T47" fmla="*/ 48 h 104"/>
              <a:gd name="T48" fmla="*/ 30 w 72"/>
              <a:gd name="T49" fmla="*/ 46 h 104"/>
              <a:gd name="T50" fmla="*/ 30 w 72"/>
              <a:gd name="T51" fmla="*/ 18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 h="104">
                <a:moveTo>
                  <a:pt x="68" y="72"/>
                </a:moveTo>
                <a:cubicBezTo>
                  <a:pt x="41" y="72"/>
                  <a:pt x="41" y="72"/>
                  <a:pt x="41" y="72"/>
                </a:cubicBezTo>
                <a:cubicBezTo>
                  <a:pt x="38" y="102"/>
                  <a:pt x="38" y="102"/>
                  <a:pt x="38" y="102"/>
                </a:cubicBezTo>
                <a:cubicBezTo>
                  <a:pt x="38" y="103"/>
                  <a:pt x="37" y="104"/>
                  <a:pt x="36" y="104"/>
                </a:cubicBezTo>
                <a:cubicBezTo>
                  <a:pt x="36" y="104"/>
                  <a:pt x="36" y="104"/>
                  <a:pt x="36" y="104"/>
                </a:cubicBezTo>
                <a:cubicBezTo>
                  <a:pt x="35" y="104"/>
                  <a:pt x="34" y="103"/>
                  <a:pt x="34" y="102"/>
                </a:cubicBezTo>
                <a:cubicBezTo>
                  <a:pt x="29" y="72"/>
                  <a:pt x="29" y="72"/>
                  <a:pt x="29" y="72"/>
                </a:cubicBezTo>
                <a:cubicBezTo>
                  <a:pt x="4" y="72"/>
                  <a:pt x="4" y="72"/>
                  <a:pt x="4" y="72"/>
                </a:cubicBezTo>
                <a:cubicBezTo>
                  <a:pt x="2" y="72"/>
                  <a:pt x="0" y="70"/>
                  <a:pt x="0" y="68"/>
                </a:cubicBezTo>
                <a:cubicBezTo>
                  <a:pt x="0" y="58"/>
                  <a:pt x="8" y="48"/>
                  <a:pt x="16" y="48"/>
                </a:cubicBezTo>
                <a:cubicBezTo>
                  <a:pt x="16" y="16"/>
                  <a:pt x="16" y="16"/>
                  <a:pt x="16" y="16"/>
                </a:cubicBezTo>
                <a:cubicBezTo>
                  <a:pt x="11" y="16"/>
                  <a:pt x="8" y="12"/>
                  <a:pt x="8" y="8"/>
                </a:cubicBezTo>
                <a:cubicBezTo>
                  <a:pt x="8" y="3"/>
                  <a:pt x="11" y="0"/>
                  <a:pt x="16" y="0"/>
                </a:cubicBezTo>
                <a:cubicBezTo>
                  <a:pt x="56" y="0"/>
                  <a:pt x="56" y="0"/>
                  <a:pt x="56" y="0"/>
                </a:cubicBezTo>
                <a:cubicBezTo>
                  <a:pt x="60" y="0"/>
                  <a:pt x="64" y="3"/>
                  <a:pt x="64" y="8"/>
                </a:cubicBezTo>
                <a:cubicBezTo>
                  <a:pt x="64" y="12"/>
                  <a:pt x="60" y="16"/>
                  <a:pt x="56" y="16"/>
                </a:cubicBezTo>
                <a:cubicBezTo>
                  <a:pt x="56" y="48"/>
                  <a:pt x="56" y="48"/>
                  <a:pt x="56" y="48"/>
                </a:cubicBezTo>
                <a:cubicBezTo>
                  <a:pt x="64" y="48"/>
                  <a:pt x="72" y="58"/>
                  <a:pt x="72" y="68"/>
                </a:cubicBezTo>
                <a:cubicBezTo>
                  <a:pt x="72" y="70"/>
                  <a:pt x="70" y="72"/>
                  <a:pt x="68" y="72"/>
                </a:cubicBezTo>
                <a:close/>
                <a:moveTo>
                  <a:pt x="30" y="18"/>
                </a:moveTo>
                <a:cubicBezTo>
                  <a:pt x="30" y="17"/>
                  <a:pt x="29" y="16"/>
                  <a:pt x="28" y="16"/>
                </a:cubicBezTo>
                <a:cubicBezTo>
                  <a:pt x="27" y="16"/>
                  <a:pt x="26" y="17"/>
                  <a:pt x="26" y="18"/>
                </a:cubicBezTo>
                <a:cubicBezTo>
                  <a:pt x="26" y="46"/>
                  <a:pt x="26" y="46"/>
                  <a:pt x="26" y="46"/>
                </a:cubicBezTo>
                <a:cubicBezTo>
                  <a:pt x="26" y="47"/>
                  <a:pt x="27" y="48"/>
                  <a:pt x="28" y="48"/>
                </a:cubicBezTo>
                <a:cubicBezTo>
                  <a:pt x="29" y="48"/>
                  <a:pt x="30" y="47"/>
                  <a:pt x="30" y="46"/>
                </a:cubicBezTo>
                <a:lnTo>
                  <a:pt x="30" y="18"/>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134">
            <a:extLst>
              <a:ext uri="{FF2B5EF4-FFF2-40B4-BE49-F238E27FC236}">
                <a16:creationId xmlns:a16="http://schemas.microsoft.com/office/drawing/2014/main" id="{23D7AE4B-6A47-45A2-B0D7-F3FE3ABE09CB}"/>
              </a:ext>
            </a:extLst>
          </p:cNvPr>
          <p:cNvSpPr>
            <a:spLocks noEditPoints="1"/>
          </p:cNvSpPr>
          <p:nvPr userDrawn="1"/>
        </p:nvSpPr>
        <p:spPr bwMode="auto">
          <a:xfrm>
            <a:off x="1685926" y="4337051"/>
            <a:ext cx="419100" cy="360363"/>
          </a:xfrm>
          <a:custGeom>
            <a:avLst/>
            <a:gdLst>
              <a:gd name="T0" fmla="*/ 88 w 112"/>
              <a:gd name="T1" fmla="*/ 78 h 96"/>
              <a:gd name="T2" fmla="*/ 70 w 112"/>
              <a:gd name="T3" fmla="*/ 96 h 96"/>
              <a:gd name="T4" fmla="*/ 18 w 112"/>
              <a:gd name="T5" fmla="*/ 96 h 96"/>
              <a:gd name="T6" fmla="*/ 0 w 112"/>
              <a:gd name="T7" fmla="*/ 78 h 96"/>
              <a:gd name="T8" fmla="*/ 0 w 112"/>
              <a:gd name="T9" fmla="*/ 26 h 96"/>
              <a:gd name="T10" fmla="*/ 18 w 112"/>
              <a:gd name="T11" fmla="*/ 8 h 96"/>
              <a:gd name="T12" fmla="*/ 62 w 112"/>
              <a:gd name="T13" fmla="*/ 8 h 96"/>
              <a:gd name="T14" fmla="*/ 64 w 112"/>
              <a:gd name="T15" fmla="*/ 10 h 96"/>
              <a:gd name="T16" fmla="*/ 64 w 112"/>
              <a:gd name="T17" fmla="*/ 14 h 96"/>
              <a:gd name="T18" fmla="*/ 62 w 112"/>
              <a:gd name="T19" fmla="*/ 16 h 96"/>
              <a:gd name="T20" fmla="*/ 18 w 112"/>
              <a:gd name="T21" fmla="*/ 16 h 96"/>
              <a:gd name="T22" fmla="*/ 8 w 112"/>
              <a:gd name="T23" fmla="*/ 26 h 96"/>
              <a:gd name="T24" fmla="*/ 8 w 112"/>
              <a:gd name="T25" fmla="*/ 78 h 96"/>
              <a:gd name="T26" fmla="*/ 18 w 112"/>
              <a:gd name="T27" fmla="*/ 88 h 96"/>
              <a:gd name="T28" fmla="*/ 70 w 112"/>
              <a:gd name="T29" fmla="*/ 88 h 96"/>
              <a:gd name="T30" fmla="*/ 80 w 112"/>
              <a:gd name="T31" fmla="*/ 78 h 96"/>
              <a:gd name="T32" fmla="*/ 80 w 112"/>
              <a:gd name="T33" fmla="*/ 58 h 96"/>
              <a:gd name="T34" fmla="*/ 82 w 112"/>
              <a:gd name="T35" fmla="*/ 56 h 96"/>
              <a:gd name="T36" fmla="*/ 86 w 112"/>
              <a:gd name="T37" fmla="*/ 56 h 96"/>
              <a:gd name="T38" fmla="*/ 88 w 112"/>
              <a:gd name="T39" fmla="*/ 58 h 96"/>
              <a:gd name="T40" fmla="*/ 88 w 112"/>
              <a:gd name="T41" fmla="*/ 78 h 96"/>
              <a:gd name="T42" fmla="*/ 112 w 112"/>
              <a:gd name="T43" fmla="*/ 36 h 96"/>
              <a:gd name="T44" fmla="*/ 108 w 112"/>
              <a:gd name="T45" fmla="*/ 40 h 96"/>
              <a:gd name="T46" fmla="*/ 105 w 112"/>
              <a:gd name="T47" fmla="*/ 39 h 96"/>
              <a:gd name="T48" fmla="*/ 94 w 112"/>
              <a:gd name="T49" fmla="*/ 28 h 96"/>
              <a:gd name="T50" fmla="*/ 53 w 112"/>
              <a:gd name="T51" fmla="*/ 68 h 96"/>
              <a:gd name="T52" fmla="*/ 52 w 112"/>
              <a:gd name="T53" fmla="*/ 69 h 96"/>
              <a:gd name="T54" fmla="*/ 50 w 112"/>
              <a:gd name="T55" fmla="*/ 68 h 96"/>
              <a:gd name="T56" fmla="*/ 43 w 112"/>
              <a:gd name="T57" fmla="*/ 61 h 96"/>
              <a:gd name="T58" fmla="*/ 42 w 112"/>
              <a:gd name="T59" fmla="*/ 60 h 96"/>
              <a:gd name="T60" fmla="*/ 43 w 112"/>
              <a:gd name="T61" fmla="*/ 58 h 96"/>
              <a:gd name="T62" fmla="*/ 84 w 112"/>
              <a:gd name="T63" fmla="*/ 18 h 96"/>
              <a:gd name="T64" fmla="*/ 73 w 112"/>
              <a:gd name="T65" fmla="*/ 7 h 96"/>
              <a:gd name="T66" fmla="*/ 72 w 112"/>
              <a:gd name="T67" fmla="*/ 4 h 96"/>
              <a:gd name="T68" fmla="*/ 76 w 112"/>
              <a:gd name="T69" fmla="*/ 0 h 96"/>
              <a:gd name="T70" fmla="*/ 108 w 112"/>
              <a:gd name="T71" fmla="*/ 0 h 96"/>
              <a:gd name="T72" fmla="*/ 112 w 112"/>
              <a:gd name="T73" fmla="*/ 4 h 96"/>
              <a:gd name="T74" fmla="*/ 112 w 112"/>
              <a:gd name="T75" fmla="*/ 3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96">
                <a:moveTo>
                  <a:pt x="88" y="78"/>
                </a:moveTo>
                <a:cubicBezTo>
                  <a:pt x="88" y="88"/>
                  <a:pt x="79" y="96"/>
                  <a:pt x="70" y="96"/>
                </a:cubicBezTo>
                <a:cubicBezTo>
                  <a:pt x="18" y="96"/>
                  <a:pt x="18" y="96"/>
                  <a:pt x="18" y="96"/>
                </a:cubicBezTo>
                <a:cubicBezTo>
                  <a:pt x="8" y="96"/>
                  <a:pt x="0" y="88"/>
                  <a:pt x="0" y="78"/>
                </a:cubicBezTo>
                <a:cubicBezTo>
                  <a:pt x="0" y="26"/>
                  <a:pt x="0" y="26"/>
                  <a:pt x="0" y="26"/>
                </a:cubicBezTo>
                <a:cubicBezTo>
                  <a:pt x="0" y="16"/>
                  <a:pt x="8" y="8"/>
                  <a:pt x="18" y="8"/>
                </a:cubicBezTo>
                <a:cubicBezTo>
                  <a:pt x="62" y="8"/>
                  <a:pt x="62" y="8"/>
                  <a:pt x="62" y="8"/>
                </a:cubicBezTo>
                <a:cubicBezTo>
                  <a:pt x="63" y="8"/>
                  <a:pt x="64" y="9"/>
                  <a:pt x="64" y="10"/>
                </a:cubicBezTo>
                <a:cubicBezTo>
                  <a:pt x="64" y="14"/>
                  <a:pt x="64" y="14"/>
                  <a:pt x="64" y="14"/>
                </a:cubicBezTo>
                <a:cubicBezTo>
                  <a:pt x="64" y="15"/>
                  <a:pt x="63" y="16"/>
                  <a:pt x="62" y="16"/>
                </a:cubicBezTo>
                <a:cubicBezTo>
                  <a:pt x="18" y="16"/>
                  <a:pt x="18" y="16"/>
                  <a:pt x="18" y="16"/>
                </a:cubicBezTo>
                <a:cubicBezTo>
                  <a:pt x="12" y="16"/>
                  <a:pt x="8" y="20"/>
                  <a:pt x="8" y="26"/>
                </a:cubicBezTo>
                <a:cubicBezTo>
                  <a:pt x="8" y="78"/>
                  <a:pt x="8" y="78"/>
                  <a:pt x="8" y="78"/>
                </a:cubicBezTo>
                <a:cubicBezTo>
                  <a:pt x="8" y="83"/>
                  <a:pt x="12" y="88"/>
                  <a:pt x="18" y="88"/>
                </a:cubicBezTo>
                <a:cubicBezTo>
                  <a:pt x="70" y="88"/>
                  <a:pt x="70" y="88"/>
                  <a:pt x="70" y="88"/>
                </a:cubicBezTo>
                <a:cubicBezTo>
                  <a:pt x="75" y="88"/>
                  <a:pt x="80" y="83"/>
                  <a:pt x="80" y="78"/>
                </a:cubicBezTo>
                <a:cubicBezTo>
                  <a:pt x="80" y="58"/>
                  <a:pt x="80" y="58"/>
                  <a:pt x="80" y="58"/>
                </a:cubicBezTo>
                <a:cubicBezTo>
                  <a:pt x="80" y="57"/>
                  <a:pt x="80" y="56"/>
                  <a:pt x="82" y="56"/>
                </a:cubicBezTo>
                <a:cubicBezTo>
                  <a:pt x="86" y="56"/>
                  <a:pt x="86" y="56"/>
                  <a:pt x="86" y="56"/>
                </a:cubicBezTo>
                <a:cubicBezTo>
                  <a:pt x="87" y="56"/>
                  <a:pt x="88" y="57"/>
                  <a:pt x="88" y="58"/>
                </a:cubicBezTo>
                <a:lnTo>
                  <a:pt x="88" y="78"/>
                </a:lnTo>
                <a:close/>
                <a:moveTo>
                  <a:pt x="112" y="36"/>
                </a:moveTo>
                <a:cubicBezTo>
                  <a:pt x="112" y="38"/>
                  <a:pt x="110" y="40"/>
                  <a:pt x="108" y="40"/>
                </a:cubicBezTo>
                <a:cubicBezTo>
                  <a:pt x="106" y="40"/>
                  <a:pt x="105" y="39"/>
                  <a:pt x="105" y="39"/>
                </a:cubicBezTo>
                <a:cubicBezTo>
                  <a:pt x="94" y="28"/>
                  <a:pt x="94" y="28"/>
                  <a:pt x="94" y="28"/>
                </a:cubicBezTo>
                <a:cubicBezTo>
                  <a:pt x="53" y="68"/>
                  <a:pt x="53" y="68"/>
                  <a:pt x="53" y="68"/>
                </a:cubicBezTo>
                <a:cubicBezTo>
                  <a:pt x="53" y="69"/>
                  <a:pt x="52" y="69"/>
                  <a:pt x="52" y="69"/>
                </a:cubicBezTo>
                <a:cubicBezTo>
                  <a:pt x="51" y="69"/>
                  <a:pt x="51" y="69"/>
                  <a:pt x="50" y="68"/>
                </a:cubicBezTo>
                <a:cubicBezTo>
                  <a:pt x="43" y="61"/>
                  <a:pt x="43" y="61"/>
                  <a:pt x="43" y="61"/>
                </a:cubicBezTo>
                <a:cubicBezTo>
                  <a:pt x="43" y="61"/>
                  <a:pt x="42" y="60"/>
                  <a:pt x="42" y="60"/>
                </a:cubicBezTo>
                <a:cubicBezTo>
                  <a:pt x="42" y="59"/>
                  <a:pt x="43" y="59"/>
                  <a:pt x="43" y="58"/>
                </a:cubicBezTo>
                <a:cubicBezTo>
                  <a:pt x="84" y="18"/>
                  <a:pt x="84" y="18"/>
                  <a:pt x="84" y="18"/>
                </a:cubicBezTo>
                <a:cubicBezTo>
                  <a:pt x="73" y="7"/>
                  <a:pt x="73" y="7"/>
                  <a:pt x="73" y="7"/>
                </a:cubicBezTo>
                <a:cubicBezTo>
                  <a:pt x="72" y="6"/>
                  <a:pt x="72" y="5"/>
                  <a:pt x="72" y="4"/>
                </a:cubicBezTo>
                <a:cubicBezTo>
                  <a:pt x="72" y="2"/>
                  <a:pt x="73" y="0"/>
                  <a:pt x="76" y="0"/>
                </a:cubicBezTo>
                <a:cubicBezTo>
                  <a:pt x="108" y="0"/>
                  <a:pt x="108" y="0"/>
                  <a:pt x="108" y="0"/>
                </a:cubicBezTo>
                <a:cubicBezTo>
                  <a:pt x="110" y="0"/>
                  <a:pt x="112" y="2"/>
                  <a:pt x="112" y="4"/>
                </a:cubicBezTo>
                <a:lnTo>
                  <a:pt x="112" y="36"/>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135">
            <a:extLst>
              <a:ext uri="{FF2B5EF4-FFF2-40B4-BE49-F238E27FC236}">
                <a16:creationId xmlns:a16="http://schemas.microsoft.com/office/drawing/2014/main" id="{3B6ED039-E11C-4A91-9255-4AA9F4DAC71F}"/>
              </a:ext>
            </a:extLst>
          </p:cNvPr>
          <p:cNvSpPr>
            <a:spLocks noEditPoints="1"/>
          </p:cNvSpPr>
          <p:nvPr userDrawn="1"/>
        </p:nvSpPr>
        <p:spPr bwMode="auto">
          <a:xfrm>
            <a:off x="2360613" y="4397376"/>
            <a:ext cx="360363" cy="300038"/>
          </a:xfrm>
          <a:custGeom>
            <a:avLst/>
            <a:gdLst>
              <a:gd name="T0" fmla="*/ 72 w 96"/>
              <a:gd name="T1" fmla="*/ 43 h 80"/>
              <a:gd name="T2" fmla="*/ 38 w 96"/>
              <a:gd name="T3" fmla="*/ 77 h 80"/>
              <a:gd name="T4" fmla="*/ 36 w 96"/>
              <a:gd name="T5" fmla="*/ 78 h 80"/>
              <a:gd name="T6" fmla="*/ 32 w 96"/>
              <a:gd name="T7" fmla="*/ 74 h 80"/>
              <a:gd name="T8" fmla="*/ 32 w 96"/>
              <a:gd name="T9" fmla="*/ 56 h 80"/>
              <a:gd name="T10" fmla="*/ 4 w 96"/>
              <a:gd name="T11" fmla="*/ 56 h 80"/>
              <a:gd name="T12" fmla="*/ 0 w 96"/>
              <a:gd name="T13" fmla="*/ 52 h 80"/>
              <a:gd name="T14" fmla="*/ 0 w 96"/>
              <a:gd name="T15" fmla="*/ 28 h 80"/>
              <a:gd name="T16" fmla="*/ 4 w 96"/>
              <a:gd name="T17" fmla="*/ 24 h 80"/>
              <a:gd name="T18" fmla="*/ 32 w 96"/>
              <a:gd name="T19" fmla="*/ 24 h 80"/>
              <a:gd name="T20" fmla="*/ 32 w 96"/>
              <a:gd name="T21" fmla="*/ 6 h 80"/>
              <a:gd name="T22" fmla="*/ 36 w 96"/>
              <a:gd name="T23" fmla="*/ 2 h 80"/>
              <a:gd name="T24" fmla="*/ 38 w 96"/>
              <a:gd name="T25" fmla="*/ 3 h 80"/>
              <a:gd name="T26" fmla="*/ 72 w 96"/>
              <a:gd name="T27" fmla="*/ 37 h 80"/>
              <a:gd name="T28" fmla="*/ 74 w 96"/>
              <a:gd name="T29" fmla="*/ 40 h 80"/>
              <a:gd name="T30" fmla="*/ 72 w 96"/>
              <a:gd name="T31" fmla="*/ 43 h 80"/>
              <a:gd name="T32" fmla="*/ 96 w 96"/>
              <a:gd name="T33" fmla="*/ 62 h 80"/>
              <a:gd name="T34" fmla="*/ 78 w 96"/>
              <a:gd name="T35" fmla="*/ 80 h 80"/>
              <a:gd name="T36" fmla="*/ 58 w 96"/>
              <a:gd name="T37" fmla="*/ 80 h 80"/>
              <a:gd name="T38" fmla="*/ 56 w 96"/>
              <a:gd name="T39" fmla="*/ 78 h 80"/>
              <a:gd name="T40" fmla="*/ 58 w 96"/>
              <a:gd name="T41" fmla="*/ 72 h 80"/>
              <a:gd name="T42" fmla="*/ 78 w 96"/>
              <a:gd name="T43" fmla="*/ 72 h 80"/>
              <a:gd name="T44" fmla="*/ 88 w 96"/>
              <a:gd name="T45" fmla="*/ 62 h 80"/>
              <a:gd name="T46" fmla="*/ 88 w 96"/>
              <a:gd name="T47" fmla="*/ 18 h 80"/>
              <a:gd name="T48" fmla="*/ 78 w 96"/>
              <a:gd name="T49" fmla="*/ 8 h 80"/>
              <a:gd name="T50" fmla="*/ 60 w 96"/>
              <a:gd name="T51" fmla="*/ 8 h 80"/>
              <a:gd name="T52" fmla="*/ 56 w 96"/>
              <a:gd name="T53" fmla="*/ 6 h 80"/>
              <a:gd name="T54" fmla="*/ 58 w 96"/>
              <a:gd name="T55" fmla="*/ 0 h 80"/>
              <a:gd name="T56" fmla="*/ 78 w 96"/>
              <a:gd name="T57" fmla="*/ 0 h 80"/>
              <a:gd name="T58" fmla="*/ 96 w 96"/>
              <a:gd name="T59" fmla="*/ 18 h 80"/>
              <a:gd name="T60" fmla="*/ 96 w 96"/>
              <a:gd name="T61" fmla="*/ 6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6" h="80">
                <a:moveTo>
                  <a:pt x="72" y="43"/>
                </a:moveTo>
                <a:cubicBezTo>
                  <a:pt x="38" y="77"/>
                  <a:pt x="38" y="77"/>
                  <a:pt x="38" y="77"/>
                </a:cubicBezTo>
                <a:cubicBezTo>
                  <a:pt x="38" y="77"/>
                  <a:pt x="37" y="78"/>
                  <a:pt x="36" y="78"/>
                </a:cubicBezTo>
                <a:cubicBezTo>
                  <a:pt x="33" y="78"/>
                  <a:pt x="32" y="76"/>
                  <a:pt x="32" y="74"/>
                </a:cubicBezTo>
                <a:cubicBezTo>
                  <a:pt x="32" y="56"/>
                  <a:pt x="32" y="56"/>
                  <a:pt x="32" y="56"/>
                </a:cubicBezTo>
                <a:cubicBezTo>
                  <a:pt x="4" y="56"/>
                  <a:pt x="4" y="56"/>
                  <a:pt x="4" y="56"/>
                </a:cubicBezTo>
                <a:cubicBezTo>
                  <a:pt x="1" y="56"/>
                  <a:pt x="0" y="54"/>
                  <a:pt x="0" y="52"/>
                </a:cubicBezTo>
                <a:cubicBezTo>
                  <a:pt x="0" y="28"/>
                  <a:pt x="0" y="28"/>
                  <a:pt x="0" y="28"/>
                </a:cubicBezTo>
                <a:cubicBezTo>
                  <a:pt x="0" y="26"/>
                  <a:pt x="1" y="24"/>
                  <a:pt x="4" y="24"/>
                </a:cubicBezTo>
                <a:cubicBezTo>
                  <a:pt x="32" y="24"/>
                  <a:pt x="32" y="24"/>
                  <a:pt x="32" y="24"/>
                </a:cubicBezTo>
                <a:cubicBezTo>
                  <a:pt x="32" y="6"/>
                  <a:pt x="32" y="6"/>
                  <a:pt x="32" y="6"/>
                </a:cubicBezTo>
                <a:cubicBezTo>
                  <a:pt x="32" y="4"/>
                  <a:pt x="33" y="2"/>
                  <a:pt x="36" y="2"/>
                </a:cubicBezTo>
                <a:cubicBezTo>
                  <a:pt x="37" y="2"/>
                  <a:pt x="38" y="2"/>
                  <a:pt x="38" y="3"/>
                </a:cubicBezTo>
                <a:cubicBezTo>
                  <a:pt x="72" y="37"/>
                  <a:pt x="72" y="37"/>
                  <a:pt x="72" y="37"/>
                </a:cubicBezTo>
                <a:cubicBezTo>
                  <a:pt x="73" y="38"/>
                  <a:pt x="74" y="39"/>
                  <a:pt x="74" y="40"/>
                </a:cubicBezTo>
                <a:cubicBezTo>
                  <a:pt x="74" y="41"/>
                  <a:pt x="73" y="42"/>
                  <a:pt x="72" y="43"/>
                </a:cubicBezTo>
                <a:close/>
                <a:moveTo>
                  <a:pt x="96" y="62"/>
                </a:moveTo>
                <a:cubicBezTo>
                  <a:pt x="96" y="72"/>
                  <a:pt x="88" y="80"/>
                  <a:pt x="78" y="80"/>
                </a:cubicBezTo>
                <a:cubicBezTo>
                  <a:pt x="58" y="80"/>
                  <a:pt x="58" y="80"/>
                  <a:pt x="58" y="80"/>
                </a:cubicBezTo>
                <a:cubicBezTo>
                  <a:pt x="57" y="80"/>
                  <a:pt x="56" y="79"/>
                  <a:pt x="56" y="78"/>
                </a:cubicBezTo>
                <a:cubicBezTo>
                  <a:pt x="56" y="76"/>
                  <a:pt x="55" y="72"/>
                  <a:pt x="58" y="72"/>
                </a:cubicBezTo>
                <a:cubicBezTo>
                  <a:pt x="78" y="72"/>
                  <a:pt x="78" y="72"/>
                  <a:pt x="78" y="72"/>
                </a:cubicBezTo>
                <a:cubicBezTo>
                  <a:pt x="83" y="72"/>
                  <a:pt x="88" y="67"/>
                  <a:pt x="88" y="62"/>
                </a:cubicBezTo>
                <a:cubicBezTo>
                  <a:pt x="88" y="18"/>
                  <a:pt x="88" y="18"/>
                  <a:pt x="88" y="18"/>
                </a:cubicBezTo>
                <a:cubicBezTo>
                  <a:pt x="88" y="12"/>
                  <a:pt x="83" y="8"/>
                  <a:pt x="78" y="8"/>
                </a:cubicBezTo>
                <a:cubicBezTo>
                  <a:pt x="60" y="8"/>
                  <a:pt x="60" y="8"/>
                  <a:pt x="60" y="8"/>
                </a:cubicBezTo>
                <a:cubicBezTo>
                  <a:pt x="58" y="8"/>
                  <a:pt x="56" y="8"/>
                  <a:pt x="56" y="6"/>
                </a:cubicBezTo>
                <a:cubicBezTo>
                  <a:pt x="56" y="4"/>
                  <a:pt x="55" y="0"/>
                  <a:pt x="58" y="0"/>
                </a:cubicBezTo>
                <a:cubicBezTo>
                  <a:pt x="78" y="0"/>
                  <a:pt x="78" y="0"/>
                  <a:pt x="78" y="0"/>
                </a:cubicBezTo>
                <a:cubicBezTo>
                  <a:pt x="88" y="0"/>
                  <a:pt x="96" y="8"/>
                  <a:pt x="96" y="18"/>
                </a:cubicBezTo>
                <a:lnTo>
                  <a:pt x="96" y="62"/>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136">
            <a:extLst>
              <a:ext uri="{FF2B5EF4-FFF2-40B4-BE49-F238E27FC236}">
                <a16:creationId xmlns:a16="http://schemas.microsoft.com/office/drawing/2014/main" id="{AF6B199B-AE45-475C-A66E-D1E759234ACA}"/>
              </a:ext>
            </a:extLst>
          </p:cNvPr>
          <p:cNvSpPr>
            <a:spLocks noEditPoints="1"/>
          </p:cNvSpPr>
          <p:nvPr userDrawn="1"/>
        </p:nvSpPr>
        <p:spPr bwMode="auto">
          <a:xfrm>
            <a:off x="2992438" y="4367213"/>
            <a:ext cx="388938" cy="360363"/>
          </a:xfrm>
          <a:custGeom>
            <a:avLst/>
            <a:gdLst>
              <a:gd name="T0" fmla="*/ 104 w 104"/>
              <a:gd name="T1" fmla="*/ 30 h 96"/>
              <a:gd name="T2" fmla="*/ 70 w 104"/>
              <a:gd name="T3" fmla="*/ 56 h 96"/>
              <a:gd name="T4" fmla="*/ 64 w 104"/>
              <a:gd name="T5" fmla="*/ 62 h 96"/>
              <a:gd name="T6" fmla="*/ 60 w 104"/>
              <a:gd name="T7" fmla="*/ 72 h 96"/>
              <a:gd name="T8" fmla="*/ 68 w 104"/>
              <a:gd name="T9" fmla="*/ 80 h 96"/>
              <a:gd name="T10" fmla="*/ 80 w 104"/>
              <a:gd name="T11" fmla="*/ 90 h 96"/>
              <a:gd name="T12" fmla="*/ 80 w 104"/>
              <a:gd name="T13" fmla="*/ 94 h 96"/>
              <a:gd name="T14" fmla="*/ 78 w 104"/>
              <a:gd name="T15" fmla="*/ 96 h 96"/>
              <a:gd name="T16" fmla="*/ 26 w 104"/>
              <a:gd name="T17" fmla="*/ 96 h 96"/>
              <a:gd name="T18" fmla="*/ 24 w 104"/>
              <a:gd name="T19" fmla="*/ 94 h 96"/>
              <a:gd name="T20" fmla="*/ 24 w 104"/>
              <a:gd name="T21" fmla="*/ 90 h 96"/>
              <a:gd name="T22" fmla="*/ 36 w 104"/>
              <a:gd name="T23" fmla="*/ 80 h 96"/>
              <a:gd name="T24" fmla="*/ 44 w 104"/>
              <a:gd name="T25" fmla="*/ 72 h 96"/>
              <a:gd name="T26" fmla="*/ 40 w 104"/>
              <a:gd name="T27" fmla="*/ 62 h 96"/>
              <a:gd name="T28" fmla="*/ 34 w 104"/>
              <a:gd name="T29" fmla="*/ 56 h 96"/>
              <a:gd name="T30" fmla="*/ 0 w 104"/>
              <a:gd name="T31" fmla="*/ 30 h 96"/>
              <a:gd name="T32" fmla="*/ 0 w 104"/>
              <a:gd name="T33" fmla="*/ 22 h 96"/>
              <a:gd name="T34" fmla="*/ 6 w 104"/>
              <a:gd name="T35" fmla="*/ 16 h 96"/>
              <a:gd name="T36" fmla="*/ 24 w 104"/>
              <a:gd name="T37" fmla="*/ 16 h 96"/>
              <a:gd name="T38" fmla="*/ 24 w 104"/>
              <a:gd name="T39" fmla="*/ 10 h 96"/>
              <a:gd name="T40" fmla="*/ 34 w 104"/>
              <a:gd name="T41" fmla="*/ 0 h 96"/>
              <a:gd name="T42" fmla="*/ 70 w 104"/>
              <a:gd name="T43" fmla="*/ 0 h 96"/>
              <a:gd name="T44" fmla="*/ 80 w 104"/>
              <a:gd name="T45" fmla="*/ 10 h 96"/>
              <a:gd name="T46" fmla="*/ 80 w 104"/>
              <a:gd name="T47" fmla="*/ 16 h 96"/>
              <a:gd name="T48" fmla="*/ 98 w 104"/>
              <a:gd name="T49" fmla="*/ 16 h 96"/>
              <a:gd name="T50" fmla="*/ 104 w 104"/>
              <a:gd name="T51" fmla="*/ 22 h 96"/>
              <a:gd name="T52" fmla="*/ 104 w 104"/>
              <a:gd name="T53" fmla="*/ 30 h 96"/>
              <a:gd name="T54" fmla="*/ 24 w 104"/>
              <a:gd name="T55" fmla="*/ 24 h 96"/>
              <a:gd name="T56" fmla="*/ 8 w 104"/>
              <a:gd name="T57" fmla="*/ 24 h 96"/>
              <a:gd name="T58" fmla="*/ 8 w 104"/>
              <a:gd name="T59" fmla="*/ 30 h 96"/>
              <a:gd name="T60" fmla="*/ 28 w 104"/>
              <a:gd name="T61" fmla="*/ 47 h 96"/>
              <a:gd name="T62" fmla="*/ 24 w 104"/>
              <a:gd name="T63" fmla="*/ 24 h 96"/>
              <a:gd name="T64" fmla="*/ 96 w 104"/>
              <a:gd name="T65" fmla="*/ 24 h 96"/>
              <a:gd name="T66" fmla="*/ 80 w 104"/>
              <a:gd name="T67" fmla="*/ 24 h 96"/>
              <a:gd name="T68" fmla="*/ 75 w 104"/>
              <a:gd name="T69" fmla="*/ 47 h 96"/>
              <a:gd name="T70" fmla="*/ 96 w 104"/>
              <a:gd name="T71" fmla="*/ 30 h 96"/>
              <a:gd name="T72" fmla="*/ 96 w 104"/>
              <a:gd name="T73" fmla="*/ 2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6">
                <a:moveTo>
                  <a:pt x="104" y="30"/>
                </a:moveTo>
                <a:cubicBezTo>
                  <a:pt x="104" y="42"/>
                  <a:pt x="89" y="55"/>
                  <a:pt x="70" y="56"/>
                </a:cubicBezTo>
                <a:cubicBezTo>
                  <a:pt x="67" y="59"/>
                  <a:pt x="65" y="61"/>
                  <a:pt x="64" y="62"/>
                </a:cubicBezTo>
                <a:cubicBezTo>
                  <a:pt x="61" y="65"/>
                  <a:pt x="60" y="68"/>
                  <a:pt x="60" y="72"/>
                </a:cubicBezTo>
                <a:cubicBezTo>
                  <a:pt x="60" y="76"/>
                  <a:pt x="62" y="80"/>
                  <a:pt x="68" y="80"/>
                </a:cubicBezTo>
                <a:cubicBezTo>
                  <a:pt x="74" y="80"/>
                  <a:pt x="80" y="84"/>
                  <a:pt x="80" y="90"/>
                </a:cubicBezTo>
                <a:cubicBezTo>
                  <a:pt x="80" y="94"/>
                  <a:pt x="80" y="94"/>
                  <a:pt x="80" y="94"/>
                </a:cubicBezTo>
                <a:cubicBezTo>
                  <a:pt x="80" y="95"/>
                  <a:pt x="79" y="96"/>
                  <a:pt x="78" y="96"/>
                </a:cubicBezTo>
                <a:cubicBezTo>
                  <a:pt x="26" y="96"/>
                  <a:pt x="26" y="96"/>
                  <a:pt x="26" y="96"/>
                </a:cubicBezTo>
                <a:cubicBezTo>
                  <a:pt x="25" y="96"/>
                  <a:pt x="24" y="95"/>
                  <a:pt x="24" y="94"/>
                </a:cubicBezTo>
                <a:cubicBezTo>
                  <a:pt x="24" y="90"/>
                  <a:pt x="24" y="90"/>
                  <a:pt x="24" y="90"/>
                </a:cubicBezTo>
                <a:cubicBezTo>
                  <a:pt x="24" y="84"/>
                  <a:pt x="30" y="80"/>
                  <a:pt x="36" y="80"/>
                </a:cubicBezTo>
                <a:cubicBezTo>
                  <a:pt x="42" y="80"/>
                  <a:pt x="44" y="76"/>
                  <a:pt x="44" y="72"/>
                </a:cubicBezTo>
                <a:cubicBezTo>
                  <a:pt x="44" y="68"/>
                  <a:pt x="43" y="65"/>
                  <a:pt x="40" y="62"/>
                </a:cubicBezTo>
                <a:cubicBezTo>
                  <a:pt x="38" y="61"/>
                  <a:pt x="36" y="59"/>
                  <a:pt x="34" y="56"/>
                </a:cubicBezTo>
                <a:cubicBezTo>
                  <a:pt x="14" y="55"/>
                  <a:pt x="0" y="42"/>
                  <a:pt x="0" y="30"/>
                </a:cubicBezTo>
                <a:cubicBezTo>
                  <a:pt x="0" y="22"/>
                  <a:pt x="0" y="22"/>
                  <a:pt x="0" y="22"/>
                </a:cubicBezTo>
                <a:cubicBezTo>
                  <a:pt x="0" y="19"/>
                  <a:pt x="2" y="16"/>
                  <a:pt x="6" y="16"/>
                </a:cubicBezTo>
                <a:cubicBezTo>
                  <a:pt x="24" y="16"/>
                  <a:pt x="24" y="16"/>
                  <a:pt x="24" y="16"/>
                </a:cubicBezTo>
                <a:cubicBezTo>
                  <a:pt x="24" y="10"/>
                  <a:pt x="24" y="10"/>
                  <a:pt x="24" y="10"/>
                </a:cubicBezTo>
                <a:cubicBezTo>
                  <a:pt x="24" y="4"/>
                  <a:pt x="28" y="0"/>
                  <a:pt x="34" y="0"/>
                </a:cubicBezTo>
                <a:cubicBezTo>
                  <a:pt x="70" y="0"/>
                  <a:pt x="70" y="0"/>
                  <a:pt x="70" y="0"/>
                </a:cubicBezTo>
                <a:cubicBezTo>
                  <a:pt x="75" y="0"/>
                  <a:pt x="80" y="4"/>
                  <a:pt x="80" y="10"/>
                </a:cubicBezTo>
                <a:cubicBezTo>
                  <a:pt x="80" y="16"/>
                  <a:pt x="80" y="16"/>
                  <a:pt x="80" y="16"/>
                </a:cubicBezTo>
                <a:cubicBezTo>
                  <a:pt x="98" y="16"/>
                  <a:pt x="98" y="16"/>
                  <a:pt x="98" y="16"/>
                </a:cubicBezTo>
                <a:cubicBezTo>
                  <a:pt x="101" y="16"/>
                  <a:pt x="104" y="19"/>
                  <a:pt x="104" y="22"/>
                </a:cubicBezTo>
                <a:lnTo>
                  <a:pt x="104" y="30"/>
                </a:lnTo>
                <a:close/>
                <a:moveTo>
                  <a:pt x="24" y="24"/>
                </a:moveTo>
                <a:cubicBezTo>
                  <a:pt x="8" y="24"/>
                  <a:pt x="8" y="24"/>
                  <a:pt x="8" y="24"/>
                </a:cubicBezTo>
                <a:cubicBezTo>
                  <a:pt x="8" y="30"/>
                  <a:pt x="8" y="30"/>
                  <a:pt x="8" y="30"/>
                </a:cubicBezTo>
                <a:cubicBezTo>
                  <a:pt x="8" y="36"/>
                  <a:pt x="16" y="44"/>
                  <a:pt x="28" y="47"/>
                </a:cubicBezTo>
                <a:cubicBezTo>
                  <a:pt x="26" y="41"/>
                  <a:pt x="24" y="34"/>
                  <a:pt x="24" y="24"/>
                </a:cubicBezTo>
                <a:close/>
                <a:moveTo>
                  <a:pt x="96" y="24"/>
                </a:moveTo>
                <a:cubicBezTo>
                  <a:pt x="80" y="24"/>
                  <a:pt x="80" y="24"/>
                  <a:pt x="80" y="24"/>
                </a:cubicBezTo>
                <a:cubicBezTo>
                  <a:pt x="80" y="34"/>
                  <a:pt x="78" y="41"/>
                  <a:pt x="75" y="47"/>
                </a:cubicBezTo>
                <a:cubicBezTo>
                  <a:pt x="87" y="44"/>
                  <a:pt x="96" y="36"/>
                  <a:pt x="96" y="30"/>
                </a:cubicBezTo>
                <a:lnTo>
                  <a:pt x="96" y="2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137">
            <a:extLst>
              <a:ext uri="{FF2B5EF4-FFF2-40B4-BE49-F238E27FC236}">
                <a16:creationId xmlns:a16="http://schemas.microsoft.com/office/drawing/2014/main" id="{BD9ECCBD-122E-4224-9230-EF54874C0179}"/>
              </a:ext>
            </a:extLst>
          </p:cNvPr>
          <p:cNvSpPr>
            <a:spLocks noEditPoints="1"/>
          </p:cNvSpPr>
          <p:nvPr userDrawn="1"/>
        </p:nvSpPr>
        <p:spPr bwMode="auto">
          <a:xfrm>
            <a:off x="3652838" y="4367213"/>
            <a:ext cx="360363" cy="360363"/>
          </a:xfrm>
          <a:custGeom>
            <a:avLst/>
            <a:gdLst>
              <a:gd name="T0" fmla="*/ 78 w 96"/>
              <a:gd name="T1" fmla="*/ 96 h 96"/>
              <a:gd name="T2" fmla="*/ 59 w 96"/>
              <a:gd name="T3" fmla="*/ 93 h 96"/>
              <a:gd name="T4" fmla="*/ 56 w 96"/>
              <a:gd name="T5" fmla="*/ 69 h 96"/>
              <a:gd name="T6" fmla="*/ 73 w 96"/>
              <a:gd name="T7" fmla="*/ 32 h 96"/>
              <a:gd name="T8" fmla="*/ 60 w 96"/>
              <a:gd name="T9" fmla="*/ 25 h 96"/>
              <a:gd name="T10" fmla="*/ 36 w 96"/>
              <a:gd name="T11" fmla="*/ 25 h 96"/>
              <a:gd name="T12" fmla="*/ 22 w 96"/>
              <a:gd name="T13" fmla="*/ 32 h 96"/>
              <a:gd name="T14" fmla="*/ 39 w 96"/>
              <a:gd name="T15" fmla="*/ 69 h 96"/>
              <a:gd name="T16" fmla="*/ 22 w 96"/>
              <a:gd name="T17" fmla="*/ 71 h 96"/>
              <a:gd name="T18" fmla="*/ 14 w 96"/>
              <a:gd name="T19" fmla="*/ 69 h 96"/>
              <a:gd name="T20" fmla="*/ 36 w 96"/>
              <a:gd name="T21" fmla="*/ 82 h 96"/>
              <a:gd name="T22" fmla="*/ 32 w 96"/>
              <a:gd name="T23" fmla="*/ 96 h 96"/>
              <a:gd name="T24" fmla="*/ 0 w 96"/>
              <a:gd name="T25" fmla="*/ 78 h 96"/>
              <a:gd name="T26" fmla="*/ 18 w 96"/>
              <a:gd name="T27" fmla="*/ 0 h 96"/>
              <a:gd name="T28" fmla="*/ 96 w 96"/>
              <a:gd name="T29" fmla="*/ 18 h 96"/>
              <a:gd name="T30" fmla="*/ 17 w 96"/>
              <a:gd name="T31" fmla="*/ 69 h 96"/>
              <a:gd name="T32" fmla="*/ 17 w 96"/>
              <a:gd name="T33" fmla="*/ 68 h 96"/>
              <a:gd name="T34" fmla="*/ 17 w 96"/>
              <a:gd name="T35" fmla="*/ 69 h 96"/>
              <a:gd name="T36" fmla="*/ 19 w 96"/>
              <a:gd name="T37" fmla="*/ 70 h 96"/>
              <a:gd name="T38" fmla="*/ 20 w 96"/>
              <a:gd name="T39" fmla="*/ 71 h 96"/>
              <a:gd name="T40" fmla="*/ 22 w 96"/>
              <a:gd name="T41" fmla="*/ 74 h 96"/>
              <a:gd name="T42" fmla="*/ 21 w 96"/>
              <a:gd name="T43" fmla="*/ 72 h 96"/>
              <a:gd name="T44" fmla="*/ 22 w 96"/>
              <a:gd name="T45" fmla="*/ 74 h 96"/>
              <a:gd name="T46" fmla="*/ 23 w 96"/>
              <a:gd name="T47" fmla="*/ 75 h 96"/>
              <a:gd name="T48" fmla="*/ 24 w 96"/>
              <a:gd name="T49" fmla="*/ 76 h 96"/>
              <a:gd name="T50" fmla="*/ 27 w 96"/>
              <a:gd name="T51" fmla="*/ 78 h 96"/>
              <a:gd name="T52" fmla="*/ 27 w 96"/>
              <a:gd name="T53" fmla="*/ 77 h 96"/>
              <a:gd name="T54" fmla="*/ 27 w 96"/>
              <a:gd name="T55" fmla="*/ 78 h 96"/>
              <a:gd name="T56" fmla="*/ 30 w 96"/>
              <a:gd name="T57" fmla="*/ 78 h 96"/>
              <a:gd name="T58" fmla="*/ 32 w 96"/>
              <a:gd name="T59" fmla="*/ 78 h 96"/>
              <a:gd name="T60" fmla="*/ 34 w 96"/>
              <a:gd name="T61" fmla="*/ 78 h 96"/>
              <a:gd name="T62" fmla="*/ 34 w 96"/>
              <a:gd name="T63" fmla="*/ 77 h 96"/>
              <a:gd name="T64" fmla="*/ 34 w 96"/>
              <a:gd name="T65" fmla="*/ 7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96">
                <a:moveTo>
                  <a:pt x="96" y="78"/>
                </a:moveTo>
                <a:cubicBezTo>
                  <a:pt x="96" y="88"/>
                  <a:pt x="87" y="96"/>
                  <a:pt x="78" y="96"/>
                </a:cubicBezTo>
                <a:cubicBezTo>
                  <a:pt x="64" y="96"/>
                  <a:pt x="64" y="96"/>
                  <a:pt x="64" y="96"/>
                </a:cubicBezTo>
                <a:cubicBezTo>
                  <a:pt x="62" y="96"/>
                  <a:pt x="59" y="96"/>
                  <a:pt x="59" y="93"/>
                </a:cubicBezTo>
                <a:cubicBezTo>
                  <a:pt x="59" y="91"/>
                  <a:pt x="59" y="84"/>
                  <a:pt x="59" y="78"/>
                </a:cubicBezTo>
                <a:cubicBezTo>
                  <a:pt x="59" y="73"/>
                  <a:pt x="58" y="70"/>
                  <a:pt x="56" y="69"/>
                </a:cubicBezTo>
                <a:cubicBezTo>
                  <a:pt x="67" y="68"/>
                  <a:pt x="78" y="64"/>
                  <a:pt x="78" y="45"/>
                </a:cubicBezTo>
                <a:cubicBezTo>
                  <a:pt x="78" y="40"/>
                  <a:pt x="76" y="36"/>
                  <a:pt x="73" y="32"/>
                </a:cubicBezTo>
                <a:cubicBezTo>
                  <a:pt x="74" y="31"/>
                  <a:pt x="75" y="26"/>
                  <a:pt x="73" y="20"/>
                </a:cubicBezTo>
                <a:cubicBezTo>
                  <a:pt x="69" y="18"/>
                  <a:pt x="60" y="25"/>
                  <a:pt x="60" y="25"/>
                </a:cubicBezTo>
                <a:cubicBezTo>
                  <a:pt x="56" y="24"/>
                  <a:pt x="52" y="23"/>
                  <a:pt x="48" y="23"/>
                </a:cubicBezTo>
                <a:cubicBezTo>
                  <a:pt x="43" y="23"/>
                  <a:pt x="39" y="24"/>
                  <a:pt x="36" y="25"/>
                </a:cubicBezTo>
                <a:cubicBezTo>
                  <a:pt x="36" y="25"/>
                  <a:pt x="26" y="18"/>
                  <a:pt x="22" y="20"/>
                </a:cubicBezTo>
                <a:cubicBezTo>
                  <a:pt x="20" y="26"/>
                  <a:pt x="21" y="31"/>
                  <a:pt x="22" y="32"/>
                </a:cubicBezTo>
                <a:cubicBezTo>
                  <a:pt x="19" y="36"/>
                  <a:pt x="17" y="40"/>
                  <a:pt x="17" y="45"/>
                </a:cubicBezTo>
                <a:cubicBezTo>
                  <a:pt x="17" y="64"/>
                  <a:pt x="28" y="68"/>
                  <a:pt x="39" y="69"/>
                </a:cubicBezTo>
                <a:cubicBezTo>
                  <a:pt x="37" y="70"/>
                  <a:pt x="36" y="72"/>
                  <a:pt x="36" y="75"/>
                </a:cubicBezTo>
                <a:cubicBezTo>
                  <a:pt x="33" y="77"/>
                  <a:pt x="26" y="79"/>
                  <a:pt x="22" y="71"/>
                </a:cubicBezTo>
                <a:cubicBezTo>
                  <a:pt x="19" y="67"/>
                  <a:pt x="14" y="66"/>
                  <a:pt x="14" y="66"/>
                </a:cubicBezTo>
                <a:cubicBezTo>
                  <a:pt x="10" y="66"/>
                  <a:pt x="14" y="69"/>
                  <a:pt x="14" y="69"/>
                </a:cubicBezTo>
                <a:cubicBezTo>
                  <a:pt x="17" y="71"/>
                  <a:pt x="19" y="76"/>
                  <a:pt x="19" y="76"/>
                </a:cubicBezTo>
                <a:cubicBezTo>
                  <a:pt x="22" y="85"/>
                  <a:pt x="36" y="82"/>
                  <a:pt x="36" y="82"/>
                </a:cubicBezTo>
                <a:cubicBezTo>
                  <a:pt x="36" y="86"/>
                  <a:pt x="36" y="92"/>
                  <a:pt x="36" y="93"/>
                </a:cubicBezTo>
                <a:cubicBezTo>
                  <a:pt x="36" y="96"/>
                  <a:pt x="34" y="96"/>
                  <a:pt x="32" y="96"/>
                </a:cubicBezTo>
                <a:cubicBezTo>
                  <a:pt x="18" y="96"/>
                  <a:pt x="18" y="96"/>
                  <a:pt x="18" y="96"/>
                </a:cubicBezTo>
                <a:cubicBezTo>
                  <a:pt x="8" y="96"/>
                  <a:pt x="0" y="88"/>
                  <a:pt x="0" y="78"/>
                </a:cubicBezTo>
                <a:cubicBezTo>
                  <a:pt x="0" y="18"/>
                  <a:pt x="0" y="18"/>
                  <a:pt x="0" y="18"/>
                </a:cubicBezTo>
                <a:cubicBezTo>
                  <a:pt x="0" y="8"/>
                  <a:pt x="8" y="0"/>
                  <a:pt x="18" y="0"/>
                </a:cubicBezTo>
                <a:cubicBezTo>
                  <a:pt x="78" y="0"/>
                  <a:pt x="78" y="0"/>
                  <a:pt x="78" y="0"/>
                </a:cubicBezTo>
                <a:cubicBezTo>
                  <a:pt x="87" y="0"/>
                  <a:pt x="96" y="8"/>
                  <a:pt x="96" y="18"/>
                </a:cubicBezTo>
                <a:lnTo>
                  <a:pt x="96" y="78"/>
                </a:lnTo>
                <a:close/>
                <a:moveTo>
                  <a:pt x="17" y="69"/>
                </a:moveTo>
                <a:cubicBezTo>
                  <a:pt x="17" y="69"/>
                  <a:pt x="16" y="68"/>
                  <a:pt x="17" y="68"/>
                </a:cubicBezTo>
                <a:cubicBezTo>
                  <a:pt x="17" y="68"/>
                  <a:pt x="17" y="68"/>
                  <a:pt x="17" y="68"/>
                </a:cubicBezTo>
                <a:cubicBezTo>
                  <a:pt x="18" y="68"/>
                  <a:pt x="18" y="68"/>
                  <a:pt x="18" y="69"/>
                </a:cubicBezTo>
                <a:cubicBezTo>
                  <a:pt x="18" y="69"/>
                  <a:pt x="17" y="69"/>
                  <a:pt x="17" y="69"/>
                </a:cubicBezTo>
                <a:close/>
                <a:moveTo>
                  <a:pt x="19" y="71"/>
                </a:moveTo>
                <a:cubicBezTo>
                  <a:pt x="18" y="70"/>
                  <a:pt x="18" y="70"/>
                  <a:pt x="19" y="70"/>
                </a:cubicBezTo>
                <a:cubicBezTo>
                  <a:pt x="19" y="69"/>
                  <a:pt x="19" y="70"/>
                  <a:pt x="20" y="70"/>
                </a:cubicBezTo>
                <a:cubicBezTo>
                  <a:pt x="20" y="70"/>
                  <a:pt x="20" y="71"/>
                  <a:pt x="20" y="71"/>
                </a:cubicBezTo>
                <a:cubicBezTo>
                  <a:pt x="19" y="71"/>
                  <a:pt x="19" y="71"/>
                  <a:pt x="19" y="71"/>
                </a:cubicBezTo>
                <a:close/>
                <a:moveTo>
                  <a:pt x="22" y="74"/>
                </a:moveTo>
                <a:cubicBezTo>
                  <a:pt x="21" y="74"/>
                  <a:pt x="21" y="74"/>
                  <a:pt x="21" y="73"/>
                </a:cubicBezTo>
                <a:cubicBezTo>
                  <a:pt x="20" y="73"/>
                  <a:pt x="20" y="72"/>
                  <a:pt x="21" y="72"/>
                </a:cubicBezTo>
                <a:cubicBezTo>
                  <a:pt x="21" y="72"/>
                  <a:pt x="21" y="72"/>
                  <a:pt x="22" y="72"/>
                </a:cubicBezTo>
                <a:cubicBezTo>
                  <a:pt x="22" y="73"/>
                  <a:pt x="22" y="73"/>
                  <a:pt x="22" y="74"/>
                </a:cubicBezTo>
                <a:close/>
                <a:moveTo>
                  <a:pt x="23" y="76"/>
                </a:moveTo>
                <a:cubicBezTo>
                  <a:pt x="23" y="76"/>
                  <a:pt x="22" y="75"/>
                  <a:pt x="23" y="75"/>
                </a:cubicBezTo>
                <a:cubicBezTo>
                  <a:pt x="23" y="75"/>
                  <a:pt x="24" y="75"/>
                  <a:pt x="24" y="75"/>
                </a:cubicBezTo>
                <a:cubicBezTo>
                  <a:pt x="24" y="75"/>
                  <a:pt x="24" y="76"/>
                  <a:pt x="24" y="76"/>
                </a:cubicBezTo>
                <a:cubicBezTo>
                  <a:pt x="24" y="77"/>
                  <a:pt x="23" y="77"/>
                  <a:pt x="23" y="76"/>
                </a:cubicBezTo>
                <a:close/>
                <a:moveTo>
                  <a:pt x="27" y="78"/>
                </a:moveTo>
                <a:cubicBezTo>
                  <a:pt x="26" y="78"/>
                  <a:pt x="26" y="78"/>
                  <a:pt x="26" y="77"/>
                </a:cubicBezTo>
                <a:cubicBezTo>
                  <a:pt x="26" y="77"/>
                  <a:pt x="26" y="77"/>
                  <a:pt x="27" y="77"/>
                </a:cubicBezTo>
                <a:cubicBezTo>
                  <a:pt x="28" y="77"/>
                  <a:pt x="28" y="77"/>
                  <a:pt x="28" y="78"/>
                </a:cubicBezTo>
                <a:cubicBezTo>
                  <a:pt x="28" y="78"/>
                  <a:pt x="27" y="78"/>
                  <a:pt x="27" y="78"/>
                </a:cubicBezTo>
                <a:close/>
                <a:moveTo>
                  <a:pt x="31" y="79"/>
                </a:moveTo>
                <a:cubicBezTo>
                  <a:pt x="30" y="79"/>
                  <a:pt x="30" y="79"/>
                  <a:pt x="30" y="78"/>
                </a:cubicBezTo>
                <a:cubicBezTo>
                  <a:pt x="30" y="78"/>
                  <a:pt x="30" y="77"/>
                  <a:pt x="31" y="77"/>
                </a:cubicBezTo>
                <a:cubicBezTo>
                  <a:pt x="31" y="77"/>
                  <a:pt x="32" y="78"/>
                  <a:pt x="32" y="78"/>
                </a:cubicBezTo>
                <a:cubicBezTo>
                  <a:pt x="32" y="79"/>
                  <a:pt x="31" y="79"/>
                  <a:pt x="31" y="79"/>
                </a:cubicBezTo>
                <a:close/>
                <a:moveTo>
                  <a:pt x="34" y="78"/>
                </a:moveTo>
                <a:cubicBezTo>
                  <a:pt x="34" y="79"/>
                  <a:pt x="33" y="78"/>
                  <a:pt x="33" y="78"/>
                </a:cubicBezTo>
                <a:cubicBezTo>
                  <a:pt x="33" y="77"/>
                  <a:pt x="34" y="77"/>
                  <a:pt x="34" y="77"/>
                </a:cubicBezTo>
                <a:cubicBezTo>
                  <a:pt x="35" y="77"/>
                  <a:pt x="35" y="77"/>
                  <a:pt x="35" y="78"/>
                </a:cubicBezTo>
                <a:cubicBezTo>
                  <a:pt x="35" y="78"/>
                  <a:pt x="35" y="78"/>
                  <a:pt x="34" y="7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138">
            <a:extLst>
              <a:ext uri="{FF2B5EF4-FFF2-40B4-BE49-F238E27FC236}">
                <a16:creationId xmlns:a16="http://schemas.microsoft.com/office/drawing/2014/main" id="{85E163E1-5F55-470A-B0D1-AC0173584E35}"/>
              </a:ext>
            </a:extLst>
          </p:cNvPr>
          <p:cNvSpPr>
            <a:spLocks noEditPoints="1"/>
          </p:cNvSpPr>
          <p:nvPr userDrawn="1"/>
        </p:nvSpPr>
        <p:spPr bwMode="auto">
          <a:xfrm>
            <a:off x="4283076" y="4351338"/>
            <a:ext cx="390525" cy="376238"/>
          </a:xfrm>
          <a:custGeom>
            <a:avLst/>
            <a:gdLst>
              <a:gd name="T0" fmla="*/ 104 w 104"/>
              <a:gd name="T1" fmla="*/ 94 h 100"/>
              <a:gd name="T2" fmla="*/ 98 w 104"/>
              <a:gd name="T3" fmla="*/ 100 h 100"/>
              <a:gd name="T4" fmla="*/ 6 w 104"/>
              <a:gd name="T5" fmla="*/ 100 h 100"/>
              <a:gd name="T6" fmla="*/ 0 w 104"/>
              <a:gd name="T7" fmla="*/ 94 h 100"/>
              <a:gd name="T8" fmla="*/ 0 w 104"/>
              <a:gd name="T9" fmla="*/ 74 h 100"/>
              <a:gd name="T10" fmla="*/ 6 w 104"/>
              <a:gd name="T11" fmla="*/ 68 h 100"/>
              <a:gd name="T12" fmla="*/ 32 w 104"/>
              <a:gd name="T13" fmla="*/ 68 h 100"/>
              <a:gd name="T14" fmla="*/ 44 w 104"/>
              <a:gd name="T15" fmla="*/ 76 h 100"/>
              <a:gd name="T16" fmla="*/ 60 w 104"/>
              <a:gd name="T17" fmla="*/ 76 h 100"/>
              <a:gd name="T18" fmla="*/ 71 w 104"/>
              <a:gd name="T19" fmla="*/ 68 h 100"/>
              <a:gd name="T20" fmla="*/ 98 w 104"/>
              <a:gd name="T21" fmla="*/ 68 h 100"/>
              <a:gd name="T22" fmla="*/ 104 w 104"/>
              <a:gd name="T23" fmla="*/ 74 h 100"/>
              <a:gd name="T24" fmla="*/ 104 w 104"/>
              <a:gd name="T25" fmla="*/ 94 h 100"/>
              <a:gd name="T26" fmla="*/ 80 w 104"/>
              <a:gd name="T27" fmla="*/ 36 h 100"/>
              <a:gd name="T28" fmla="*/ 64 w 104"/>
              <a:gd name="T29" fmla="*/ 36 h 100"/>
              <a:gd name="T30" fmla="*/ 64 w 104"/>
              <a:gd name="T31" fmla="*/ 64 h 100"/>
              <a:gd name="T32" fmla="*/ 60 w 104"/>
              <a:gd name="T33" fmla="*/ 68 h 100"/>
              <a:gd name="T34" fmla="*/ 44 w 104"/>
              <a:gd name="T35" fmla="*/ 68 h 100"/>
              <a:gd name="T36" fmla="*/ 40 w 104"/>
              <a:gd name="T37" fmla="*/ 64 h 100"/>
              <a:gd name="T38" fmla="*/ 40 w 104"/>
              <a:gd name="T39" fmla="*/ 36 h 100"/>
              <a:gd name="T40" fmla="*/ 24 w 104"/>
              <a:gd name="T41" fmla="*/ 36 h 100"/>
              <a:gd name="T42" fmla="*/ 20 w 104"/>
              <a:gd name="T43" fmla="*/ 33 h 100"/>
              <a:gd name="T44" fmla="*/ 21 w 104"/>
              <a:gd name="T45" fmla="*/ 29 h 100"/>
              <a:gd name="T46" fmla="*/ 49 w 104"/>
              <a:gd name="T47" fmla="*/ 1 h 100"/>
              <a:gd name="T48" fmla="*/ 52 w 104"/>
              <a:gd name="T49" fmla="*/ 0 h 100"/>
              <a:gd name="T50" fmla="*/ 54 w 104"/>
              <a:gd name="T51" fmla="*/ 1 h 100"/>
              <a:gd name="T52" fmla="*/ 82 w 104"/>
              <a:gd name="T53" fmla="*/ 29 h 100"/>
              <a:gd name="T54" fmla="*/ 83 w 104"/>
              <a:gd name="T55" fmla="*/ 33 h 100"/>
              <a:gd name="T56" fmla="*/ 80 w 104"/>
              <a:gd name="T57" fmla="*/ 36 h 100"/>
              <a:gd name="T58" fmla="*/ 76 w 104"/>
              <a:gd name="T59" fmla="*/ 84 h 100"/>
              <a:gd name="T60" fmla="*/ 72 w 104"/>
              <a:gd name="T61" fmla="*/ 88 h 100"/>
              <a:gd name="T62" fmla="*/ 76 w 104"/>
              <a:gd name="T63" fmla="*/ 92 h 100"/>
              <a:gd name="T64" fmla="*/ 80 w 104"/>
              <a:gd name="T65" fmla="*/ 88 h 100"/>
              <a:gd name="T66" fmla="*/ 76 w 104"/>
              <a:gd name="T67" fmla="*/ 84 h 100"/>
              <a:gd name="T68" fmla="*/ 92 w 104"/>
              <a:gd name="T69" fmla="*/ 84 h 100"/>
              <a:gd name="T70" fmla="*/ 88 w 104"/>
              <a:gd name="T71" fmla="*/ 88 h 100"/>
              <a:gd name="T72" fmla="*/ 92 w 104"/>
              <a:gd name="T73" fmla="*/ 92 h 100"/>
              <a:gd name="T74" fmla="*/ 96 w 104"/>
              <a:gd name="T75" fmla="*/ 88 h 100"/>
              <a:gd name="T76" fmla="*/ 92 w 104"/>
              <a:gd name="T77" fmla="*/ 8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100">
                <a:moveTo>
                  <a:pt x="104" y="94"/>
                </a:moveTo>
                <a:cubicBezTo>
                  <a:pt x="104" y="97"/>
                  <a:pt x="101" y="100"/>
                  <a:pt x="98" y="100"/>
                </a:cubicBezTo>
                <a:cubicBezTo>
                  <a:pt x="6" y="100"/>
                  <a:pt x="6" y="100"/>
                  <a:pt x="6" y="100"/>
                </a:cubicBezTo>
                <a:cubicBezTo>
                  <a:pt x="2" y="100"/>
                  <a:pt x="0" y="97"/>
                  <a:pt x="0" y="94"/>
                </a:cubicBezTo>
                <a:cubicBezTo>
                  <a:pt x="0" y="74"/>
                  <a:pt x="0" y="74"/>
                  <a:pt x="0" y="74"/>
                </a:cubicBezTo>
                <a:cubicBezTo>
                  <a:pt x="0" y="70"/>
                  <a:pt x="2" y="68"/>
                  <a:pt x="6" y="68"/>
                </a:cubicBezTo>
                <a:cubicBezTo>
                  <a:pt x="32" y="68"/>
                  <a:pt x="32" y="68"/>
                  <a:pt x="32" y="68"/>
                </a:cubicBezTo>
                <a:cubicBezTo>
                  <a:pt x="34" y="72"/>
                  <a:pt x="38" y="76"/>
                  <a:pt x="44" y="76"/>
                </a:cubicBezTo>
                <a:cubicBezTo>
                  <a:pt x="60" y="76"/>
                  <a:pt x="60" y="76"/>
                  <a:pt x="60" y="76"/>
                </a:cubicBezTo>
                <a:cubicBezTo>
                  <a:pt x="65" y="76"/>
                  <a:pt x="69" y="72"/>
                  <a:pt x="71" y="68"/>
                </a:cubicBezTo>
                <a:cubicBezTo>
                  <a:pt x="98" y="68"/>
                  <a:pt x="98" y="68"/>
                  <a:pt x="98" y="68"/>
                </a:cubicBezTo>
                <a:cubicBezTo>
                  <a:pt x="101" y="68"/>
                  <a:pt x="104" y="70"/>
                  <a:pt x="104" y="74"/>
                </a:cubicBezTo>
                <a:lnTo>
                  <a:pt x="104" y="94"/>
                </a:lnTo>
                <a:close/>
                <a:moveTo>
                  <a:pt x="80" y="36"/>
                </a:moveTo>
                <a:cubicBezTo>
                  <a:pt x="64" y="36"/>
                  <a:pt x="64" y="36"/>
                  <a:pt x="64" y="36"/>
                </a:cubicBezTo>
                <a:cubicBezTo>
                  <a:pt x="64" y="64"/>
                  <a:pt x="64" y="64"/>
                  <a:pt x="64" y="64"/>
                </a:cubicBezTo>
                <a:cubicBezTo>
                  <a:pt x="64" y="66"/>
                  <a:pt x="62" y="68"/>
                  <a:pt x="60" y="68"/>
                </a:cubicBezTo>
                <a:cubicBezTo>
                  <a:pt x="44" y="68"/>
                  <a:pt x="44" y="68"/>
                  <a:pt x="44" y="68"/>
                </a:cubicBezTo>
                <a:cubicBezTo>
                  <a:pt x="41" y="68"/>
                  <a:pt x="40" y="66"/>
                  <a:pt x="40" y="64"/>
                </a:cubicBezTo>
                <a:cubicBezTo>
                  <a:pt x="40" y="36"/>
                  <a:pt x="40" y="36"/>
                  <a:pt x="40" y="36"/>
                </a:cubicBezTo>
                <a:cubicBezTo>
                  <a:pt x="24" y="36"/>
                  <a:pt x="24" y="36"/>
                  <a:pt x="24" y="36"/>
                </a:cubicBezTo>
                <a:cubicBezTo>
                  <a:pt x="22" y="36"/>
                  <a:pt x="21" y="35"/>
                  <a:pt x="20" y="33"/>
                </a:cubicBezTo>
                <a:cubicBezTo>
                  <a:pt x="19" y="32"/>
                  <a:pt x="20" y="30"/>
                  <a:pt x="21" y="29"/>
                </a:cubicBezTo>
                <a:cubicBezTo>
                  <a:pt x="49" y="1"/>
                  <a:pt x="49" y="1"/>
                  <a:pt x="49" y="1"/>
                </a:cubicBezTo>
                <a:cubicBezTo>
                  <a:pt x="49" y="0"/>
                  <a:pt x="51" y="0"/>
                  <a:pt x="52" y="0"/>
                </a:cubicBezTo>
                <a:cubicBezTo>
                  <a:pt x="53" y="0"/>
                  <a:pt x="54" y="0"/>
                  <a:pt x="54" y="1"/>
                </a:cubicBezTo>
                <a:cubicBezTo>
                  <a:pt x="82" y="29"/>
                  <a:pt x="82" y="29"/>
                  <a:pt x="82" y="29"/>
                </a:cubicBezTo>
                <a:cubicBezTo>
                  <a:pt x="84" y="30"/>
                  <a:pt x="84" y="32"/>
                  <a:pt x="83" y="33"/>
                </a:cubicBezTo>
                <a:cubicBezTo>
                  <a:pt x="83" y="35"/>
                  <a:pt x="81" y="36"/>
                  <a:pt x="80" y="36"/>
                </a:cubicBezTo>
                <a:close/>
                <a:moveTo>
                  <a:pt x="76" y="84"/>
                </a:moveTo>
                <a:cubicBezTo>
                  <a:pt x="73" y="84"/>
                  <a:pt x="72" y="86"/>
                  <a:pt x="72" y="88"/>
                </a:cubicBezTo>
                <a:cubicBezTo>
                  <a:pt x="72" y="90"/>
                  <a:pt x="73" y="92"/>
                  <a:pt x="76" y="92"/>
                </a:cubicBezTo>
                <a:cubicBezTo>
                  <a:pt x="78" y="92"/>
                  <a:pt x="80" y="90"/>
                  <a:pt x="80" y="88"/>
                </a:cubicBezTo>
                <a:cubicBezTo>
                  <a:pt x="80" y="86"/>
                  <a:pt x="78" y="84"/>
                  <a:pt x="76" y="84"/>
                </a:cubicBezTo>
                <a:close/>
                <a:moveTo>
                  <a:pt x="92" y="84"/>
                </a:moveTo>
                <a:cubicBezTo>
                  <a:pt x="89" y="84"/>
                  <a:pt x="88" y="86"/>
                  <a:pt x="88" y="88"/>
                </a:cubicBezTo>
                <a:cubicBezTo>
                  <a:pt x="88" y="90"/>
                  <a:pt x="89" y="92"/>
                  <a:pt x="92" y="92"/>
                </a:cubicBezTo>
                <a:cubicBezTo>
                  <a:pt x="94" y="92"/>
                  <a:pt x="96" y="90"/>
                  <a:pt x="96" y="88"/>
                </a:cubicBezTo>
                <a:cubicBezTo>
                  <a:pt x="96" y="86"/>
                  <a:pt x="94" y="84"/>
                  <a:pt x="92" y="8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139">
            <a:extLst>
              <a:ext uri="{FF2B5EF4-FFF2-40B4-BE49-F238E27FC236}">
                <a16:creationId xmlns:a16="http://schemas.microsoft.com/office/drawing/2014/main" id="{B9BB3D84-ED04-4DEE-8415-E01F76663403}"/>
              </a:ext>
            </a:extLst>
          </p:cNvPr>
          <p:cNvSpPr>
            <a:spLocks noEditPoints="1"/>
          </p:cNvSpPr>
          <p:nvPr userDrawn="1"/>
        </p:nvSpPr>
        <p:spPr bwMode="auto">
          <a:xfrm>
            <a:off x="4940301" y="4367213"/>
            <a:ext cx="360363" cy="360363"/>
          </a:xfrm>
          <a:custGeom>
            <a:avLst/>
            <a:gdLst>
              <a:gd name="T0" fmla="*/ 62 w 96"/>
              <a:gd name="T1" fmla="*/ 93 h 96"/>
              <a:gd name="T2" fmla="*/ 42 w 96"/>
              <a:gd name="T3" fmla="*/ 96 h 96"/>
              <a:gd name="T4" fmla="*/ 21 w 96"/>
              <a:gd name="T5" fmla="*/ 94 h 96"/>
              <a:gd name="T6" fmla="*/ 11 w 96"/>
              <a:gd name="T7" fmla="*/ 96 h 96"/>
              <a:gd name="T8" fmla="*/ 1 w 96"/>
              <a:gd name="T9" fmla="*/ 84 h 96"/>
              <a:gd name="T10" fmla="*/ 2 w 96"/>
              <a:gd name="T11" fmla="*/ 76 h 96"/>
              <a:gd name="T12" fmla="*/ 0 w 96"/>
              <a:gd name="T13" fmla="*/ 61 h 96"/>
              <a:gd name="T14" fmla="*/ 21 w 96"/>
              <a:gd name="T15" fmla="*/ 12 h 96"/>
              <a:gd name="T16" fmla="*/ 35 w 96"/>
              <a:gd name="T17" fmla="*/ 5 h 96"/>
              <a:gd name="T18" fmla="*/ 55 w 96"/>
              <a:gd name="T19" fmla="*/ 0 h 96"/>
              <a:gd name="T20" fmla="*/ 77 w 96"/>
              <a:gd name="T21" fmla="*/ 3 h 96"/>
              <a:gd name="T22" fmla="*/ 84 w 96"/>
              <a:gd name="T23" fmla="*/ 2 h 96"/>
              <a:gd name="T24" fmla="*/ 93 w 96"/>
              <a:gd name="T25" fmla="*/ 14 h 96"/>
              <a:gd name="T26" fmla="*/ 93 w 96"/>
              <a:gd name="T27" fmla="*/ 22 h 96"/>
              <a:gd name="T28" fmla="*/ 94 w 96"/>
              <a:gd name="T29" fmla="*/ 27 h 96"/>
              <a:gd name="T30" fmla="*/ 96 w 96"/>
              <a:gd name="T31" fmla="*/ 43 h 96"/>
              <a:gd name="T32" fmla="*/ 62 w 96"/>
              <a:gd name="T33" fmla="*/ 93 h 96"/>
              <a:gd name="T34" fmla="*/ 87 w 96"/>
              <a:gd name="T35" fmla="*/ 30 h 96"/>
              <a:gd name="T36" fmla="*/ 85 w 96"/>
              <a:gd name="T37" fmla="*/ 22 h 96"/>
              <a:gd name="T38" fmla="*/ 85 w 96"/>
              <a:gd name="T39" fmla="*/ 14 h 96"/>
              <a:gd name="T40" fmla="*/ 85 w 96"/>
              <a:gd name="T41" fmla="*/ 10 h 96"/>
              <a:gd name="T42" fmla="*/ 84 w 96"/>
              <a:gd name="T43" fmla="*/ 10 h 96"/>
              <a:gd name="T44" fmla="*/ 77 w 96"/>
              <a:gd name="T45" fmla="*/ 11 h 96"/>
              <a:gd name="T46" fmla="*/ 55 w 96"/>
              <a:gd name="T47" fmla="*/ 8 h 96"/>
              <a:gd name="T48" fmla="*/ 38 w 96"/>
              <a:gd name="T49" fmla="*/ 12 h 96"/>
              <a:gd name="T50" fmla="*/ 25 w 96"/>
              <a:gd name="T51" fmla="*/ 19 h 96"/>
              <a:gd name="T52" fmla="*/ 8 w 96"/>
              <a:gd name="T53" fmla="*/ 61 h 96"/>
              <a:gd name="T54" fmla="*/ 10 w 96"/>
              <a:gd name="T55" fmla="*/ 76 h 96"/>
              <a:gd name="T56" fmla="*/ 9 w 96"/>
              <a:gd name="T57" fmla="*/ 84 h 96"/>
              <a:gd name="T58" fmla="*/ 11 w 96"/>
              <a:gd name="T59" fmla="*/ 87 h 96"/>
              <a:gd name="T60" fmla="*/ 21 w 96"/>
              <a:gd name="T61" fmla="*/ 86 h 96"/>
              <a:gd name="T62" fmla="*/ 42 w 96"/>
              <a:gd name="T63" fmla="*/ 88 h 96"/>
              <a:gd name="T64" fmla="*/ 60 w 96"/>
              <a:gd name="T65" fmla="*/ 85 h 96"/>
              <a:gd name="T66" fmla="*/ 88 w 96"/>
              <a:gd name="T67" fmla="*/ 43 h 96"/>
              <a:gd name="T68" fmla="*/ 87 w 96"/>
              <a:gd name="T69" fmla="*/ 3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6" h="96">
                <a:moveTo>
                  <a:pt x="62" y="93"/>
                </a:moveTo>
                <a:cubicBezTo>
                  <a:pt x="56" y="95"/>
                  <a:pt x="48" y="96"/>
                  <a:pt x="42" y="96"/>
                </a:cubicBezTo>
                <a:cubicBezTo>
                  <a:pt x="35" y="96"/>
                  <a:pt x="28" y="94"/>
                  <a:pt x="21" y="94"/>
                </a:cubicBezTo>
                <a:cubicBezTo>
                  <a:pt x="18" y="94"/>
                  <a:pt x="15" y="96"/>
                  <a:pt x="11" y="96"/>
                </a:cubicBezTo>
                <a:cubicBezTo>
                  <a:pt x="5" y="96"/>
                  <a:pt x="1" y="90"/>
                  <a:pt x="1" y="84"/>
                </a:cubicBezTo>
                <a:cubicBezTo>
                  <a:pt x="1" y="81"/>
                  <a:pt x="2" y="79"/>
                  <a:pt x="2" y="76"/>
                </a:cubicBezTo>
                <a:cubicBezTo>
                  <a:pt x="2" y="71"/>
                  <a:pt x="0" y="66"/>
                  <a:pt x="0" y="61"/>
                </a:cubicBezTo>
                <a:cubicBezTo>
                  <a:pt x="0" y="43"/>
                  <a:pt x="6" y="23"/>
                  <a:pt x="21" y="12"/>
                </a:cubicBezTo>
                <a:cubicBezTo>
                  <a:pt x="25" y="9"/>
                  <a:pt x="30" y="7"/>
                  <a:pt x="35" y="5"/>
                </a:cubicBezTo>
                <a:cubicBezTo>
                  <a:pt x="41" y="2"/>
                  <a:pt x="48" y="0"/>
                  <a:pt x="55" y="0"/>
                </a:cubicBezTo>
                <a:cubicBezTo>
                  <a:pt x="62" y="0"/>
                  <a:pt x="69" y="3"/>
                  <a:pt x="77" y="3"/>
                </a:cubicBezTo>
                <a:cubicBezTo>
                  <a:pt x="79" y="3"/>
                  <a:pt x="81" y="2"/>
                  <a:pt x="84" y="2"/>
                </a:cubicBezTo>
                <a:cubicBezTo>
                  <a:pt x="91" y="2"/>
                  <a:pt x="93" y="7"/>
                  <a:pt x="93" y="14"/>
                </a:cubicBezTo>
                <a:cubicBezTo>
                  <a:pt x="93" y="17"/>
                  <a:pt x="93" y="19"/>
                  <a:pt x="93" y="22"/>
                </a:cubicBezTo>
                <a:cubicBezTo>
                  <a:pt x="93" y="25"/>
                  <a:pt x="93" y="25"/>
                  <a:pt x="94" y="27"/>
                </a:cubicBezTo>
                <a:cubicBezTo>
                  <a:pt x="96" y="31"/>
                  <a:pt x="96" y="39"/>
                  <a:pt x="96" y="43"/>
                </a:cubicBezTo>
                <a:cubicBezTo>
                  <a:pt x="96" y="64"/>
                  <a:pt x="82" y="86"/>
                  <a:pt x="62" y="93"/>
                </a:cubicBezTo>
                <a:close/>
                <a:moveTo>
                  <a:pt x="87" y="30"/>
                </a:moveTo>
                <a:cubicBezTo>
                  <a:pt x="86" y="27"/>
                  <a:pt x="85" y="26"/>
                  <a:pt x="85" y="22"/>
                </a:cubicBezTo>
                <a:cubicBezTo>
                  <a:pt x="85" y="19"/>
                  <a:pt x="85" y="17"/>
                  <a:pt x="85" y="14"/>
                </a:cubicBezTo>
                <a:cubicBezTo>
                  <a:pt x="85" y="13"/>
                  <a:pt x="85" y="11"/>
                  <a:pt x="85" y="10"/>
                </a:cubicBezTo>
                <a:cubicBezTo>
                  <a:pt x="85" y="10"/>
                  <a:pt x="84" y="10"/>
                  <a:pt x="84" y="10"/>
                </a:cubicBezTo>
                <a:cubicBezTo>
                  <a:pt x="82" y="10"/>
                  <a:pt x="79" y="11"/>
                  <a:pt x="77" y="11"/>
                </a:cubicBezTo>
                <a:cubicBezTo>
                  <a:pt x="69" y="11"/>
                  <a:pt x="62" y="8"/>
                  <a:pt x="55" y="8"/>
                </a:cubicBezTo>
                <a:cubicBezTo>
                  <a:pt x="49" y="8"/>
                  <a:pt x="43" y="10"/>
                  <a:pt x="38" y="12"/>
                </a:cubicBezTo>
                <a:cubicBezTo>
                  <a:pt x="34" y="14"/>
                  <a:pt x="29" y="16"/>
                  <a:pt x="25" y="19"/>
                </a:cubicBezTo>
                <a:cubicBezTo>
                  <a:pt x="13" y="28"/>
                  <a:pt x="8" y="46"/>
                  <a:pt x="8" y="61"/>
                </a:cubicBezTo>
                <a:cubicBezTo>
                  <a:pt x="8" y="66"/>
                  <a:pt x="10" y="71"/>
                  <a:pt x="10" y="76"/>
                </a:cubicBezTo>
                <a:cubicBezTo>
                  <a:pt x="10" y="79"/>
                  <a:pt x="9" y="81"/>
                  <a:pt x="9" y="84"/>
                </a:cubicBezTo>
                <a:cubicBezTo>
                  <a:pt x="9" y="86"/>
                  <a:pt x="10" y="87"/>
                  <a:pt x="11" y="87"/>
                </a:cubicBezTo>
                <a:cubicBezTo>
                  <a:pt x="15" y="87"/>
                  <a:pt x="17" y="86"/>
                  <a:pt x="21" y="86"/>
                </a:cubicBezTo>
                <a:cubicBezTo>
                  <a:pt x="28" y="86"/>
                  <a:pt x="35" y="88"/>
                  <a:pt x="42" y="88"/>
                </a:cubicBezTo>
                <a:cubicBezTo>
                  <a:pt x="47" y="88"/>
                  <a:pt x="54" y="87"/>
                  <a:pt x="60" y="85"/>
                </a:cubicBezTo>
                <a:cubicBezTo>
                  <a:pt x="76" y="80"/>
                  <a:pt x="88" y="61"/>
                  <a:pt x="88" y="43"/>
                </a:cubicBezTo>
                <a:cubicBezTo>
                  <a:pt x="88" y="41"/>
                  <a:pt x="88" y="33"/>
                  <a:pt x="87" y="3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140">
            <a:extLst>
              <a:ext uri="{FF2B5EF4-FFF2-40B4-BE49-F238E27FC236}">
                <a16:creationId xmlns:a16="http://schemas.microsoft.com/office/drawing/2014/main" id="{E69F39BD-DA33-4165-BE98-DFE5CDC2D35C}"/>
              </a:ext>
            </a:extLst>
          </p:cNvPr>
          <p:cNvSpPr>
            <a:spLocks/>
          </p:cNvSpPr>
          <p:nvPr userDrawn="1"/>
        </p:nvSpPr>
        <p:spPr bwMode="auto">
          <a:xfrm>
            <a:off x="5600701" y="4367213"/>
            <a:ext cx="330200" cy="330200"/>
          </a:xfrm>
          <a:custGeom>
            <a:avLst/>
            <a:gdLst>
              <a:gd name="T0" fmla="*/ 86 w 88"/>
              <a:gd name="T1" fmla="*/ 78 h 88"/>
              <a:gd name="T2" fmla="*/ 79 w 88"/>
              <a:gd name="T3" fmla="*/ 85 h 88"/>
              <a:gd name="T4" fmla="*/ 67 w 88"/>
              <a:gd name="T5" fmla="*/ 88 h 88"/>
              <a:gd name="T6" fmla="*/ 51 w 88"/>
              <a:gd name="T7" fmla="*/ 83 h 88"/>
              <a:gd name="T8" fmla="*/ 40 w 88"/>
              <a:gd name="T9" fmla="*/ 78 h 88"/>
              <a:gd name="T10" fmla="*/ 10 w 88"/>
              <a:gd name="T11" fmla="*/ 48 h 88"/>
              <a:gd name="T12" fmla="*/ 5 w 88"/>
              <a:gd name="T13" fmla="*/ 37 h 88"/>
              <a:gd name="T14" fmla="*/ 0 w 88"/>
              <a:gd name="T15" fmla="*/ 21 h 88"/>
              <a:gd name="T16" fmla="*/ 3 w 88"/>
              <a:gd name="T17" fmla="*/ 9 h 88"/>
              <a:gd name="T18" fmla="*/ 10 w 88"/>
              <a:gd name="T19" fmla="*/ 2 h 88"/>
              <a:gd name="T20" fmla="*/ 19 w 88"/>
              <a:gd name="T21" fmla="*/ 0 h 88"/>
              <a:gd name="T22" fmla="*/ 20 w 88"/>
              <a:gd name="T23" fmla="*/ 0 h 88"/>
              <a:gd name="T24" fmla="*/ 23 w 88"/>
              <a:gd name="T25" fmla="*/ 5 h 88"/>
              <a:gd name="T26" fmla="*/ 29 w 88"/>
              <a:gd name="T27" fmla="*/ 15 h 88"/>
              <a:gd name="T28" fmla="*/ 32 w 88"/>
              <a:gd name="T29" fmla="*/ 21 h 88"/>
              <a:gd name="T30" fmla="*/ 21 w 88"/>
              <a:gd name="T31" fmla="*/ 34 h 88"/>
              <a:gd name="T32" fmla="*/ 23 w 88"/>
              <a:gd name="T33" fmla="*/ 39 h 88"/>
              <a:gd name="T34" fmla="*/ 49 w 88"/>
              <a:gd name="T35" fmla="*/ 65 h 88"/>
              <a:gd name="T36" fmla="*/ 54 w 88"/>
              <a:gd name="T37" fmla="*/ 67 h 88"/>
              <a:gd name="T38" fmla="*/ 67 w 88"/>
              <a:gd name="T39" fmla="*/ 56 h 88"/>
              <a:gd name="T40" fmla="*/ 73 w 88"/>
              <a:gd name="T41" fmla="*/ 59 h 88"/>
              <a:gd name="T42" fmla="*/ 83 w 88"/>
              <a:gd name="T43" fmla="*/ 65 h 88"/>
              <a:gd name="T44" fmla="*/ 88 w 88"/>
              <a:gd name="T45" fmla="*/ 68 h 88"/>
              <a:gd name="T46" fmla="*/ 88 w 88"/>
              <a:gd name="T47" fmla="*/ 69 h 88"/>
              <a:gd name="T48" fmla="*/ 86 w 88"/>
              <a:gd name="T49" fmla="*/ 7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88">
                <a:moveTo>
                  <a:pt x="86" y="78"/>
                </a:moveTo>
                <a:cubicBezTo>
                  <a:pt x="85" y="81"/>
                  <a:pt x="81" y="83"/>
                  <a:pt x="79" y="85"/>
                </a:cubicBezTo>
                <a:cubicBezTo>
                  <a:pt x="75" y="87"/>
                  <a:pt x="71" y="88"/>
                  <a:pt x="67" y="88"/>
                </a:cubicBezTo>
                <a:cubicBezTo>
                  <a:pt x="61" y="88"/>
                  <a:pt x="56" y="85"/>
                  <a:pt x="51" y="83"/>
                </a:cubicBezTo>
                <a:cubicBezTo>
                  <a:pt x="47" y="82"/>
                  <a:pt x="43" y="80"/>
                  <a:pt x="40" y="78"/>
                </a:cubicBezTo>
                <a:cubicBezTo>
                  <a:pt x="29" y="72"/>
                  <a:pt x="16" y="59"/>
                  <a:pt x="10" y="48"/>
                </a:cubicBezTo>
                <a:cubicBezTo>
                  <a:pt x="8" y="45"/>
                  <a:pt x="6" y="41"/>
                  <a:pt x="5" y="37"/>
                </a:cubicBezTo>
                <a:cubicBezTo>
                  <a:pt x="3" y="32"/>
                  <a:pt x="0" y="27"/>
                  <a:pt x="0" y="21"/>
                </a:cubicBezTo>
                <a:cubicBezTo>
                  <a:pt x="0" y="17"/>
                  <a:pt x="1" y="13"/>
                  <a:pt x="3" y="9"/>
                </a:cubicBezTo>
                <a:cubicBezTo>
                  <a:pt x="5" y="7"/>
                  <a:pt x="7" y="3"/>
                  <a:pt x="10" y="2"/>
                </a:cubicBezTo>
                <a:cubicBezTo>
                  <a:pt x="12" y="1"/>
                  <a:pt x="16" y="0"/>
                  <a:pt x="19" y="0"/>
                </a:cubicBezTo>
                <a:cubicBezTo>
                  <a:pt x="19" y="0"/>
                  <a:pt x="20" y="0"/>
                  <a:pt x="20" y="0"/>
                </a:cubicBezTo>
                <a:cubicBezTo>
                  <a:pt x="21" y="0"/>
                  <a:pt x="23" y="4"/>
                  <a:pt x="23" y="5"/>
                </a:cubicBezTo>
                <a:cubicBezTo>
                  <a:pt x="25" y="8"/>
                  <a:pt x="27" y="12"/>
                  <a:pt x="29" y="15"/>
                </a:cubicBezTo>
                <a:cubicBezTo>
                  <a:pt x="30" y="17"/>
                  <a:pt x="32" y="19"/>
                  <a:pt x="32" y="21"/>
                </a:cubicBezTo>
                <a:cubicBezTo>
                  <a:pt x="32" y="25"/>
                  <a:pt x="21" y="30"/>
                  <a:pt x="21" y="34"/>
                </a:cubicBezTo>
                <a:cubicBezTo>
                  <a:pt x="21" y="35"/>
                  <a:pt x="22" y="38"/>
                  <a:pt x="23" y="39"/>
                </a:cubicBezTo>
                <a:cubicBezTo>
                  <a:pt x="30" y="51"/>
                  <a:pt x="37" y="58"/>
                  <a:pt x="49" y="65"/>
                </a:cubicBezTo>
                <a:cubicBezTo>
                  <a:pt x="50" y="66"/>
                  <a:pt x="53" y="67"/>
                  <a:pt x="54" y="67"/>
                </a:cubicBezTo>
                <a:cubicBezTo>
                  <a:pt x="58" y="67"/>
                  <a:pt x="63" y="56"/>
                  <a:pt x="67" y="56"/>
                </a:cubicBezTo>
                <a:cubicBezTo>
                  <a:pt x="69" y="56"/>
                  <a:pt x="71" y="58"/>
                  <a:pt x="73" y="59"/>
                </a:cubicBezTo>
                <a:cubicBezTo>
                  <a:pt x="76" y="61"/>
                  <a:pt x="80" y="63"/>
                  <a:pt x="83" y="65"/>
                </a:cubicBezTo>
                <a:cubicBezTo>
                  <a:pt x="84" y="65"/>
                  <a:pt x="88" y="67"/>
                  <a:pt x="88" y="68"/>
                </a:cubicBezTo>
                <a:cubicBezTo>
                  <a:pt x="88" y="68"/>
                  <a:pt x="88" y="69"/>
                  <a:pt x="88" y="69"/>
                </a:cubicBezTo>
                <a:cubicBezTo>
                  <a:pt x="88" y="72"/>
                  <a:pt x="87" y="76"/>
                  <a:pt x="86" y="7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141">
            <a:extLst>
              <a:ext uri="{FF2B5EF4-FFF2-40B4-BE49-F238E27FC236}">
                <a16:creationId xmlns:a16="http://schemas.microsoft.com/office/drawing/2014/main" id="{3209438C-F7D3-4508-950D-892464AA64FA}"/>
              </a:ext>
            </a:extLst>
          </p:cNvPr>
          <p:cNvSpPr>
            <a:spLocks noEditPoints="1"/>
          </p:cNvSpPr>
          <p:nvPr userDrawn="1"/>
        </p:nvSpPr>
        <p:spPr bwMode="auto">
          <a:xfrm>
            <a:off x="6264276" y="4367213"/>
            <a:ext cx="296863" cy="352425"/>
          </a:xfrm>
          <a:custGeom>
            <a:avLst/>
            <a:gdLst>
              <a:gd name="T0" fmla="*/ 75 w 79"/>
              <a:gd name="T1" fmla="*/ 0 h 94"/>
              <a:gd name="T2" fmla="*/ 79 w 79"/>
              <a:gd name="T3" fmla="*/ 7 h 94"/>
              <a:gd name="T4" fmla="*/ 79 w 79"/>
              <a:gd name="T5" fmla="*/ 87 h 94"/>
              <a:gd name="T6" fmla="*/ 75 w 79"/>
              <a:gd name="T7" fmla="*/ 94 h 94"/>
              <a:gd name="T8" fmla="*/ 72 w 79"/>
              <a:gd name="T9" fmla="*/ 94 h 94"/>
              <a:gd name="T10" fmla="*/ 67 w 79"/>
              <a:gd name="T11" fmla="*/ 92 h 94"/>
              <a:gd name="T12" fmla="*/ 39 w 79"/>
              <a:gd name="T13" fmla="*/ 66 h 94"/>
              <a:gd name="T14" fmla="*/ 12 w 79"/>
              <a:gd name="T15" fmla="*/ 92 h 94"/>
              <a:gd name="T16" fmla="*/ 7 w 79"/>
              <a:gd name="T17" fmla="*/ 94 h 94"/>
              <a:gd name="T18" fmla="*/ 4 w 79"/>
              <a:gd name="T19" fmla="*/ 94 h 94"/>
              <a:gd name="T20" fmla="*/ 0 w 79"/>
              <a:gd name="T21" fmla="*/ 87 h 94"/>
              <a:gd name="T22" fmla="*/ 0 w 79"/>
              <a:gd name="T23" fmla="*/ 7 h 94"/>
              <a:gd name="T24" fmla="*/ 4 w 79"/>
              <a:gd name="T25" fmla="*/ 0 h 94"/>
              <a:gd name="T26" fmla="*/ 7 w 79"/>
              <a:gd name="T27" fmla="*/ 0 h 94"/>
              <a:gd name="T28" fmla="*/ 72 w 79"/>
              <a:gd name="T29" fmla="*/ 0 h 94"/>
              <a:gd name="T30" fmla="*/ 75 w 79"/>
              <a:gd name="T31" fmla="*/ 0 h 94"/>
              <a:gd name="T32" fmla="*/ 8 w 79"/>
              <a:gd name="T33" fmla="*/ 8 h 94"/>
              <a:gd name="T34" fmla="*/ 8 w 79"/>
              <a:gd name="T35" fmla="*/ 85 h 94"/>
              <a:gd name="T36" fmla="*/ 34 w 79"/>
              <a:gd name="T37" fmla="*/ 60 h 94"/>
              <a:gd name="T38" fmla="*/ 39 w 79"/>
              <a:gd name="T39" fmla="*/ 55 h 94"/>
              <a:gd name="T40" fmla="*/ 45 w 79"/>
              <a:gd name="T41" fmla="*/ 60 h 94"/>
              <a:gd name="T42" fmla="*/ 71 w 79"/>
              <a:gd name="T43" fmla="*/ 85 h 94"/>
              <a:gd name="T44" fmla="*/ 71 w 79"/>
              <a:gd name="T45" fmla="*/ 8 h 94"/>
              <a:gd name="T46" fmla="*/ 8 w 79"/>
              <a:gd name="T47"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9" h="94">
                <a:moveTo>
                  <a:pt x="75" y="0"/>
                </a:moveTo>
                <a:cubicBezTo>
                  <a:pt x="78" y="1"/>
                  <a:pt x="79" y="4"/>
                  <a:pt x="79" y="7"/>
                </a:cubicBezTo>
                <a:cubicBezTo>
                  <a:pt x="79" y="87"/>
                  <a:pt x="79" y="87"/>
                  <a:pt x="79" y="87"/>
                </a:cubicBezTo>
                <a:cubicBezTo>
                  <a:pt x="79" y="90"/>
                  <a:pt x="78" y="93"/>
                  <a:pt x="75" y="94"/>
                </a:cubicBezTo>
                <a:cubicBezTo>
                  <a:pt x="74" y="94"/>
                  <a:pt x="73" y="94"/>
                  <a:pt x="72" y="94"/>
                </a:cubicBezTo>
                <a:cubicBezTo>
                  <a:pt x="70" y="94"/>
                  <a:pt x="68" y="94"/>
                  <a:pt x="67" y="92"/>
                </a:cubicBezTo>
                <a:cubicBezTo>
                  <a:pt x="39" y="66"/>
                  <a:pt x="39" y="66"/>
                  <a:pt x="39" y="66"/>
                </a:cubicBezTo>
                <a:cubicBezTo>
                  <a:pt x="12" y="92"/>
                  <a:pt x="12" y="92"/>
                  <a:pt x="12" y="92"/>
                </a:cubicBezTo>
                <a:cubicBezTo>
                  <a:pt x="11" y="94"/>
                  <a:pt x="9" y="94"/>
                  <a:pt x="7" y="94"/>
                </a:cubicBezTo>
                <a:cubicBezTo>
                  <a:pt x="6" y="94"/>
                  <a:pt x="5" y="94"/>
                  <a:pt x="4" y="94"/>
                </a:cubicBezTo>
                <a:cubicBezTo>
                  <a:pt x="1" y="93"/>
                  <a:pt x="0" y="90"/>
                  <a:pt x="0" y="87"/>
                </a:cubicBezTo>
                <a:cubicBezTo>
                  <a:pt x="0" y="7"/>
                  <a:pt x="0" y="7"/>
                  <a:pt x="0" y="7"/>
                </a:cubicBezTo>
                <a:cubicBezTo>
                  <a:pt x="0" y="4"/>
                  <a:pt x="1" y="1"/>
                  <a:pt x="4" y="0"/>
                </a:cubicBezTo>
                <a:cubicBezTo>
                  <a:pt x="5" y="0"/>
                  <a:pt x="6" y="0"/>
                  <a:pt x="7" y="0"/>
                </a:cubicBezTo>
                <a:cubicBezTo>
                  <a:pt x="9" y="0"/>
                  <a:pt x="70" y="0"/>
                  <a:pt x="72" y="0"/>
                </a:cubicBezTo>
                <a:cubicBezTo>
                  <a:pt x="73" y="0"/>
                  <a:pt x="74" y="0"/>
                  <a:pt x="75" y="0"/>
                </a:cubicBezTo>
                <a:close/>
                <a:moveTo>
                  <a:pt x="8" y="8"/>
                </a:moveTo>
                <a:cubicBezTo>
                  <a:pt x="8" y="85"/>
                  <a:pt x="8" y="85"/>
                  <a:pt x="8" y="85"/>
                </a:cubicBezTo>
                <a:cubicBezTo>
                  <a:pt x="34" y="60"/>
                  <a:pt x="34" y="60"/>
                  <a:pt x="34" y="60"/>
                </a:cubicBezTo>
                <a:cubicBezTo>
                  <a:pt x="39" y="55"/>
                  <a:pt x="39" y="55"/>
                  <a:pt x="39" y="55"/>
                </a:cubicBezTo>
                <a:cubicBezTo>
                  <a:pt x="45" y="60"/>
                  <a:pt x="45" y="60"/>
                  <a:pt x="45" y="60"/>
                </a:cubicBezTo>
                <a:cubicBezTo>
                  <a:pt x="71" y="85"/>
                  <a:pt x="71" y="85"/>
                  <a:pt x="71" y="85"/>
                </a:cubicBezTo>
                <a:cubicBezTo>
                  <a:pt x="71" y="8"/>
                  <a:pt x="71" y="8"/>
                  <a:pt x="71" y="8"/>
                </a:cubicBezTo>
                <a:lnTo>
                  <a:pt x="8" y="8"/>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142">
            <a:extLst>
              <a:ext uri="{FF2B5EF4-FFF2-40B4-BE49-F238E27FC236}">
                <a16:creationId xmlns:a16="http://schemas.microsoft.com/office/drawing/2014/main" id="{D0946EF4-94C3-4791-8ACC-9A3B5EAFE20E}"/>
              </a:ext>
            </a:extLst>
          </p:cNvPr>
          <p:cNvSpPr>
            <a:spLocks/>
          </p:cNvSpPr>
          <p:nvPr userDrawn="1"/>
        </p:nvSpPr>
        <p:spPr bwMode="auto">
          <a:xfrm>
            <a:off x="6872288" y="4397376"/>
            <a:ext cx="373063" cy="300038"/>
          </a:xfrm>
          <a:custGeom>
            <a:avLst/>
            <a:gdLst>
              <a:gd name="T0" fmla="*/ 88 w 99"/>
              <a:gd name="T1" fmla="*/ 20 h 80"/>
              <a:gd name="T2" fmla="*/ 89 w 99"/>
              <a:gd name="T3" fmla="*/ 22 h 80"/>
              <a:gd name="T4" fmla="*/ 31 w 99"/>
              <a:gd name="T5" fmla="*/ 80 h 80"/>
              <a:gd name="T6" fmla="*/ 0 w 99"/>
              <a:gd name="T7" fmla="*/ 71 h 80"/>
              <a:gd name="T8" fmla="*/ 5 w 99"/>
              <a:gd name="T9" fmla="*/ 71 h 80"/>
              <a:gd name="T10" fmla="*/ 30 w 99"/>
              <a:gd name="T11" fmla="*/ 62 h 80"/>
              <a:gd name="T12" fmla="*/ 11 w 99"/>
              <a:gd name="T13" fmla="*/ 48 h 80"/>
              <a:gd name="T14" fmla="*/ 15 w 99"/>
              <a:gd name="T15" fmla="*/ 49 h 80"/>
              <a:gd name="T16" fmla="*/ 20 w 99"/>
              <a:gd name="T17" fmla="*/ 48 h 80"/>
              <a:gd name="T18" fmla="*/ 4 w 99"/>
              <a:gd name="T19" fmla="*/ 28 h 80"/>
              <a:gd name="T20" fmla="*/ 4 w 99"/>
              <a:gd name="T21" fmla="*/ 28 h 80"/>
              <a:gd name="T22" fmla="*/ 13 w 99"/>
              <a:gd name="T23" fmla="*/ 31 h 80"/>
              <a:gd name="T24" fmla="*/ 4 w 99"/>
              <a:gd name="T25" fmla="*/ 14 h 80"/>
              <a:gd name="T26" fmla="*/ 7 w 99"/>
              <a:gd name="T27" fmla="*/ 4 h 80"/>
              <a:gd name="T28" fmla="*/ 49 w 99"/>
              <a:gd name="T29" fmla="*/ 25 h 80"/>
              <a:gd name="T30" fmla="*/ 48 w 99"/>
              <a:gd name="T31" fmla="*/ 20 h 80"/>
              <a:gd name="T32" fmla="*/ 68 w 99"/>
              <a:gd name="T33" fmla="*/ 0 h 80"/>
              <a:gd name="T34" fmla="*/ 83 w 99"/>
              <a:gd name="T35" fmla="*/ 6 h 80"/>
              <a:gd name="T36" fmla="*/ 96 w 99"/>
              <a:gd name="T37" fmla="*/ 1 h 80"/>
              <a:gd name="T38" fmla="*/ 87 w 99"/>
              <a:gd name="T39" fmla="*/ 12 h 80"/>
              <a:gd name="T40" fmla="*/ 99 w 99"/>
              <a:gd name="T41" fmla="*/ 9 h 80"/>
              <a:gd name="T42" fmla="*/ 88 w 99"/>
              <a:gd name="T43" fmla="*/ 2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9" h="80">
                <a:moveTo>
                  <a:pt x="88" y="20"/>
                </a:moveTo>
                <a:cubicBezTo>
                  <a:pt x="89" y="21"/>
                  <a:pt x="89" y="22"/>
                  <a:pt x="89" y="22"/>
                </a:cubicBezTo>
                <a:cubicBezTo>
                  <a:pt x="89" y="49"/>
                  <a:pt x="68" y="80"/>
                  <a:pt x="31" y="80"/>
                </a:cubicBezTo>
                <a:cubicBezTo>
                  <a:pt x="20" y="80"/>
                  <a:pt x="9" y="76"/>
                  <a:pt x="0" y="71"/>
                </a:cubicBezTo>
                <a:cubicBezTo>
                  <a:pt x="2" y="71"/>
                  <a:pt x="3" y="71"/>
                  <a:pt x="5" y="71"/>
                </a:cubicBezTo>
                <a:cubicBezTo>
                  <a:pt x="14" y="71"/>
                  <a:pt x="23" y="68"/>
                  <a:pt x="30" y="62"/>
                </a:cubicBezTo>
                <a:cubicBezTo>
                  <a:pt x="21" y="62"/>
                  <a:pt x="14" y="56"/>
                  <a:pt x="11" y="48"/>
                </a:cubicBezTo>
                <a:cubicBezTo>
                  <a:pt x="12" y="49"/>
                  <a:pt x="14" y="49"/>
                  <a:pt x="15" y="49"/>
                </a:cubicBezTo>
                <a:cubicBezTo>
                  <a:pt x="17" y="49"/>
                  <a:pt x="19" y="48"/>
                  <a:pt x="20" y="48"/>
                </a:cubicBezTo>
                <a:cubicBezTo>
                  <a:pt x="11" y="46"/>
                  <a:pt x="4" y="38"/>
                  <a:pt x="4" y="28"/>
                </a:cubicBezTo>
                <a:cubicBezTo>
                  <a:pt x="4" y="28"/>
                  <a:pt x="4" y="28"/>
                  <a:pt x="4" y="28"/>
                </a:cubicBezTo>
                <a:cubicBezTo>
                  <a:pt x="7" y="29"/>
                  <a:pt x="10" y="30"/>
                  <a:pt x="13" y="31"/>
                </a:cubicBezTo>
                <a:cubicBezTo>
                  <a:pt x="8" y="27"/>
                  <a:pt x="4" y="21"/>
                  <a:pt x="4" y="14"/>
                </a:cubicBezTo>
                <a:cubicBezTo>
                  <a:pt x="4" y="10"/>
                  <a:pt x="5" y="7"/>
                  <a:pt x="7" y="4"/>
                </a:cubicBezTo>
                <a:cubicBezTo>
                  <a:pt x="17" y="16"/>
                  <a:pt x="32" y="24"/>
                  <a:pt x="49" y="25"/>
                </a:cubicBezTo>
                <a:cubicBezTo>
                  <a:pt x="48" y="23"/>
                  <a:pt x="48" y="22"/>
                  <a:pt x="48" y="20"/>
                </a:cubicBezTo>
                <a:cubicBezTo>
                  <a:pt x="48" y="9"/>
                  <a:pt x="57" y="0"/>
                  <a:pt x="68" y="0"/>
                </a:cubicBezTo>
                <a:cubicBezTo>
                  <a:pt x="74" y="0"/>
                  <a:pt x="79" y="2"/>
                  <a:pt x="83" y="6"/>
                </a:cubicBezTo>
                <a:cubicBezTo>
                  <a:pt x="88" y="5"/>
                  <a:pt x="92" y="4"/>
                  <a:pt x="96" y="1"/>
                </a:cubicBezTo>
                <a:cubicBezTo>
                  <a:pt x="94" y="6"/>
                  <a:pt x="91" y="10"/>
                  <a:pt x="87" y="12"/>
                </a:cubicBezTo>
                <a:cubicBezTo>
                  <a:pt x="91" y="12"/>
                  <a:pt x="95" y="11"/>
                  <a:pt x="99" y="9"/>
                </a:cubicBezTo>
                <a:cubicBezTo>
                  <a:pt x="96" y="13"/>
                  <a:pt x="92" y="17"/>
                  <a:pt x="88" y="2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143">
            <a:extLst>
              <a:ext uri="{FF2B5EF4-FFF2-40B4-BE49-F238E27FC236}">
                <a16:creationId xmlns:a16="http://schemas.microsoft.com/office/drawing/2014/main" id="{0BA1DC2F-2CCD-4297-8A37-F6D35780E332}"/>
              </a:ext>
            </a:extLst>
          </p:cNvPr>
          <p:cNvSpPr>
            <a:spLocks/>
          </p:cNvSpPr>
          <p:nvPr userDrawn="1"/>
        </p:nvSpPr>
        <p:spPr bwMode="auto">
          <a:xfrm>
            <a:off x="7605713" y="4337051"/>
            <a:ext cx="201613" cy="390525"/>
          </a:xfrm>
          <a:custGeom>
            <a:avLst/>
            <a:gdLst>
              <a:gd name="T0" fmla="*/ 54 w 54"/>
              <a:gd name="T1" fmla="*/ 17 h 104"/>
              <a:gd name="T2" fmla="*/ 44 w 54"/>
              <a:gd name="T3" fmla="*/ 17 h 104"/>
              <a:gd name="T4" fmla="*/ 35 w 54"/>
              <a:gd name="T5" fmla="*/ 26 h 104"/>
              <a:gd name="T6" fmla="*/ 35 w 54"/>
              <a:gd name="T7" fmla="*/ 38 h 104"/>
              <a:gd name="T8" fmla="*/ 53 w 54"/>
              <a:gd name="T9" fmla="*/ 38 h 104"/>
              <a:gd name="T10" fmla="*/ 51 w 54"/>
              <a:gd name="T11" fmla="*/ 56 h 104"/>
              <a:gd name="T12" fmla="*/ 35 w 54"/>
              <a:gd name="T13" fmla="*/ 56 h 104"/>
              <a:gd name="T14" fmla="*/ 35 w 54"/>
              <a:gd name="T15" fmla="*/ 104 h 104"/>
              <a:gd name="T16" fmla="*/ 16 w 54"/>
              <a:gd name="T17" fmla="*/ 104 h 104"/>
              <a:gd name="T18" fmla="*/ 16 w 54"/>
              <a:gd name="T19" fmla="*/ 56 h 104"/>
              <a:gd name="T20" fmla="*/ 0 w 54"/>
              <a:gd name="T21" fmla="*/ 56 h 104"/>
              <a:gd name="T22" fmla="*/ 0 w 54"/>
              <a:gd name="T23" fmla="*/ 38 h 104"/>
              <a:gd name="T24" fmla="*/ 16 w 54"/>
              <a:gd name="T25" fmla="*/ 38 h 104"/>
              <a:gd name="T26" fmla="*/ 16 w 54"/>
              <a:gd name="T27" fmla="*/ 24 h 104"/>
              <a:gd name="T28" fmla="*/ 40 w 54"/>
              <a:gd name="T29" fmla="*/ 0 h 104"/>
              <a:gd name="T30" fmla="*/ 54 w 54"/>
              <a:gd name="T31" fmla="*/ 1 h 104"/>
              <a:gd name="T32" fmla="*/ 54 w 54"/>
              <a:gd name="T33" fmla="*/ 17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104">
                <a:moveTo>
                  <a:pt x="54" y="17"/>
                </a:moveTo>
                <a:cubicBezTo>
                  <a:pt x="44" y="17"/>
                  <a:pt x="44" y="17"/>
                  <a:pt x="44" y="17"/>
                </a:cubicBezTo>
                <a:cubicBezTo>
                  <a:pt x="36" y="17"/>
                  <a:pt x="35" y="21"/>
                  <a:pt x="35" y="26"/>
                </a:cubicBezTo>
                <a:cubicBezTo>
                  <a:pt x="35" y="38"/>
                  <a:pt x="35" y="38"/>
                  <a:pt x="35" y="38"/>
                </a:cubicBezTo>
                <a:cubicBezTo>
                  <a:pt x="53" y="38"/>
                  <a:pt x="53" y="38"/>
                  <a:pt x="53" y="38"/>
                </a:cubicBezTo>
                <a:cubicBezTo>
                  <a:pt x="51" y="56"/>
                  <a:pt x="51" y="56"/>
                  <a:pt x="51" y="56"/>
                </a:cubicBezTo>
                <a:cubicBezTo>
                  <a:pt x="35" y="56"/>
                  <a:pt x="35" y="56"/>
                  <a:pt x="35" y="56"/>
                </a:cubicBezTo>
                <a:cubicBezTo>
                  <a:pt x="35" y="104"/>
                  <a:pt x="35" y="104"/>
                  <a:pt x="35" y="104"/>
                </a:cubicBezTo>
                <a:cubicBezTo>
                  <a:pt x="16" y="104"/>
                  <a:pt x="16" y="104"/>
                  <a:pt x="16" y="104"/>
                </a:cubicBezTo>
                <a:cubicBezTo>
                  <a:pt x="16" y="56"/>
                  <a:pt x="16" y="56"/>
                  <a:pt x="16" y="56"/>
                </a:cubicBezTo>
                <a:cubicBezTo>
                  <a:pt x="0" y="56"/>
                  <a:pt x="0" y="56"/>
                  <a:pt x="0" y="56"/>
                </a:cubicBezTo>
                <a:cubicBezTo>
                  <a:pt x="0" y="38"/>
                  <a:pt x="0" y="38"/>
                  <a:pt x="0" y="38"/>
                </a:cubicBezTo>
                <a:cubicBezTo>
                  <a:pt x="16" y="38"/>
                  <a:pt x="16" y="38"/>
                  <a:pt x="16" y="38"/>
                </a:cubicBezTo>
                <a:cubicBezTo>
                  <a:pt x="16" y="24"/>
                  <a:pt x="16" y="24"/>
                  <a:pt x="16" y="24"/>
                </a:cubicBezTo>
                <a:cubicBezTo>
                  <a:pt x="16" y="8"/>
                  <a:pt x="26" y="0"/>
                  <a:pt x="40" y="0"/>
                </a:cubicBezTo>
                <a:cubicBezTo>
                  <a:pt x="46" y="0"/>
                  <a:pt x="52" y="0"/>
                  <a:pt x="54" y="1"/>
                </a:cubicBezTo>
                <a:lnTo>
                  <a:pt x="54" y="17"/>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144">
            <a:extLst>
              <a:ext uri="{FF2B5EF4-FFF2-40B4-BE49-F238E27FC236}">
                <a16:creationId xmlns:a16="http://schemas.microsoft.com/office/drawing/2014/main" id="{585EDA50-54D4-4073-8C4B-D82CBF9EB1A7}"/>
              </a:ext>
            </a:extLst>
          </p:cNvPr>
          <p:cNvSpPr>
            <a:spLocks/>
          </p:cNvSpPr>
          <p:nvPr userDrawn="1"/>
        </p:nvSpPr>
        <p:spPr bwMode="auto">
          <a:xfrm>
            <a:off x="8167688" y="4367213"/>
            <a:ext cx="360363" cy="352425"/>
          </a:xfrm>
          <a:custGeom>
            <a:avLst/>
            <a:gdLst>
              <a:gd name="T0" fmla="*/ 63 w 96"/>
              <a:gd name="T1" fmla="*/ 93 h 94"/>
              <a:gd name="T2" fmla="*/ 60 w 96"/>
              <a:gd name="T3" fmla="*/ 91 h 94"/>
              <a:gd name="T4" fmla="*/ 60 w 96"/>
              <a:gd name="T5" fmla="*/ 78 h 94"/>
              <a:gd name="T6" fmla="*/ 57 w 96"/>
              <a:gd name="T7" fmla="*/ 69 h 94"/>
              <a:gd name="T8" fmla="*/ 79 w 96"/>
              <a:gd name="T9" fmla="*/ 45 h 94"/>
              <a:gd name="T10" fmla="*/ 74 w 96"/>
              <a:gd name="T11" fmla="*/ 32 h 94"/>
              <a:gd name="T12" fmla="*/ 73 w 96"/>
              <a:gd name="T13" fmla="*/ 20 h 94"/>
              <a:gd name="T14" fmla="*/ 60 w 96"/>
              <a:gd name="T15" fmla="*/ 25 h 94"/>
              <a:gd name="T16" fmla="*/ 48 w 96"/>
              <a:gd name="T17" fmla="*/ 23 h 94"/>
              <a:gd name="T18" fmla="*/ 36 w 96"/>
              <a:gd name="T19" fmla="*/ 25 h 94"/>
              <a:gd name="T20" fmla="*/ 23 w 96"/>
              <a:gd name="T21" fmla="*/ 20 h 94"/>
              <a:gd name="T22" fmla="*/ 22 w 96"/>
              <a:gd name="T23" fmla="*/ 32 h 94"/>
              <a:gd name="T24" fmla="*/ 18 w 96"/>
              <a:gd name="T25" fmla="*/ 45 h 94"/>
              <a:gd name="T26" fmla="*/ 39 w 96"/>
              <a:gd name="T27" fmla="*/ 69 h 94"/>
              <a:gd name="T28" fmla="*/ 36 w 96"/>
              <a:gd name="T29" fmla="*/ 75 h 94"/>
              <a:gd name="T30" fmla="*/ 22 w 96"/>
              <a:gd name="T31" fmla="*/ 71 h 94"/>
              <a:gd name="T32" fmla="*/ 15 w 96"/>
              <a:gd name="T33" fmla="*/ 66 h 94"/>
              <a:gd name="T34" fmla="*/ 15 w 96"/>
              <a:gd name="T35" fmla="*/ 69 h 94"/>
              <a:gd name="T36" fmla="*/ 20 w 96"/>
              <a:gd name="T37" fmla="*/ 76 h 94"/>
              <a:gd name="T38" fmla="*/ 36 w 96"/>
              <a:gd name="T39" fmla="*/ 82 h 94"/>
              <a:gd name="T40" fmla="*/ 36 w 96"/>
              <a:gd name="T41" fmla="*/ 91 h 94"/>
              <a:gd name="T42" fmla="*/ 33 w 96"/>
              <a:gd name="T43" fmla="*/ 93 h 94"/>
              <a:gd name="T44" fmla="*/ 0 w 96"/>
              <a:gd name="T45" fmla="*/ 48 h 94"/>
              <a:gd name="T46" fmla="*/ 48 w 96"/>
              <a:gd name="T47" fmla="*/ 0 h 94"/>
              <a:gd name="T48" fmla="*/ 96 w 96"/>
              <a:gd name="T49" fmla="*/ 48 h 94"/>
              <a:gd name="T50" fmla="*/ 63 w 96"/>
              <a:gd name="T51" fmla="*/ 9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94">
                <a:moveTo>
                  <a:pt x="63" y="93"/>
                </a:moveTo>
                <a:cubicBezTo>
                  <a:pt x="61" y="94"/>
                  <a:pt x="60" y="92"/>
                  <a:pt x="60" y="91"/>
                </a:cubicBezTo>
                <a:cubicBezTo>
                  <a:pt x="60" y="89"/>
                  <a:pt x="60" y="84"/>
                  <a:pt x="60" y="78"/>
                </a:cubicBezTo>
                <a:cubicBezTo>
                  <a:pt x="60" y="73"/>
                  <a:pt x="59" y="70"/>
                  <a:pt x="57" y="69"/>
                </a:cubicBezTo>
                <a:cubicBezTo>
                  <a:pt x="67" y="68"/>
                  <a:pt x="79" y="64"/>
                  <a:pt x="79" y="45"/>
                </a:cubicBezTo>
                <a:cubicBezTo>
                  <a:pt x="79" y="40"/>
                  <a:pt x="77" y="36"/>
                  <a:pt x="74" y="32"/>
                </a:cubicBezTo>
                <a:cubicBezTo>
                  <a:pt x="74" y="31"/>
                  <a:pt x="76" y="26"/>
                  <a:pt x="73" y="20"/>
                </a:cubicBezTo>
                <a:cubicBezTo>
                  <a:pt x="69" y="18"/>
                  <a:pt x="60" y="25"/>
                  <a:pt x="60" y="25"/>
                </a:cubicBezTo>
                <a:cubicBezTo>
                  <a:pt x="56" y="24"/>
                  <a:pt x="52" y="23"/>
                  <a:pt x="48" y="23"/>
                </a:cubicBezTo>
                <a:cubicBezTo>
                  <a:pt x="44" y="23"/>
                  <a:pt x="40" y="24"/>
                  <a:pt x="36" y="25"/>
                </a:cubicBezTo>
                <a:cubicBezTo>
                  <a:pt x="36" y="25"/>
                  <a:pt x="27" y="18"/>
                  <a:pt x="23" y="20"/>
                </a:cubicBezTo>
                <a:cubicBezTo>
                  <a:pt x="20" y="26"/>
                  <a:pt x="22" y="31"/>
                  <a:pt x="22" y="32"/>
                </a:cubicBezTo>
                <a:cubicBezTo>
                  <a:pt x="19" y="36"/>
                  <a:pt x="18" y="40"/>
                  <a:pt x="18" y="45"/>
                </a:cubicBezTo>
                <a:cubicBezTo>
                  <a:pt x="18" y="64"/>
                  <a:pt x="29" y="68"/>
                  <a:pt x="39" y="69"/>
                </a:cubicBezTo>
                <a:cubicBezTo>
                  <a:pt x="38" y="70"/>
                  <a:pt x="37" y="72"/>
                  <a:pt x="36" y="75"/>
                </a:cubicBezTo>
                <a:cubicBezTo>
                  <a:pt x="34" y="77"/>
                  <a:pt x="27" y="79"/>
                  <a:pt x="22" y="71"/>
                </a:cubicBezTo>
                <a:cubicBezTo>
                  <a:pt x="20" y="67"/>
                  <a:pt x="15" y="66"/>
                  <a:pt x="15" y="66"/>
                </a:cubicBezTo>
                <a:cubicBezTo>
                  <a:pt x="10" y="66"/>
                  <a:pt x="15" y="69"/>
                  <a:pt x="15" y="69"/>
                </a:cubicBezTo>
                <a:cubicBezTo>
                  <a:pt x="18" y="71"/>
                  <a:pt x="20" y="76"/>
                  <a:pt x="20" y="76"/>
                </a:cubicBezTo>
                <a:cubicBezTo>
                  <a:pt x="23" y="85"/>
                  <a:pt x="36" y="82"/>
                  <a:pt x="36" y="82"/>
                </a:cubicBezTo>
                <a:cubicBezTo>
                  <a:pt x="36" y="86"/>
                  <a:pt x="36" y="90"/>
                  <a:pt x="36" y="91"/>
                </a:cubicBezTo>
                <a:cubicBezTo>
                  <a:pt x="36" y="92"/>
                  <a:pt x="35" y="94"/>
                  <a:pt x="33" y="93"/>
                </a:cubicBezTo>
                <a:cubicBezTo>
                  <a:pt x="14" y="87"/>
                  <a:pt x="0" y="69"/>
                  <a:pt x="0" y="48"/>
                </a:cubicBezTo>
                <a:cubicBezTo>
                  <a:pt x="0" y="21"/>
                  <a:pt x="22" y="0"/>
                  <a:pt x="48" y="0"/>
                </a:cubicBezTo>
                <a:cubicBezTo>
                  <a:pt x="75" y="0"/>
                  <a:pt x="96" y="21"/>
                  <a:pt x="96" y="48"/>
                </a:cubicBezTo>
                <a:cubicBezTo>
                  <a:pt x="96" y="69"/>
                  <a:pt x="82" y="87"/>
                  <a:pt x="63" y="93"/>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145">
            <a:extLst>
              <a:ext uri="{FF2B5EF4-FFF2-40B4-BE49-F238E27FC236}">
                <a16:creationId xmlns:a16="http://schemas.microsoft.com/office/drawing/2014/main" id="{D60C9996-E375-4F8E-8C2F-F09FCEED56B0}"/>
              </a:ext>
            </a:extLst>
          </p:cNvPr>
          <p:cNvSpPr>
            <a:spLocks/>
          </p:cNvSpPr>
          <p:nvPr userDrawn="1"/>
        </p:nvSpPr>
        <p:spPr bwMode="auto">
          <a:xfrm>
            <a:off x="8799513" y="4367213"/>
            <a:ext cx="388938" cy="330200"/>
          </a:xfrm>
          <a:custGeom>
            <a:avLst/>
            <a:gdLst>
              <a:gd name="T0" fmla="*/ 104 w 104"/>
              <a:gd name="T1" fmla="*/ 44 h 88"/>
              <a:gd name="T2" fmla="*/ 100 w 104"/>
              <a:gd name="T3" fmla="*/ 48 h 88"/>
              <a:gd name="T4" fmla="*/ 96 w 104"/>
              <a:gd name="T5" fmla="*/ 48 h 88"/>
              <a:gd name="T6" fmla="*/ 92 w 104"/>
              <a:gd name="T7" fmla="*/ 44 h 88"/>
              <a:gd name="T8" fmla="*/ 92 w 104"/>
              <a:gd name="T9" fmla="*/ 28 h 88"/>
              <a:gd name="T10" fmla="*/ 76 w 104"/>
              <a:gd name="T11" fmla="*/ 12 h 88"/>
              <a:gd name="T12" fmla="*/ 60 w 104"/>
              <a:gd name="T13" fmla="*/ 28 h 88"/>
              <a:gd name="T14" fmla="*/ 60 w 104"/>
              <a:gd name="T15" fmla="*/ 40 h 88"/>
              <a:gd name="T16" fmla="*/ 66 w 104"/>
              <a:gd name="T17" fmla="*/ 40 h 88"/>
              <a:gd name="T18" fmla="*/ 72 w 104"/>
              <a:gd name="T19" fmla="*/ 46 h 88"/>
              <a:gd name="T20" fmla="*/ 72 w 104"/>
              <a:gd name="T21" fmla="*/ 82 h 88"/>
              <a:gd name="T22" fmla="*/ 66 w 104"/>
              <a:gd name="T23" fmla="*/ 88 h 88"/>
              <a:gd name="T24" fmla="*/ 6 w 104"/>
              <a:gd name="T25" fmla="*/ 88 h 88"/>
              <a:gd name="T26" fmla="*/ 0 w 104"/>
              <a:gd name="T27" fmla="*/ 82 h 88"/>
              <a:gd name="T28" fmla="*/ 0 w 104"/>
              <a:gd name="T29" fmla="*/ 46 h 88"/>
              <a:gd name="T30" fmla="*/ 6 w 104"/>
              <a:gd name="T31" fmla="*/ 40 h 88"/>
              <a:gd name="T32" fmla="*/ 48 w 104"/>
              <a:gd name="T33" fmla="*/ 40 h 88"/>
              <a:gd name="T34" fmla="*/ 48 w 104"/>
              <a:gd name="T35" fmla="*/ 28 h 88"/>
              <a:gd name="T36" fmla="*/ 76 w 104"/>
              <a:gd name="T37" fmla="*/ 0 h 88"/>
              <a:gd name="T38" fmla="*/ 104 w 104"/>
              <a:gd name="T39" fmla="*/ 28 h 88"/>
              <a:gd name="T40" fmla="*/ 104 w 104"/>
              <a:gd name="T41"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4" h="88">
                <a:moveTo>
                  <a:pt x="104" y="44"/>
                </a:moveTo>
                <a:cubicBezTo>
                  <a:pt x="104" y="46"/>
                  <a:pt x="102" y="48"/>
                  <a:pt x="100" y="48"/>
                </a:cubicBezTo>
                <a:cubicBezTo>
                  <a:pt x="96" y="48"/>
                  <a:pt x="96" y="48"/>
                  <a:pt x="96" y="48"/>
                </a:cubicBezTo>
                <a:cubicBezTo>
                  <a:pt x="94" y="48"/>
                  <a:pt x="92" y="46"/>
                  <a:pt x="92" y="44"/>
                </a:cubicBezTo>
                <a:cubicBezTo>
                  <a:pt x="92" y="28"/>
                  <a:pt x="92" y="28"/>
                  <a:pt x="92" y="28"/>
                </a:cubicBezTo>
                <a:cubicBezTo>
                  <a:pt x="92" y="19"/>
                  <a:pt x="85" y="12"/>
                  <a:pt x="76" y="12"/>
                </a:cubicBezTo>
                <a:cubicBezTo>
                  <a:pt x="67" y="12"/>
                  <a:pt x="60" y="19"/>
                  <a:pt x="60" y="28"/>
                </a:cubicBezTo>
                <a:cubicBezTo>
                  <a:pt x="60" y="40"/>
                  <a:pt x="60" y="40"/>
                  <a:pt x="60" y="40"/>
                </a:cubicBezTo>
                <a:cubicBezTo>
                  <a:pt x="66" y="40"/>
                  <a:pt x="66" y="40"/>
                  <a:pt x="66" y="40"/>
                </a:cubicBezTo>
                <a:cubicBezTo>
                  <a:pt x="69" y="40"/>
                  <a:pt x="72" y="43"/>
                  <a:pt x="72" y="46"/>
                </a:cubicBezTo>
                <a:cubicBezTo>
                  <a:pt x="72" y="82"/>
                  <a:pt x="72" y="82"/>
                  <a:pt x="72" y="82"/>
                </a:cubicBezTo>
                <a:cubicBezTo>
                  <a:pt x="72" y="85"/>
                  <a:pt x="69" y="88"/>
                  <a:pt x="66" y="88"/>
                </a:cubicBezTo>
                <a:cubicBezTo>
                  <a:pt x="6" y="88"/>
                  <a:pt x="6" y="88"/>
                  <a:pt x="6" y="88"/>
                </a:cubicBezTo>
                <a:cubicBezTo>
                  <a:pt x="3" y="88"/>
                  <a:pt x="0" y="85"/>
                  <a:pt x="0" y="82"/>
                </a:cubicBezTo>
                <a:cubicBezTo>
                  <a:pt x="0" y="46"/>
                  <a:pt x="0" y="46"/>
                  <a:pt x="0" y="46"/>
                </a:cubicBezTo>
                <a:cubicBezTo>
                  <a:pt x="0" y="43"/>
                  <a:pt x="3" y="40"/>
                  <a:pt x="6" y="40"/>
                </a:cubicBezTo>
                <a:cubicBezTo>
                  <a:pt x="48" y="40"/>
                  <a:pt x="48" y="40"/>
                  <a:pt x="48" y="40"/>
                </a:cubicBezTo>
                <a:cubicBezTo>
                  <a:pt x="48" y="28"/>
                  <a:pt x="48" y="28"/>
                  <a:pt x="48" y="28"/>
                </a:cubicBezTo>
                <a:cubicBezTo>
                  <a:pt x="48" y="12"/>
                  <a:pt x="61" y="0"/>
                  <a:pt x="76" y="0"/>
                </a:cubicBezTo>
                <a:cubicBezTo>
                  <a:pt x="92" y="0"/>
                  <a:pt x="104" y="12"/>
                  <a:pt x="104" y="28"/>
                </a:cubicBezTo>
                <a:lnTo>
                  <a:pt x="104" y="4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146">
            <a:extLst>
              <a:ext uri="{FF2B5EF4-FFF2-40B4-BE49-F238E27FC236}">
                <a16:creationId xmlns:a16="http://schemas.microsoft.com/office/drawing/2014/main" id="{D22D704D-4D74-4A0C-BFA3-CE5071DF0A10}"/>
              </a:ext>
            </a:extLst>
          </p:cNvPr>
          <p:cNvSpPr>
            <a:spLocks noEditPoints="1"/>
          </p:cNvSpPr>
          <p:nvPr userDrawn="1"/>
        </p:nvSpPr>
        <p:spPr bwMode="auto">
          <a:xfrm>
            <a:off x="9413876" y="4367213"/>
            <a:ext cx="450850" cy="360363"/>
          </a:xfrm>
          <a:custGeom>
            <a:avLst/>
            <a:gdLst>
              <a:gd name="T0" fmla="*/ 120 w 120"/>
              <a:gd name="T1" fmla="*/ 10 h 96"/>
              <a:gd name="T2" fmla="*/ 120 w 120"/>
              <a:gd name="T3" fmla="*/ 86 h 96"/>
              <a:gd name="T4" fmla="*/ 110 w 120"/>
              <a:gd name="T5" fmla="*/ 96 h 96"/>
              <a:gd name="T6" fmla="*/ 10 w 120"/>
              <a:gd name="T7" fmla="*/ 96 h 96"/>
              <a:gd name="T8" fmla="*/ 0 w 120"/>
              <a:gd name="T9" fmla="*/ 86 h 96"/>
              <a:gd name="T10" fmla="*/ 0 w 120"/>
              <a:gd name="T11" fmla="*/ 10 h 96"/>
              <a:gd name="T12" fmla="*/ 10 w 120"/>
              <a:gd name="T13" fmla="*/ 0 h 96"/>
              <a:gd name="T14" fmla="*/ 110 w 120"/>
              <a:gd name="T15" fmla="*/ 0 h 96"/>
              <a:gd name="T16" fmla="*/ 120 w 120"/>
              <a:gd name="T17" fmla="*/ 10 h 96"/>
              <a:gd name="T18" fmla="*/ 8 w 120"/>
              <a:gd name="T19" fmla="*/ 10 h 96"/>
              <a:gd name="T20" fmla="*/ 8 w 120"/>
              <a:gd name="T21" fmla="*/ 24 h 96"/>
              <a:gd name="T22" fmla="*/ 112 w 120"/>
              <a:gd name="T23" fmla="*/ 24 h 96"/>
              <a:gd name="T24" fmla="*/ 112 w 120"/>
              <a:gd name="T25" fmla="*/ 10 h 96"/>
              <a:gd name="T26" fmla="*/ 110 w 120"/>
              <a:gd name="T27" fmla="*/ 8 h 96"/>
              <a:gd name="T28" fmla="*/ 10 w 120"/>
              <a:gd name="T29" fmla="*/ 8 h 96"/>
              <a:gd name="T30" fmla="*/ 8 w 120"/>
              <a:gd name="T31" fmla="*/ 10 h 96"/>
              <a:gd name="T32" fmla="*/ 112 w 120"/>
              <a:gd name="T33" fmla="*/ 86 h 96"/>
              <a:gd name="T34" fmla="*/ 112 w 120"/>
              <a:gd name="T35" fmla="*/ 48 h 96"/>
              <a:gd name="T36" fmla="*/ 8 w 120"/>
              <a:gd name="T37" fmla="*/ 48 h 96"/>
              <a:gd name="T38" fmla="*/ 8 w 120"/>
              <a:gd name="T39" fmla="*/ 86 h 96"/>
              <a:gd name="T40" fmla="*/ 10 w 120"/>
              <a:gd name="T41" fmla="*/ 88 h 96"/>
              <a:gd name="T42" fmla="*/ 110 w 120"/>
              <a:gd name="T43" fmla="*/ 88 h 96"/>
              <a:gd name="T44" fmla="*/ 112 w 120"/>
              <a:gd name="T45" fmla="*/ 86 h 96"/>
              <a:gd name="T46" fmla="*/ 16 w 120"/>
              <a:gd name="T47" fmla="*/ 72 h 96"/>
              <a:gd name="T48" fmla="*/ 32 w 120"/>
              <a:gd name="T49" fmla="*/ 72 h 96"/>
              <a:gd name="T50" fmla="*/ 32 w 120"/>
              <a:gd name="T51" fmla="*/ 80 h 96"/>
              <a:gd name="T52" fmla="*/ 16 w 120"/>
              <a:gd name="T53" fmla="*/ 80 h 96"/>
              <a:gd name="T54" fmla="*/ 16 w 120"/>
              <a:gd name="T55" fmla="*/ 72 h 96"/>
              <a:gd name="T56" fmla="*/ 40 w 120"/>
              <a:gd name="T57" fmla="*/ 72 h 96"/>
              <a:gd name="T58" fmla="*/ 64 w 120"/>
              <a:gd name="T59" fmla="*/ 72 h 96"/>
              <a:gd name="T60" fmla="*/ 64 w 120"/>
              <a:gd name="T61" fmla="*/ 80 h 96"/>
              <a:gd name="T62" fmla="*/ 40 w 120"/>
              <a:gd name="T63" fmla="*/ 80 h 96"/>
              <a:gd name="T64" fmla="*/ 40 w 120"/>
              <a:gd name="T65" fmla="*/ 7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96">
                <a:moveTo>
                  <a:pt x="120" y="10"/>
                </a:moveTo>
                <a:cubicBezTo>
                  <a:pt x="120" y="86"/>
                  <a:pt x="120" y="86"/>
                  <a:pt x="120" y="86"/>
                </a:cubicBezTo>
                <a:cubicBezTo>
                  <a:pt x="120" y="91"/>
                  <a:pt x="115" y="96"/>
                  <a:pt x="110" y="96"/>
                </a:cubicBezTo>
                <a:cubicBezTo>
                  <a:pt x="10" y="96"/>
                  <a:pt x="10" y="96"/>
                  <a:pt x="10" y="96"/>
                </a:cubicBezTo>
                <a:cubicBezTo>
                  <a:pt x="5" y="96"/>
                  <a:pt x="0" y="91"/>
                  <a:pt x="0" y="86"/>
                </a:cubicBezTo>
                <a:cubicBezTo>
                  <a:pt x="0" y="10"/>
                  <a:pt x="0" y="10"/>
                  <a:pt x="0" y="10"/>
                </a:cubicBezTo>
                <a:cubicBezTo>
                  <a:pt x="0" y="4"/>
                  <a:pt x="5" y="0"/>
                  <a:pt x="10" y="0"/>
                </a:cubicBezTo>
                <a:cubicBezTo>
                  <a:pt x="110" y="0"/>
                  <a:pt x="110" y="0"/>
                  <a:pt x="110" y="0"/>
                </a:cubicBezTo>
                <a:cubicBezTo>
                  <a:pt x="115" y="0"/>
                  <a:pt x="120" y="4"/>
                  <a:pt x="120" y="10"/>
                </a:cubicBezTo>
                <a:close/>
                <a:moveTo>
                  <a:pt x="8" y="10"/>
                </a:moveTo>
                <a:cubicBezTo>
                  <a:pt x="8" y="24"/>
                  <a:pt x="8" y="24"/>
                  <a:pt x="8" y="24"/>
                </a:cubicBezTo>
                <a:cubicBezTo>
                  <a:pt x="112" y="24"/>
                  <a:pt x="112" y="24"/>
                  <a:pt x="112" y="24"/>
                </a:cubicBezTo>
                <a:cubicBezTo>
                  <a:pt x="112" y="10"/>
                  <a:pt x="112" y="10"/>
                  <a:pt x="112" y="10"/>
                </a:cubicBezTo>
                <a:cubicBezTo>
                  <a:pt x="112" y="9"/>
                  <a:pt x="111" y="8"/>
                  <a:pt x="110" y="8"/>
                </a:cubicBezTo>
                <a:cubicBezTo>
                  <a:pt x="10" y="8"/>
                  <a:pt x="10" y="8"/>
                  <a:pt x="10" y="8"/>
                </a:cubicBezTo>
                <a:cubicBezTo>
                  <a:pt x="9" y="8"/>
                  <a:pt x="8" y="9"/>
                  <a:pt x="8" y="10"/>
                </a:cubicBezTo>
                <a:close/>
                <a:moveTo>
                  <a:pt x="112" y="86"/>
                </a:moveTo>
                <a:cubicBezTo>
                  <a:pt x="112" y="48"/>
                  <a:pt x="112" y="48"/>
                  <a:pt x="112" y="48"/>
                </a:cubicBezTo>
                <a:cubicBezTo>
                  <a:pt x="8" y="48"/>
                  <a:pt x="8" y="48"/>
                  <a:pt x="8" y="48"/>
                </a:cubicBezTo>
                <a:cubicBezTo>
                  <a:pt x="8" y="86"/>
                  <a:pt x="8" y="86"/>
                  <a:pt x="8" y="86"/>
                </a:cubicBezTo>
                <a:cubicBezTo>
                  <a:pt x="8" y="87"/>
                  <a:pt x="9" y="88"/>
                  <a:pt x="10" y="88"/>
                </a:cubicBezTo>
                <a:cubicBezTo>
                  <a:pt x="110" y="88"/>
                  <a:pt x="110" y="88"/>
                  <a:pt x="110" y="88"/>
                </a:cubicBezTo>
                <a:cubicBezTo>
                  <a:pt x="111" y="88"/>
                  <a:pt x="112" y="87"/>
                  <a:pt x="112" y="86"/>
                </a:cubicBezTo>
                <a:close/>
                <a:moveTo>
                  <a:pt x="16" y="72"/>
                </a:moveTo>
                <a:cubicBezTo>
                  <a:pt x="32" y="72"/>
                  <a:pt x="32" y="72"/>
                  <a:pt x="32" y="72"/>
                </a:cubicBezTo>
                <a:cubicBezTo>
                  <a:pt x="32" y="80"/>
                  <a:pt x="32" y="80"/>
                  <a:pt x="32" y="80"/>
                </a:cubicBezTo>
                <a:cubicBezTo>
                  <a:pt x="16" y="80"/>
                  <a:pt x="16" y="80"/>
                  <a:pt x="16" y="80"/>
                </a:cubicBezTo>
                <a:lnTo>
                  <a:pt x="16" y="72"/>
                </a:lnTo>
                <a:close/>
                <a:moveTo>
                  <a:pt x="40" y="72"/>
                </a:moveTo>
                <a:cubicBezTo>
                  <a:pt x="64" y="72"/>
                  <a:pt x="64" y="72"/>
                  <a:pt x="64" y="72"/>
                </a:cubicBezTo>
                <a:cubicBezTo>
                  <a:pt x="64" y="80"/>
                  <a:pt x="64" y="80"/>
                  <a:pt x="64" y="80"/>
                </a:cubicBezTo>
                <a:cubicBezTo>
                  <a:pt x="40" y="80"/>
                  <a:pt x="40" y="80"/>
                  <a:pt x="40" y="80"/>
                </a:cubicBezTo>
                <a:lnTo>
                  <a:pt x="40" y="72"/>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47">
            <a:extLst>
              <a:ext uri="{FF2B5EF4-FFF2-40B4-BE49-F238E27FC236}">
                <a16:creationId xmlns:a16="http://schemas.microsoft.com/office/drawing/2014/main" id="{4CC025F6-65E5-42E0-A8BB-6E2CED464E02}"/>
              </a:ext>
            </a:extLst>
          </p:cNvPr>
          <p:cNvSpPr>
            <a:spLocks noEditPoints="1"/>
          </p:cNvSpPr>
          <p:nvPr userDrawn="1"/>
        </p:nvSpPr>
        <p:spPr bwMode="auto">
          <a:xfrm>
            <a:off x="10120313" y="4367213"/>
            <a:ext cx="330200" cy="330200"/>
          </a:xfrm>
          <a:custGeom>
            <a:avLst/>
            <a:gdLst>
              <a:gd name="T0" fmla="*/ 87 w 88"/>
              <a:gd name="T1" fmla="*/ 87 h 88"/>
              <a:gd name="T2" fmla="*/ 84 w 88"/>
              <a:gd name="T3" fmla="*/ 88 h 88"/>
              <a:gd name="T4" fmla="*/ 75 w 88"/>
              <a:gd name="T5" fmla="*/ 88 h 88"/>
              <a:gd name="T6" fmla="*/ 71 w 88"/>
              <a:gd name="T7" fmla="*/ 84 h 88"/>
              <a:gd name="T8" fmla="*/ 4 w 88"/>
              <a:gd name="T9" fmla="*/ 17 h 88"/>
              <a:gd name="T10" fmla="*/ 0 w 88"/>
              <a:gd name="T11" fmla="*/ 13 h 88"/>
              <a:gd name="T12" fmla="*/ 0 w 88"/>
              <a:gd name="T13" fmla="*/ 4 h 88"/>
              <a:gd name="T14" fmla="*/ 1 w 88"/>
              <a:gd name="T15" fmla="*/ 1 h 88"/>
              <a:gd name="T16" fmla="*/ 4 w 88"/>
              <a:gd name="T17" fmla="*/ 0 h 88"/>
              <a:gd name="T18" fmla="*/ 4 w 88"/>
              <a:gd name="T19" fmla="*/ 0 h 88"/>
              <a:gd name="T20" fmla="*/ 62 w 88"/>
              <a:gd name="T21" fmla="*/ 26 h 88"/>
              <a:gd name="T22" fmla="*/ 88 w 88"/>
              <a:gd name="T23" fmla="*/ 84 h 88"/>
              <a:gd name="T24" fmla="*/ 87 w 88"/>
              <a:gd name="T25" fmla="*/ 87 h 88"/>
              <a:gd name="T26" fmla="*/ 55 w 88"/>
              <a:gd name="T27" fmla="*/ 86 h 88"/>
              <a:gd name="T28" fmla="*/ 52 w 88"/>
              <a:gd name="T29" fmla="*/ 88 h 88"/>
              <a:gd name="T30" fmla="*/ 43 w 88"/>
              <a:gd name="T31" fmla="*/ 88 h 88"/>
              <a:gd name="T32" fmla="*/ 39 w 88"/>
              <a:gd name="T33" fmla="*/ 84 h 88"/>
              <a:gd name="T34" fmla="*/ 3 w 88"/>
              <a:gd name="T35" fmla="*/ 48 h 88"/>
              <a:gd name="T36" fmla="*/ 0 w 88"/>
              <a:gd name="T37" fmla="*/ 44 h 88"/>
              <a:gd name="T38" fmla="*/ 0 w 88"/>
              <a:gd name="T39" fmla="*/ 36 h 88"/>
              <a:gd name="T40" fmla="*/ 1 w 88"/>
              <a:gd name="T41" fmla="*/ 33 h 88"/>
              <a:gd name="T42" fmla="*/ 4 w 88"/>
              <a:gd name="T43" fmla="*/ 32 h 88"/>
              <a:gd name="T44" fmla="*/ 4 w 88"/>
              <a:gd name="T45" fmla="*/ 32 h 88"/>
              <a:gd name="T46" fmla="*/ 39 w 88"/>
              <a:gd name="T47" fmla="*/ 48 h 88"/>
              <a:gd name="T48" fmla="*/ 56 w 88"/>
              <a:gd name="T49" fmla="*/ 83 h 88"/>
              <a:gd name="T50" fmla="*/ 55 w 88"/>
              <a:gd name="T51" fmla="*/ 86 h 88"/>
              <a:gd name="T52" fmla="*/ 12 w 88"/>
              <a:gd name="T53" fmla="*/ 88 h 88"/>
              <a:gd name="T54" fmla="*/ 0 w 88"/>
              <a:gd name="T55" fmla="*/ 76 h 88"/>
              <a:gd name="T56" fmla="*/ 12 w 88"/>
              <a:gd name="T57" fmla="*/ 64 h 88"/>
              <a:gd name="T58" fmla="*/ 24 w 88"/>
              <a:gd name="T59" fmla="*/ 76 h 88"/>
              <a:gd name="T60" fmla="*/ 12 w 88"/>
              <a:gd name="T61"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88">
                <a:moveTo>
                  <a:pt x="87" y="87"/>
                </a:moveTo>
                <a:cubicBezTo>
                  <a:pt x="86" y="87"/>
                  <a:pt x="85" y="88"/>
                  <a:pt x="84" y="88"/>
                </a:cubicBezTo>
                <a:cubicBezTo>
                  <a:pt x="75" y="88"/>
                  <a:pt x="75" y="88"/>
                  <a:pt x="75" y="88"/>
                </a:cubicBezTo>
                <a:cubicBezTo>
                  <a:pt x="73" y="88"/>
                  <a:pt x="71" y="86"/>
                  <a:pt x="71" y="84"/>
                </a:cubicBezTo>
                <a:cubicBezTo>
                  <a:pt x="69" y="48"/>
                  <a:pt x="40" y="19"/>
                  <a:pt x="4" y="17"/>
                </a:cubicBezTo>
                <a:cubicBezTo>
                  <a:pt x="1" y="17"/>
                  <a:pt x="0" y="15"/>
                  <a:pt x="0" y="13"/>
                </a:cubicBezTo>
                <a:cubicBezTo>
                  <a:pt x="0" y="4"/>
                  <a:pt x="0" y="4"/>
                  <a:pt x="0" y="4"/>
                </a:cubicBezTo>
                <a:cubicBezTo>
                  <a:pt x="0" y="3"/>
                  <a:pt x="0" y="2"/>
                  <a:pt x="1" y="1"/>
                </a:cubicBezTo>
                <a:cubicBezTo>
                  <a:pt x="2" y="0"/>
                  <a:pt x="3" y="0"/>
                  <a:pt x="4" y="0"/>
                </a:cubicBezTo>
                <a:cubicBezTo>
                  <a:pt x="4" y="0"/>
                  <a:pt x="4" y="0"/>
                  <a:pt x="4" y="0"/>
                </a:cubicBezTo>
                <a:cubicBezTo>
                  <a:pt x="26" y="1"/>
                  <a:pt x="46" y="10"/>
                  <a:pt x="62" y="26"/>
                </a:cubicBezTo>
                <a:cubicBezTo>
                  <a:pt x="77" y="41"/>
                  <a:pt x="87" y="62"/>
                  <a:pt x="88" y="84"/>
                </a:cubicBezTo>
                <a:cubicBezTo>
                  <a:pt x="88" y="85"/>
                  <a:pt x="87" y="86"/>
                  <a:pt x="87" y="87"/>
                </a:cubicBezTo>
                <a:close/>
                <a:moveTo>
                  <a:pt x="55" y="86"/>
                </a:moveTo>
                <a:cubicBezTo>
                  <a:pt x="54" y="87"/>
                  <a:pt x="53" y="88"/>
                  <a:pt x="52" y="88"/>
                </a:cubicBezTo>
                <a:cubicBezTo>
                  <a:pt x="43" y="88"/>
                  <a:pt x="43" y="88"/>
                  <a:pt x="43" y="88"/>
                </a:cubicBezTo>
                <a:cubicBezTo>
                  <a:pt x="41" y="88"/>
                  <a:pt x="40" y="86"/>
                  <a:pt x="39" y="84"/>
                </a:cubicBezTo>
                <a:cubicBezTo>
                  <a:pt x="38" y="65"/>
                  <a:pt x="22" y="50"/>
                  <a:pt x="3" y="48"/>
                </a:cubicBezTo>
                <a:cubicBezTo>
                  <a:pt x="1" y="48"/>
                  <a:pt x="0" y="46"/>
                  <a:pt x="0" y="44"/>
                </a:cubicBezTo>
                <a:cubicBezTo>
                  <a:pt x="0" y="36"/>
                  <a:pt x="0" y="36"/>
                  <a:pt x="0" y="36"/>
                </a:cubicBezTo>
                <a:cubicBezTo>
                  <a:pt x="0" y="35"/>
                  <a:pt x="0" y="34"/>
                  <a:pt x="1" y="33"/>
                </a:cubicBezTo>
                <a:cubicBezTo>
                  <a:pt x="2" y="32"/>
                  <a:pt x="3" y="32"/>
                  <a:pt x="4" y="32"/>
                </a:cubicBezTo>
                <a:cubicBezTo>
                  <a:pt x="4" y="32"/>
                  <a:pt x="4" y="32"/>
                  <a:pt x="4" y="32"/>
                </a:cubicBezTo>
                <a:cubicBezTo>
                  <a:pt x="17" y="33"/>
                  <a:pt x="30" y="39"/>
                  <a:pt x="39" y="48"/>
                </a:cubicBezTo>
                <a:cubicBezTo>
                  <a:pt x="49" y="58"/>
                  <a:pt x="55" y="70"/>
                  <a:pt x="56" y="83"/>
                </a:cubicBezTo>
                <a:cubicBezTo>
                  <a:pt x="56" y="85"/>
                  <a:pt x="55" y="86"/>
                  <a:pt x="55" y="86"/>
                </a:cubicBezTo>
                <a:close/>
                <a:moveTo>
                  <a:pt x="12" y="88"/>
                </a:moveTo>
                <a:cubicBezTo>
                  <a:pt x="5" y="88"/>
                  <a:pt x="0" y="82"/>
                  <a:pt x="0" y="76"/>
                </a:cubicBezTo>
                <a:cubicBezTo>
                  <a:pt x="0" y="69"/>
                  <a:pt x="5" y="64"/>
                  <a:pt x="12" y="64"/>
                </a:cubicBezTo>
                <a:cubicBezTo>
                  <a:pt x="18" y="64"/>
                  <a:pt x="24" y="69"/>
                  <a:pt x="24" y="76"/>
                </a:cubicBezTo>
                <a:cubicBezTo>
                  <a:pt x="24" y="82"/>
                  <a:pt x="18" y="88"/>
                  <a:pt x="12" y="8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48">
            <a:extLst>
              <a:ext uri="{FF2B5EF4-FFF2-40B4-BE49-F238E27FC236}">
                <a16:creationId xmlns:a16="http://schemas.microsoft.com/office/drawing/2014/main" id="{422F0BCB-EA1E-4616-B49B-B1124B5ACF19}"/>
              </a:ext>
            </a:extLst>
          </p:cNvPr>
          <p:cNvSpPr>
            <a:spLocks noEditPoints="1"/>
          </p:cNvSpPr>
          <p:nvPr userDrawn="1"/>
        </p:nvSpPr>
        <p:spPr bwMode="auto">
          <a:xfrm>
            <a:off x="10750551" y="4397376"/>
            <a:ext cx="360363" cy="300038"/>
          </a:xfrm>
          <a:custGeom>
            <a:avLst/>
            <a:gdLst>
              <a:gd name="T0" fmla="*/ 96 w 96"/>
              <a:gd name="T1" fmla="*/ 70 h 80"/>
              <a:gd name="T2" fmla="*/ 86 w 96"/>
              <a:gd name="T3" fmla="*/ 80 h 80"/>
              <a:gd name="T4" fmla="*/ 10 w 96"/>
              <a:gd name="T5" fmla="*/ 80 h 80"/>
              <a:gd name="T6" fmla="*/ 0 w 96"/>
              <a:gd name="T7" fmla="*/ 70 h 80"/>
              <a:gd name="T8" fmla="*/ 0 w 96"/>
              <a:gd name="T9" fmla="*/ 50 h 80"/>
              <a:gd name="T10" fmla="*/ 1 w 96"/>
              <a:gd name="T11" fmla="*/ 45 h 80"/>
              <a:gd name="T12" fmla="*/ 13 w 96"/>
              <a:gd name="T13" fmla="*/ 7 h 80"/>
              <a:gd name="T14" fmla="*/ 23 w 96"/>
              <a:gd name="T15" fmla="*/ 0 h 80"/>
              <a:gd name="T16" fmla="*/ 72 w 96"/>
              <a:gd name="T17" fmla="*/ 0 h 80"/>
              <a:gd name="T18" fmla="*/ 83 w 96"/>
              <a:gd name="T19" fmla="*/ 7 h 80"/>
              <a:gd name="T20" fmla="*/ 95 w 96"/>
              <a:gd name="T21" fmla="*/ 45 h 80"/>
              <a:gd name="T22" fmla="*/ 96 w 96"/>
              <a:gd name="T23" fmla="*/ 50 h 80"/>
              <a:gd name="T24" fmla="*/ 96 w 96"/>
              <a:gd name="T25" fmla="*/ 70 h 80"/>
              <a:gd name="T26" fmla="*/ 88 w 96"/>
              <a:gd name="T27" fmla="*/ 50 h 80"/>
              <a:gd name="T28" fmla="*/ 86 w 96"/>
              <a:gd name="T29" fmla="*/ 48 h 80"/>
              <a:gd name="T30" fmla="*/ 10 w 96"/>
              <a:gd name="T31" fmla="*/ 48 h 80"/>
              <a:gd name="T32" fmla="*/ 8 w 96"/>
              <a:gd name="T33" fmla="*/ 50 h 80"/>
              <a:gd name="T34" fmla="*/ 8 w 96"/>
              <a:gd name="T35" fmla="*/ 70 h 80"/>
              <a:gd name="T36" fmla="*/ 10 w 96"/>
              <a:gd name="T37" fmla="*/ 72 h 80"/>
              <a:gd name="T38" fmla="*/ 86 w 96"/>
              <a:gd name="T39" fmla="*/ 72 h 80"/>
              <a:gd name="T40" fmla="*/ 88 w 96"/>
              <a:gd name="T41" fmla="*/ 70 h 80"/>
              <a:gd name="T42" fmla="*/ 88 w 96"/>
              <a:gd name="T43" fmla="*/ 50 h 80"/>
              <a:gd name="T44" fmla="*/ 85 w 96"/>
              <a:gd name="T45" fmla="*/ 40 h 80"/>
              <a:gd name="T46" fmla="*/ 75 w 96"/>
              <a:gd name="T47" fmla="*/ 10 h 80"/>
              <a:gd name="T48" fmla="*/ 72 w 96"/>
              <a:gd name="T49" fmla="*/ 8 h 80"/>
              <a:gd name="T50" fmla="*/ 23 w 96"/>
              <a:gd name="T51" fmla="*/ 8 h 80"/>
              <a:gd name="T52" fmla="*/ 21 w 96"/>
              <a:gd name="T53" fmla="*/ 10 h 80"/>
              <a:gd name="T54" fmla="*/ 11 w 96"/>
              <a:gd name="T55" fmla="*/ 40 h 80"/>
              <a:gd name="T56" fmla="*/ 85 w 96"/>
              <a:gd name="T57" fmla="*/ 40 h 80"/>
              <a:gd name="T58" fmla="*/ 60 w 96"/>
              <a:gd name="T59" fmla="*/ 65 h 80"/>
              <a:gd name="T60" fmla="*/ 55 w 96"/>
              <a:gd name="T61" fmla="*/ 60 h 80"/>
              <a:gd name="T62" fmla="*/ 60 w 96"/>
              <a:gd name="T63" fmla="*/ 55 h 80"/>
              <a:gd name="T64" fmla="*/ 65 w 96"/>
              <a:gd name="T65" fmla="*/ 60 h 80"/>
              <a:gd name="T66" fmla="*/ 60 w 96"/>
              <a:gd name="T67" fmla="*/ 65 h 80"/>
              <a:gd name="T68" fmla="*/ 76 w 96"/>
              <a:gd name="T69" fmla="*/ 65 h 80"/>
              <a:gd name="T70" fmla="*/ 71 w 96"/>
              <a:gd name="T71" fmla="*/ 60 h 80"/>
              <a:gd name="T72" fmla="*/ 76 w 96"/>
              <a:gd name="T73" fmla="*/ 55 h 80"/>
              <a:gd name="T74" fmla="*/ 81 w 96"/>
              <a:gd name="T75" fmla="*/ 60 h 80"/>
              <a:gd name="T76" fmla="*/ 76 w 96"/>
              <a:gd name="T77" fmla="*/ 6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6" h="80">
                <a:moveTo>
                  <a:pt x="96" y="70"/>
                </a:moveTo>
                <a:cubicBezTo>
                  <a:pt x="96" y="75"/>
                  <a:pt x="91" y="80"/>
                  <a:pt x="86" y="80"/>
                </a:cubicBezTo>
                <a:cubicBezTo>
                  <a:pt x="10" y="80"/>
                  <a:pt x="10" y="80"/>
                  <a:pt x="10" y="80"/>
                </a:cubicBezTo>
                <a:cubicBezTo>
                  <a:pt x="4" y="80"/>
                  <a:pt x="0" y="75"/>
                  <a:pt x="0" y="70"/>
                </a:cubicBezTo>
                <a:cubicBezTo>
                  <a:pt x="0" y="50"/>
                  <a:pt x="0" y="50"/>
                  <a:pt x="0" y="50"/>
                </a:cubicBezTo>
                <a:cubicBezTo>
                  <a:pt x="0" y="48"/>
                  <a:pt x="0" y="47"/>
                  <a:pt x="1" y="45"/>
                </a:cubicBezTo>
                <a:cubicBezTo>
                  <a:pt x="13" y="7"/>
                  <a:pt x="13" y="7"/>
                  <a:pt x="13" y="7"/>
                </a:cubicBezTo>
                <a:cubicBezTo>
                  <a:pt x="15" y="3"/>
                  <a:pt x="19" y="0"/>
                  <a:pt x="23" y="0"/>
                </a:cubicBezTo>
                <a:cubicBezTo>
                  <a:pt x="72" y="0"/>
                  <a:pt x="72" y="0"/>
                  <a:pt x="72" y="0"/>
                </a:cubicBezTo>
                <a:cubicBezTo>
                  <a:pt x="77" y="0"/>
                  <a:pt x="81" y="3"/>
                  <a:pt x="83" y="7"/>
                </a:cubicBezTo>
                <a:cubicBezTo>
                  <a:pt x="95" y="45"/>
                  <a:pt x="95" y="45"/>
                  <a:pt x="95" y="45"/>
                </a:cubicBezTo>
                <a:cubicBezTo>
                  <a:pt x="95" y="47"/>
                  <a:pt x="96" y="48"/>
                  <a:pt x="96" y="50"/>
                </a:cubicBezTo>
                <a:lnTo>
                  <a:pt x="96" y="70"/>
                </a:lnTo>
                <a:close/>
                <a:moveTo>
                  <a:pt x="88" y="50"/>
                </a:moveTo>
                <a:cubicBezTo>
                  <a:pt x="88" y="49"/>
                  <a:pt x="87" y="48"/>
                  <a:pt x="86" y="48"/>
                </a:cubicBezTo>
                <a:cubicBezTo>
                  <a:pt x="10" y="48"/>
                  <a:pt x="10" y="48"/>
                  <a:pt x="10" y="48"/>
                </a:cubicBezTo>
                <a:cubicBezTo>
                  <a:pt x="9" y="48"/>
                  <a:pt x="8" y="49"/>
                  <a:pt x="8" y="50"/>
                </a:cubicBezTo>
                <a:cubicBezTo>
                  <a:pt x="8" y="70"/>
                  <a:pt x="8" y="70"/>
                  <a:pt x="8" y="70"/>
                </a:cubicBezTo>
                <a:cubicBezTo>
                  <a:pt x="8" y="71"/>
                  <a:pt x="9" y="72"/>
                  <a:pt x="10" y="72"/>
                </a:cubicBezTo>
                <a:cubicBezTo>
                  <a:pt x="86" y="72"/>
                  <a:pt x="86" y="72"/>
                  <a:pt x="86" y="72"/>
                </a:cubicBezTo>
                <a:cubicBezTo>
                  <a:pt x="87" y="72"/>
                  <a:pt x="88" y="71"/>
                  <a:pt x="88" y="70"/>
                </a:cubicBezTo>
                <a:lnTo>
                  <a:pt x="88" y="50"/>
                </a:lnTo>
                <a:close/>
                <a:moveTo>
                  <a:pt x="85" y="40"/>
                </a:moveTo>
                <a:cubicBezTo>
                  <a:pt x="75" y="10"/>
                  <a:pt x="75" y="10"/>
                  <a:pt x="75" y="10"/>
                </a:cubicBezTo>
                <a:cubicBezTo>
                  <a:pt x="75" y="9"/>
                  <a:pt x="73" y="8"/>
                  <a:pt x="72" y="8"/>
                </a:cubicBezTo>
                <a:cubicBezTo>
                  <a:pt x="23" y="8"/>
                  <a:pt x="23" y="8"/>
                  <a:pt x="23" y="8"/>
                </a:cubicBezTo>
                <a:cubicBezTo>
                  <a:pt x="22" y="8"/>
                  <a:pt x="21" y="9"/>
                  <a:pt x="21" y="10"/>
                </a:cubicBezTo>
                <a:cubicBezTo>
                  <a:pt x="11" y="40"/>
                  <a:pt x="11" y="40"/>
                  <a:pt x="11" y="40"/>
                </a:cubicBezTo>
                <a:lnTo>
                  <a:pt x="85" y="40"/>
                </a:lnTo>
                <a:close/>
                <a:moveTo>
                  <a:pt x="60" y="65"/>
                </a:moveTo>
                <a:cubicBezTo>
                  <a:pt x="57" y="65"/>
                  <a:pt x="55" y="63"/>
                  <a:pt x="55" y="60"/>
                </a:cubicBezTo>
                <a:cubicBezTo>
                  <a:pt x="55" y="57"/>
                  <a:pt x="57" y="55"/>
                  <a:pt x="60" y="55"/>
                </a:cubicBezTo>
                <a:cubicBezTo>
                  <a:pt x="63" y="55"/>
                  <a:pt x="65" y="57"/>
                  <a:pt x="65" y="60"/>
                </a:cubicBezTo>
                <a:cubicBezTo>
                  <a:pt x="65" y="63"/>
                  <a:pt x="63" y="65"/>
                  <a:pt x="60" y="65"/>
                </a:cubicBezTo>
                <a:close/>
                <a:moveTo>
                  <a:pt x="76" y="65"/>
                </a:moveTo>
                <a:cubicBezTo>
                  <a:pt x="73" y="65"/>
                  <a:pt x="71" y="63"/>
                  <a:pt x="71" y="60"/>
                </a:cubicBezTo>
                <a:cubicBezTo>
                  <a:pt x="71" y="57"/>
                  <a:pt x="73" y="55"/>
                  <a:pt x="76" y="55"/>
                </a:cubicBezTo>
                <a:cubicBezTo>
                  <a:pt x="79" y="55"/>
                  <a:pt x="81" y="57"/>
                  <a:pt x="81" y="60"/>
                </a:cubicBezTo>
                <a:cubicBezTo>
                  <a:pt x="81" y="63"/>
                  <a:pt x="79" y="65"/>
                  <a:pt x="76" y="6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49">
            <a:extLst>
              <a:ext uri="{FF2B5EF4-FFF2-40B4-BE49-F238E27FC236}">
                <a16:creationId xmlns:a16="http://schemas.microsoft.com/office/drawing/2014/main" id="{A2587319-36A4-4EA8-A31F-86C8DFB0BE82}"/>
              </a:ext>
            </a:extLst>
          </p:cNvPr>
          <p:cNvSpPr>
            <a:spLocks noEditPoints="1"/>
          </p:cNvSpPr>
          <p:nvPr userDrawn="1"/>
        </p:nvSpPr>
        <p:spPr bwMode="auto">
          <a:xfrm>
            <a:off x="1039813" y="5114926"/>
            <a:ext cx="420688" cy="363538"/>
          </a:xfrm>
          <a:custGeom>
            <a:avLst/>
            <a:gdLst>
              <a:gd name="T0" fmla="*/ 112 w 112"/>
              <a:gd name="T1" fmla="*/ 40 h 97"/>
              <a:gd name="T2" fmla="*/ 104 w 112"/>
              <a:gd name="T3" fmla="*/ 48 h 97"/>
              <a:gd name="T4" fmla="*/ 104 w 112"/>
              <a:gd name="T5" fmla="*/ 72 h 97"/>
              <a:gd name="T6" fmla="*/ 96 w 112"/>
              <a:gd name="T7" fmla="*/ 80 h 97"/>
              <a:gd name="T8" fmla="*/ 45 w 112"/>
              <a:gd name="T9" fmla="*/ 56 h 97"/>
              <a:gd name="T10" fmla="*/ 40 w 112"/>
              <a:gd name="T11" fmla="*/ 72 h 97"/>
              <a:gd name="T12" fmla="*/ 48 w 112"/>
              <a:gd name="T13" fmla="*/ 89 h 97"/>
              <a:gd name="T14" fmla="*/ 22 w 112"/>
              <a:gd name="T15" fmla="*/ 92 h 97"/>
              <a:gd name="T16" fmla="*/ 17 w 112"/>
              <a:gd name="T17" fmla="*/ 56 h 97"/>
              <a:gd name="T18" fmla="*/ 10 w 112"/>
              <a:gd name="T19" fmla="*/ 56 h 97"/>
              <a:gd name="T20" fmla="*/ 0 w 112"/>
              <a:gd name="T21" fmla="*/ 46 h 97"/>
              <a:gd name="T22" fmla="*/ 0 w 112"/>
              <a:gd name="T23" fmla="*/ 34 h 97"/>
              <a:gd name="T24" fmla="*/ 10 w 112"/>
              <a:gd name="T25" fmla="*/ 24 h 97"/>
              <a:gd name="T26" fmla="*/ 40 w 112"/>
              <a:gd name="T27" fmla="*/ 24 h 97"/>
              <a:gd name="T28" fmla="*/ 96 w 112"/>
              <a:gd name="T29" fmla="*/ 0 h 97"/>
              <a:gd name="T30" fmla="*/ 104 w 112"/>
              <a:gd name="T31" fmla="*/ 8 h 97"/>
              <a:gd name="T32" fmla="*/ 104 w 112"/>
              <a:gd name="T33" fmla="*/ 32 h 97"/>
              <a:gd name="T34" fmla="*/ 112 w 112"/>
              <a:gd name="T35" fmla="*/ 40 h 97"/>
              <a:gd name="T36" fmla="*/ 96 w 112"/>
              <a:gd name="T37" fmla="*/ 10 h 97"/>
              <a:gd name="T38" fmla="*/ 48 w 112"/>
              <a:gd name="T39" fmla="*/ 31 h 97"/>
              <a:gd name="T40" fmla="*/ 48 w 112"/>
              <a:gd name="T41" fmla="*/ 48 h 97"/>
              <a:gd name="T42" fmla="*/ 96 w 112"/>
              <a:gd name="T43" fmla="*/ 69 h 97"/>
              <a:gd name="T44" fmla="*/ 96 w 112"/>
              <a:gd name="T45" fmla="*/ 1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97">
                <a:moveTo>
                  <a:pt x="112" y="40"/>
                </a:moveTo>
                <a:cubicBezTo>
                  <a:pt x="112" y="44"/>
                  <a:pt x="108" y="48"/>
                  <a:pt x="104" y="48"/>
                </a:cubicBezTo>
                <a:cubicBezTo>
                  <a:pt x="104" y="72"/>
                  <a:pt x="104" y="72"/>
                  <a:pt x="104" y="72"/>
                </a:cubicBezTo>
                <a:cubicBezTo>
                  <a:pt x="104" y="76"/>
                  <a:pt x="100" y="80"/>
                  <a:pt x="96" y="80"/>
                </a:cubicBezTo>
                <a:cubicBezTo>
                  <a:pt x="84" y="70"/>
                  <a:pt x="67" y="58"/>
                  <a:pt x="45" y="56"/>
                </a:cubicBezTo>
                <a:cubicBezTo>
                  <a:pt x="37" y="58"/>
                  <a:pt x="35" y="67"/>
                  <a:pt x="40" y="72"/>
                </a:cubicBezTo>
                <a:cubicBezTo>
                  <a:pt x="35" y="79"/>
                  <a:pt x="41" y="84"/>
                  <a:pt x="48" y="89"/>
                </a:cubicBezTo>
                <a:cubicBezTo>
                  <a:pt x="44" y="97"/>
                  <a:pt x="28" y="97"/>
                  <a:pt x="22" y="92"/>
                </a:cubicBezTo>
                <a:cubicBezTo>
                  <a:pt x="18" y="81"/>
                  <a:pt x="13" y="70"/>
                  <a:pt x="17" y="56"/>
                </a:cubicBezTo>
                <a:cubicBezTo>
                  <a:pt x="10" y="56"/>
                  <a:pt x="10" y="56"/>
                  <a:pt x="10" y="56"/>
                </a:cubicBezTo>
                <a:cubicBezTo>
                  <a:pt x="4" y="56"/>
                  <a:pt x="0" y="51"/>
                  <a:pt x="0" y="46"/>
                </a:cubicBezTo>
                <a:cubicBezTo>
                  <a:pt x="0" y="34"/>
                  <a:pt x="0" y="34"/>
                  <a:pt x="0" y="34"/>
                </a:cubicBezTo>
                <a:cubicBezTo>
                  <a:pt x="0" y="28"/>
                  <a:pt x="4" y="24"/>
                  <a:pt x="10" y="24"/>
                </a:cubicBezTo>
                <a:cubicBezTo>
                  <a:pt x="40" y="24"/>
                  <a:pt x="40" y="24"/>
                  <a:pt x="40" y="24"/>
                </a:cubicBezTo>
                <a:cubicBezTo>
                  <a:pt x="64" y="24"/>
                  <a:pt x="84" y="10"/>
                  <a:pt x="96" y="0"/>
                </a:cubicBezTo>
                <a:cubicBezTo>
                  <a:pt x="100" y="0"/>
                  <a:pt x="104" y="3"/>
                  <a:pt x="104" y="8"/>
                </a:cubicBezTo>
                <a:cubicBezTo>
                  <a:pt x="104" y="32"/>
                  <a:pt x="104" y="32"/>
                  <a:pt x="104" y="32"/>
                </a:cubicBezTo>
                <a:cubicBezTo>
                  <a:pt x="108" y="32"/>
                  <a:pt x="112" y="35"/>
                  <a:pt x="112" y="40"/>
                </a:cubicBezTo>
                <a:close/>
                <a:moveTo>
                  <a:pt x="96" y="10"/>
                </a:moveTo>
                <a:cubicBezTo>
                  <a:pt x="79" y="22"/>
                  <a:pt x="63" y="29"/>
                  <a:pt x="48" y="31"/>
                </a:cubicBezTo>
                <a:cubicBezTo>
                  <a:pt x="48" y="48"/>
                  <a:pt x="48" y="48"/>
                  <a:pt x="48" y="48"/>
                </a:cubicBezTo>
                <a:cubicBezTo>
                  <a:pt x="63" y="50"/>
                  <a:pt x="79" y="57"/>
                  <a:pt x="96" y="69"/>
                </a:cubicBezTo>
                <a:lnTo>
                  <a:pt x="96" y="1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50">
            <a:extLst>
              <a:ext uri="{FF2B5EF4-FFF2-40B4-BE49-F238E27FC236}">
                <a16:creationId xmlns:a16="http://schemas.microsoft.com/office/drawing/2014/main" id="{EA60D8B4-96DD-4895-84C1-A9E049D9D57B}"/>
              </a:ext>
            </a:extLst>
          </p:cNvPr>
          <p:cNvSpPr>
            <a:spLocks noEditPoints="1"/>
          </p:cNvSpPr>
          <p:nvPr userDrawn="1"/>
        </p:nvSpPr>
        <p:spPr bwMode="auto">
          <a:xfrm>
            <a:off x="1700213" y="5084763"/>
            <a:ext cx="390525" cy="420688"/>
          </a:xfrm>
          <a:custGeom>
            <a:avLst/>
            <a:gdLst>
              <a:gd name="T0" fmla="*/ 96 w 104"/>
              <a:gd name="T1" fmla="*/ 96 h 112"/>
              <a:gd name="T2" fmla="*/ 68 w 104"/>
              <a:gd name="T3" fmla="*/ 96 h 112"/>
              <a:gd name="T4" fmla="*/ 52 w 104"/>
              <a:gd name="T5" fmla="*/ 112 h 112"/>
              <a:gd name="T6" fmla="*/ 36 w 104"/>
              <a:gd name="T7" fmla="*/ 96 h 112"/>
              <a:gd name="T8" fmla="*/ 8 w 104"/>
              <a:gd name="T9" fmla="*/ 96 h 112"/>
              <a:gd name="T10" fmla="*/ 0 w 104"/>
              <a:gd name="T11" fmla="*/ 88 h 112"/>
              <a:gd name="T12" fmla="*/ 20 w 104"/>
              <a:gd name="T13" fmla="*/ 36 h 112"/>
              <a:gd name="T14" fmla="*/ 46 w 104"/>
              <a:gd name="T15" fmla="*/ 8 h 112"/>
              <a:gd name="T16" fmla="*/ 46 w 104"/>
              <a:gd name="T17" fmla="*/ 6 h 112"/>
              <a:gd name="T18" fmla="*/ 52 w 104"/>
              <a:gd name="T19" fmla="*/ 0 h 112"/>
              <a:gd name="T20" fmla="*/ 58 w 104"/>
              <a:gd name="T21" fmla="*/ 6 h 112"/>
              <a:gd name="T22" fmla="*/ 57 w 104"/>
              <a:gd name="T23" fmla="*/ 8 h 112"/>
              <a:gd name="T24" fmla="*/ 84 w 104"/>
              <a:gd name="T25" fmla="*/ 36 h 112"/>
              <a:gd name="T26" fmla="*/ 104 w 104"/>
              <a:gd name="T27" fmla="*/ 88 h 112"/>
              <a:gd name="T28" fmla="*/ 96 w 104"/>
              <a:gd name="T29" fmla="*/ 96 h 112"/>
              <a:gd name="T30" fmla="*/ 92 w 104"/>
              <a:gd name="T31" fmla="*/ 88 h 112"/>
              <a:gd name="T32" fmla="*/ 76 w 104"/>
              <a:gd name="T33" fmla="*/ 36 h 112"/>
              <a:gd name="T34" fmla="*/ 52 w 104"/>
              <a:gd name="T35" fmla="*/ 16 h 112"/>
              <a:gd name="T36" fmla="*/ 28 w 104"/>
              <a:gd name="T37" fmla="*/ 36 h 112"/>
              <a:gd name="T38" fmla="*/ 11 w 104"/>
              <a:gd name="T39" fmla="*/ 88 h 112"/>
              <a:gd name="T40" fmla="*/ 92 w 104"/>
              <a:gd name="T41" fmla="*/ 88 h 112"/>
              <a:gd name="T42" fmla="*/ 52 w 104"/>
              <a:gd name="T43" fmla="*/ 105 h 112"/>
              <a:gd name="T44" fmla="*/ 43 w 104"/>
              <a:gd name="T45" fmla="*/ 96 h 112"/>
              <a:gd name="T46" fmla="*/ 42 w 104"/>
              <a:gd name="T47" fmla="*/ 95 h 112"/>
              <a:gd name="T48" fmla="*/ 41 w 104"/>
              <a:gd name="T49" fmla="*/ 96 h 112"/>
              <a:gd name="T50" fmla="*/ 52 w 104"/>
              <a:gd name="T51" fmla="*/ 107 h 112"/>
              <a:gd name="T52" fmla="*/ 53 w 104"/>
              <a:gd name="T53" fmla="*/ 106 h 112"/>
              <a:gd name="T54" fmla="*/ 52 w 104"/>
              <a:gd name="T55" fmla="*/ 10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2">
                <a:moveTo>
                  <a:pt x="96" y="96"/>
                </a:moveTo>
                <a:cubicBezTo>
                  <a:pt x="68" y="96"/>
                  <a:pt x="68" y="96"/>
                  <a:pt x="68" y="96"/>
                </a:cubicBezTo>
                <a:cubicBezTo>
                  <a:pt x="68" y="104"/>
                  <a:pt x="60" y="112"/>
                  <a:pt x="52" y="112"/>
                </a:cubicBezTo>
                <a:cubicBezTo>
                  <a:pt x="43" y="112"/>
                  <a:pt x="36" y="104"/>
                  <a:pt x="36" y="96"/>
                </a:cubicBezTo>
                <a:cubicBezTo>
                  <a:pt x="8" y="96"/>
                  <a:pt x="8" y="96"/>
                  <a:pt x="8" y="96"/>
                </a:cubicBezTo>
                <a:cubicBezTo>
                  <a:pt x="3" y="96"/>
                  <a:pt x="0" y="92"/>
                  <a:pt x="0" y="88"/>
                </a:cubicBezTo>
                <a:cubicBezTo>
                  <a:pt x="9" y="80"/>
                  <a:pt x="20" y="66"/>
                  <a:pt x="20" y="36"/>
                </a:cubicBezTo>
                <a:cubicBezTo>
                  <a:pt x="20" y="24"/>
                  <a:pt x="30" y="11"/>
                  <a:pt x="46" y="8"/>
                </a:cubicBezTo>
                <a:cubicBezTo>
                  <a:pt x="46" y="7"/>
                  <a:pt x="46" y="7"/>
                  <a:pt x="46" y="6"/>
                </a:cubicBezTo>
                <a:cubicBezTo>
                  <a:pt x="46" y="2"/>
                  <a:pt x="48" y="0"/>
                  <a:pt x="52" y="0"/>
                </a:cubicBezTo>
                <a:cubicBezTo>
                  <a:pt x="55" y="0"/>
                  <a:pt x="58" y="2"/>
                  <a:pt x="58" y="6"/>
                </a:cubicBezTo>
                <a:cubicBezTo>
                  <a:pt x="58" y="7"/>
                  <a:pt x="57" y="7"/>
                  <a:pt x="57" y="8"/>
                </a:cubicBezTo>
                <a:cubicBezTo>
                  <a:pt x="74" y="11"/>
                  <a:pt x="84" y="24"/>
                  <a:pt x="84" y="36"/>
                </a:cubicBezTo>
                <a:cubicBezTo>
                  <a:pt x="84" y="66"/>
                  <a:pt x="94" y="80"/>
                  <a:pt x="104" y="88"/>
                </a:cubicBezTo>
                <a:cubicBezTo>
                  <a:pt x="104" y="92"/>
                  <a:pt x="100" y="96"/>
                  <a:pt x="96" y="96"/>
                </a:cubicBezTo>
                <a:close/>
                <a:moveTo>
                  <a:pt x="92" y="88"/>
                </a:moveTo>
                <a:cubicBezTo>
                  <a:pt x="81" y="75"/>
                  <a:pt x="76" y="58"/>
                  <a:pt x="76" y="36"/>
                </a:cubicBezTo>
                <a:cubicBezTo>
                  <a:pt x="76" y="28"/>
                  <a:pt x="68" y="16"/>
                  <a:pt x="52" y="16"/>
                </a:cubicBezTo>
                <a:cubicBezTo>
                  <a:pt x="35" y="16"/>
                  <a:pt x="28" y="28"/>
                  <a:pt x="28" y="36"/>
                </a:cubicBezTo>
                <a:cubicBezTo>
                  <a:pt x="28" y="58"/>
                  <a:pt x="22" y="75"/>
                  <a:pt x="11" y="88"/>
                </a:cubicBezTo>
                <a:lnTo>
                  <a:pt x="92" y="88"/>
                </a:lnTo>
                <a:close/>
                <a:moveTo>
                  <a:pt x="52" y="105"/>
                </a:moveTo>
                <a:cubicBezTo>
                  <a:pt x="47" y="105"/>
                  <a:pt x="43" y="101"/>
                  <a:pt x="43" y="96"/>
                </a:cubicBezTo>
                <a:cubicBezTo>
                  <a:pt x="43" y="95"/>
                  <a:pt x="42" y="95"/>
                  <a:pt x="42" y="95"/>
                </a:cubicBezTo>
                <a:cubicBezTo>
                  <a:pt x="41" y="95"/>
                  <a:pt x="41" y="95"/>
                  <a:pt x="41" y="96"/>
                </a:cubicBezTo>
                <a:cubicBezTo>
                  <a:pt x="41" y="102"/>
                  <a:pt x="46" y="107"/>
                  <a:pt x="52" y="107"/>
                </a:cubicBezTo>
                <a:cubicBezTo>
                  <a:pt x="52" y="107"/>
                  <a:pt x="53" y="106"/>
                  <a:pt x="53" y="106"/>
                </a:cubicBezTo>
                <a:cubicBezTo>
                  <a:pt x="53" y="105"/>
                  <a:pt x="52" y="105"/>
                  <a:pt x="52" y="10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51">
            <a:extLst>
              <a:ext uri="{FF2B5EF4-FFF2-40B4-BE49-F238E27FC236}">
                <a16:creationId xmlns:a16="http://schemas.microsoft.com/office/drawing/2014/main" id="{EB9ED01E-5CD0-494C-9AD5-B11530965EFC}"/>
              </a:ext>
            </a:extLst>
          </p:cNvPr>
          <p:cNvSpPr>
            <a:spLocks/>
          </p:cNvSpPr>
          <p:nvPr userDrawn="1"/>
        </p:nvSpPr>
        <p:spPr bwMode="auto">
          <a:xfrm>
            <a:off x="2357438" y="5110163"/>
            <a:ext cx="363538" cy="365125"/>
          </a:xfrm>
          <a:custGeom>
            <a:avLst/>
            <a:gdLst>
              <a:gd name="T0" fmla="*/ 95 w 97"/>
              <a:gd name="T1" fmla="*/ 57 h 97"/>
              <a:gd name="T2" fmla="*/ 96 w 97"/>
              <a:gd name="T3" fmla="*/ 61 h 97"/>
              <a:gd name="T4" fmla="*/ 93 w 97"/>
              <a:gd name="T5" fmla="*/ 65 h 97"/>
              <a:gd name="T6" fmla="*/ 81 w 97"/>
              <a:gd name="T7" fmla="*/ 68 h 97"/>
              <a:gd name="T8" fmla="*/ 85 w 97"/>
              <a:gd name="T9" fmla="*/ 79 h 97"/>
              <a:gd name="T10" fmla="*/ 84 w 97"/>
              <a:gd name="T11" fmla="*/ 84 h 97"/>
              <a:gd name="T12" fmla="*/ 79 w 97"/>
              <a:gd name="T13" fmla="*/ 85 h 97"/>
              <a:gd name="T14" fmla="*/ 68 w 97"/>
              <a:gd name="T15" fmla="*/ 81 h 97"/>
              <a:gd name="T16" fmla="*/ 65 w 97"/>
              <a:gd name="T17" fmla="*/ 93 h 97"/>
              <a:gd name="T18" fmla="*/ 61 w 97"/>
              <a:gd name="T19" fmla="*/ 96 h 97"/>
              <a:gd name="T20" fmla="*/ 60 w 97"/>
              <a:gd name="T21" fmla="*/ 97 h 97"/>
              <a:gd name="T22" fmla="*/ 57 w 97"/>
              <a:gd name="T23" fmla="*/ 95 h 97"/>
              <a:gd name="T24" fmla="*/ 49 w 97"/>
              <a:gd name="T25" fmla="*/ 87 h 97"/>
              <a:gd name="T26" fmla="*/ 40 w 97"/>
              <a:gd name="T27" fmla="*/ 95 h 97"/>
              <a:gd name="T28" fmla="*/ 36 w 97"/>
              <a:gd name="T29" fmla="*/ 96 h 97"/>
              <a:gd name="T30" fmla="*/ 33 w 97"/>
              <a:gd name="T31" fmla="*/ 93 h 97"/>
              <a:gd name="T32" fmla="*/ 30 w 97"/>
              <a:gd name="T33" fmla="*/ 81 h 97"/>
              <a:gd name="T34" fmla="*/ 18 w 97"/>
              <a:gd name="T35" fmla="*/ 85 h 97"/>
              <a:gd name="T36" fmla="*/ 14 w 97"/>
              <a:gd name="T37" fmla="*/ 84 h 97"/>
              <a:gd name="T38" fmla="*/ 12 w 97"/>
              <a:gd name="T39" fmla="*/ 79 h 97"/>
              <a:gd name="T40" fmla="*/ 16 w 97"/>
              <a:gd name="T41" fmla="*/ 68 h 97"/>
              <a:gd name="T42" fmla="*/ 4 w 97"/>
              <a:gd name="T43" fmla="*/ 65 h 97"/>
              <a:gd name="T44" fmla="*/ 1 w 97"/>
              <a:gd name="T45" fmla="*/ 61 h 97"/>
              <a:gd name="T46" fmla="*/ 2 w 97"/>
              <a:gd name="T47" fmla="*/ 57 h 97"/>
              <a:gd name="T48" fmla="*/ 11 w 97"/>
              <a:gd name="T49" fmla="*/ 49 h 97"/>
              <a:gd name="T50" fmla="*/ 2 w 97"/>
              <a:gd name="T51" fmla="*/ 40 h 97"/>
              <a:gd name="T52" fmla="*/ 1 w 97"/>
              <a:gd name="T53" fmla="*/ 36 h 97"/>
              <a:gd name="T54" fmla="*/ 4 w 97"/>
              <a:gd name="T55" fmla="*/ 33 h 97"/>
              <a:gd name="T56" fmla="*/ 16 w 97"/>
              <a:gd name="T57" fmla="*/ 30 h 97"/>
              <a:gd name="T58" fmla="*/ 12 w 97"/>
              <a:gd name="T59" fmla="*/ 18 h 97"/>
              <a:gd name="T60" fmla="*/ 14 w 97"/>
              <a:gd name="T61" fmla="*/ 14 h 97"/>
              <a:gd name="T62" fmla="*/ 18 w 97"/>
              <a:gd name="T63" fmla="*/ 12 h 97"/>
              <a:gd name="T64" fmla="*/ 30 w 97"/>
              <a:gd name="T65" fmla="*/ 16 h 97"/>
              <a:gd name="T66" fmla="*/ 33 w 97"/>
              <a:gd name="T67" fmla="*/ 4 h 97"/>
              <a:gd name="T68" fmla="*/ 36 w 97"/>
              <a:gd name="T69" fmla="*/ 1 h 97"/>
              <a:gd name="T70" fmla="*/ 40 w 97"/>
              <a:gd name="T71" fmla="*/ 2 h 97"/>
              <a:gd name="T72" fmla="*/ 49 w 97"/>
              <a:gd name="T73" fmla="*/ 11 h 97"/>
              <a:gd name="T74" fmla="*/ 57 w 97"/>
              <a:gd name="T75" fmla="*/ 2 h 97"/>
              <a:gd name="T76" fmla="*/ 61 w 97"/>
              <a:gd name="T77" fmla="*/ 1 h 97"/>
              <a:gd name="T78" fmla="*/ 65 w 97"/>
              <a:gd name="T79" fmla="*/ 4 h 97"/>
              <a:gd name="T80" fmla="*/ 68 w 97"/>
              <a:gd name="T81" fmla="*/ 16 h 97"/>
              <a:gd name="T82" fmla="*/ 79 w 97"/>
              <a:gd name="T83" fmla="*/ 12 h 97"/>
              <a:gd name="T84" fmla="*/ 84 w 97"/>
              <a:gd name="T85" fmla="*/ 14 h 97"/>
              <a:gd name="T86" fmla="*/ 85 w 97"/>
              <a:gd name="T87" fmla="*/ 18 h 97"/>
              <a:gd name="T88" fmla="*/ 81 w 97"/>
              <a:gd name="T89" fmla="*/ 30 h 97"/>
              <a:gd name="T90" fmla="*/ 93 w 97"/>
              <a:gd name="T91" fmla="*/ 33 h 97"/>
              <a:gd name="T92" fmla="*/ 96 w 97"/>
              <a:gd name="T93" fmla="*/ 36 h 97"/>
              <a:gd name="T94" fmla="*/ 95 w 97"/>
              <a:gd name="T95" fmla="*/ 40 h 97"/>
              <a:gd name="T96" fmla="*/ 87 w 97"/>
              <a:gd name="T97" fmla="*/ 49 h 97"/>
              <a:gd name="T98" fmla="*/ 95 w 97"/>
              <a:gd name="T99" fmla="*/ 5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7" h="97">
                <a:moveTo>
                  <a:pt x="95" y="57"/>
                </a:moveTo>
                <a:cubicBezTo>
                  <a:pt x="96" y="58"/>
                  <a:pt x="97" y="60"/>
                  <a:pt x="96" y="61"/>
                </a:cubicBezTo>
                <a:cubicBezTo>
                  <a:pt x="96" y="63"/>
                  <a:pt x="95" y="64"/>
                  <a:pt x="93" y="65"/>
                </a:cubicBezTo>
                <a:cubicBezTo>
                  <a:pt x="81" y="68"/>
                  <a:pt x="81" y="68"/>
                  <a:pt x="81" y="68"/>
                </a:cubicBezTo>
                <a:cubicBezTo>
                  <a:pt x="85" y="79"/>
                  <a:pt x="85" y="79"/>
                  <a:pt x="85" y="79"/>
                </a:cubicBezTo>
                <a:cubicBezTo>
                  <a:pt x="85" y="81"/>
                  <a:pt x="85" y="82"/>
                  <a:pt x="84" y="84"/>
                </a:cubicBezTo>
                <a:cubicBezTo>
                  <a:pt x="82" y="85"/>
                  <a:pt x="81" y="85"/>
                  <a:pt x="79" y="85"/>
                </a:cubicBezTo>
                <a:cubicBezTo>
                  <a:pt x="68" y="81"/>
                  <a:pt x="68" y="81"/>
                  <a:pt x="68" y="81"/>
                </a:cubicBezTo>
                <a:cubicBezTo>
                  <a:pt x="65" y="93"/>
                  <a:pt x="65" y="93"/>
                  <a:pt x="65" y="93"/>
                </a:cubicBezTo>
                <a:cubicBezTo>
                  <a:pt x="64" y="95"/>
                  <a:pt x="63" y="96"/>
                  <a:pt x="61" y="96"/>
                </a:cubicBezTo>
                <a:cubicBezTo>
                  <a:pt x="61" y="97"/>
                  <a:pt x="61" y="97"/>
                  <a:pt x="60" y="97"/>
                </a:cubicBezTo>
                <a:cubicBezTo>
                  <a:pt x="59" y="97"/>
                  <a:pt x="58" y="96"/>
                  <a:pt x="57" y="95"/>
                </a:cubicBezTo>
                <a:cubicBezTo>
                  <a:pt x="49" y="87"/>
                  <a:pt x="49" y="87"/>
                  <a:pt x="49" y="87"/>
                </a:cubicBezTo>
                <a:cubicBezTo>
                  <a:pt x="40" y="95"/>
                  <a:pt x="40" y="95"/>
                  <a:pt x="40" y="95"/>
                </a:cubicBezTo>
                <a:cubicBezTo>
                  <a:pt x="39" y="96"/>
                  <a:pt x="37" y="97"/>
                  <a:pt x="36" y="96"/>
                </a:cubicBezTo>
                <a:cubicBezTo>
                  <a:pt x="34" y="96"/>
                  <a:pt x="33" y="95"/>
                  <a:pt x="33" y="93"/>
                </a:cubicBezTo>
                <a:cubicBezTo>
                  <a:pt x="30" y="81"/>
                  <a:pt x="30" y="81"/>
                  <a:pt x="30" y="81"/>
                </a:cubicBezTo>
                <a:cubicBezTo>
                  <a:pt x="18" y="85"/>
                  <a:pt x="18" y="85"/>
                  <a:pt x="18" y="85"/>
                </a:cubicBezTo>
                <a:cubicBezTo>
                  <a:pt x="16" y="85"/>
                  <a:pt x="15" y="85"/>
                  <a:pt x="14" y="84"/>
                </a:cubicBezTo>
                <a:cubicBezTo>
                  <a:pt x="12" y="82"/>
                  <a:pt x="12" y="81"/>
                  <a:pt x="12" y="79"/>
                </a:cubicBezTo>
                <a:cubicBezTo>
                  <a:pt x="16" y="68"/>
                  <a:pt x="16" y="68"/>
                  <a:pt x="16" y="68"/>
                </a:cubicBezTo>
                <a:cubicBezTo>
                  <a:pt x="4" y="65"/>
                  <a:pt x="4" y="65"/>
                  <a:pt x="4" y="65"/>
                </a:cubicBezTo>
                <a:cubicBezTo>
                  <a:pt x="2" y="64"/>
                  <a:pt x="1" y="63"/>
                  <a:pt x="1" y="61"/>
                </a:cubicBezTo>
                <a:cubicBezTo>
                  <a:pt x="0" y="60"/>
                  <a:pt x="1" y="58"/>
                  <a:pt x="2" y="57"/>
                </a:cubicBezTo>
                <a:cubicBezTo>
                  <a:pt x="11" y="49"/>
                  <a:pt x="11" y="49"/>
                  <a:pt x="11" y="49"/>
                </a:cubicBezTo>
                <a:cubicBezTo>
                  <a:pt x="2" y="40"/>
                  <a:pt x="2" y="40"/>
                  <a:pt x="2" y="40"/>
                </a:cubicBezTo>
                <a:cubicBezTo>
                  <a:pt x="1" y="39"/>
                  <a:pt x="0" y="37"/>
                  <a:pt x="1" y="36"/>
                </a:cubicBezTo>
                <a:cubicBezTo>
                  <a:pt x="1" y="34"/>
                  <a:pt x="2" y="33"/>
                  <a:pt x="4" y="33"/>
                </a:cubicBezTo>
                <a:cubicBezTo>
                  <a:pt x="16" y="30"/>
                  <a:pt x="16" y="30"/>
                  <a:pt x="16" y="30"/>
                </a:cubicBezTo>
                <a:cubicBezTo>
                  <a:pt x="12" y="18"/>
                  <a:pt x="12" y="18"/>
                  <a:pt x="12" y="18"/>
                </a:cubicBezTo>
                <a:cubicBezTo>
                  <a:pt x="12" y="16"/>
                  <a:pt x="12" y="15"/>
                  <a:pt x="14" y="14"/>
                </a:cubicBezTo>
                <a:cubicBezTo>
                  <a:pt x="15" y="12"/>
                  <a:pt x="16" y="12"/>
                  <a:pt x="18" y="12"/>
                </a:cubicBezTo>
                <a:cubicBezTo>
                  <a:pt x="30" y="16"/>
                  <a:pt x="30" y="16"/>
                  <a:pt x="30" y="16"/>
                </a:cubicBezTo>
                <a:cubicBezTo>
                  <a:pt x="33" y="4"/>
                  <a:pt x="33" y="4"/>
                  <a:pt x="33" y="4"/>
                </a:cubicBezTo>
                <a:cubicBezTo>
                  <a:pt x="33" y="2"/>
                  <a:pt x="34" y="1"/>
                  <a:pt x="36" y="1"/>
                </a:cubicBezTo>
                <a:cubicBezTo>
                  <a:pt x="37" y="0"/>
                  <a:pt x="39" y="1"/>
                  <a:pt x="40" y="2"/>
                </a:cubicBezTo>
                <a:cubicBezTo>
                  <a:pt x="49" y="11"/>
                  <a:pt x="49" y="11"/>
                  <a:pt x="49" y="11"/>
                </a:cubicBezTo>
                <a:cubicBezTo>
                  <a:pt x="57" y="2"/>
                  <a:pt x="57" y="2"/>
                  <a:pt x="57" y="2"/>
                </a:cubicBezTo>
                <a:cubicBezTo>
                  <a:pt x="58" y="1"/>
                  <a:pt x="60" y="0"/>
                  <a:pt x="61" y="1"/>
                </a:cubicBezTo>
                <a:cubicBezTo>
                  <a:pt x="63" y="1"/>
                  <a:pt x="64" y="2"/>
                  <a:pt x="65" y="4"/>
                </a:cubicBezTo>
                <a:cubicBezTo>
                  <a:pt x="68" y="16"/>
                  <a:pt x="68" y="16"/>
                  <a:pt x="68" y="16"/>
                </a:cubicBezTo>
                <a:cubicBezTo>
                  <a:pt x="79" y="12"/>
                  <a:pt x="79" y="12"/>
                  <a:pt x="79" y="12"/>
                </a:cubicBezTo>
                <a:cubicBezTo>
                  <a:pt x="81" y="12"/>
                  <a:pt x="82" y="12"/>
                  <a:pt x="84" y="14"/>
                </a:cubicBezTo>
                <a:cubicBezTo>
                  <a:pt x="85" y="15"/>
                  <a:pt x="85" y="16"/>
                  <a:pt x="85" y="18"/>
                </a:cubicBezTo>
                <a:cubicBezTo>
                  <a:pt x="81" y="30"/>
                  <a:pt x="81" y="30"/>
                  <a:pt x="81" y="30"/>
                </a:cubicBezTo>
                <a:cubicBezTo>
                  <a:pt x="93" y="33"/>
                  <a:pt x="93" y="33"/>
                  <a:pt x="93" y="33"/>
                </a:cubicBezTo>
                <a:cubicBezTo>
                  <a:pt x="95" y="33"/>
                  <a:pt x="96" y="34"/>
                  <a:pt x="96" y="36"/>
                </a:cubicBezTo>
                <a:cubicBezTo>
                  <a:pt x="97" y="37"/>
                  <a:pt x="96" y="39"/>
                  <a:pt x="95" y="40"/>
                </a:cubicBezTo>
                <a:cubicBezTo>
                  <a:pt x="87" y="49"/>
                  <a:pt x="87" y="49"/>
                  <a:pt x="87" y="49"/>
                </a:cubicBezTo>
                <a:lnTo>
                  <a:pt x="95" y="57"/>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52">
            <a:extLst>
              <a:ext uri="{FF2B5EF4-FFF2-40B4-BE49-F238E27FC236}">
                <a16:creationId xmlns:a16="http://schemas.microsoft.com/office/drawing/2014/main" id="{6802F75B-3F2D-488F-BF2B-2D45F2AF1EC9}"/>
              </a:ext>
            </a:extLst>
          </p:cNvPr>
          <p:cNvSpPr>
            <a:spLocks noEditPoints="1"/>
          </p:cNvSpPr>
          <p:nvPr userDrawn="1"/>
        </p:nvSpPr>
        <p:spPr bwMode="auto">
          <a:xfrm>
            <a:off x="2973388" y="5114926"/>
            <a:ext cx="420688" cy="360363"/>
          </a:xfrm>
          <a:custGeom>
            <a:avLst/>
            <a:gdLst>
              <a:gd name="T0" fmla="*/ 96 w 112"/>
              <a:gd name="T1" fmla="*/ 56 h 96"/>
              <a:gd name="T2" fmla="*/ 86 w 112"/>
              <a:gd name="T3" fmla="*/ 56 h 96"/>
              <a:gd name="T4" fmla="*/ 83 w 112"/>
              <a:gd name="T5" fmla="*/ 63 h 96"/>
              <a:gd name="T6" fmla="*/ 84 w 112"/>
              <a:gd name="T7" fmla="*/ 66 h 96"/>
              <a:gd name="T8" fmla="*/ 80 w 112"/>
              <a:gd name="T9" fmla="*/ 77 h 96"/>
              <a:gd name="T10" fmla="*/ 60 w 112"/>
              <a:gd name="T11" fmla="*/ 96 h 96"/>
              <a:gd name="T12" fmla="*/ 40 w 112"/>
              <a:gd name="T13" fmla="*/ 91 h 96"/>
              <a:gd name="T14" fmla="*/ 26 w 112"/>
              <a:gd name="T15" fmla="*/ 88 h 96"/>
              <a:gd name="T16" fmla="*/ 8 w 112"/>
              <a:gd name="T17" fmla="*/ 88 h 96"/>
              <a:gd name="T18" fmla="*/ 0 w 112"/>
              <a:gd name="T19" fmla="*/ 80 h 96"/>
              <a:gd name="T20" fmla="*/ 0 w 112"/>
              <a:gd name="T21" fmla="*/ 40 h 96"/>
              <a:gd name="T22" fmla="*/ 8 w 112"/>
              <a:gd name="T23" fmla="*/ 32 h 96"/>
              <a:gd name="T24" fmla="*/ 26 w 112"/>
              <a:gd name="T25" fmla="*/ 32 h 96"/>
              <a:gd name="T26" fmla="*/ 35 w 112"/>
              <a:gd name="T27" fmla="*/ 24 h 96"/>
              <a:gd name="T28" fmla="*/ 42 w 112"/>
              <a:gd name="T29" fmla="*/ 16 h 96"/>
              <a:gd name="T30" fmla="*/ 56 w 112"/>
              <a:gd name="T31" fmla="*/ 0 h 96"/>
              <a:gd name="T32" fmla="*/ 74 w 112"/>
              <a:gd name="T33" fmla="*/ 16 h 96"/>
              <a:gd name="T34" fmla="*/ 73 w 112"/>
              <a:gd name="T35" fmla="*/ 24 h 96"/>
              <a:gd name="T36" fmla="*/ 96 w 112"/>
              <a:gd name="T37" fmla="*/ 24 h 96"/>
              <a:gd name="T38" fmla="*/ 112 w 112"/>
              <a:gd name="T39" fmla="*/ 40 h 96"/>
              <a:gd name="T40" fmla="*/ 96 w 112"/>
              <a:gd name="T41" fmla="*/ 56 h 96"/>
              <a:gd name="T42" fmla="*/ 12 w 112"/>
              <a:gd name="T43" fmla="*/ 72 h 96"/>
              <a:gd name="T44" fmla="*/ 8 w 112"/>
              <a:gd name="T45" fmla="*/ 76 h 96"/>
              <a:gd name="T46" fmla="*/ 12 w 112"/>
              <a:gd name="T47" fmla="*/ 80 h 96"/>
              <a:gd name="T48" fmla="*/ 16 w 112"/>
              <a:gd name="T49" fmla="*/ 76 h 96"/>
              <a:gd name="T50" fmla="*/ 12 w 112"/>
              <a:gd name="T51" fmla="*/ 72 h 96"/>
              <a:gd name="T52" fmla="*/ 96 w 112"/>
              <a:gd name="T53" fmla="*/ 32 h 96"/>
              <a:gd name="T54" fmla="*/ 60 w 112"/>
              <a:gd name="T55" fmla="*/ 32 h 96"/>
              <a:gd name="T56" fmla="*/ 66 w 112"/>
              <a:gd name="T57" fmla="*/ 16 h 96"/>
              <a:gd name="T58" fmla="*/ 56 w 112"/>
              <a:gd name="T59" fmla="*/ 8 h 96"/>
              <a:gd name="T60" fmla="*/ 51 w 112"/>
              <a:gd name="T61" fmla="*/ 16 h 96"/>
              <a:gd name="T62" fmla="*/ 48 w 112"/>
              <a:gd name="T63" fmla="*/ 20 h 96"/>
              <a:gd name="T64" fmla="*/ 41 w 112"/>
              <a:gd name="T65" fmla="*/ 29 h 96"/>
              <a:gd name="T66" fmla="*/ 26 w 112"/>
              <a:gd name="T67" fmla="*/ 40 h 96"/>
              <a:gd name="T68" fmla="*/ 24 w 112"/>
              <a:gd name="T69" fmla="*/ 40 h 96"/>
              <a:gd name="T70" fmla="*/ 24 w 112"/>
              <a:gd name="T71" fmla="*/ 80 h 96"/>
              <a:gd name="T72" fmla="*/ 26 w 112"/>
              <a:gd name="T73" fmla="*/ 80 h 96"/>
              <a:gd name="T74" fmla="*/ 60 w 112"/>
              <a:gd name="T75" fmla="*/ 88 h 96"/>
              <a:gd name="T76" fmla="*/ 72 w 112"/>
              <a:gd name="T77" fmla="*/ 77 h 96"/>
              <a:gd name="T78" fmla="*/ 72 w 112"/>
              <a:gd name="T79" fmla="*/ 74 h 96"/>
              <a:gd name="T80" fmla="*/ 76 w 112"/>
              <a:gd name="T81" fmla="*/ 66 h 96"/>
              <a:gd name="T82" fmla="*/ 75 w 112"/>
              <a:gd name="T83" fmla="*/ 61 h 96"/>
              <a:gd name="T84" fmla="*/ 78 w 112"/>
              <a:gd name="T85" fmla="*/ 54 h 96"/>
              <a:gd name="T86" fmla="*/ 76 w 112"/>
              <a:gd name="T87" fmla="*/ 48 h 96"/>
              <a:gd name="T88" fmla="*/ 96 w 112"/>
              <a:gd name="T89" fmla="*/ 48 h 96"/>
              <a:gd name="T90" fmla="*/ 104 w 112"/>
              <a:gd name="T91" fmla="*/ 40 h 96"/>
              <a:gd name="T92" fmla="*/ 96 w 112"/>
              <a:gd name="T93" fmla="*/ 3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2" h="96">
                <a:moveTo>
                  <a:pt x="96" y="56"/>
                </a:moveTo>
                <a:cubicBezTo>
                  <a:pt x="86" y="56"/>
                  <a:pt x="86" y="56"/>
                  <a:pt x="86" y="56"/>
                </a:cubicBezTo>
                <a:cubicBezTo>
                  <a:pt x="86" y="58"/>
                  <a:pt x="85" y="61"/>
                  <a:pt x="83" y="63"/>
                </a:cubicBezTo>
                <a:cubicBezTo>
                  <a:pt x="84" y="64"/>
                  <a:pt x="84" y="65"/>
                  <a:pt x="84" y="66"/>
                </a:cubicBezTo>
                <a:cubicBezTo>
                  <a:pt x="84" y="70"/>
                  <a:pt x="82" y="74"/>
                  <a:pt x="80" y="77"/>
                </a:cubicBezTo>
                <a:cubicBezTo>
                  <a:pt x="80" y="89"/>
                  <a:pt x="72" y="96"/>
                  <a:pt x="60" y="96"/>
                </a:cubicBezTo>
                <a:cubicBezTo>
                  <a:pt x="53" y="96"/>
                  <a:pt x="47" y="94"/>
                  <a:pt x="40" y="91"/>
                </a:cubicBezTo>
                <a:cubicBezTo>
                  <a:pt x="37" y="90"/>
                  <a:pt x="30" y="88"/>
                  <a:pt x="26" y="88"/>
                </a:cubicBezTo>
                <a:cubicBezTo>
                  <a:pt x="8" y="88"/>
                  <a:pt x="8" y="88"/>
                  <a:pt x="8" y="88"/>
                </a:cubicBezTo>
                <a:cubicBezTo>
                  <a:pt x="4" y="88"/>
                  <a:pt x="0" y="84"/>
                  <a:pt x="0" y="80"/>
                </a:cubicBezTo>
                <a:cubicBezTo>
                  <a:pt x="0" y="40"/>
                  <a:pt x="0" y="40"/>
                  <a:pt x="0" y="40"/>
                </a:cubicBezTo>
                <a:cubicBezTo>
                  <a:pt x="0" y="35"/>
                  <a:pt x="4" y="32"/>
                  <a:pt x="8" y="32"/>
                </a:cubicBezTo>
                <a:cubicBezTo>
                  <a:pt x="26" y="32"/>
                  <a:pt x="26" y="32"/>
                  <a:pt x="26" y="32"/>
                </a:cubicBezTo>
                <a:cubicBezTo>
                  <a:pt x="29" y="32"/>
                  <a:pt x="34" y="26"/>
                  <a:pt x="35" y="24"/>
                </a:cubicBezTo>
                <a:cubicBezTo>
                  <a:pt x="38" y="22"/>
                  <a:pt x="40" y="19"/>
                  <a:pt x="42" y="16"/>
                </a:cubicBezTo>
                <a:cubicBezTo>
                  <a:pt x="45" y="10"/>
                  <a:pt x="48" y="0"/>
                  <a:pt x="56" y="0"/>
                </a:cubicBezTo>
                <a:cubicBezTo>
                  <a:pt x="66" y="0"/>
                  <a:pt x="74" y="5"/>
                  <a:pt x="74" y="16"/>
                </a:cubicBezTo>
                <a:cubicBezTo>
                  <a:pt x="74" y="18"/>
                  <a:pt x="74" y="21"/>
                  <a:pt x="73" y="24"/>
                </a:cubicBezTo>
                <a:cubicBezTo>
                  <a:pt x="96" y="24"/>
                  <a:pt x="96" y="24"/>
                  <a:pt x="96" y="24"/>
                </a:cubicBezTo>
                <a:cubicBezTo>
                  <a:pt x="105" y="24"/>
                  <a:pt x="112" y="31"/>
                  <a:pt x="112" y="40"/>
                </a:cubicBezTo>
                <a:cubicBezTo>
                  <a:pt x="112" y="48"/>
                  <a:pt x="105" y="56"/>
                  <a:pt x="96" y="56"/>
                </a:cubicBezTo>
                <a:close/>
                <a:moveTo>
                  <a:pt x="12" y="72"/>
                </a:moveTo>
                <a:cubicBezTo>
                  <a:pt x="10" y="72"/>
                  <a:pt x="8" y="73"/>
                  <a:pt x="8" y="76"/>
                </a:cubicBezTo>
                <a:cubicBezTo>
                  <a:pt x="8" y="78"/>
                  <a:pt x="10" y="80"/>
                  <a:pt x="12" y="80"/>
                </a:cubicBezTo>
                <a:cubicBezTo>
                  <a:pt x="15" y="80"/>
                  <a:pt x="16" y="78"/>
                  <a:pt x="16" y="76"/>
                </a:cubicBezTo>
                <a:cubicBezTo>
                  <a:pt x="16" y="73"/>
                  <a:pt x="15" y="72"/>
                  <a:pt x="12" y="72"/>
                </a:cubicBezTo>
                <a:close/>
                <a:moveTo>
                  <a:pt x="96" y="32"/>
                </a:moveTo>
                <a:cubicBezTo>
                  <a:pt x="60" y="32"/>
                  <a:pt x="60" y="32"/>
                  <a:pt x="60" y="32"/>
                </a:cubicBezTo>
                <a:cubicBezTo>
                  <a:pt x="60" y="28"/>
                  <a:pt x="66" y="24"/>
                  <a:pt x="66" y="16"/>
                </a:cubicBezTo>
                <a:cubicBezTo>
                  <a:pt x="66" y="10"/>
                  <a:pt x="62" y="8"/>
                  <a:pt x="56" y="8"/>
                </a:cubicBezTo>
                <a:cubicBezTo>
                  <a:pt x="55" y="8"/>
                  <a:pt x="51" y="15"/>
                  <a:pt x="51" y="16"/>
                </a:cubicBezTo>
                <a:cubicBezTo>
                  <a:pt x="50" y="18"/>
                  <a:pt x="49" y="19"/>
                  <a:pt x="48" y="20"/>
                </a:cubicBezTo>
                <a:cubicBezTo>
                  <a:pt x="46" y="24"/>
                  <a:pt x="44" y="27"/>
                  <a:pt x="41" y="29"/>
                </a:cubicBezTo>
                <a:cubicBezTo>
                  <a:pt x="37" y="34"/>
                  <a:pt x="33" y="40"/>
                  <a:pt x="26" y="40"/>
                </a:cubicBezTo>
                <a:cubicBezTo>
                  <a:pt x="24" y="40"/>
                  <a:pt x="24" y="40"/>
                  <a:pt x="24" y="40"/>
                </a:cubicBezTo>
                <a:cubicBezTo>
                  <a:pt x="24" y="80"/>
                  <a:pt x="24" y="80"/>
                  <a:pt x="24" y="80"/>
                </a:cubicBezTo>
                <a:cubicBezTo>
                  <a:pt x="26" y="80"/>
                  <a:pt x="26" y="80"/>
                  <a:pt x="26" y="80"/>
                </a:cubicBezTo>
                <a:cubicBezTo>
                  <a:pt x="37" y="80"/>
                  <a:pt x="48" y="88"/>
                  <a:pt x="60" y="88"/>
                </a:cubicBezTo>
                <a:cubicBezTo>
                  <a:pt x="67" y="88"/>
                  <a:pt x="72" y="85"/>
                  <a:pt x="72" y="77"/>
                </a:cubicBezTo>
                <a:cubicBezTo>
                  <a:pt x="72" y="76"/>
                  <a:pt x="72" y="75"/>
                  <a:pt x="72" y="74"/>
                </a:cubicBezTo>
                <a:cubicBezTo>
                  <a:pt x="74" y="72"/>
                  <a:pt x="76" y="69"/>
                  <a:pt x="76" y="66"/>
                </a:cubicBezTo>
                <a:cubicBezTo>
                  <a:pt x="76" y="64"/>
                  <a:pt x="75" y="63"/>
                  <a:pt x="75" y="61"/>
                </a:cubicBezTo>
                <a:cubicBezTo>
                  <a:pt x="77" y="59"/>
                  <a:pt x="78" y="57"/>
                  <a:pt x="78" y="54"/>
                </a:cubicBezTo>
                <a:cubicBezTo>
                  <a:pt x="78" y="52"/>
                  <a:pt x="77" y="49"/>
                  <a:pt x="76" y="48"/>
                </a:cubicBezTo>
                <a:cubicBezTo>
                  <a:pt x="96" y="48"/>
                  <a:pt x="96" y="48"/>
                  <a:pt x="96" y="48"/>
                </a:cubicBezTo>
                <a:cubicBezTo>
                  <a:pt x="101" y="48"/>
                  <a:pt x="104" y="44"/>
                  <a:pt x="104" y="40"/>
                </a:cubicBezTo>
                <a:cubicBezTo>
                  <a:pt x="104" y="35"/>
                  <a:pt x="101" y="32"/>
                  <a:pt x="96" y="3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53">
            <a:extLst>
              <a:ext uri="{FF2B5EF4-FFF2-40B4-BE49-F238E27FC236}">
                <a16:creationId xmlns:a16="http://schemas.microsoft.com/office/drawing/2014/main" id="{80100B7E-7398-40B1-9C3B-A99954A4B73C}"/>
              </a:ext>
            </a:extLst>
          </p:cNvPr>
          <p:cNvSpPr>
            <a:spLocks noEditPoints="1"/>
          </p:cNvSpPr>
          <p:nvPr userDrawn="1"/>
        </p:nvSpPr>
        <p:spPr bwMode="auto">
          <a:xfrm>
            <a:off x="3652838" y="5114926"/>
            <a:ext cx="360363" cy="360363"/>
          </a:xfrm>
          <a:custGeom>
            <a:avLst/>
            <a:gdLst>
              <a:gd name="T0" fmla="*/ 0 w 96"/>
              <a:gd name="T1" fmla="*/ 48 h 96"/>
              <a:gd name="T2" fmla="*/ 63 w 96"/>
              <a:gd name="T3" fmla="*/ 33 h 96"/>
              <a:gd name="T4" fmla="*/ 69 w 96"/>
              <a:gd name="T5" fmla="*/ 30 h 96"/>
              <a:gd name="T6" fmla="*/ 75 w 96"/>
              <a:gd name="T7" fmla="*/ 29 h 96"/>
              <a:gd name="T8" fmla="*/ 73 w 96"/>
              <a:gd name="T9" fmla="*/ 26 h 96"/>
              <a:gd name="T10" fmla="*/ 69 w 96"/>
              <a:gd name="T11" fmla="*/ 22 h 96"/>
              <a:gd name="T12" fmla="*/ 66 w 96"/>
              <a:gd name="T13" fmla="*/ 22 h 96"/>
              <a:gd name="T14" fmla="*/ 63 w 96"/>
              <a:gd name="T15" fmla="*/ 20 h 96"/>
              <a:gd name="T16" fmla="*/ 57 w 96"/>
              <a:gd name="T17" fmla="*/ 18 h 96"/>
              <a:gd name="T18" fmla="*/ 58 w 96"/>
              <a:gd name="T19" fmla="*/ 24 h 96"/>
              <a:gd name="T20" fmla="*/ 56 w 96"/>
              <a:gd name="T21" fmla="*/ 29 h 96"/>
              <a:gd name="T22" fmla="*/ 51 w 96"/>
              <a:gd name="T23" fmla="*/ 25 h 96"/>
              <a:gd name="T24" fmla="*/ 43 w 96"/>
              <a:gd name="T25" fmla="*/ 22 h 96"/>
              <a:gd name="T26" fmla="*/ 45 w 96"/>
              <a:gd name="T27" fmla="*/ 17 h 96"/>
              <a:gd name="T28" fmla="*/ 53 w 96"/>
              <a:gd name="T29" fmla="*/ 14 h 96"/>
              <a:gd name="T30" fmla="*/ 51 w 96"/>
              <a:gd name="T31" fmla="*/ 12 h 96"/>
              <a:gd name="T32" fmla="*/ 47 w 96"/>
              <a:gd name="T33" fmla="*/ 12 h 96"/>
              <a:gd name="T34" fmla="*/ 41 w 96"/>
              <a:gd name="T35" fmla="*/ 9 h 96"/>
              <a:gd name="T36" fmla="*/ 42 w 96"/>
              <a:gd name="T37" fmla="*/ 13 h 96"/>
              <a:gd name="T38" fmla="*/ 39 w 96"/>
              <a:gd name="T39" fmla="*/ 13 h 96"/>
              <a:gd name="T40" fmla="*/ 35 w 96"/>
              <a:gd name="T41" fmla="*/ 10 h 96"/>
              <a:gd name="T42" fmla="*/ 31 w 96"/>
              <a:gd name="T43" fmla="*/ 12 h 96"/>
              <a:gd name="T44" fmla="*/ 35 w 96"/>
              <a:gd name="T45" fmla="*/ 12 h 96"/>
              <a:gd name="T46" fmla="*/ 32 w 96"/>
              <a:gd name="T47" fmla="*/ 14 h 96"/>
              <a:gd name="T48" fmla="*/ 14 w 96"/>
              <a:gd name="T49" fmla="*/ 26 h 96"/>
              <a:gd name="T50" fmla="*/ 16 w 96"/>
              <a:gd name="T51" fmla="*/ 29 h 96"/>
              <a:gd name="T52" fmla="*/ 19 w 96"/>
              <a:gd name="T53" fmla="*/ 33 h 96"/>
              <a:gd name="T54" fmla="*/ 18 w 96"/>
              <a:gd name="T55" fmla="*/ 39 h 96"/>
              <a:gd name="T56" fmla="*/ 22 w 96"/>
              <a:gd name="T57" fmla="*/ 46 h 96"/>
              <a:gd name="T58" fmla="*/ 27 w 96"/>
              <a:gd name="T59" fmla="*/ 53 h 96"/>
              <a:gd name="T60" fmla="*/ 29 w 96"/>
              <a:gd name="T61" fmla="*/ 56 h 96"/>
              <a:gd name="T62" fmla="*/ 26 w 96"/>
              <a:gd name="T63" fmla="*/ 49 h 96"/>
              <a:gd name="T64" fmla="*/ 31 w 96"/>
              <a:gd name="T65" fmla="*/ 56 h 96"/>
              <a:gd name="T66" fmla="*/ 37 w 96"/>
              <a:gd name="T67" fmla="*/ 63 h 96"/>
              <a:gd name="T68" fmla="*/ 46 w 96"/>
              <a:gd name="T69" fmla="*/ 67 h 96"/>
              <a:gd name="T70" fmla="*/ 53 w 96"/>
              <a:gd name="T71" fmla="*/ 72 h 96"/>
              <a:gd name="T72" fmla="*/ 56 w 96"/>
              <a:gd name="T73" fmla="*/ 71 h 96"/>
              <a:gd name="T74" fmla="*/ 52 w 96"/>
              <a:gd name="T75" fmla="*/ 66 h 96"/>
              <a:gd name="T76" fmla="*/ 49 w 96"/>
              <a:gd name="T77" fmla="*/ 65 h 96"/>
              <a:gd name="T78" fmla="*/ 48 w 96"/>
              <a:gd name="T79" fmla="*/ 59 h 96"/>
              <a:gd name="T80" fmla="*/ 42 w 96"/>
              <a:gd name="T81" fmla="*/ 62 h 96"/>
              <a:gd name="T82" fmla="*/ 41 w 96"/>
              <a:gd name="T83" fmla="*/ 52 h 96"/>
              <a:gd name="T84" fmla="*/ 45 w 96"/>
              <a:gd name="T85" fmla="*/ 51 h 96"/>
              <a:gd name="T86" fmla="*/ 48 w 96"/>
              <a:gd name="T87" fmla="*/ 50 h 96"/>
              <a:gd name="T88" fmla="*/ 53 w 96"/>
              <a:gd name="T89" fmla="*/ 52 h 96"/>
              <a:gd name="T90" fmla="*/ 55 w 96"/>
              <a:gd name="T91" fmla="*/ 51 h 96"/>
              <a:gd name="T92" fmla="*/ 58 w 96"/>
              <a:gd name="T93" fmla="*/ 45 h 96"/>
              <a:gd name="T94" fmla="*/ 58 w 96"/>
              <a:gd name="T95" fmla="*/ 42 h 96"/>
              <a:gd name="T96" fmla="*/ 62 w 96"/>
              <a:gd name="T97" fmla="*/ 39 h 96"/>
              <a:gd name="T98" fmla="*/ 66 w 96"/>
              <a:gd name="T99" fmla="*/ 35 h 96"/>
              <a:gd name="T100" fmla="*/ 68 w 96"/>
              <a:gd name="T101" fmla="*/ 32 h 96"/>
              <a:gd name="T102" fmla="*/ 63 w 96"/>
              <a:gd name="T103" fmla="*/ 33 h 96"/>
              <a:gd name="T104" fmla="*/ 73 w 96"/>
              <a:gd name="T105" fmla="*/ 74 h 96"/>
              <a:gd name="T106" fmla="*/ 68 w 96"/>
              <a:gd name="T107" fmla="*/ 72 h 96"/>
              <a:gd name="T108" fmla="*/ 62 w 96"/>
              <a:gd name="T109" fmla="*/ 71 h 96"/>
              <a:gd name="T110" fmla="*/ 59 w 96"/>
              <a:gd name="T111" fmla="*/ 71 h 96"/>
              <a:gd name="T112" fmla="*/ 57 w 96"/>
              <a:gd name="T113" fmla="*/ 76 h 96"/>
              <a:gd name="T114" fmla="*/ 55 w 96"/>
              <a:gd name="T115" fmla="*/ 83 h 96"/>
              <a:gd name="T116" fmla="*/ 76 w 96"/>
              <a:gd name="T117" fmla="*/ 7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6" h="96">
                <a:moveTo>
                  <a:pt x="96" y="48"/>
                </a:moveTo>
                <a:cubicBezTo>
                  <a:pt x="96" y="74"/>
                  <a:pt x="74" y="96"/>
                  <a:pt x="48" y="96"/>
                </a:cubicBezTo>
                <a:cubicBezTo>
                  <a:pt x="21" y="96"/>
                  <a:pt x="0" y="74"/>
                  <a:pt x="0" y="48"/>
                </a:cubicBezTo>
                <a:cubicBezTo>
                  <a:pt x="0" y="21"/>
                  <a:pt x="21" y="0"/>
                  <a:pt x="48" y="0"/>
                </a:cubicBezTo>
                <a:cubicBezTo>
                  <a:pt x="74" y="0"/>
                  <a:pt x="96" y="21"/>
                  <a:pt x="96" y="48"/>
                </a:cubicBezTo>
                <a:close/>
                <a:moveTo>
                  <a:pt x="63" y="33"/>
                </a:moveTo>
                <a:cubicBezTo>
                  <a:pt x="64" y="33"/>
                  <a:pt x="64" y="32"/>
                  <a:pt x="64" y="32"/>
                </a:cubicBezTo>
                <a:cubicBezTo>
                  <a:pt x="64" y="32"/>
                  <a:pt x="65" y="31"/>
                  <a:pt x="65" y="31"/>
                </a:cubicBezTo>
                <a:cubicBezTo>
                  <a:pt x="66" y="31"/>
                  <a:pt x="68" y="30"/>
                  <a:pt x="69" y="30"/>
                </a:cubicBezTo>
                <a:cubicBezTo>
                  <a:pt x="70" y="30"/>
                  <a:pt x="71" y="30"/>
                  <a:pt x="72" y="31"/>
                </a:cubicBezTo>
                <a:cubicBezTo>
                  <a:pt x="72" y="31"/>
                  <a:pt x="73" y="29"/>
                  <a:pt x="73" y="29"/>
                </a:cubicBezTo>
                <a:cubicBezTo>
                  <a:pt x="74" y="29"/>
                  <a:pt x="75" y="29"/>
                  <a:pt x="75" y="29"/>
                </a:cubicBezTo>
                <a:cubicBezTo>
                  <a:pt x="75" y="28"/>
                  <a:pt x="75" y="27"/>
                  <a:pt x="75" y="27"/>
                </a:cubicBezTo>
                <a:cubicBezTo>
                  <a:pt x="74" y="27"/>
                  <a:pt x="74" y="26"/>
                  <a:pt x="74" y="26"/>
                </a:cubicBezTo>
                <a:cubicBezTo>
                  <a:pt x="74" y="26"/>
                  <a:pt x="74" y="26"/>
                  <a:pt x="73" y="26"/>
                </a:cubicBezTo>
                <a:cubicBezTo>
                  <a:pt x="74" y="25"/>
                  <a:pt x="72" y="26"/>
                  <a:pt x="72" y="26"/>
                </a:cubicBezTo>
                <a:cubicBezTo>
                  <a:pt x="70" y="25"/>
                  <a:pt x="71" y="24"/>
                  <a:pt x="70" y="23"/>
                </a:cubicBezTo>
                <a:cubicBezTo>
                  <a:pt x="70" y="23"/>
                  <a:pt x="69" y="22"/>
                  <a:pt x="69" y="22"/>
                </a:cubicBezTo>
                <a:cubicBezTo>
                  <a:pt x="69" y="22"/>
                  <a:pt x="69" y="21"/>
                  <a:pt x="68" y="21"/>
                </a:cubicBezTo>
                <a:cubicBezTo>
                  <a:pt x="68" y="21"/>
                  <a:pt x="67" y="22"/>
                  <a:pt x="67" y="22"/>
                </a:cubicBezTo>
                <a:cubicBezTo>
                  <a:pt x="66" y="22"/>
                  <a:pt x="66" y="22"/>
                  <a:pt x="66" y="22"/>
                </a:cubicBezTo>
                <a:cubicBezTo>
                  <a:pt x="65" y="23"/>
                  <a:pt x="65" y="22"/>
                  <a:pt x="65" y="23"/>
                </a:cubicBezTo>
                <a:cubicBezTo>
                  <a:pt x="66" y="22"/>
                  <a:pt x="64" y="22"/>
                  <a:pt x="64" y="22"/>
                </a:cubicBezTo>
                <a:cubicBezTo>
                  <a:pt x="64" y="21"/>
                  <a:pt x="64" y="21"/>
                  <a:pt x="63" y="20"/>
                </a:cubicBezTo>
                <a:cubicBezTo>
                  <a:pt x="64" y="20"/>
                  <a:pt x="64" y="20"/>
                  <a:pt x="64" y="20"/>
                </a:cubicBezTo>
                <a:cubicBezTo>
                  <a:pt x="64" y="20"/>
                  <a:pt x="62" y="19"/>
                  <a:pt x="61" y="19"/>
                </a:cubicBezTo>
                <a:cubicBezTo>
                  <a:pt x="61" y="18"/>
                  <a:pt x="58" y="18"/>
                  <a:pt x="57" y="18"/>
                </a:cubicBezTo>
                <a:cubicBezTo>
                  <a:pt x="56" y="18"/>
                  <a:pt x="57" y="20"/>
                  <a:pt x="57" y="20"/>
                </a:cubicBezTo>
                <a:cubicBezTo>
                  <a:pt x="57" y="21"/>
                  <a:pt x="57" y="21"/>
                  <a:pt x="57" y="22"/>
                </a:cubicBezTo>
                <a:cubicBezTo>
                  <a:pt x="57" y="23"/>
                  <a:pt x="59" y="23"/>
                  <a:pt x="58" y="24"/>
                </a:cubicBezTo>
                <a:cubicBezTo>
                  <a:pt x="58" y="25"/>
                  <a:pt x="57" y="25"/>
                  <a:pt x="56" y="26"/>
                </a:cubicBezTo>
                <a:cubicBezTo>
                  <a:pt x="56" y="27"/>
                  <a:pt x="56" y="28"/>
                  <a:pt x="57" y="28"/>
                </a:cubicBezTo>
                <a:cubicBezTo>
                  <a:pt x="57" y="29"/>
                  <a:pt x="56" y="29"/>
                  <a:pt x="56" y="29"/>
                </a:cubicBezTo>
                <a:cubicBezTo>
                  <a:pt x="55" y="30"/>
                  <a:pt x="54" y="28"/>
                  <a:pt x="53" y="27"/>
                </a:cubicBezTo>
                <a:cubicBezTo>
                  <a:pt x="53" y="27"/>
                  <a:pt x="53" y="26"/>
                  <a:pt x="52" y="25"/>
                </a:cubicBezTo>
                <a:cubicBezTo>
                  <a:pt x="52" y="25"/>
                  <a:pt x="51" y="25"/>
                  <a:pt x="51" y="25"/>
                </a:cubicBezTo>
                <a:cubicBezTo>
                  <a:pt x="50" y="25"/>
                  <a:pt x="49" y="24"/>
                  <a:pt x="48" y="24"/>
                </a:cubicBezTo>
                <a:cubicBezTo>
                  <a:pt x="47" y="23"/>
                  <a:pt x="46" y="23"/>
                  <a:pt x="44" y="24"/>
                </a:cubicBezTo>
                <a:cubicBezTo>
                  <a:pt x="45" y="24"/>
                  <a:pt x="44" y="22"/>
                  <a:pt x="43" y="22"/>
                </a:cubicBezTo>
                <a:cubicBezTo>
                  <a:pt x="44" y="21"/>
                  <a:pt x="43" y="21"/>
                  <a:pt x="44" y="20"/>
                </a:cubicBezTo>
                <a:cubicBezTo>
                  <a:pt x="44" y="19"/>
                  <a:pt x="44" y="19"/>
                  <a:pt x="44" y="19"/>
                </a:cubicBezTo>
                <a:cubicBezTo>
                  <a:pt x="44" y="18"/>
                  <a:pt x="46" y="17"/>
                  <a:pt x="45" y="17"/>
                </a:cubicBezTo>
                <a:cubicBezTo>
                  <a:pt x="46" y="17"/>
                  <a:pt x="48" y="17"/>
                  <a:pt x="49" y="16"/>
                </a:cubicBezTo>
                <a:cubicBezTo>
                  <a:pt x="49" y="16"/>
                  <a:pt x="49" y="15"/>
                  <a:pt x="50" y="14"/>
                </a:cubicBezTo>
                <a:cubicBezTo>
                  <a:pt x="51" y="13"/>
                  <a:pt x="52" y="14"/>
                  <a:pt x="53" y="14"/>
                </a:cubicBezTo>
                <a:cubicBezTo>
                  <a:pt x="54" y="14"/>
                  <a:pt x="54" y="13"/>
                  <a:pt x="53" y="12"/>
                </a:cubicBezTo>
                <a:cubicBezTo>
                  <a:pt x="54" y="12"/>
                  <a:pt x="53" y="11"/>
                  <a:pt x="53" y="11"/>
                </a:cubicBezTo>
                <a:cubicBezTo>
                  <a:pt x="52" y="11"/>
                  <a:pt x="50" y="11"/>
                  <a:pt x="51" y="12"/>
                </a:cubicBezTo>
                <a:cubicBezTo>
                  <a:pt x="51" y="11"/>
                  <a:pt x="49" y="15"/>
                  <a:pt x="49" y="13"/>
                </a:cubicBezTo>
                <a:cubicBezTo>
                  <a:pt x="48" y="13"/>
                  <a:pt x="48" y="11"/>
                  <a:pt x="48" y="11"/>
                </a:cubicBezTo>
                <a:cubicBezTo>
                  <a:pt x="47" y="11"/>
                  <a:pt x="47" y="12"/>
                  <a:pt x="47" y="12"/>
                </a:cubicBezTo>
                <a:cubicBezTo>
                  <a:pt x="47" y="11"/>
                  <a:pt x="45" y="11"/>
                  <a:pt x="44" y="11"/>
                </a:cubicBezTo>
                <a:cubicBezTo>
                  <a:pt x="45" y="10"/>
                  <a:pt x="45" y="9"/>
                  <a:pt x="44" y="9"/>
                </a:cubicBezTo>
                <a:cubicBezTo>
                  <a:pt x="43" y="9"/>
                  <a:pt x="42" y="9"/>
                  <a:pt x="41" y="9"/>
                </a:cubicBezTo>
                <a:cubicBezTo>
                  <a:pt x="40" y="10"/>
                  <a:pt x="43" y="11"/>
                  <a:pt x="43" y="11"/>
                </a:cubicBezTo>
                <a:cubicBezTo>
                  <a:pt x="44" y="11"/>
                  <a:pt x="44" y="12"/>
                  <a:pt x="44" y="12"/>
                </a:cubicBezTo>
                <a:cubicBezTo>
                  <a:pt x="43" y="12"/>
                  <a:pt x="42" y="12"/>
                  <a:pt x="42" y="13"/>
                </a:cubicBezTo>
                <a:cubicBezTo>
                  <a:pt x="42" y="13"/>
                  <a:pt x="43" y="14"/>
                  <a:pt x="42" y="14"/>
                </a:cubicBezTo>
                <a:cubicBezTo>
                  <a:pt x="42" y="14"/>
                  <a:pt x="42" y="13"/>
                  <a:pt x="41" y="12"/>
                </a:cubicBezTo>
                <a:cubicBezTo>
                  <a:pt x="42" y="13"/>
                  <a:pt x="39" y="13"/>
                  <a:pt x="39" y="13"/>
                </a:cubicBezTo>
                <a:cubicBezTo>
                  <a:pt x="38" y="13"/>
                  <a:pt x="36" y="13"/>
                  <a:pt x="36" y="12"/>
                </a:cubicBezTo>
                <a:cubicBezTo>
                  <a:pt x="36" y="12"/>
                  <a:pt x="36" y="11"/>
                  <a:pt x="36" y="11"/>
                </a:cubicBezTo>
                <a:cubicBezTo>
                  <a:pt x="35" y="10"/>
                  <a:pt x="35" y="10"/>
                  <a:pt x="35" y="10"/>
                </a:cubicBezTo>
                <a:cubicBezTo>
                  <a:pt x="33" y="10"/>
                  <a:pt x="31" y="11"/>
                  <a:pt x="29" y="12"/>
                </a:cubicBezTo>
                <a:cubicBezTo>
                  <a:pt x="29" y="12"/>
                  <a:pt x="29" y="12"/>
                  <a:pt x="30" y="12"/>
                </a:cubicBezTo>
                <a:cubicBezTo>
                  <a:pt x="30" y="12"/>
                  <a:pt x="31" y="12"/>
                  <a:pt x="31" y="12"/>
                </a:cubicBezTo>
                <a:cubicBezTo>
                  <a:pt x="32" y="11"/>
                  <a:pt x="33" y="11"/>
                  <a:pt x="34" y="11"/>
                </a:cubicBezTo>
                <a:cubicBezTo>
                  <a:pt x="34" y="11"/>
                  <a:pt x="34" y="11"/>
                  <a:pt x="34" y="11"/>
                </a:cubicBezTo>
                <a:cubicBezTo>
                  <a:pt x="34" y="11"/>
                  <a:pt x="35" y="12"/>
                  <a:pt x="35" y="12"/>
                </a:cubicBezTo>
                <a:cubicBezTo>
                  <a:pt x="35" y="12"/>
                  <a:pt x="34" y="12"/>
                  <a:pt x="33" y="12"/>
                </a:cubicBezTo>
                <a:cubicBezTo>
                  <a:pt x="33" y="12"/>
                  <a:pt x="32" y="13"/>
                  <a:pt x="32" y="13"/>
                </a:cubicBezTo>
                <a:cubicBezTo>
                  <a:pt x="32" y="13"/>
                  <a:pt x="32" y="14"/>
                  <a:pt x="32" y="14"/>
                </a:cubicBezTo>
                <a:cubicBezTo>
                  <a:pt x="32" y="14"/>
                  <a:pt x="31" y="13"/>
                  <a:pt x="30" y="13"/>
                </a:cubicBezTo>
                <a:cubicBezTo>
                  <a:pt x="29" y="13"/>
                  <a:pt x="29" y="13"/>
                  <a:pt x="28" y="13"/>
                </a:cubicBezTo>
                <a:cubicBezTo>
                  <a:pt x="22" y="16"/>
                  <a:pt x="17" y="21"/>
                  <a:pt x="14" y="26"/>
                </a:cubicBezTo>
                <a:cubicBezTo>
                  <a:pt x="14" y="27"/>
                  <a:pt x="14" y="27"/>
                  <a:pt x="14" y="27"/>
                </a:cubicBezTo>
                <a:cubicBezTo>
                  <a:pt x="15" y="27"/>
                  <a:pt x="14" y="29"/>
                  <a:pt x="16" y="28"/>
                </a:cubicBezTo>
                <a:cubicBezTo>
                  <a:pt x="16" y="28"/>
                  <a:pt x="16" y="29"/>
                  <a:pt x="16" y="29"/>
                </a:cubicBezTo>
                <a:cubicBezTo>
                  <a:pt x="16" y="29"/>
                  <a:pt x="18" y="31"/>
                  <a:pt x="19" y="31"/>
                </a:cubicBezTo>
                <a:cubicBezTo>
                  <a:pt x="19" y="31"/>
                  <a:pt x="20" y="32"/>
                  <a:pt x="20" y="32"/>
                </a:cubicBezTo>
                <a:cubicBezTo>
                  <a:pt x="20" y="33"/>
                  <a:pt x="20" y="33"/>
                  <a:pt x="19" y="33"/>
                </a:cubicBezTo>
                <a:cubicBezTo>
                  <a:pt x="19" y="33"/>
                  <a:pt x="18" y="32"/>
                  <a:pt x="18" y="33"/>
                </a:cubicBezTo>
                <a:cubicBezTo>
                  <a:pt x="18" y="33"/>
                  <a:pt x="18" y="35"/>
                  <a:pt x="19" y="34"/>
                </a:cubicBezTo>
                <a:cubicBezTo>
                  <a:pt x="18" y="35"/>
                  <a:pt x="18" y="38"/>
                  <a:pt x="18" y="39"/>
                </a:cubicBezTo>
                <a:cubicBezTo>
                  <a:pt x="18" y="39"/>
                  <a:pt x="18" y="39"/>
                  <a:pt x="18" y="39"/>
                </a:cubicBezTo>
                <a:cubicBezTo>
                  <a:pt x="18" y="40"/>
                  <a:pt x="19" y="43"/>
                  <a:pt x="20" y="43"/>
                </a:cubicBezTo>
                <a:cubicBezTo>
                  <a:pt x="19" y="43"/>
                  <a:pt x="21" y="46"/>
                  <a:pt x="22" y="46"/>
                </a:cubicBezTo>
                <a:cubicBezTo>
                  <a:pt x="22" y="46"/>
                  <a:pt x="23" y="47"/>
                  <a:pt x="24" y="48"/>
                </a:cubicBezTo>
                <a:cubicBezTo>
                  <a:pt x="25" y="48"/>
                  <a:pt x="25" y="50"/>
                  <a:pt x="25" y="50"/>
                </a:cubicBezTo>
                <a:cubicBezTo>
                  <a:pt x="25" y="51"/>
                  <a:pt x="27" y="52"/>
                  <a:pt x="27" y="53"/>
                </a:cubicBezTo>
                <a:cubicBezTo>
                  <a:pt x="27" y="53"/>
                  <a:pt x="26" y="53"/>
                  <a:pt x="26" y="53"/>
                </a:cubicBezTo>
                <a:cubicBezTo>
                  <a:pt x="27" y="54"/>
                  <a:pt x="28" y="54"/>
                  <a:pt x="28" y="55"/>
                </a:cubicBezTo>
                <a:cubicBezTo>
                  <a:pt x="29" y="55"/>
                  <a:pt x="28" y="57"/>
                  <a:pt x="29" y="56"/>
                </a:cubicBezTo>
                <a:cubicBezTo>
                  <a:pt x="29" y="55"/>
                  <a:pt x="28" y="54"/>
                  <a:pt x="28" y="53"/>
                </a:cubicBezTo>
                <a:cubicBezTo>
                  <a:pt x="27" y="52"/>
                  <a:pt x="27" y="51"/>
                  <a:pt x="27" y="51"/>
                </a:cubicBezTo>
                <a:cubicBezTo>
                  <a:pt x="26" y="50"/>
                  <a:pt x="26" y="49"/>
                  <a:pt x="26" y="49"/>
                </a:cubicBezTo>
                <a:cubicBezTo>
                  <a:pt x="26" y="49"/>
                  <a:pt x="28" y="49"/>
                  <a:pt x="27" y="50"/>
                </a:cubicBezTo>
                <a:cubicBezTo>
                  <a:pt x="27" y="51"/>
                  <a:pt x="29" y="53"/>
                  <a:pt x="30" y="54"/>
                </a:cubicBezTo>
                <a:cubicBezTo>
                  <a:pt x="30" y="54"/>
                  <a:pt x="32" y="56"/>
                  <a:pt x="31" y="56"/>
                </a:cubicBezTo>
                <a:cubicBezTo>
                  <a:pt x="32" y="56"/>
                  <a:pt x="33" y="57"/>
                  <a:pt x="33" y="58"/>
                </a:cubicBezTo>
                <a:cubicBezTo>
                  <a:pt x="34" y="59"/>
                  <a:pt x="34" y="60"/>
                  <a:pt x="34" y="61"/>
                </a:cubicBezTo>
                <a:cubicBezTo>
                  <a:pt x="34" y="62"/>
                  <a:pt x="36" y="63"/>
                  <a:pt x="37" y="63"/>
                </a:cubicBezTo>
                <a:cubicBezTo>
                  <a:pt x="38" y="64"/>
                  <a:pt x="39" y="64"/>
                  <a:pt x="40" y="65"/>
                </a:cubicBezTo>
                <a:cubicBezTo>
                  <a:pt x="41" y="65"/>
                  <a:pt x="41" y="65"/>
                  <a:pt x="42" y="64"/>
                </a:cubicBezTo>
                <a:cubicBezTo>
                  <a:pt x="44" y="64"/>
                  <a:pt x="44" y="66"/>
                  <a:pt x="46" y="67"/>
                </a:cubicBezTo>
                <a:cubicBezTo>
                  <a:pt x="46" y="67"/>
                  <a:pt x="48" y="68"/>
                  <a:pt x="49" y="67"/>
                </a:cubicBezTo>
                <a:cubicBezTo>
                  <a:pt x="49" y="68"/>
                  <a:pt x="50" y="70"/>
                  <a:pt x="50" y="70"/>
                </a:cubicBezTo>
                <a:cubicBezTo>
                  <a:pt x="51" y="71"/>
                  <a:pt x="52" y="71"/>
                  <a:pt x="53" y="72"/>
                </a:cubicBezTo>
                <a:cubicBezTo>
                  <a:pt x="53" y="72"/>
                  <a:pt x="53" y="72"/>
                  <a:pt x="53" y="72"/>
                </a:cubicBezTo>
                <a:cubicBezTo>
                  <a:pt x="53" y="72"/>
                  <a:pt x="54" y="74"/>
                  <a:pt x="55" y="73"/>
                </a:cubicBezTo>
                <a:cubicBezTo>
                  <a:pt x="55" y="73"/>
                  <a:pt x="56" y="72"/>
                  <a:pt x="56" y="71"/>
                </a:cubicBezTo>
                <a:cubicBezTo>
                  <a:pt x="54" y="72"/>
                  <a:pt x="53" y="72"/>
                  <a:pt x="52" y="70"/>
                </a:cubicBezTo>
                <a:cubicBezTo>
                  <a:pt x="52" y="70"/>
                  <a:pt x="51" y="68"/>
                  <a:pt x="52" y="68"/>
                </a:cubicBezTo>
                <a:cubicBezTo>
                  <a:pt x="53" y="68"/>
                  <a:pt x="53" y="67"/>
                  <a:pt x="52" y="66"/>
                </a:cubicBezTo>
                <a:cubicBezTo>
                  <a:pt x="52" y="66"/>
                  <a:pt x="51" y="65"/>
                  <a:pt x="51" y="64"/>
                </a:cubicBezTo>
                <a:cubicBezTo>
                  <a:pt x="51" y="65"/>
                  <a:pt x="49" y="65"/>
                  <a:pt x="49" y="64"/>
                </a:cubicBezTo>
                <a:cubicBezTo>
                  <a:pt x="49" y="64"/>
                  <a:pt x="49" y="65"/>
                  <a:pt x="49" y="65"/>
                </a:cubicBezTo>
                <a:cubicBezTo>
                  <a:pt x="49" y="65"/>
                  <a:pt x="48" y="65"/>
                  <a:pt x="48" y="65"/>
                </a:cubicBezTo>
                <a:cubicBezTo>
                  <a:pt x="48" y="64"/>
                  <a:pt x="48" y="63"/>
                  <a:pt x="48" y="62"/>
                </a:cubicBezTo>
                <a:cubicBezTo>
                  <a:pt x="49" y="61"/>
                  <a:pt x="51" y="59"/>
                  <a:pt x="48" y="59"/>
                </a:cubicBezTo>
                <a:cubicBezTo>
                  <a:pt x="47" y="59"/>
                  <a:pt x="47" y="60"/>
                  <a:pt x="46" y="60"/>
                </a:cubicBezTo>
                <a:cubicBezTo>
                  <a:pt x="46" y="61"/>
                  <a:pt x="46" y="62"/>
                  <a:pt x="45" y="62"/>
                </a:cubicBezTo>
                <a:cubicBezTo>
                  <a:pt x="45" y="63"/>
                  <a:pt x="43" y="62"/>
                  <a:pt x="42" y="62"/>
                </a:cubicBezTo>
                <a:cubicBezTo>
                  <a:pt x="41" y="61"/>
                  <a:pt x="40" y="59"/>
                  <a:pt x="40" y="58"/>
                </a:cubicBezTo>
                <a:cubicBezTo>
                  <a:pt x="40" y="56"/>
                  <a:pt x="41" y="55"/>
                  <a:pt x="40" y="53"/>
                </a:cubicBezTo>
                <a:cubicBezTo>
                  <a:pt x="41" y="53"/>
                  <a:pt x="41" y="52"/>
                  <a:pt x="41" y="52"/>
                </a:cubicBezTo>
                <a:cubicBezTo>
                  <a:pt x="42" y="52"/>
                  <a:pt x="42" y="52"/>
                  <a:pt x="42" y="51"/>
                </a:cubicBezTo>
                <a:cubicBezTo>
                  <a:pt x="42" y="51"/>
                  <a:pt x="42" y="51"/>
                  <a:pt x="42" y="51"/>
                </a:cubicBezTo>
                <a:cubicBezTo>
                  <a:pt x="43" y="52"/>
                  <a:pt x="45" y="50"/>
                  <a:pt x="45" y="51"/>
                </a:cubicBezTo>
                <a:cubicBezTo>
                  <a:pt x="46" y="51"/>
                  <a:pt x="47" y="52"/>
                  <a:pt x="47" y="51"/>
                </a:cubicBezTo>
                <a:cubicBezTo>
                  <a:pt x="47" y="51"/>
                  <a:pt x="46" y="50"/>
                  <a:pt x="47" y="50"/>
                </a:cubicBezTo>
                <a:cubicBezTo>
                  <a:pt x="47" y="51"/>
                  <a:pt x="48" y="51"/>
                  <a:pt x="48" y="50"/>
                </a:cubicBezTo>
                <a:cubicBezTo>
                  <a:pt x="49" y="50"/>
                  <a:pt x="50" y="50"/>
                  <a:pt x="51" y="51"/>
                </a:cubicBezTo>
                <a:cubicBezTo>
                  <a:pt x="51" y="51"/>
                  <a:pt x="51" y="52"/>
                  <a:pt x="52" y="51"/>
                </a:cubicBezTo>
                <a:cubicBezTo>
                  <a:pt x="53" y="52"/>
                  <a:pt x="53" y="52"/>
                  <a:pt x="53" y="52"/>
                </a:cubicBezTo>
                <a:cubicBezTo>
                  <a:pt x="53" y="53"/>
                  <a:pt x="53" y="55"/>
                  <a:pt x="54" y="55"/>
                </a:cubicBezTo>
                <a:cubicBezTo>
                  <a:pt x="55" y="56"/>
                  <a:pt x="55" y="54"/>
                  <a:pt x="55" y="53"/>
                </a:cubicBezTo>
                <a:cubicBezTo>
                  <a:pt x="55" y="53"/>
                  <a:pt x="55" y="51"/>
                  <a:pt x="55" y="51"/>
                </a:cubicBezTo>
                <a:cubicBezTo>
                  <a:pt x="53" y="50"/>
                  <a:pt x="54" y="49"/>
                  <a:pt x="55" y="48"/>
                </a:cubicBezTo>
                <a:cubicBezTo>
                  <a:pt x="55" y="48"/>
                  <a:pt x="56" y="47"/>
                  <a:pt x="57" y="47"/>
                </a:cubicBezTo>
                <a:cubicBezTo>
                  <a:pt x="58" y="46"/>
                  <a:pt x="58" y="45"/>
                  <a:pt x="58" y="45"/>
                </a:cubicBezTo>
                <a:cubicBezTo>
                  <a:pt x="58" y="45"/>
                  <a:pt x="58" y="44"/>
                  <a:pt x="59" y="44"/>
                </a:cubicBezTo>
                <a:cubicBezTo>
                  <a:pt x="58" y="44"/>
                  <a:pt x="58" y="43"/>
                  <a:pt x="58" y="43"/>
                </a:cubicBezTo>
                <a:cubicBezTo>
                  <a:pt x="58" y="43"/>
                  <a:pt x="58" y="43"/>
                  <a:pt x="58" y="42"/>
                </a:cubicBezTo>
                <a:cubicBezTo>
                  <a:pt x="58" y="42"/>
                  <a:pt x="58" y="41"/>
                  <a:pt x="59" y="41"/>
                </a:cubicBezTo>
                <a:cubicBezTo>
                  <a:pt x="59" y="42"/>
                  <a:pt x="61" y="41"/>
                  <a:pt x="60" y="40"/>
                </a:cubicBezTo>
                <a:cubicBezTo>
                  <a:pt x="61" y="39"/>
                  <a:pt x="62" y="40"/>
                  <a:pt x="62" y="39"/>
                </a:cubicBezTo>
                <a:cubicBezTo>
                  <a:pt x="63" y="39"/>
                  <a:pt x="63" y="38"/>
                  <a:pt x="63" y="37"/>
                </a:cubicBezTo>
                <a:cubicBezTo>
                  <a:pt x="64" y="37"/>
                  <a:pt x="64" y="37"/>
                  <a:pt x="65" y="36"/>
                </a:cubicBezTo>
                <a:cubicBezTo>
                  <a:pt x="65" y="36"/>
                  <a:pt x="66" y="36"/>
                  <a:pt x="66" y="35"/>
                </a:cubicBezTo>
                <a:cubicBezTo>
                  <a:pt x="67" y="36"/>
                  <a:pt x="69" y="34"/>
                  <a:pt x="68" y="34"/>
                </a:cubicBezTo>
                <a:cubicBezTo>
                  <a:pt x="68" y="33"/>
                  <a:pt x="67" y="33"/>
                  <a:pt x="66" y="33"/>
                </a:cubicBezTo>
                <a:cubicBezTo>
                  <a:pt x="67" y="32"/>
                  <a:pt x="67" y="33"/>
                  <a:pt x="68" y="32"/>
                </a:cubicBezTo>
                <a:cubicBezTo>
                  <a:pt x="69" y="32"/>
                  <a:pt x="68" y="32"/>
                  <a:pt x="67" y="31"/>
                </a:cubicBezTo>
                <a:cubicBezTo>
                  <a:pt x="66" y="31"/>
                  <a:pt x="65" y="32"/>
                  <a:pt x="65" y="32"/>
                </a:cubicBezTo>
                <a:cubicBezTo>
                  <a:pt x="64" y="33"/>
                  <a:pt x="64" y="33"/>
                  <a:pt x="63" y="33"/>
                </a:cubicBezTo>
                <a:close/>
                <a:moveTo>
                  <a:pt x="76" y="75"/>
                </a:moveTo>
                <a:cubicBezTo>
                  <a:pt x="76" y="75"/>
                  <a:pt x="75" y="75"/>
                  <a:pt x="75" y="75"/>
                </a:cubicBezTo>
                <a:cubicBezTo>
                  <a:pt x="74" y="74"/>
                  <a:pt x="74" y="74"/>
                  <a:pt x="73" y="74"/>
                </a:cubicBezTo>
                <a:cubicBezTo>
                  <a:pt x="73" y="73"/>
                  <a:pt x="72" y="72"/>
                  <a:pt x="71" y="72"/>
                </a:cubicBezTo>
                <a:cubicBezTo>
                  <a:pt x="70" y="71"/>
                  <a:pt x="70" y="71"/>
                  <a:pt x="69" y="71"/>
                </a:cubicBezTo>
                <a:cubicBezTo>
                  <a:pt x="69" y="71"/>
                  <a:pt x="67" y="71"/>
                  <a:pt x="68" y="72"/>
                </a:cubicBezTo>
                <a:cubicBezTo>
                  <a:pt x="67" y="71"/>
                  <a:pt x="66" y="70"/>
                  <a:pt x="65" y="70"/>
                </a:cubicBezTo>
                <a:cubicBezTo>
                  <a:pt x="64" y="70"/>
                  <a:pt x="64" y="69"/>
                  <a:pt x="63" y="70"/>
                </a:cubicBezTo>
                <a:cubicBezTo>
                  <a:pt x="62" y="70"/>
                  <a:pt x="62" y="71"/>
                  <a:pt x="62" y="71"/>
                </a:cubicBezTo>
                <a:cubicBezTo>
                  <a:pt x="61" y="71"/>
                  <a:pt x="63" y="70"/>
                  <a:pt x="62" y="69"/>
                </a:cubicBezTo>
                <a:cubicBezTo>
                  <a:pt x="62" y="68"/>
                  <a:pt x="60" y="70"/>
                  <a:pt x="60" y="70"/>
                </a:cubicBezTo>
                <a:cubicBezTo>
                  <a:pt x="59" y="70"/>
                  <a:pt x="59" y="71"/>
                  <a:pt x="59" y="71"/>
                </a:cubicBezTo>
                <a:cubicBezTo>
                  <a:pt x="58" y="71"/>
                  <a:pt x="58" y="72"/>
                  <a:pt x="58" y="72"/>
                </a:cubicBezTo>
                <a:cubicBezTo>
                  <a:pt x="58" y="72"/>
                  <a:pt x="57" y="72"/>
                  <a:pt x="57" y="72"/>
                </a:cubicBezTo>
                <a:cubicBezTo>
                  <a:pt x="57" y="73"/>
                  <a:pt x="57" y="75"/>
                  <a:pt x="57" y="76"/>
                </a:cubicBezTo>
                <a:cubicBezTo>
                  <a:pt x="57" y="77"/>
                  <a:pt x="57" y="79"/>
                  <a:pt x="56" y="79"/>
                </a:cubicBezTo>
                <a:cubicBezTo>
                  <a:pt x="56" y="80"/>
                  <a:pt x="55" y="81"/>
                  <a:pt x="55" y="82"/>
                </a:cubicBezTo>
                <a:cubicBezTo>
                  <a:pt x="54" y="82"/>
                  <a:pt x="55" y="83"/>
                  <a:pt x="55" y="83"/>
                </a:cubicBezTo>
                <a:cubicBezTo>
                  <a:pt x="55" y="84"/>
                  <a:pt x="54" y="85"/>
                  <a:pt x="54" y="86"/>
                </a:cubicBezTo>
                <a:cubicBezTo>
                  <a:pt x="54" y="86"/>
                  <a:pt x="54" y="87"/>
                  <a:pt x="54" y="87"/>
                </a:cubicBezTo>
                <a:cubicBezTo>
                  <a:pt x="63" y="85"/>
                  <a:pt x="71" y="81"/>
                  <a:pt x="76" y="7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54">
            <a:extLst>
              <a:ext uri="{FF2B5EF4-FFF2-40B4-BE49-F238E27FC236}">
                <a16:creationId xmlns:a16="http://schemas.microsoft.com/office/drawing/2014/main" id="{59D27E79-AB82-4352-BD39-99F3275A494F}"/>
              </a:ext>
            </a:extLst>
          </p:cNvPr>
          <p:cNvSpPr>
            <a:spLocks noEditPoints="1"/>
          </p:cNvSpPr>
          <p:nvPr userDrawn="1"/>
        </p:nvSpPr>
        <p:spPr bwMode="auto">
          <a:xfrm>
            <a:off x="4286251" y="5114926"/>
            <a:ext cx="382588" cy="382588"/>
          </a:xfrm>
          <a:custGeom>
            <a:avLst/>
            <a:gdLst>
              <a:gd name="T0" fmla="*/ 20 w 102"/>
              <a:gd name="T1" fmla="*/ 100 h 102"/>
              <a:gd name="T2" fmla="*/ 15 w 102"/>
              <a:gd name="T3" fmla="*/ 102 h 102"/>
              <a:gd name="T4" fmla="*/ 9 w 102"/>
              <a:gd name="T5" fmla="*/ 100 h 102"/>
              <a:gd name="T6" fmla="*/ 2 w 102"/>
              <a:gd name="T7" fmla="*/ 93 h 102"/>
              <a:gd name="T8" fmla="*/ 0 w 102"/>
              <a:gd name="T9" fmla="*/ 88 h 102"/>
              <a:gd name="T10" fmla="*/ 2 w 102"/>
              <a:gd name="T11" fmla="*/ 82 h 102"/>
              <a:gd name="T12" fmla="*/ 45 w 102"/>
              <a:gd name="T13" fmla="*/ 39 h 102"/>
              <a:gd name="T14" fmla="*/ 63 w 102"/>
              <a:gd name="T15" fmla="*/ 57 h 102"/>
              <a:gd name="T16" fmla="*/ 20 w 102"/>
              <a:gd name="T17" fmla="*/ 100 h 102"/>
              <a:gd name="T18" fmla="*/ 19 w 102"/>
              <a:gd name="T19" fmla="*/ 80 h 102"/>
              <a:gd name="T20" fmla="*/ 15 w 102"/>
              <a:gd name="T21" fmla="*/ 84 h 102"/>
              <a:gd name="T22" fmla="*/ 19 w 102"/>
              <a:gd name="T23" fmla="*/ 88 h 102"/>
              <a:gd name="T24" fmla="*/ 23 w 102"/>
              <a:gd name="T25" fmla="*/ 84 h 102"/>
              <a:gd name="T26" fmla="*/ 19 w 102"/>
              <a:gd name="T27" fmla="*/ 80 h 102"/>
              <a:gd name="T28" fmla="*/ 101 w 102"/>
              <a:gd name="T29" fmla="*/ 37 h 102"/>
              <a:gd name="T30" fmla="*/ 75 w 102"/>
              <a:gd name="T31" fmla="*/ 56 h 102"/>
              <a:gd name="T32" fmla="*/ 47 w 102"/>
              <a:gd name="T33" fmla="*/ 28 h 102"/>
              <a:gd name="T34" fmla="*/ 75 w 102"/>
              <a:gd name="T35" fmla="*/ 0 h 102"/>
              <a:gd name="T36" fmla="*/ 89 w 102"/>
              <a:gd name="T37" fmla="*/ 4 h 102"/>
              <a:gd name="T38" fmla="*/ 90 w 102"/>
              <a:gd name="T39" fmla="*/ 5 h 102"/>
              <a:gd name="T40" fmla="*/ 89 w 102"/>
              <a:gd name="T41" fmla="*/ 7 h 102"/>
              <a:gd name="T42" fmla="*/ 71 w 102"/>
              <a:gd name="T43" fmla="*/ 18 h 102"/>
              <a:gd name="T44" fmla="*/ 71 w 102"/>
              <a:gd name="T45" fmla="*/ 32 h 102"/>
              <a:gd name="T46" fmla="*/ 83 w 102"/>
              <a:gd name="T47" fmla="*/ 38 h 102"/>
              <a:gd name="T48" fmla="*/ 100 w 102"/>
              <a:gd name="T49" fmla="*/ 28 h 102"/>
              <a:gd name="T50" fmla="*/ 102 w 102"/>
              <a:gd name="T51" fmla="*/ 30 h 102"/>
              <a:gd name="T52" fmla="*/ 101 w 102"/>
              <a:gd name="T53" fmla="*/ 3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02">
                <a:moveTo>
                  <a:pt x="20" y="100"/>
                </a:moveTo>
                <a:cubicBezTo>
                  <a:pt x="19" y="101"/>
                  <a:pt x="17" y="102"/>
                  <a:pt x="15" y="102"/>
                </a:cubicBezTo>
                <a:cubicBezTo>
                  <a:pt x="12" y="102"/>
                  <a:pt x="10" y="101"/>
                  <a:pt x="9" y="100"/>
                </a:cubicBezTo>
                <a:cubicBezTo>
                  <a:pt x="2" y="93"/>
                  <a:pt x="2" y="93"/>
                  <a:pt x="2" y="93"/>
                </a:cubicBezTo>
                <a:cubicBezTo>
                  <a:pt x="1" y="92"/>
                  <a:pt x="0" y="90"/>
                  <a:pt x="0" y="88"/>
                </a:cubicBezTo>
                <a:cubicBezTo>
                  <a:pt x="0" y="85"/>
                  <a:pt x="1" y="83"/>
                  <a:pt x="2" y="82"/>
                </a:cubicBezTo>
                <a:cubicBezTo>
                  <a:pt x="45" y="39"/>
                  <a:pt x="45" y="39"/>
                  <a:pt x="45" y="39"/>
                </a:cubicBezTo>
                <a:cubicBezTo>
                  <a:pt x="48" y="48"/>
                  <a:pt x="55" y="54"/>
                  <a:pt x="63" y="57"/>
                </a:cubicBezTo>
                <a:lnTo>
                  <a:pt x="20" y="100"/>
                </a:lnTo>
                <a:close/>
                <a:moveTo>
                  <a:pt x="19" y="80"/>
                </a:moveTo>
                <a:cubicBezTo>
                  <a:pt x="16" y="80"/>
                  <a:pt x="15" y="81"/>
                  <a:pt x="15" y="84"/>
                </a:cubicBezTo>
                <a:cubicBezTo>
                  <a:pt x="15" y="86"/>
                  <a:pt x="16" y="88"/>
                  <a:pt x="19" y="88"/>
                </a:cubicBezTo>
                <a:cubicBezTo>
                  <a:pt x="21" y="88"/>
                  <a:pt x="23" y="86"/>
                  <a:pt x="23" y="84"/>
                </a:cubicBezTo>
                <a:cubicBezTo>
                  <a:pt x="23" y="81"/>
                  <a:pt x="21" y="80"/>
                  <a:pt x="19" y="80"/>
                </a:cubicBezTo>
                <a:close/>
                <a:moveTo>
                  <a:pt x="101" y="37"/>
                </a:moveTo>
                <a:cubicBezTo>
                  <a:pt x="97" y="48"/>
                  <a:pt x="86" y="56"/>
                  <a:pt x="75" y="56"/>
                </a:cubicBezTo>
                <a:cubicBezTo>
                  <a:pt x="59" y="56"/>
                  <a:pt x="47" y="43"/>
                  <a:pt x="47" y="28"/>
                </a:cubicBezTo>
                <a:cubicBezTo>
                  <a:pt x="47" y="12"/>
                  <a:pt x="59" y="0"/>
                  <a:pt x="75" y="0"/>
                </a:cubicBezTo>
                <a:cubicBezTo>
                  <a:pt x="79" y="0"/>
                  <a:pt x="85" y="1"/>
                  <a:pt x="89" y="4"/>
                </a:cubicBezTo>
                <a:cubicBezTo>
                  <a:pt x="89" y="4"/>
                  <a:pt x="90" y="5"/>
                  <a:pt x="90" y="5"/>
                </a:cubicBezTo>
                <a:cubicBezTo>
                  <a:pt x="90" y="6"/>
                  <a:pt x="89" y="7"/>
                  <a:pt x="89" y="7"/>
                </a:cubicBezTo>
                <a:cubicBezTo>
                  <a:pt x="71" y="18"/>
                  <a:pt x="71" y="18"/>
                  <a:pt x="71" y="18"/>
                </a:cubicBezTo>
                <a:cubicBezTo>
                  <a:pt x="71" y="32"/>
                  <a:pt x="71" y="32"/>
                  <a:pt x="71" y="32"/>
                </a:cubicBezTo>
                <a:cubicBezTo>
                  <a:pt x="83" y="38"/>
                  <a:pt x="83" y="38"/>
                  <a:pt x="83" y="38"/>
                </a:cubicBezTo>
                <a:cubicBezTo>
                  <a:pt x="85" y="37"/>
                  <a:pt x="99" y="28"/>
                  <a:pt x="100" y="28"/>
                </a:cubicBezTo>
                <a:cubicBezTo>
                  <a:pt x="102" y="28"/>
                  <a:pt x="102" y="29"/>
                  <a:pt x="102" y="30"/>
                </a:cubicBezTo>
                <a:cubicBezTo>
                  <a:pt x="102" y="32"/>
                  <a:pt x="102" y="35"/>
                  <a:pt x="101" y="37"/>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55">
            <a:extLst>
              <a:ext uri="{FF2B5EF4-FFF2-40B4-BE49-F238E27FC236}">
                <a16:creationId xmlns:a16="http://schemas.microsoft.com/office/drawing/2014/main" id="{71104C49-C53B-4273-9DA7-B3B5DEA7DCC8}"/>
              </a:ext>
            </a:extLst>
          </p:cNvPr>
          <p:cNvSpPr>
            <a:spLocks noEditPoints="1"/>
          </p:cNvSpPr>
          <p:nvPr userDrawn="1"/>
        </p:nvSpPr>
        <p:spPr bwMode="auto">
          <a:xfrm>
            <a:off x="4910138" y="5114926"/>
            <a:ext cx="420688" cy="330200"/>
          </a:xfrm>
          <a:custGeom>
            <a:avLst/>
            <a:gdLst>
              <a:gd name="T0" fmla="*/ 112 w 112"/>
              <a:gd name="T1" fmla="*/ 20 h 88"/>
              <a:gd name="T2" fmla="*/ 108 w 112"/>
              <a:gd name="T3" fmla="*/ 24 h 88"/>
              <a:gd name="T4" fmla="*/ 4 w 112"/>
              <a:gd name="T5" fmla="*/ 24 h 88"/>
              <a:gd name="T6" fmla="*/ 0 w 112"/>
              <a:gd name="T7" fmla="*/ 20 h 88"/>
              <a:gd name="T8" fmla="*/ 0 w 112"/>
              <a:gd name="T9" fmla="*/ 4 h 88"/>
              <a:gd name="T10" fmla="*/ 4 w 112"/>
              <a:gd name="T11" fmla="*/ 0 h 88"/>
              <a:gd name="T12" fmla="*/ 108 w 112"/>
              <a:gd name="T13" fmla="*/ 0 h 88"/>
              <a:gd name="T14" fmla="*/ 112 w 112"/>
              <a:gd name="T15" fmla="*/ 4 h 88"/>
              <a:gd name="T16" fmla="*/ 112 w 112"/>
              <a:gd name="T17" fmla="*/ 20 h 88"/>
              <a:gd name="T18" fmla="*/ 112 w 112"/>
              <a:gd name="T19" fmla="*/ 52 h 88"/>
              <a:gd name="T20" fmla="*/ 108 w 112"/>
              <a:gd name="T21" fmla="*/ 56 h 88"/>
              <a:gd name="T22" fmla="*/ 4 w 112"/>
              <a:gd name="T23" fmla="*/ 56 h 88"/>
              <a:gd name="T24" fmla="*/ 0 w 112"/>
              <a:gd name="T25" fmla="*/ 52 h 88"/>
              <a:gd name="T26" fmla="*/ 0 w 112"/>
              <a:gd name="T27" fmla="*/ 36 h 88"/>
              <a:gd name="T28" fmla="*/ 4 w 112"/>
              <a:gd name="T29" fmla="*/ 32 h 88"/>
              <a:gd name="T30" fmla="*/ 108 w 112"/>
              <a:gd name="T31" fmla="*/ 32 h 88"/>
              <a:gd name="T32" fmla="*/ 112 w 112"/>
              <a:gd name="T33" fmla="*/ 36 h 88"/>
              <a:gd name="T34" fmla="*/ 112 w 112"/>
              <a:gd name="T35" fmla="*/ 52 h 88"/>
              <a:gd name="T36" fmla="*/ 112 w 112"/>
              <a:gd name="T37" fmla="*/ 84 h 88"/>
              <a:gd name="T38" fmla="*/ 108 w 112"/>
              <a:gd name="T39" fmla="*/ 88 h 88"/>
              <a:gd name="T40" fmla="*/ 4 w 112"/>
              <a:gd name="T41" fmla="*/ 88 h 88"/>
              <a:gd name="T42" fmla="*/ 0 w 112"/>
              <a:gd name="T43" fmla="*/ 84 h 88"/>
              <a:gd name="T44" fmla="*/ 0 w 112"/>
              <a:gd name="T45" fmla="*/ 68 h 88"/>
              <a:gd name="T46" fmla="*/ 4 w 112"/>
              <a:gd name="T47" fmla="*/ 64 h 88"/>
              <a:gd name="T48" fmla="*/ 108 w 112"/>
              <a:gd name="T49" fmla="*/ 64 h 88"/>
              <a:gd name="T50" fmla="*/ 112 w 112"/>
              <a:gd name="T51" fmla="*/ 68 h 88"/>
              <a:gd name="T52" fmla="*/ 112 w 112"/>
              <a:gd name="T53" fmla="*/ 84 h 88"/>
              <a:gd name="T54" fmla="*/ 104 w 112"/>
              <a:gd name="T55" fmla="*/ 48 h 88"/>
              <a:gd name="T56" fmla="*/ 104 w 112"/>
              <a:gd name="T57" fmla="*/ 40 h 88"/>
              <a:gd name="T58" fmla="*/ 40 w 112"/>
              <a:gd name="T59" fmla="*/ 40 h 88"/>
              <a:gd name="T60" fmla="*/ 40 w 112"/>
              <a:gd name="T61" fmla="*/ 48 h 88"/>
              <a:gd name="T62" fmla="*/ 104 w 112"/>
              <a:gd name="T63" fmla="*/ 48 h 88"/>
              <a:gd name="T64" fmla="*/ 104 w 112"/>
              <a:gd name="T65" fmla="*/ 80 h 88"/>
              <a:gd name="T66" fmla="*/ 104 w 112"/>
              <a:gd name="T67" fmla="*/ 72 h 88"/>
              <a:gd name="T68" fmla="*/ 64 w 112"/>
              <a:gd name="T69" fmla="*/ 72 h 88"/>
              <a:gd name="T70" fmla="*/ 64 w 112"/>
              <a:gd name="T71" fmla="*/ 80 h 88"/>
              <a:gd name="T72" fmla="*/ 104 w 112"/>
              <a:gd name="T73" fmla="*/ 80 h 88"/>
              <a:gd name="T74" fmla="*/ 104 w 112"/>
              <a:gd name="T75" fmla="*/ 16 h 88"/>
              <a:gd name="T76" fmla="*/ 104 w 112"/>
              <a:gd name="T77" fmla="*/ 8 h 88"/>
              <a:gd name="T78" fmla="*/ 80 w 112"/>
              <a:gd name="T79" fmla="*/ 8 h 88"/>
              <a:gd name="T80" fmla="*/ 80 w 112"/>
              <a:gd name="T81" fmla="*/ 16 h 88"/>
              <a:gd name="T82" fmla="*/ 104 w 112"/>
              <a:gd name="T83" fmla="*/ 1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88">
                <a:moveTo>
                  <a:pt x="112" y="20"/>
                </a:moveTo>
                <a:cubicBezTo>
                  <a:pt x="112" y="22"/>
                  <a:pt x="110" y="24"/>
                  <a:pt x="108" y="24"/>
                </a:cubicBezTo>
                <a:cubicBezTo>
                  <a:pt x="4" y="24"/>
                  <a:pt x="4" y="24"/>
                  <a:pt x="4" y="24"/>
                </a:cubicBezTo>
                <a:cubicBezTo>
                  <a:pt x="2" y="24"/>
                  <a:pt x="0" y="22"/>
                  <a:pt x="0" y="20"/>
                </a:cubicBezTo>
                <a:cubicBezTo>
                  <a:pt x="0" y="4"/>
                  <a:pt x="0" y="4"/>
                  <a:pt x="0" y="4"/>
                </a:cubicBezTo>
                <a:cubicBezTo>
                  <a:pt x="0" y="1"/>
                  <a:pt x="2" y="0"/>
                  <a:pt x="4" y="0"/>
                </a:cubicBezTo>
                <a:cubicBezTo>
                  <a:pt x="108" y="0"/>
                  <a:pt x="108" y="0"/>
                  <a:pt x="108" y="0"/>
                </a:cubicBezTo>
                <a:cubicBezTo>
                  <a:pt x="110" y="0"/>
                  <a:pt x="112" y="1"/>
                  <a:pt x="112" y="4"/>
                </a:cubicBezTo>
                <a:lnTo>
                  <a:pt x="112" y="20"/>
                </a:lnTo>
                <a:close/>
                <a:moveTo>
                  <a:pt x="112" y="52"/>
                </a:moveTo>
                <a:cubicBezTo>
                  <a:pt x="112" y="54"/>
                  <a:pt x="110" y="56"/>
                  <a:pt x="108" y="56"/>
                </a:cubicBezTo>
                <a:cubicBezTo>
                  <a:pt x="4" y="56"/>
                  <a:pt x="4" y="56"/>
                  <a:pt x="4" y="56"/>
                </a:cubicBezTo>
                <a:cubicBezTo>
                  <a:pt x="2" y="56"/>
                  <a:pt x="0" y="54"/>
                  <a:pt x="0" y="52"/>
                </a:cubicBezTo>
                <a:cubicBezTo>
                  <a:pt x="0" y="36"/>
                  <a:pt x="0" y="36"/>
                  <a:pt x="0" y="36"/>
                </a:cubicBezTo>
                <a:cubicBezTo>
                  <a:pt x="0" y="33"/>
                  <a:pt x="2" y="32"/>
                  <a:pt x="4" y="32"/>
                </a:cubicBezTo>
                <a:cubicBezTo>
                  <a:pt x="108" y="32"/>
                  <a:pt x="108" y="32"/>
                  <a:pt x="108" y="32"/>
                </a:cubicBezTo>
                <a:cubicBezTo>
                  <a:pt x="110" y="32"/>
                  <a:pt x="112" y="33"/>
                  <a:pt x="112" y="36"/>
                </a:cubicBezTo>
                <a:lnTo>
                  <a:pt x="112" y="52"/>
                </a:lnTo>
                <a:close/>
                <a:moveTo>
                  <a:pt x="112" y="84"/>
                </a:moveTo>
                <a:cubicBezTo>
                  <a:pt x="112" y="86"/>
                  <a:pt x="110" y="88"/>
                  <a:pt x="108" y="88"/>
                </a:cubicBezTo>
                <a:cubicBezTo>
                  <a:pt x="4" y="88"/>
                  <a:pt x="4" y="88"/>
                  <a:pt x="4" y="88"/>
                </a:cubicBezTo>
                <a:cubicBezTo>
                  <a:pt x="2" y="88"/>
                  <a:pt x="0" y="86"/>
                  <a:pt x="0" y="84"/>
                </a:cubicBezTo>
                <a:cubicBezTo>
                  <a:pt x="0" y="68"/>
                  <a:pt x="0" y="68"/>
                  <a:pt x="0" y="68"/>
                </a:cubicBezTo>
                <a:cubicBezTo>
                  <a:pt x="0" y="65"/>
                  <a:pt x="2" y="64"/>
                  <a:pt x="4" y="64"/>
                </a:cubicBezTo>
                <a:cubicBezTo>
                  <a:pt x="108" y="64"/>
                  <a:pt x="108" y="64"/>
                  <a:pt x="108" y="64"/>
                </a:cubicBezTo>
                <a:cubicBezTo>
                  <a:pt x="110" y="64"/>
                  <a:pt x="112" y="65"/>
                  <a:pt x="112" y="68"/>
                </a:cubicBezTo>
                <a:lnTo>
                  <a:pt x="112" y="84"/>
                </a:lnTo>
                <a:close/>
                <a:moveTo>
                  <a:pt x="104" y="48"/>
                </a:moveTo>
                <a:cubicBezTo>
                  <a:pt x="104" y="40"/>
                  <a:pt x="104" y="40"/>
                  <a:pt x="104" y="40"/>
                </a:cubicBezTo>
                <a:cubicBezTo>
                  <a:pt x="40" y="40"/>
                  <a:pt x="40" y="40"/>
                  <a:pt x="40" y="40"/>
                </a:cubicBezTo>
                <a:cubicBezTo>
                  <a:pt x="40" y="48"/>
                  <a:pt x="40" y="48"/>
                  <a:pt x="40" y="48"/>
                </a:cubicBezTo>
                <a:lnTo>
                  <a:pt x="104" y="48"/>
                </a:lnTo>
                <a:close/>
                <a:moveTo>
                  <a:pt x="104" y="80"/>
                </a:moveTo>
                <a:cubicBezTo>
                  <a:pt x="104" y="72"/>
                  <a:pt x="104" y="72"/>
                  <a:pt x="104" y="72"/>
                </a:cubicBezTo>
                <a:cubicBezTo>
                  <a:pt x="64" y="72"/>
                  <a:pt x="64" y="72"/>
                  <a:pt x="64" y="72"/>
                </a:cubicBezTo>
                <a:cubicBezTo>
                  <a:pt x="64" y="80"/>
                  <a:pt x="64" y="80"/>
                  <a:pt x="64" y="80"/>
                </a:cubicBezTo>
                <a:lnTo>
                  <a:pt x="104" y="80"/>
                </a:lnTo>
                <a:close/>
                <a:moveTo>
                  <a:pt x="104" y="16"/>
                </a:moveTo>
                <a:cubicBezTo>
                  <a:pt x="104" y="8"/>
                  <a:pt x="104" y="8"/>
                  <a:pt x="104" y="8"/>
                </a:cubicBezTo>
                <a:cubicBezTo>
                  <a:pt x="80" y="8"/>
                  <a:pt x="80" y="8"/>
                  <a:pt x="80" y="8"/>
                </a:cubicBezTo>
                <a:cubicBezTo>
                  <a:pt x="80" y="16"/>
                  <a:pt x="80" y="16"/>
                  <a:pt x="80" y="16"/>
                </a:cubicBezTo>
                <a:lnTo>
                  <a:pt x="104" y="16"/>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156">
            <a:extLst>
              <a:ext uri="{FF2B5EF4-FFF2-40B4-BE49-F238E27FC236}">
                <a16:creationId xmlns:a16="http://schemas.microsoft.com/office/drawing/2014/main" id="{329EAA3F-6733-4FD4-8ABD-12AB10A9F8DB}"/>
              </a:ext>
            </a:extLst>
          </p:cNvPr>
          <p:cNvSpPr>
            <a:spLocks/>
          </p:cNvSpPr>
          <p:nvPr userDrawn="1"/>
        </p:nvSpPr>
        <p:spPr bwMode="auto">
          <a:xfrm>
            <a:off x="5600701" y="5145088"/>
            <a:ext cx="330200" cy="330200"/>
          </a:xfrm>
          <a:custGeom>
            <a:avLst/>
            <a:gdLst>
              <a:gd name="T0" fmla="*/ 87 w 88"/>
              <a:gd name="T1" fmla="*/ 6 h 88"/>
              <a:gd name="T2" fmla="*/ 56 w 88"/>
              <a:gd name="T3" fmla="*/ 37 h 88"/>
              <a:gd name="T4" fmla="*/ 56 w 88"/>
              <a:gd name="T5" fmla="*/ 84 h 88"/>
              <a:gd name="T6" fmla="*/ 54 w 88"/>
              <a:gd name="T7" fmla="*/ 87 h 88"/>
              <a:gd name="T8" fmla="*/ 52 w 88"/>
              <a:gd name="T9" fmla="*/ 88 h 88"/>
              <a:gd name="T10" fmla="*/ 49 w 88"/>
              <a:gd name="T11" fmla="*/ 86 h 88"/>
              <a:gd name="T12" fmla="*/ 33 w 88"/>
              <a:gd name="T13" fmla="*/ 70 h 88"/>
              <a:gd name="T14" fmla="*/ 32 w 88"/>
              <a:gd name="T15" fmla="*/ 68 h 88"/>
              <a:gd name="T16" fmla="*/ 32 w 88"/>
              <a:gd name="T17" fmla="*/ 37 h 88"/>
              <a:gd name="T18" fmla="*/ 1 w 88"/>
              <a:gd name="T19" fmla="*/ 6 h 88"/>
              <a:gd name="T20" fmla="*/ 1 w 88"/>
              <a:gd name="T21" fmla="*/ 2 h 88"/>
              <a:gd name="T22" fmla="*/ 4 w 88"/>
              <a:gd name="T23" fmla="*/ 0 h 88"/>
              <a:gd name="T24" fmla="*/ 84 w 88"/>
              <a:gd name="T25" fmla="*/ 0 h 88"/>
              <a:gd name="T26" fmla="*/ 88 w 88"/>
              <a:gd name="T27" fmla="*/ 2 h 88"/>
              <a:gd name="T28" fmla="*/ 87 w 88"/>
              <a:gd name="T29" fmla="*/ 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8" h="88">
                <a:moveTo>
                  <a:pt x="87" y="6"/>
                </a:moveTo>
                <a:cubicBezTo>
                  <a:pt x="56" y="37"/>
                  <a:pt x="56" y="37"/>
                  <a:pt x="56" y="37"/>
                </a:cubicBezTo>
                <a:cubicBezTo>
                  <a:pt x="56" y="84"/>
                  <a:pt x="56" y="84"/>
                  <a:pt x="56" y="84"/>
                </a:cubicBezTo>
                <a:cubicBezTo>
                  <a:pt x="56" y="85"/>
                  <a:pt x="55" y="87"/>
                  <a:pt x="54" y="87"/>
                </a:cubicBezTo>
                <a:cubicBezTo>
                  <a:pt x="53" y="87"/>
                  <a:pt x="53" y="88"/>
                  <a:pt x="52" y="88"/>
                </a:cubicBezTo>
                <a:cubicBezTo>
                  <a:pt x="51" y="88"/>
                  <a:pt x="50" y="87"/>
                  <a:pt x="49" y="86"/>
                </a:cubicBezTo>
                <a:cubicBezTo>
                  <a:pt x="33" y="70"/>
                  <a:pt x="33" y="70"/>
                  <a:pt x="33" y="70"/>
                </a:cubicBezTo>
                <a:cubicBezTo>
                  <a:pt x="33" y="70"/>
                  <a:pt x="32" y="69"/>
                  <a:pt x="32" y="68"/>
                </a:cubicBezTo>
                <a:cubicBezTo>
                  <a:pt x="32" y="37"/>
                  <a:pt x="32" y="37"/>
                  <a:pt x="32" y="37"/>
                </a:cubicBezTo>
                <a:cubicBezTo>
                  <a:pt x="1" y="6"/>
                  <a:pt x="1" y="6"/>
                  <a:pt x="1" y="6"/>
                </a:cubicBezTo>
                <a:cubicBezTo>
                  <a:pt x="0" y="5"/>
                  <a:pt x="0" y="4"/>
                  <a:pt x="1" y="2"/>
                </a:cubicBezTo>
                <a:cubicBezTo>
                  <a:pt x="1" y="1"/>
                  <a:pt x="3" y="0"/>
                  <a:pt x="4" y="0"/>
                </a:cubicBezTo>
                <a:cubicBezTo>
                  <a:pt x="84" y="0"/>
                  <a:pt x="84" y="0"/>
                  <a:pt x="84" y="0"/>
                </a:cubicBezTo>
                <a:cubicBezTo>
                  <a:pt x="86" y="0"/>
                  <a:pt x="87" y="1"/>
                  <a:pt x="88" y="2"/>
                </a:cubicBezTo>
                <a:cubicBezTo>
                  <a:pt x="88" y="4"/>
                  <a:pt x="88" y="5"/>
                  <a:pt x="87" y="6"/>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157">
            <a:extLst>
              <a:ext uri="{FF2B5EF4-FFF2-40B4-BE49-F238E27FC236}">
                <a16:creationId xmlns:a16="http://schemas.microsoft.com/office/drawing/2014/main" id="{64E1AE45-2842-4E7A-8022-B0370758B278}"/>
              </a:ext>
            </a:extLst>
          </p:cNvPr>
          <p:cNvSpPr>
            <a:spLocks noEditPoints="1"/>
          </p:cNvSpPr>
          <p:nvPr userDrawn="1"/>
        </p:nvSpPr>
        <p:spPr bwMode="auto">
          <a:xfrm>
            <a:off x="6200776" y="5084763"/>
            <a:ext cx="420688" cy="360363"/>
          </a:xfrm>
          <a:custGeom>
            <a:avLst/>
            <a:gdLst>
              <a:gd name="T0" fmla="*/ 112 w 112"/>
              <a:gd name="T1" fmla="*/ 50 h 96"/>
              <a:gd name="T2" fmla="*/ 0 w 112"/>
              <a:gd name="T3" fmla="*/ 50 h 96"/>
              <a:gd name="T4" fmla="*/ 0 w 112"/>
              <a:gd name="T5" fmla="*/ 26 h 96"/>
              <a:gd name="T6" fmla="*/ 10 w 112"/>
              <a:gd name="T7" fmla="*/ 16 h 96"/>
              <a:gd name="T8" fmla="*/ 32 w 112"/>
              <a:gd name="T9" fmla="*/ 16 h 96"/>
              <a:gd name="T10" fmla="*/ 32 w 112"/>
              <a:gd name="T11" fmla="*/ 6 h 96"/>
              <a:gd name="T12" fmla="*/ 38 w 112"/>
              <a:gd name="T13" fmla="*/ 0 h 96"/>
              <a:gd name="T14" fmla="*/ 74 w 112"/>
              <a:gd name="T15" fmla="*/ 0 h 96"/>
              <a:gd name="T16" fmla="*/ 80 w 112"/>
              <a:gd name="T17" fmla="*/ 6 h 96"/>
              <a:gd name="T18" fmla="*/ 80 w 112"/>
              <a:gd name="T19" fmla="*/ 16 h 96"/>
              <a:gd name="T20" fmla="*/ 102 w 112"/>
              <a:gd name="T21" fmla="*/ 16 h 96"/>
              <a:gd name="T22" fmla="*/ 112 w 112"/>
              <a:gd name="T23" fmla="*/ 26 h 96"/>
              <a:gd name="T24" fmla="*/ 112 w 112"/>
              <a:gd name="T25" fmla="*/ 50 h 96"/>
              <a:gd name="T26" fmla="*/ 112 w 112"/>
              <a:gd name="T27" fmla="*/ 86 h 96"/>
              <a:gd name="T28" fmla="*/ 102 w 112"/>
              <a:gd name="T29" fmla="*/ 96 h 96"/>
              <a:gd name="T30" fmla="*/ 10 w 112"/>
              <a:gd name="T31" fmla="*/ 96 h 96"/>
              <a:gd name="T32" fmla="*/ 0 w 112"/>
              <a:gd name="T33" fmla="*/ 86 h 96"/>
              <a:gd name="T34" fmla="*/ 0 w 112"/>
              <a:gd name="T35" fmla="*/ 56 h 96"/>
              <a:gd name="T36" fmla="*/ 42 w 112"/>
              <a:gd name="T37" fmla="*/ 56 h 96"/>
              <a:gd name="T38" fmla="*/ 42 w 112"/>
              <a:gd name="T39" fmla="*/ 66 h 96"/>
              <a:gd name="T40" fmla="*/ 46 w 112"/>
              <a:gd name="T41" fmla="*/ 70 h 96"/>
              <a:gd name="T42" fmla="*/ 66 w 112"/>
              <a:gd name="T43" fmla="*/ 70 h 96"/>
              <a:gd name="T44" fmla="*/ 70 w 112"/>
              <a:gd name="T45" fmla="*/ 66 h 96"/>
              <a:gd name="T46" fmla="*/ 70 w 112"/>
              <a:gd name="T47" fmla="*/ 56 h 96"/>
              <a:gd name="T48" fmla="*/ 112 w 112"/>
              <a:gd name="T49" fmla="*/ 56 h 96"/>
              <a:gd name="T50" fmla="*/ 112 w 112"/>
              <a:gd name="T51" fmla="*/ 86 h 96"/>
              <a:gd name="T52" fmla="*/ 72 w 112"/>
              <a:gd name="T53" fmla="*/ 16 h 96"/>
              <a:gd name="T54" fmla="*/ 72 w 112"/>
              <a:gd name="T55" fmla="*/ 8 h 96"/>
              <a:gd name="T56" fmla="*/ 40 w 112"/>
              <a:gd name="T57" fmla="*/ 8 h 96"/>
              <a:gd name="T58" fmla="*/ 40 w 112"/>
              <a:gd name="T59" fmla="*/ 16 h 96"/>
              <a:gd name="T60" fmla="*/ 72 w 112"/>
              <a:gd name="T61" fmla="*/ 16 h 96"/>
              <a:gd name="T62" fmla="*/ 64 w 112"/>
              <a:gd name="T63" fmla="*/ 64 h 96"/>
              <a:gd name="T64" fmla="*/ 48 w 112"/>
              <a:gd name="T65" fmla="*/ 64 h 96"/>
              <a:gd name="T66" fmla="*/ 48 w 112"/>
              <a:gd name="T67" fmla="*/ 56 h 96"/>
              <a:gd name="T68" fmla="*/ 64 w 112"/>
              <a:gd name="T69" fmla="*/ 56 h 96"/>
              <a:gd name="T70" fmla="*/ 64 w 112"/>
              <a:gd name="T71" fmla="*/ 6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2" h="96">
                <a:moveTo>
                  <a:pt x="112" y="50"/>
                </a:moveTo>
                <a:cubicBezTo>
                  <a:pt x="0" y="50"/>
                  <a:pt x="0" y="50"/>
                  <a:pt x="0" y="50"/>
                </a:cubicBezTo>
                <a:cubicBezTo>
                  <a:pt x="0" y="26"/>
                  <a:pt x="0" y="26"/>
                  <a:pt x="0" y="26"/>
                </a:cubicBezTo>
                <a:cubicBezTo>
                  <a:pt x="0" y="20"/>
                  <a:pt x="5" y="16"/>
                  <a:pt x="10" y="16"/>
                </a:cubicBezTo>
                <a:cubicBezTo>
                  <a:pt x="32" y="16"/>
                  <a:pt x="32" y="16"/>
                  <a:pt x="32" y="16"/>
                </a:cubicBezTo>
                <a:cubicBezTo>
                  <a:pt x="32" y="6"/>
                  <a:pt x="32" y="6"/>
                  <a:pt x="32" y="6"/>
                </a:cubicBezTo>
                <a:cubicBezTo>
                  <a:pt x="32" y="2"/>
                  <a:pt x="35" y="0"/>
                  <a:pt x="38" y="0"/>
                </a:cubicBezTo>
                <a:cubicBezTo>
                  <a:pt x="74" y="0"/>
                  <a:pt x="74" y="0"/>
                  <a:pt x="74" y="0"/>
                </a:cubicBezTo>
                <a:cubicBezTo>
                  <a:pt x="77" y="0"/>
                  <a:pt x="80" y="2"/>
                  <a:pt x="80" y="6"/>
                </a:cubicBezTo>
                <a:cubicBezTo>
                  <a:pt x="80" y="16"/>
                  <a:pt x="80" y="16"/>
                  <a:pt x="80" y="16"/>
                </a:cubicBezTo>
                <a:cubicBezTo>
                  <a:pt x="102" y="16"/>
                  <a:pt x="102" y="16"/>
                  <a:pt x="102" y="16"/>
                </a:cubicBezTo>
                <a:cubicBezTo>
                  <a:pt x="108" y="16"/>
                  <a:pt x="112" y="20"/>
                  <a:pt x="112" y="26"/>
                </a:cubicBezTo>
                <a:lnTo>
                  <a:pt x="112" y="50"/>
                </a:lnTo>
                <a:close/>
                <a:moveTo>
                  <a:pt x="112" y="86"/>
                </a:moveTo>
                <a:cubicBezTo>
                  <a:pt x="112" y="91"/>
                  <a:pt x="108" y="96"/>
                  <a:pt x="102" y="96"/>
                </a:cubicBezTo>
                <a:cubicBezTo>
                  <a:pt x="10" y="96"/>
                  <a:pt x="10" y="96"/>
                  <a:pt x="10" y="96"/>
                </a:cubicBezTo>
                <a:cubicBezTo>
                  <a:pt x="5" y="96"/>
                  <a:pt x="0" y="91"/>
                  <a:pt x="0" y="86"/>
                </a:cubicBezTo>
                <a:cubicBezTo>
                  <a:pt x="0" y="56"/>
                  <a:pt x="0" y="56"/>
                  <a:pt x="0" y="56"/>
                </a:cubicBezTo>
                <a:cubicBezTo>
                  <a:pt x="42" y="56"/>
                  <a:pt x="42" y="56"/>
                  <a:pt x="42" y="56"/>
                </a:cubicBezTo>
                <a:cubicBezTo>
                  <a:pt x="42" y="66"/>
                  <a:pt x="42" y="66"/>
                  <a:pt x="42" y="66"/>
                </a:cubicBezTo>
                <a:cubicBezTo>
                  <a:pt x="42" y="68"/>
                  <a:pt x="44" y="70"/>
                  <a:pt x="46" y="70"/>
                </a:cubicBezTo>
                <a:cubicBezTo>
                  <a:pt x="66" y="70"/>
                  <a:pt x="66" y="70"/>
                  <a:pt x="66" y="70"/>
                </a:cubicBezTo>
                <a:cubicBezTo>
                  <a:pt x="68" y="70"/>
                  <a:pt x="70" y="68"/>
                  <a:pt x="70" y="66"/>
                </a:cubicBezTo>
                <a:cubicBezTo>
                  <a:pt x="70" y="56"/>
                  <a:pt x="70" y="56"/>
                  <a:pt x="70" y="56"/>
                </a:cubicBezTo>
                <a:cubicBezTo>
                  <a:pt x="112" y="56"/>
                  <a:pt x="112" y="56"/>
                  <a:pt x="112" y="56"/>
                </a:cubicBezTo>
                <a:lnTo>
                  <a:pt x="112" y="86"/>
                </a:lnTo>
                <a:close/>
                <a:moveTo>
                  <a:pt x="72" y="16"/>
                </a:moveTo>
                <a:cubicBezTo>
                  <a:pt x="72" y="8"/>
                  <a:pt x="72" y="8"/>
                  <a:pt x="72" y="8"/>
                </a:cubicBezTo>
                <a:cubicBezTo>
                  <a:pt x="40" y="8"/>
                  <a:pt x="40" y="8"/>
                  <a:pt x="40" y="8"/>
                </a:cubicBezTo>
                <a:cubicBezTo>
                  <a:pt x="40" y="16"/>
                  <a:pt x="40" y="16"/>
                  <a:pt x="40" y="16"/>
                </a:cubicBezTo>
                <a:lnTo>
                  <a:pt x="72" y="16"/>
                </a:lnTo>
                <a:close/>
                <a:moveTo>
                  <a:pt x="64" y="64"/>
                </a:moveTo>
                <a:cubicBezTo>
                  <a:pt x="48" y="64"/>
                  <a:pt x="48" y="64"/>
                  <a:pt x="48" y="64"/>
                </a:cubicBezTo>
                <a:cubicBezTo>
                  <a:pt x="48" y="56"/>
                  <a:pt x="48" y="56"/>
                  <a:pt x="48" y="56"/>
                </a:cubicBezTo>
                <a:cubicBezTo>
                  <a:pt x="64" y="56"/>
                  <a:pt x="64" y="56"/>
                  <a:pt x="64" y="56"/>
                </a:cubicBezTo>
                <a:lnTo>
                  <a:pt x="64" y="6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58">
            <a:extLst>
              <a:ext uri="{FF2B5EF4-FFF2-40B4-BE49-F238E27FC236}">
                <a16:creationId xmlns:a16="http://schemas.microsoft.com/office/drawing/2014/main" id="{33629E33-2D37-4ACF-BF3A-BBB55668443A}"/>
              </a:ext>
            </a:extLst>
          </p:cNvPr>
          <p:cNvSpPr>
            <a:spLocks/>
          </p:cNvSpPr>
          <p:nvPr userDrawn="1"/>
        </p:nvSpPr>
        <p:spPr bwMode="auto">
          <a:xfrm>
            <a:off x="6877051" y="5114926"/>
            <a:ext cx="360363" cy="360363"/>
          </a:xfrm>
          <a:custGeom>
            <a:avLst/>
            <a:gdLst>
              <a:gd name="T0" fmla="*/ 58 w 96"/>
              <a:gd name="T1" fmla="*/ 48 h 96"/>
              <a:gd name="T2" fmla="*/ 80 w 96"/>
              <a:gd name="T3" fmla="*/ 70 h 96"/>
              <a:gd name="T4" fmla="*/ 89 w 96"/>
              <a:gd name="T5" fmla="*/ 61 h 96"/>
              <a:gd name="T6" fmla="*/ 94 w 96"/>
              <a:gd name="T7" fmla="*/ 60 h 96"/>
              <a:gd name="T8" fmla="*/ 96 w 96"/>
              <a:gd name="T9" fmla="*/ 64 h 96"/>
              <a:gd name="T10" fmla="*/ 96 w 96"/>
              <a:gd name="T11" fmla="*/ 92 h 96"/>
              <a:gd name="T12" fmla="*/ 92 w 96"/>
              <a:gd name="T13" fmla="*/ 96 h 96"/>
              <a:gd name="T14" fmla="*/ 64 w 96"/>
              <a:gd name="T15" fmla="*/ 96 h 96"/>
              <a:gd name="T16" fmla="*/ 61 w 96"/>
              <a:gd name="T17" fmla="*/ 93 h 96"/>
              <a:gd name="T18" fmla="*/ 61 w 96"/>
              <a:gd name="T19" fmla="*/ 89 h 96"/>
              <a:gd name="T20" fmla="*/ 70 w 96"/>
              <a:gd name="T21" fmla="*/ 80 h 96"/>
              <a:gd name="T22" fmla="*/ 48 w 96"/>
              <a:gd name="T23" fmla="*/ 58 h 96"/>
              <a:gd name="T24" fmla="*/ 26 w 96"/>
              <a:gd name="T25" fmla="*/ 80 h 96"/>
              <a:gd name="T26" fmla="*/ 35 w 96"/>
              <a:gd name="T27" fmla="*/ 89 h 96"/>
              <a:gd name="T28" fmla="*/ 36 w 96"/>
              <a:gd name="T29" fmla="*/ 93 h 96"/>
              <a:gd name="T30" fmla="*/ 32 w 96"/>
              <a:gd name="T31" fmla="*/ 96 h 96"/>
              <a:gd name="T32" fmla="*/ 4 w 96"/>
              <a:gd name="T33" fmla="*/ 96 h 96"/>
              <a:gd name="T34" fmla="*/ 0 w 96"/>
              <a:gd name="T35" fmla="*/ 92 h 96"/>
              <a:gd name="T36" fmla="*/ 0 w 96"/>
              <a:gd name="T37" fmla="*/ 64 h 96"/>
              <a:gd name="T38" fmla="*/ 3 w 96"/>
              <a:gd name="T39" fmla="*/ 60 h 96"/>
              <a:gd name="T40" fmla="*/ 7 w 96"/>
              <a:gd name="T41" fmla="*/ 61 h 96"/>
              <a:gd name="T42" fmla="*/ 16 w 96"/>
              <a:gd name="T43" fmla="*/ 70 h 96"/>
              <a:gd name="T44" fmla="*/ 38 w 96"/>
              <a:gd name="T45" fmla="*/ 48 h 96"/>
              <a:gd name="T46" fmla="*/ 16 w 96"/>
              <a:gd name="T47" fmla="*/ 25 h 96"/>
              <a:gd name="T48" fmla="*/ 7 w 96"/>
              <a:gd name="T49" fmla="*/ 34 h 96"/>
              <a:gd name="T50" fmla="*/ 4 w 96"/>
              <a:gd name="T51" fmla="*/ 36 h 96"/>
              <a:gd name="T52" fmla="*/ 3 w 96"/>
              <a:gd name="T53" fmla="*/ 35 h 96"/>
              <a:gd name="T54" fmla="*/ 0 w 96"/>
              <a:gd name="T55" fmla="*/ 32 h 96"/>
              <a:gd name="T56" fmla="*/ 0 w 96"/>
              <a:gd name="T57" fmla="*/ 4 h 96"/>
              <a:gd name="T58" fmla="*/ 4 w 96"/>
              <a:gd name="T59" fmla="*/ 0 h 96"/>
              <a:gd name="T60" fmla="*/ 32 w 96"/>
              <a:gd name="T61" fmla="*/ 0 h 96"/>
              <a:gd name="T62" fmla="*/ 36 w 96"/>
              <a:gd name="T63" fmla="*/ 2 h 96"/>
              <a:gd name="T64" fmla="*/ 35 w 96"/>
              <a:gd name="T65" fmla="*/ 6 h 96"/>
              <a:gd name="T66" fmla="*/ 26 w 96"/>
              <a:gd name="T67" fmla="*/ 15 h 96"/>
              <a:gd name="T68" fmla="*/ 48 w 96"/>
              <a:gd name="T69" fmla="*/ 38 h 96"/>
              <a:gd name="T70" fmla="*/ 70 w 96"/>
              <a:gd name="T71" fmla="*/ 15 h 96"/>
              <a:gd name="T72" fmla="*/ 61 w 96"/>
              <a:gd name="T73" fmla="*/ 6 h 96"/>
              <a:gd name="T74" fmla="*/ 61 w 96"/>
              <a:gd name="T75" fmla="*/ 2 h 96"/>
              <a:gd name="T76" fmla="*/ 64 w 96"/>
              <a:gd name="T77" fmla="*/ 0 h 96"/>
              <a:gd name="T78" fmla="*/ 92 w 96"/>
              <a:gd name="T79" fmla="*/ 0 h 96"/>
              <a:gd name="T80" fmla="*/ 96 w 96"/>
              <a:gd name="T81" fmla="*/ 4 h 96"/>
              <a:gd name="T82" fmla="*/ 96 w 96"/>
              <a:gd name="T83" fmla="*/ 32 h 96"/>
              <a:gd name="T84" fmla="*/ 94 w 96"/>
              <a:gd name="T85" fmla="*/ 35 h 96"/>
              <a:gd name="T86" fmla="*/ 92 w 96"/>
              <a:gd name="T87" fmla="*/ 36 h 96"/>
              <a:gd name="T88" fmla="*/ 89 w 96"/>
              <a:gd name="T89" fmla="*/ 34 h 96"/>
              <a:gd name="T90" fmla="*/ 80 w 96"/>
              <a:gd name="T91" fmla="*/ 25 h 96"/>
              <a:gd name="T92" fmla="*/ 58 w 96"/>
              <a:gd name="T93"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96">
                <a:moveTo>
                  <a:pt x="58" y="48"/>
                </a:moveTo>
                <a:cubicBezTo>
                  <a:pt x="80" y="70"/>
                  <a:pt x="80" y="70"/>
                  <a:pt x="80" y="70"/>
                </a:cubicBezTo>
                <a:cubicBezTo>
                  <a:pt x="89" y="61"/>
                  <a:pt x="89" y="61"/>
                  <a:pt x="89" y="61"/>
                </a:cubicBezTo>
                <a:cubicBezTo>
                  <a:pt x="91" y="60"/>
                  <a:pt x="92" y="59"/>
                  <a:pt x="94" y="60"/>
                </a:cubicBezTo>
                <a:cubicBezTo>
                  <a:pt x="95" y="61"/>
                  <a:pt x="96" y="62"/>
                  <a:pt x="96" y="64"/>
                </a:cubicBezTo>
                <a:cubicBezTo>
                  <a:pt x="96" y="92"/>
                  <a:pt x="96" y="92"/>
                  <a:pt x="96" y="92"/>
                </a:cubicBezTo>
                <a:cubicBezTo>
                  <a:pt x="96" y="94"/>
                  <a:pt x="94" y="96"/>
                  <a:pt x="92" y="96"/>
                </a:cubicBezTo>
                <a:cubicBezTo>
                  <a:pt x="64" y="96"/>
                  <a:pt x="64" y="96"/>
                  <a:pt x="64" y="96"/>
                </a:cubicBezTo>
                <a:cubicBezTo>
                  <a:pt x="63" y="96"/>
                  <a:pt x="61" y="95"/>
                  <a:pt x="61" y="93"/>
                </a:cubicBezTo>
                <a:cubicBezTo>
                  <a:pt x="60" y="92"/>
                  <a:pt x="60" y="90"/>
                  <a:pt x="61" y="89"/>
                </a:cubicBezTo>
                <a:cubicBezTo>
                  <a:pt x="70" y="80"/>
                  <a:pt x="70" y="80"/>
                  <a:pt x="70" y="80"/>
                </a:cubicBezTo>
                <a:cubicBezTo>
                  <a:pt x="48" y="58"/>
                  <a:pt x="48" y="58"/>
                  <a:pt x="48" y="58"/>
                </a:cubicBezTo>
                <a:cubicBezTo>
                  <a:pt x="26" y="80"/>
                  <a:pt x="26" y="80"/>
                  <a:pt x="26" y="80"/>
                </a:cubicBezTo>
                <a:cubicBezTo>
                  <a:pt x="35" y="89"/>
                  <a:pt x="35" y="89"/>
                  <a:pt x="35" y="89"/>
                </a:cubicBezTo>
                <a:cubicBezTo>
                  <a:pt x="36" y="90"/>
                  <a:pt x="37" y="92"/>
                  <a:pt x="36" y="93"/>
                </a:cubicBezTo>
                <a:cubicBezTo>
                  <a:pt x="35" y="95"/>
                  <a:pt x="34" y="96"/>
                  <a:pt x="32" y="96"/>
                </a:cubicBezTo>
                <a:cubicBezTo>
                  <a:pt x="4" y="96"/>
                  <a:pt x="4" y="96"/>
                  <a:pt x="4" y="96"/>
                </a:cubicBezTo>
                <a:cubicBezTo>
                  <a:pt x="2" y="96"/>
                  <a:pt x="0" y="94"/>
                  <a:pt x="0" y="92"/>
                </a:cubicBezTo>
                <a:cubicBezTo>
                  <a:pt x="0" y="64"/>
                  <a:pt x="0" y="64"/>
                  <a:pt x="0" y="64"/>
                </a:cubicBezTo>
                <a:cubicBezTo>
                  <a:pt x="0" y="62"/>
                  <a:pt x="1" y="61"/>
                  <a:pt x="3" y="60"/>
                </a:cubicBezTo>
                <a:cubicBezTo>
                  <a:pt x="4" y="59"/>
                  <a:pt x="6" y="60"/>
                  <a:pt x="7" y="61"/>
                </a:cubicBezTo>
                <a:cubicBezTo>
                  <a:pt x="16" y="70"/>
                  <a:pt x="16" y="70"/>
                  <a:pt x="16" y="70"/>
                </a:cubicBezTo>
                <a:cubicBezTo>
                  <a:pt x="38" y="48"/>
                  <a:pt x="38" y="48"/>
                  <a:pt x="38" y="48"/>
                </a:cubicBezTo>
                <a:cubicBezTo>
                  <a:pt x="16" y="25"/>
                  <a:pt x="16" y="25"/>
                  <a:pt x="16" y="25"/>
                </a:cubicBezTo>
                <a:cubicBezTo>
                  <a:pt x="7" y="34"/>
                  <a:pt x="7" y="34"/>
                  <a:pt x="7" y="34"/>
                </a:cubicBezTo>
                <a:cubicBezTo>
                  <a:pt x="6" y="35"/>
                  <a:pt x="5" y="36"/>
                  <a:pt x="4" y="36"/>
                </a:cubicBezTo>
                <a:cubicBezTo>
                  <a:pt x="4" y="36"/>
                  <a:pt x="3" y="36"/>
                  <a:pt x="3" y="35"/>
                </a:cubicBezTo>
                <a:cubicBezTo>
                  <a:pt x="1" y="35"/>
                  <a:pt x="0" y="33"/>
                  <a:pt x="0" y="32"/>
                </a:cubicBezTo>
                <a:cubicBezTo>
                  <a:pt x="0" y="4"/>
                  <a:pt x="0" y="4"/>
                  <a:pt x="0" y="4"/>
                </a:cubicBezTo>
                <a:cubicBezTo>
                  <a:pt x="0" y="1"/>
                  <a:pt x="2" y="0"/>
                  <a:pt x="4" y="0"/>
                </a:cubicBezTo>
                <a:cubicBezTo>
                  <a:pt x="32" y="0"/>
                  <a:pt x="32" y="0"/>
                  <a:pt x="32" y="0"/>
                </a:cubicBezTo>
                <a:cubicBezTo>
                  <a:pt x="34" y="0"/>
                  <a:pt x="35" y="1"/>
                  <a:pt x="36" y="2"/>
                </a:cubicBezTo>
                <a:cubicBezTo>
                  <a:pt x="37" y="4"/>
                  <a:pt x="36" y="5"/>
                  <a:pt x="35" y="6"/>
                </a:cubicBezTo>
                <a:cubicBezTo>
                  <a:pt x="26" y="15"/>
                  <a:pt x="26" y="15"/>
                  <a:pt x="26" y="15"/>
                </a:cubicBezTo>
                <a:cubicBezTo>
                  <a:pt x="48" y="38"/>
                  <a:pt x="48" y="38"/>
                  <a:pt x="48" y="38"/>
                </a:cubicBezTo>
                <a:cubicBezTo>
                  <a:pt x="70" y="15"/>
                  <a:pt x="70" y="15"/>
                  <a:pt x="70" y="15"/>
                </a:cubicBezTo>
                <a:cubicBezTo>
                  <a:pt x="61" y="6"/>
                  <a:pt x="61" y="6"/>
                  <a:pt x="61" y="6"/>
                </a:cubicBezTo>
                <a:cubicBezTo>
                  <a:pt x="60" y="5"/>
                  <a:pt x="60" y="4"/>
                  <a:pt x="61" y="2"/>
                </a:cubicBezTo>
                <a:cubicBezTo>
                  <a:pt x="61" y="1"/>
                  <a:pt x="63" y="0"/>
                  <a:pt x="64" y="0"/>
                </a:cubicBezTo>
                <a:cubicBezTo>
                  <a:pt x="92" y="0"/>
                  <a:pt x="92" y="0"/>
                  <a:pt x="92" y="0"/>
                </a:cubicBezTo>
                <a:cubicBezTo>
                  <a:pt x="94" y="0"/>
                  <a:pt x="96" y="1"/>
                  <a:pt x="96" y="4"/>
                </a:cubicBezTo>
                <a:cubicBezTo>
                  <a:pt x="96" y="32"/>
                  <a:pt x="96" y="32"/>
                  <a:pt x="96" y="32"/>
                </a:cubicBezTo>
                <a:cubicBezTo>
                  <a:pt x="96" y="33"/>
                  <a:pt x="95" y="35"/>
                  <a:pt x="94" y="35"/>
                </a:cubicBezTo>
                <a:cubicBezTo>
                  <a:pt x="93" y="36"/>
                  <a:pt x="93" y="36"/>
                  <a:pt x="92" y="36"/>
                </a:cubicBezTo>
                <a:cubicBezTo>
                  <a:pt x="91" y="36"/>
                  <a:pt x="90" y="35"/>
                  <a:pt x="89" y="34"/>
                </a:cubicBezTo>
                <a:cubicBezTo>
                  <a:pt x="80" y="25"/>
                  <a:pt x="80" y="25"/>
                  <a:pt x="80" y="25"/>
                </a:cubicBezTo>
                <a:lnTo>
                  <a:pt x="58" y="48"/>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159">
            <a:extLst>
              <a:ext uri="{FF2B5EF4-FFF2-40B4-BE49-F238E27FC236}">
                <a16:creationId xmlns:a16="http://schemas.microsoft.com/office/drawing/2014/main" id="{B23C41B1-8AB0-4192-BD3B-4C8ABEC8FC48}"/>
              </a:ext>
            </a:extLst>
          </p:cNvPr>
          <p:cNvSpPr>
            <a:spLocks noEditPoints="1"/>
          </p:cNvSpPr>
          <p:nvPr userDrawn="1"/>
        </p:nvSpPr>
        <p:spPr bwMode="auto">
          <a:xfrm>
            <a:off x="7477126" y="5084763"/>
            <a:ext cx="450850" cy="420688"/>
          </a:xfrm>
          <a:custGeom>
            <a:avLst/>
            <a:gdLst>
              <a:gd name="T0" fmla="*/ 21 w 120"/>
              <a:gd name="T1" fmla="*/ 64 h 112"/>
              <a:gd name="T2" fmla="*/ 12 w 120"/>
              <a:gd name="T3" fmla="*/ 64 h 112"/>
              <a:gd name="T4" fmla="*/ 0 w 120"/>
              <a:gd name="T5" fmla="*/ 54 h 112"/>
              <a:gd name="T6" fmla="*/ 8 w 120"/>
              <a:gd name="T7" fmla="*/ 32 h 112"/>
              <a:gd name="T8" fmla="*/ 24 w 120"/>
              <a:gd name="T9" fmla="*/ 37 h 112"/>
              <a:gd name="T10" fmla="*/ 33 w 120"/>
              <a:gd name="T11" fmla="*/ 36 h 112"/>
              <a:gd name="T12" fmla="*/ 32 w 120"/>
              <a:gd name="T13" fmla="*/ 40 h 112"/>
              <a:gd name="T14" fmla="*/ 37 w 120"/>
              <a:gd name="T15" fmla="*/ 56 h 112"/>
              <a:gd name="T16" fmla="*/ 21 w 120"/>
              <a:gd name="T17" fmla="*/ 64 h 112"/>
              <a:gd name="T18" fmla="*/ 24 w 120"/>
              <a:gd name="T19" fmla="*/ 32 h 112"/>
              <a:gd name="T20" fmla="*/ 8 w 120"/>
              <a:gd name="T21" fmla="*/ 16 h 112"/>
              <a:gd name="T22" fmla="*/ 24 w 120"/>
              <a:gd name="T23" fmla="*/ 0 h 112"/>
              <a:gd name="T24" fmla="*/ 40 w 120"/>
              <a:gd name="T25" fmla="*/ 16 h 112"/>
              <a:gd name="T26" fmla="*/ 24 w 120"/>
              <a:gd name="T27" fmla="*/ 32 h 112"/>
              <a:gd name="T28" fmla="*/ 87 w 120"/>
              <a:gd name="T29" fmla="*/ 112 h 112"/>
              <a:gd name="T30" fmla="*/ 33 w 120"/>
              <a:gd name="T31" fmla="*/ 112 h 112"/>
              <a:gd name="T32" fmla="*/ 16 w 120"/>
              <a:gd name="T33" fmla="*/ 95 h 112"/>
              <a:gd name="T34" fmla="*/ 38 w 120"/>
              <a:gd name="T35" fmla="*/ 60 h 112"/>
              <a:gd name="T36" fmla="*/ 60 w 120"/>
              <a:gd name="T37" fmla="*/ 68 h 112"/>
              <a:gd name="T38" fmla="*/ 83 w 120"/>
              <a:gd name="T39" fmla="*/ 60 h 112"/>
              <a:gd name="T40" fmla="*/ 104 w 120"/>
              <a:gd name="T41" fmla="*/ 95 h 112"/>
              <a:gd name="T42" fmla="*/ 87 w 120"/>
              <a:gd name="T43" fmla="*/ 112 h 112"/>
              <a:gd name="T44" fmla="*/ 60 w 120"/>
              <a:gd name="T45" fmla="*/ 64 h 112"/>
              <a:gd name="T46" fmla="*/ 36 w 120"/>
              <a:gd name="T47" fmla="*/ 40 h 112"/>
              <a:gd name="T48" fmla="*/ 60 w 120"/>
              <a:gd name="T49" fmla="*/ 16 h 112"/>
              <a:gd name="T50" fmla="*/ 84 w 120"/>
              <a:gd name="T51" fmla="*/ 40 h 112"/>
              <a:gd name="T52" fmla="*/ 60 w 120"/>
              <a:gd name="T53" fmla="*/ 64 h 112"/>
              <a:gd name="T54" fmla="*/ 96 w 120"/>
              <a:gd name="T55" fmla="*/ 32 h 112"/>
              <a:gd name="T56" fmla="*/ 80 w 120"/>
              <a:gd name="T57" fmla="*/ 16 h 112"/>
              <a:gd name="T58" fmla="*/ 96 w 120"/>
              <a:gd name="T59" fmla="*/ 0 h 112"/>
              <a:gd name="T60" fmla="*/ 112 w 120"/>
              <a:gd name="T61" fmla="*/ 16 h 112"/>
              <a:gd name="T62" fmla="*/ 96 w 120"/>
              <a:gd name="T63" fmla="*/ 32 h 112"/>
              <a:gd name="T64" fmla="*/ 108 w 120"/>
              <a:gd name="T65" fmla="*/ 64 h 112"/>
              <a:gd name="T66" fmla="*/ 100 w 120"/>
              <a:gd name="T67" fmla="*/ 64 h 112"/>
              <a:gd name="T68" fmla="*/ 83 w 120"/>
              <a:gd name="T69" fmla="*/ 56 h 112"/>
              <a:gd name="T70" fmla="*/ 88 w 120"/>
              <a:gd name="T71" fmla="*/ 40 h 112"/>
              <a:gd name="T72" fmla="*/ 88 w 120"/>
              <a:gd name="T73" fmla="*/ 36 h 112"/>
              <a:gd name="T74" fmla="*/ 96 w 120"/>
              <a:gd name="T75" fmla="*/ 37 h 112"/>
              <a:gd name="T76" fmla="*/ 112 w 120"/>
              <a:gd name="T77" fmla="*/ 32 h 112"/>
              <a:gd name="T78" fmla="*/ 120 w 120"/>
              <a:gd name="T79" fmla="*/ 54 h 112"/>
              <a:gd name="T80" fmla="*/ 108 w 120"/>
              <a:gd name="T81" fmla="*/ 6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0" h="112">
                <a:moveTo>
                  <a:pt x="21" y="64"/>
                </a:moveTo>
                <a:cubicBezTo>
                  <a:pt x="12" y="64"/>
                  <a:pt x="12" y="64"/>
                  <a:pt x="12" y="64"/>
                </a:cubicBezTo>
                <a:cubicBezTo>
                  <a:pt x="6" y="64"/>
                  <a:pt x="0" y="61"/>
                  <a:pt x="0" y="54"/>
                </a:cubicBezTo>
                <a:cubicBezTo>
                  <a:pt x="0" y="49"/>
                  <a:pt x="0" y="32"/>
                  <a:pt x="8" y="32"/>
                </a:cubicBezTo>
                <a:cubicBezTo>
                  <a:pt x="9" y="32"/>
                  <a:pt x="16" y="37"/>
                  <a:pt x="24" y="37"/>
                </a:cubicBezTo>
                <a:cubicBezTo>
                  <a:pt x="27" y="37"/>
                  <a:pt x="30" y="36"/>
                  <a:pt x="33" y="36"/>
                </a:cubicBezTo>
                <a:cubicBezTo>
                  <a:pt x="32" y="37"/>
                  <a:pt x="32" y="38"/>
                  <a:pt x="32" y="40"/>
                </a:cubicBezTo>
                <a:cubicBezTo>
                  <a:pt x="32" y="45"/>
                  <a:pt x="34" y="51"/>
                  <a:pt x="37" y="56"/>
                </a:cubicBezTo>
                <a:cubicBezTo>
                  <a:pt x="31" y="56"/>
                  <a:pt x="25" y="59"/>
                  <a:pt x="21" y="64"/>
                </a:cubicBezTo>
                <a:close/>
                <a:moveTo>
                  <a:pt x="24" y="32"/>
                </a:moveTo>
                <a:cubicBezTo>
                  <a:pt x="15" y="32"/>
                  <a:pt x="8" y="24"/>
                  <a:pt x="8" y="16"/>
                </a:cubicBezTo>
                <a:cubicBezTo>
                  <a:pt x="8" y="7"/>
                  <a:pt x="15" y="0"/>
                  <a:pt x="24" y="0"/>
                </a:cubicBezTo>
                <a:cubicBezTo>
                  <a:pt x="33" y="0"/>
                  <a:pt x="40" y="7"/>
                  <a:pt x="40" y="16"/>
                </a:cubicBezTo>
                <a:cubicBezTo>
                  <a:pt x="40" y="24"/>
                  <a:pt x="33" y="32"/>
                  <a:pt x="24" y="32"/>
                </a:cubicBezTo>
                <a:close/>
                <a:moveTo>
                  <a:pt x="87" y="112"/>
                </a:moveTo>
                <a:cubicBezTo>
                  <a:pt x="33" y="112"/>
                  <a:pt x="33" y="112"/>
                  <a:pt x="33" y="112"/>
                </a:cubicBezTo>
                <a:cubicBezTo>
                  <a:pt x="23" y="112"/>
                  <a:pt x="16" y="106"/>
                  <a:pt x="16" y="95"/>
                </a:cubicBezTo>
                <a:cubicBezTo>
                  <a:pt x="16" y="81"/>
                  <a:pt x="20" y="60"/>
                  <a:pt x="38" y="60"/>
                </a:cubicBezTo>
                <a:cubicBezTo>
                  <a:pt x="40" y="60"/>
                  <a:pt x="48" y="68"/>
                  <a:pt x="60" y="68"/>
                </a:cubicBezTo>
                <a:cubicBezTo>
                  <a:pt x="73" y="68"/>
                  <a:pt x="80" y="60"/>
                  <a:pt x="83" y="60"/>
                </a:cubicBezTo>
                <a:cubicBezTo>
                  <a:pt x="101" y="60"/>
                  <a:pt x="104" y="81"/>
                  <a:pt x="104" y="95"/>
                </a:cubicBezTo>
                <a:cubicBezTo>
                  <a:pt x="104" y="106"/>
                  <a:pt x="97" y="112"/>
                  <a:pt x="87" y="112"/>
                </a:cubicBezTo>
                <a:close/>
                <a:moveTo>
                  <a:pt x="60" y="64"/>
                </a:moveTo>
                <a:cubicBezTo>
                  <a:pt x="47" y="64"/>
                  <a:pt x="36" y="53"/>
                  <a:pt x="36" y="40"/>
                </a:cubicBezTo>
                <a:cubicBezTo>
                  <a:pt x="36" y="26"/>
                  <a:pt x="47" y="16"/>
                  <a:pt x="60" y="16"/>
                </a:cubicBezTo>
                <a:cubicBezTo>
                  <a:pt x="73" y="16"/>
                  <a:pt x="84" y="26"/>
                  <a:pt x="84" y="40"/>
                </a:cubicBezTo>
                <a:cubicBezTo>
                  <a:pt x="84" y="53"/>
                  <a:pt x="73" y="64"/>
                  <a:pt x="60" y="64"/>
                </a:cubicBezTo>
                <a:close/>
                <a:moveTo>
                  <a:pt x="96" y="32"/>
                </a:moveTo>
                <a:cubicBezTo>
                  <a:pt x="87" y="32"/>
                  <a:pt x="80" y="24"/>
                  <a:pt x="80" y="16"/>
                </a:cubicBezTo>
                <a:cubicBezTo>
                  <a:pt x="80" y="7"/>
                  <a:pt x="87" y="0"/>
                  <a:pt x="96" y="0"/>
                </a:cubicBezTo>
                <a:cubicBezTo>
                  <a:pt x="105" y="0"/>
                  <a:pt x="112" y="7"/>
                  <a:pt x="112" y="16"/>
                </a:cubicBezTo>
                <a:cubicBezTo>
                  <a:pt x="112" y="24"/>
                  <a:pt x="105" y="32"/>
                  <a:pt x="96" y="32"/>
                </a:cubicBezTo>
                <a:close/>
                <a:moveTo>
                  <a:pt x="108" y="64"/>
                </a:moveTo>
                <a:cubicBezTo>
                  <a:pt x="100" y="64"/>
                  <a:pt x="100" y="64"/>
                  <a:pt x="100" y="64"/>
                </a:cubicBezTo>
                <a:cubicBezTo>
                  <a:pt x="95" y="59"/>
                  <a:pt x="90" y="56"/>
                  <a:pt x="83" y="56"/>
                </a:cubicBezTo>
                <a:cubicBezTo>
                  <a:pt x="86" y="51"/>
                  <a:pt x="88" y="45"/>
                  <a:pt x="88" y="40"/>
                </a:cubicBezTo>
                <a:cubicBezTo>
                  <a:pt x="88" y="38"/>
                  <a:pt x="88" y="37"/>
                  <a:pt x="88" y="36"/>
                </a:cubicBezTo>
                <a:cubicBezTo>
                  <a:pt x="91" y="36"/>
                  <a:pt x="93" y="37"/>
                  <a:pt x="96" y="37"/>
                </a:cubicBezTo>
                <a:cubicBezTo>
                  <a:pt x="105" y="37"/>
                  <a:pt x="111" y="32"/>
                  <a:pt x="112" y="32"/>
                </a:cubicBezTo>
                <a:cubicBezTo>
                  <a:pt x="120" y="32"/>
                  <a:pt x="120" y="49"/>
                  <a:pt x="120" y="54"/>
                </a:cubicBezTo>
                <a:cubicBezTo>
                  <a:pt x="120" y="61"/>
                  <a:pt x="114" y="64"/>
                  <a:pt x="108" y="6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160">
            <a:extLst>
              <a:ext uri="{FF2B5EF4-FFF2-40B4-BE49-F238E27FC236}">
                <a16:creationId xmlns:a16="http://schemas.microsoft.com/office/drawing/2014/main" id="{5FB965F5-3039-4857-BD6E-265A97796988}"/>
              </a:ext>
            </a:extLst>
          </p:cNvPr>
          <p:cNvSpPr>
            <a:spLocks noEditPoints="1"/>
          </p:cNvSpPr>
          <p:nvPr userDrawn="1"/>
        </p:nvSpPr>
        <p:spPr bwMode="auto">
          <a:xfrm>
            <a:off x="8156576" y="5087938"/>
            <a:ext cx="382588" cy="384175"/>
          </a:xfrm>
          <a:custGeom>
            <a:avLst/>
            <a:gdLst>
              <a:gd name="T0" fmla="*/ 97 w 102"/>
              <a:gd name="T1" fmla="*/ 87 h 102"/>
              <a:gd name="T2" fmla="*/ 88 w 102"/>
              <a:gd name="T3" fmla="*/ 96 h 102"/>
              <a:gd name="T4" fmla="*/ 75 w 102"/>
              <a:gd name="T5" fmla="*/ 102 h 102"/>
              <a:gd name="T6" fmla="*/ 62 w 102"/>
              <a:gd name="T7" fmla="*/ 96 h 102"/>
              <a:gd name="T8" fmla="*/ 50 w 102"/>
              <a:gd name="T9" fmla="*/ 83 h 102"/>
              <a:gd name="T10" fmla="*/ 44 w 102"/>
              <a:gd name="T11" fmla="*/ 71 h 102"/>
              <a:gd name="T12" fmla="*/ 50 w 102"/>
              <a:gd name="T13" fmla="*/ 58 h 102"/>
              <a:gd name="T14" fmla="*/ 44 w 102"/>
              <a:gd name="T15" fmla="*/ 52 h 102"/>
              <a:gd name="T16" fmla="*/ 31 w 102"/>
              <a:gd name="T17" fmla="*/ 58 h 102"/>
              <a:gd name="T18" fmla="*/ 19 w 102"/>
              <a:gd name="T19" fmla="*/ 52 h 102"/>
              <a:gd name="T20" fmla="*/ 6 w 102"/>
              <a:gd name="T21" fmla="*/ 39 h 102"/>
              <a:gd name="T22" fmla="*/ 0 w 102"/>
              <a:gd name="T23" fmla="*/ 27 h 102"/>
              <a:gd name="T24" fmla="*/ 6 w 102"/>
              <a:gd name="T25" fmla="*/ 14 h 102"/>
              <a:gd name="T26" fmla="*/ 15 w 102"/>
              <a:gd name="T27" fmla="*/ 5 h 102"/>
              <a:gd name="T28" fmla="*/ 28 w 102"/>
              <a:gd name="T29" fmla="*/ 0 h 102"/>
              <a:gd name="T30" fmla="*/ 40 w 102"/>
              <a:gd name="T31" fmla="*/ 5 h 102"/>
              <a:gd name="T32" fmla="*/ 53 w 102"/>
              <a:gd name="T33" fmla="*/ 18 h 102"/>
              <a:gd name="T34" fmla="*/ 58 w 102"/>
              <a:gd name="T35" fmla="*/ 31 h 102"/>
              <a:gd name="T36" fmla="*/ 53 w 102"/>
              <a:gd name="T37" fmla="*/ 44 h 102"/>
              <a:gd name="T38" fmla="*/ 58 w 102"/>
              <a:gd name="T39" fmla="*/ 49 h 102"/>
              <a:gd name="T40" fmla="*/ 71 w 102"/>
              <a:gd name="T41" fmla="*/ 44 h 102"/>
              <a:gd name="T42" fmla="*/ 84 w 102"/>
              <a:gd name="T43" fmla="*/ 49 h 102"/>
              <a:gd name="T44" fmla="*/ 97 w 102"/>
              <a:gd name="T45" fmla="*/ 62 h 102"/>
              <a:gd name="T46" fmla="*/ 102 w 102"/>
              <a:gd name="T47" fmla="*/ 75 h 102"/>
              <a:gd name="T48" fmla="*/ 97 w 102"/>
              <a:gd name="T49" fmla="*/ 87 h 102"/>
              <a:gd name="T50" fmla="*/ 45 w 102"/>
              <a:gd name="T51" fmla="*/ 26 h 102"/>
              <a:gd name="T52" fmla="*/ 32 w 102"/>
              <a:gd name="T53" fmla="*/ 13 h 102"/>
              <a:gd name="T54" fmla="*/ 28 w 102"/>
              <a:gd name="T55" fmla="*/ 12 h 102"/>
              <a:gd name="T56" fmla="*/ 23 w 102"/>
              <a:gd name="T57" fmla="*/ 13 h 102"/>
              <a:gd name="T58" fmla="*/ 14 w 102"/>
              <a:gd name="T59" fmla="*/ 22 h 102"/>
              <a:gd name="T60" fmla="*/ 12 w 102"/>
              <a:gd name="T61" fmla="*/ 27 h 102"/>
              <a:gd name="T62" fmla="*/ 14 w 102"/>
              <a:gd name="T63" fmla="*/ 31 h 102"/>
              <a:gd name="T64" fmla="*/ 27 w 102"/>
              <a:gd name="T65" fmla="*/ 44 h 102"/>
              <a:gd name="T66" fmla="*/ 31 w 102"/>
              <a:gd name="T67" fmla="*/ 46 h 102"/>
              <a:gd name="T68" fmla="*/ 36 w 102"/>
              <a:gd name="T69" fmla="*/ 44 h 102"/>
              <a:gd name="T70" fmla="*/ 31 w 102"/>
              <a:gd name="T71" fmla="*/ 37 h 102"/>
              <a:gd name="T72" fmla="*/ 37 w 102"/>
              <a:gd name="T73" fmla="*/ 31 h 102"/>
              <a:gd name="T74" fmla="*/ 44 w 102"/>
              <a:gd name="T75" fmla="*/ 35 h 102"/>
              <a:gd name="T76" fmla="*/ 46 w 102"/>
              <a:gd name="T77" fmla="*/ 31 h 102"/>
              <a:gd name="T78" fmla="*/ 45 w 102"/>
              <a:gd name="T79" fmla="*/ 26 h 102"/>
              <a:gd name="T80" fmla="*/ 89 w 102"/>
              <a:gd name="T81" fmla="*/ 70 h 102"/>
              <a:gd name="T82" fmla="*/ 76 w 102"/>
              <a:gd name="T83" fmla="*/ 57 h 102"/>
              <a:gd name="T84" fmla="*/ 71 w 102"/>
              <a:gd name="T85" fmla="*/ 56 h 102"/>
              <a:gd name="T86" fmla="*/ 67 w 102"/>
              <a:gd name="T87" fmla="*/ 58 h 102"/>
              <a:gd name="T88" fmla="*/ 71 w 102"/>
              <a:gd name="T89" fmla="*/ 65 h 102"/>
              <a:gd name="T90" fmla="*/ 65 w 102"/>
              <a:gd name="T91" fmla="*/ 71 h 102"/>
              <a:gd name="T92" fmla="*/ 58 w 102"/>
              <a:gd name="T93" fmla="*/ 66 h 102"/>
              <a:gd name="T94" fmla="*/ 56 w 102"/>
              <a:gd name="T95" fmla="*/ 71 h 102"/>
              <a:gd name="T96" fmla="*/ 58 w 102"/>
              <a:gd name="T97" fmla="*/ 75 h 102"/>
              <a:gd name="T98" fmla="*/ 71 w 102"/>
              <a:gd name="T99" fmla="*/ 88 h 102"/>
              <a:gd name="T100" fmla="*/ 75 w 102"/>
              <a:gd name="T101" fmla="*/ 90 h 102"/>
              <a:gd name="T102" fmla="*/ 79 w 102"/>
              <a:gd name="T103" fmla="*/ 88 h 102"/>
              <a:gd name="T104" fmla="*/ 89 w 102"/>
              <a:gd name="T105" fmla="*/ 79 h 102"/>
              <a:gd name="T106" fmla="*/ 90 w 102"/>
              <a:gd name="T107" fmla="*/ 75 h 102"/>
              <a:gd name="T108" fmla="*/ 89 w 102"/>
              <a:gd name="T109" fmla="*/ 7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2" h="102">
                <a:moveTo>
                  <a:pt x="97" y="87"/>
                </a:moveTo>
                <a:cubicBezTo>
                  <a:pt x="88" y="96"/>
                  <a:pt x="88" y="96"/>
                  <a:pt x="88" y="96"/>
                </a:cubicBezTo>
                <a:cubicBezTo>
                  <a:pt x="84" y="100"/>
                  <a:pt x="80" y="102"/>
                  <a:pt x="75" y="102"/>
                </a:cubicBezTo>
                <a:cubicBezTo>
                  <a:pt x="70" y="102"/>
                  <a:pt x="66" y="100"/>
                  <a:pt x="62" y="96"/>
                </a:cubicBezTo>
                <a:cubicBezTo>
                  <a:pt x="50" y="83"/>
                  <a:pt x="50" y="83"/>
                  <a:pt x="50" y="83"/>
                </a:cubicBezTo>
                <a:cubicBezTo>
                  <a:pt x="46" y="80"/>
                  <a:pt x="44" y="75"/>
                  <a:pt x="44" y="71"/>
                </a:cubicBezTo>
                <a:cubicBezTo>
                  <a:pt x="44" y="66"/>
                  <a:pt x="46" y="61"/>
                  <a:pt x="50" y="58"/>
                </a:cubicBezTo>
                <a:cubicBezTo>
                  <a:pt x="44" y="52"/>
                  <a:pt x="44" y="52"/>
                  <a:pt x="44" y="52"/>
                </a:cubicBezTo>
                <a:cubicBezTo>
                  <a:pt x="41" y="56"/>
                  <a:pt x="36" y="58"/>
                  <a:pt x="31" y="58"/>
                </a:cubicBezTo>
                <a:cubicBezTo>
                  <a:pt x="27" y="58"/>
                  <a:pt x="22" y="56"/>
                  <a:pt x="19" y="52"/>
                </a:cubicBezTo>
                <a:cubicBezTo>
                  <a:pt x="6" y="39"/>
                  <a:pt x="6" y="39"/>
                  <a:pt x="6" y="39"/>
                </a:cubicBezTo>
                <a:cubicBezTo>
                  <a:pt x="2" y="36"/>
                  <a:pt x="0" y="31"/>
                  <a:pt x="0" y="27"/>
                </a:cubicBezTo>
                <a:cubicBezTo>
                  <a:pt x="0" y="22"/>
                  <a:pt x="2" y="17"/>
                  <a:pt x="6" y="14"/>
                </a:cubicBezTo>
                <a:cubicBezTo>
                  <a:pt x="15" y="5"/>
                  <a:pt x="15" y="5"/>
                  <a:pt x="15" y="5"/>
                </a:cubicBezTo>
                <a:cubicBezTo>
                  <a:pt x="18" y="1"/>
                  <a:pt x="23" y="0"/>
                  <a:pt x="28" y="0"/>
                </a:cubicBezTo>
                <a:cubicBezTo>
                  <a:pt x="32" y="0"/>
                  <a:pt x="37" y="2"/>
                  <a:pt x="40" y="5"/>
                </a:cubicBezTo>
                <a:cubicBezTo>
                  <a:pt x="53" y="18"/>
                  <a:pt x="53" y="18"/>
                  <a:pt x="53" y="18"/>
                </a:cubicBezTo>
                <a:cubicBezTo>
                  <a:pt x="57" y="21"/>
                  <a:pt x="58" y="26"/>
                  <a:pt x="58" y="31"/>
                </a:cubicBezTo>
                <a:cubicBezTo>
                  <a:pt x="58" y="36"/>
                  <a:pt x="56" y="40"/>
                  <a:pt x="53" y="44"/>
                </a:cubicBezTo>
                <a:cubicBezTo>
                  <a:pt x="58" y="49"/>
                  <a:pt x="58" y="49"/>
                  <a:pt x="58" y="49"/>
                </a:cubicBezTo>
                <a:cubicBezTo>
                  <a:pt x="62" y="46"/>
                  <a:pt x="66" y="44"/>
                  <a:pt x="71" y="44"/>
                </a:cubicBezTo>
                <a:cubicBezTo>
                  <a:pt x="76" y="44"/>
                  <a:pt x="81" y="46"/>
                  <a:pt x="84" y="49"/>
                </a:cubicBezTo>
                <a:cubicBezTo>
                  <a:pt x="97" y="62"/>
                  <a:pt x="97" y="62"/>
                  <a:pt x="97" y="62"/>
                </a:cubicBezTo>
                <a:cubicBezTo>
                  <a:pt x="100" y="65"/>
                  <a:pt x="102" y="70"/>
                  <a:pt x="102" y="75"/>
                </a:cubicBezTo>
                <a:cubicBezTo>
                  <a:pt x="102" y="79"/>
                  <a:pt x="100" y="84"/>
                  <a:pt x="97" y="87"/>
                </a:cubicBezTo>
                <a:close/>
                <a:moveTo>
                  <a:pt x="45" y="26"/>
                </a:moveTo>
                <a:cubicBezTo>
                  <a:pt x="32" y="13"/>
                  <a:pt x="32" y="13"/>
                  <a:pt x="32" y="13"/>
                </a:cubicBezTo>
                <a:cubicBezTo>
                  <a:pt x="31" y="12"/>
                  <a:pt x="29" y="12"/>
                  <a:pt x="28" y="12"/>
                </a:cubicBezTo>
                <a:cubicBezTo>
                  <a:pt x="26" y="12"/>
                  <a:pt x="24" y="12"/>
                  <a:pt x="23" y="13"/>
                </a:cubicBezTo>
                <a:cubicBezTo>
                  <a:pt x="14" y="22"/>
                  <a:pt x="14" y="22"/>
                  <a:pt x="14" y="22"/>
                </a:cubicBezTo>
                <a:cubicBezTo>
                  <a:pt x="13" y="24"/>
                  <a:pt x="12" y="25"/>
                  <a:pt x="12" y="27"/>
                </a:cubicBezTo>
                <a:cubicBezTo>
                  <a:pt x="12" y="28"/>
                  <a:pt x="13" y="30"/>
                  <a:pt x="14" y="31"/>
                </a:cubicBezTo>
                <a:cubicBezTo>
                  <a:pt x="27" y="44"/>
                  <a:pt x="27" y="44"/>
                  <a:pt x="27" y="44"/>
                </a:cubicBezTo>
                <a:cubicBezTo>
                  <a:pt x="28" y="45"/>
                  <a:pt x="30" y="46"/>
                  <a:pt x="31" y="46"/>
                </a:cubicBezTo>
                <a:cubicBezTo>
                  <a:pt x="33" y="46"/>
                  <a:pt x="35" y="45"/>
                  <a:pt x="36" y="44"/>
                </a:cubicBezTo>
                <a:cubicBezTo>
                  <a:pt x="34" y="42"/>
                  <a:pt x="31" y="40"/>
                  <a:pt x="31" y="37"/>
                </a:cubicBezTo>
                <a:cubicBezTo>
                  <a:pt x="31" y="33"/>
                  <a:pt x="34" y="31"/>
                  <a:pt x="37" y="31"/>
                </a:cubicBezTo>
                <a:cubicBezTo>
                  <a:pt x="41" y="31"/>
                  <a:pt x="42" y="33"/>
                  <a:pt x="44" y="35"/>
                </a:cubicBezTo>
                <a:cubicBezTo>
                  <a:pt x="46" y="34"/>
                  <a:pt x="46" y="32"/>
                  <a:pt x="46" y="31"/>
                </a:cubicBezTo>
                <a:cubicBezTo>
                  <a:pt x="46" y="29"/>
                  <a:pt x="46" y="27"/>
                  <a:pt x="45" y="26"/>
                </a:cubicBezTo>
                <a:close/>
                <a:moveTo>
                  <a:pt x="89" y="70"/>
                </a:moveTo>
                <a:cubicBezTo>
                  <a:pt x="76" y="57"/>
                  <a:pt x="76" y="57"/>
                  <a:pt x="76" y="57"/>
                </a:cubicBezTo>
                <a:cubicBezTo>
                  <a:pt x="74" y="56"/>
                  <a:pt x="73" y="56"/>
                  <a:pt x="71" y="56"/>
                </a:cubicBezTo>
                <a:cubicBezTo>
                  <a:pt x="69" y="56"/>
                  <a:pt x="68" y="56"/>
                  <a:pt x="67" y="58"/>
                </a:cubicBezTo>
                <a:cubicBezTo>
                  <a:pt x="69" y="60"/>
                  <a:pt x="71" y="61"/>
                  <a:pt x="71" y="65"/>
                </a:cubicBezTo>
                <a:cubicBezTo>
                  <a:pt x="71" y="68"/>
                  <a:pt x="69" y="71"/>
                  <a:pt x="65" y="71"/>
                </a:cubicBezTo>
                <a:cubicBezTo>
                  <a:pt x="62" y="71"/>
                  <a:pt x="60" y="68"/>
                  <a:pt x="58" y="66"/>
                </a:cubicBezTo>
                <a:cubicBezTo>
                  <a:pt x="57" y="67"/>
                  <a:pt x="56" y="69"/>
                  <a:pt x="56" y="71"/>
                </a:cubicBezTo>
                <a:cubicBezTo>
                  <a:pt x="56" y="72"/>
                  <a:pt x="57" y="74"/>
                  <a:pt x="58" y="75"/>
                </a:cubicBezTo>
                <a:cubicBezTo>
                  <a:pt x="71" y="88"/>
                  <a:pt x="71" y="88"/>
                  <a:pt x="71" y="88"/>
                </a:cubicBezTo>
                <a:cubicBezTo>
                  <a:pt x="72" y="89"/>
                  <a:pt x="74" y="90"/>
                  <a:pt x="75" y="90"/>
                </a:cubicBezTo>
                <a:cubicBezTo>
                  <a:pt x="77" y="90"/>
                  <a:pt x="78" y="89"/>
                  <a:pt x="79" y="88"/>
                </a:cubicBezTo>
                <a:cubicBezTo>
                  <a:pt x="89" y="79"/>
                  <a:pt x="89" y="79"/>
                  <a:pt x="89" y="79"/>
                </a:cubicBezTo>
                <a:cubicBezTo>
                  <a:pt x="90" y="78"/>
                  <a:pt x="90" y="76"/>
                  <a:pt x="90" y="75"/>
                </a:cubicBezTo>
                <a:cubicBezTo>
                  <a:pt x="90" y="73"/>
                  <a:pt x="90" y="71"/>
                  <a:pt x="89" y="7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161">
            <a:extLst>
              <a:ext uri="{FF2B5EF4-FFF2-40B4-BE49-F238E27FC236}">
                <a16:creationId xmlns:a16="http://schemas.microsoft.com/office/drawing/2014/main" id="{28A3EA33-27C4-4BD6-9584-09AA99D912BA}"/>
              </a:ext>
            </a:extLst>
          </p:cNvPr>
          <p:cNvSpPr>
            <a:spLocks/>
          </p:cNvSpPr>
          <p:nvPr userDrawn="1"/>
        </p:nvSpPr>
        <p:spPr bwMode="auto">
          <a:xfrm>
            <a:off x="8769351" y="5114926"/>
            <a:ext cx="449263" cy="330200"/>
          </a:xfrm>
          <a:custGeom>
            <a:avLst/>
            <a:gdLst>
              <a:gd name="T0" fmla="*/ 96 w 120"/>
              <a:gd name="T1" fmla="*/ 88 h 88"/>
              <a:gd name="T2" fmla="*/ 28 w 120"/>
              <a:gd name="T3" fmla="*/ 88 h 88"/>
              <a:gd name="T4" fmla="*/ 0 w 120"/>
              <a:gd name="T5" fmla="*/ 60 h 88"/>
              <a:gd name="T6" fmla="*/ 16 w 120"/>
              <a:gd name="T7" fmla="*/ 34 h 88"/>
              <a:gd name="T8" fmla="*/ 16 w 120"/>
              <a:gd name="T9" fmla="*/ 32 h 88"/>
              <a:gd name="T10" fmla="*/ 48 w 120"/>
              <a:gd name="T11" fmla="*/ 0 h 88"/>
              <a:gd name="T12" fmla="*/ 78 w 120"/>
              <a:gd name="T13" fmla="*/ 20 h 88"/>
              <a:gd name="T14" fmla="*/ 88 w 120"/>
              <a:gd name="T15" fmla="*/ 16 h 88"/>
              <a:gd name="T16" fmla="*/ 104 w 120"/>
              <a:gd name="T17" fmla="*/ 32 h 88"/>
              <a:gd name="T18" fmla="*/ 101 w 120"/>
              <a:gd name="T19" fmla="*/ 40 h 88"/>
              <a:gd name="T20" fmla="*/ 120 w 120"/>
              <a:gd name="T21" fmla="*/ 64 h 88"/>
              <a:gd name="T22" fmla="*/ 96 w 12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0" h="88">
                <a:moveTo>
                  <a:pt x="96" y="88"/>
                </a:moveTo>
                <a:cubicBezTo>
                  <a:pt x="28" y="88"/>
                  <a:pt x="28" y="88"/>
                  <a:pt x="28" y="88"/>
                </a:cubicBezTo>
                <a:cubicBezTo>
                  <a:pt x="13" y="88"/>
                  <a:pt x="0" y="75"/>
                  <a:pt x="0" y="60"/>
                </a:cubicBezTo>
                <a:cubicBezTo>
                  <a:pt x="0" y="48"/>
                  <a:pt x="7" y="39"/>
                  <a:pt x="16" y="34"/>
                </a:cubicBezTo>
                <a:cubicBezTo>
                  <a:pt x="16" y="33"/>
                  <a:pt x="16" y="33"/>
                  <a:pt x="16" y="32"/>
                </a:cubicBezTo>
                <a:cubicBezTo>
                  <a:pt x="16" y="14"/>
                  <a:pt x="30" y="0"/>
                  <a:pt x="48" y="0"/>
                </a:cubicBezTo>
                <a:cubicBezTo>
                  <a:pt x="61" y="0"/>
                  <a:pt x="73" y="8"/>
                  <a:pt x="78" y="20"/>
                </a:cubicBezTo>
                <a:cubicBezTo>
                  <a:pt x="80" y="17"/>
                  <a:pt x="84" y="16"/>
                  <a:pt x="88" y="16"/>
                </a:cubicBezTo>
                <a:cubicBezTo>
                  <a:pt x="97" y="16"/>
                  <a:pt x="104" y="23"/>
                  <a:pt x="104" y="32"/>
                </a:cubicBezTo>
                <a:cubicBezTo>
                  <a:pt x="104" y="35"/>
                  <a:pt x="103" y="38"/>
                  <a:pt x="101" y="40"/>
                </a:cubicBezTo>
                <a:cubicBezTo>
                  <a:pt x="112" y="43"/>
                  <a:pt x="120" y="52"/>
                  <a:pt x="120" y="64"/>
                </a:cubicBezTo>
                <a:cubicBezTo>
                  <a:pt x="120" y="77"/>
                  <a:pt x="109" y="88"/>
                  <a:pt x="96" y="8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162">
            <a:extLst>
              <a:ext uri="{FF2B5EF4-FFF2-40B4-BE49-F238E27FC236}">
                <a16:creationId xmlns:a16="http://schemas.microsoft.com/office/drawing/2014/main" id="{4B4A5393-0AD4-45CE-952E-0F29F4453799}"/>
              </a:ext>
            </a:extLst>
          </p:cNvPr>
          <p:cNvSpPr>
            <a:spLocks noEditPoints="1"/>
          </p:cNvSpPr>
          <p:nvPr userDrawn="1"/>
        </p:nvSpPr>
        <p:spPr bwMode="auto">
          <a:xfrm>
            <a:off x="9459913" y="5114926"/>
            <a:ext cx="360363" cy="360363"/>
          </a:xfrm>
          <a:custGeom>
            <a:avLst/>
            <a:gdLst>
              <a:gd name="T0" fmla="*/ 84 w 96"/>
              <a:gd name="T1" fmla="*/ 96 h 96"/>
              <a:gd name="T2" fmla="*/ 12 w 96"/>
              <a:gd name="T3" fmla="*/ 96 h 96"/>
              <a:gd name="T4" fmla="*/ 5 w 96"/>
              <a:gd name="T5" fmla="*/ 82 h 96"/>
              <a:gd name="T6" fmla="*/ 36 w 96"/>
              <a:gd name="T7" fmla="*/ 33 h 96"/>
              <a:gd name="T8" fmla="*/ 36 w 96"/>
              <a:gd name="T9" fmla="*/ 8 h 96"/>
              <a:gd name="T10" fmla="*/ 32 w 96"/>
              <a:gd name="T11" fmla="*/ 8 h 96"/>
              <a:gd name="T12" fmla="*/ 28 w 96"/>
              <a:gd name="T13" fmla="*/ 4 h 96"/>
              <a:gd name="T14" fmla="*/ 32 w 96"/>
              <a:gd name="T15" fmla="*/ 0 h 96"/>
              <a:gd name="T16" fmla="*/ 64 w 96"/>
              <a:gd name="T17" fmla="*/ 0 h 96"/>
              <a:gd name="T18" fmla="*/ 68 w 96"/>
              <a:gd name="T19" fmla="*/ 4 h 96"/>
              <a:gd name="T20" fmla="*/ 64 w 96"/>
              <a:gd name="T21" fmla="*/ 8 h 96"/>
              <a:gd name="T22" fmla="*/ 60 w 96"/>
              <a:gd name="T23" fmla="*/ 8 h 96"/>
              <a:gd name="T24" fmla="*/ 60 w 96"/>
              <a:gd name="T25" fmla="*/ 33 h 96"/>
              <a:gd name="T26" fmla="*/ 92 w 96"/>
              <a:gd name="T27" fmla="*/ 82 h 96"/>
              <a:gd name="T28" fmla="*/ 84 w 96"/>
              <a:gd name="T29" fmla="*/ 96 h 96"/>
              <a:gd name="T30" fmla="*/ 26 w 96"/>
              <a:gd name="T31" fmla="*/ 64 h 96"/>
              <a:gd name="T32" fmla="*/ 70 w 96"/>
              <a:gd name="T33" fmla="*/ 64 h 96"/>
              <a:gd name="T34" fmla="*/ 53 w 96"/>
              <a:gd name="T35" fmla="*/ 37 h 96"/>
              <a:gd name="T36" fmla="*/ 52 w 96"/>
              <a:gd name="T37" fmla="*/ 35 h 96"/>
              <a:gd name="T38" fmla="*/ 52 w 96"/>
              <a:gd name="T39" fmla="*/ 33 h 96"/>
              <a:gd name="T40" fmla="*/ 52 w 96"/>
              <a:gd name="T41" fmla="*/ 8 h 96"/>
              <a:gd name="T42" fmla="*/ 44 w 96"/>
              <a:gd name="T43" fmla="*/ 8 h 96"/>
              <a:gd name="T44" fmla="*/ 44 w 96"/>
              <a:gd name="T45" fmla="*/ 33 h 96"/>
              <a:gd name="T46" fmla="*/ 44 w 96"/>
              <a:gd name="T47" fmla="*/ 35 h 96"/>
              <a:gd name="T48" fmla="*/ 43 w 96"/>
              <a:gd name="T49" fmla="*/ 37 h 96"/>
              <a:gd name="T50" fmla="*/ 26 w 96"/>
              <a:gd name="T51" fmla="*/ 6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96">
                <a:moveTo>
                  <a:pt x="84" y="96"/>
                </a:moveTo>
                <a:cubicBezTo>
                  <a:pt x="12" y="96"/>
                  <a:pt x="12" y="96"/>
                  <a:pt x="12" y="96"/>
                </a:cubicBezTo>
                <a:cubicBezTo>
                  <a:pt x="3" y="96"/>
                  <a:pt x="0" y="90"/>
                  <a:pt x="5" y="82"/>
                </a:cubicBezTo>
                <a:cubicBezTo>
                  <a:pt x="36" y="33"/>
                  <a:pt x="36" y="33"/>
                  <a:pt x="36" y="33"/>
                </a:cubicBezTo>
                <a:cubicBezTo>
                  <a:pt x="36" y="8"/>
                  <a:pt x="36" y="8"/>
                  <a:pt x="36" y="8"/>
                </a:cubicBezTo>
                <a:cubicBezTo>
                  <a:pt x="32" y="8"/>
                  <a:pt x="32" y="8"/>
                  <a:pt x="32" y="8"/>
                </a:cubicBezTo>
                <a:cubicBezTo>
                  <a:pt x="30" y="8"/>
                  <a:pt x="28" y="6"/>
                  <a:pt x="28" y="4"/>
                </a:cubicBezTo>
                <a:cubicBezTo>
                  <a:pt x="28" y="1"/>
                  <a:pt x="30" y="0"/>
                  <a:pt x="32" y="0"/>
                </a:cubicBezTo>
                <a:cubicBezTo>
                  <a:pt x="64" y="0"/>
                  <a:pt x="64" y="0"/>
                  <a:pt x="64" y="0"/>
                </a:cubicBezTo>
                <a:cubicBezTo>
                  <a:pt x="66" y="0"/>
                  <a:pt x="68" y="1"/>
                  <a:pt x="68" y="4"/>
                </a:cubicBezTo>
                <a:cubicBezTo>
                  <a:pt x="68" y="6"/>
                  <a:pt x="66" y="8"/>
                  <a:pt x="64" y="8"/>
                </a:cubicBezTo>
                <a:cubicBezTo>
                  <a:pt x="60" y="8"/>
                  <a:pt x="60" y="8"/>
                  <a:pt x="60" y="8"/>
                </a:cubicBezTo>
                <a:cubicBezTo>
                  <a:pt x="60" y="33"/>
                  <a:pt x="60" y="33"/>
                  <a:pt x="60" y="33"/>
                </a:cubicBezTo>
                <a:cubicBezTo>
                  <a:pt x="92" y="82"/>
                  <a:pt x="92" y="82"/>
                  <a:pt x="92" y="82"/>
                </a:cubicBezTo>
                <a:cubicBezTo>
                  <a:pt x="96" y="90"/>
                  <a:pt x="93" y="96"/>
                  <a:pt x="84" y="96"/>
                </a:cubicBezTo>
                <a:close/>
                <a:moveTo>
                  <a:pt x="26" y="64"/>
                </a:moveTo>
                <a:cubicBezTo>
                  <a:pt x="70" y="64"/>
                  <a:pt x="70" y="64"/>
                  <a:pt x="70" y="64"/>
                </a:cubicBezTo>
                <a:cubicBezTo>
                  <a:pt x="53" y="37"/>
                  <a:pt x="53" y="37"/>
                  <a:pt x="53" y="37"/>
                </a:cubicBezTo>
                <a:cubicBezTo>
                  <a:pt x="52" y="35"/>
                  <a:pt x="52" y="35"/>
                  <a:pt x="52" y="35"/>
                </a:cubicBezTo>
                <a:cubicBezTo>
                  <a:pt x="52" y="33"/>
                  <a:pt x="52" y="33"/>
                  <a:pt x="52" y="33"/>
                </a:cubicBezTo>
                <a:cubicBezTo>
                  <a:pt x="52" y="8"/>
                  <a:pt x="52" y="8"/>
                  <a:pt x="52" y="8"/>
                </a:cubicBezTo>
                <a:cubicBezTo>
                  <a:pt x="44" y="8"/>
                  <a:pt x="44" y="8"/>
                  <a:pt x="44" y="8"/>
                </a:cubicBezTo>
                <a:cubicBezTo>
                  <a:pt x="44" y="33"/>
                  <a:pt x="44" y="33"/>
                  <a:pt x="44" y="33"/>
                </a:cubicBezTo>
                <a:cubicBezTo>
                  <a:pt x="44" y="35"/>
                  <a:pt x="44" y="35"/>
                  <a:pt x="44" y="35"/>
                </a:cubicBezTo>
                <a:cubicBezTo>
                  <a:pt x="43" y="37"/>
                  <a:pt x="43" y="37"/>
                  <a:pt x="43" y="37"/>
                </a:cubicBezTo>
                <a:lnTo>
                  <a:pt x="26" y="6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163">
            <a:extLst>
              <a:ext uri="{FF2B5EF4-FFF2-40B4-BE49-F238E27FC236}">
                <a16:creationId xmlns:a16="http://schemas.microsoft.com/office/drawing/2014/main" id="{220813DF-8D54-4D58-A434-DE5318F20527}"/>
              </a:ext>
            </a:extLst>
          </p:cNvPr>
          <p:cNvSpPr>
            <a:spLocks noEditPoints="1"/>
          </p:cNvSpPr>
          <p:nvPr userDrawn="1"/>
        </p:nvSpPr>
        <p:spPr bwMode="auto">
          <a:xfrm>
            <a:off x="10071101" y="5145088"/>
            <a:ext cx="423863" cy="330200"/>
          </a:xfrm>
          <a:custGeom>
            <a:avLst/>
            <a:gdLst>
              <a:gd name="T0" fmla="*/ 113 w 113"/>
              <a:gd name="T1" fmla="*/ 72 h 88"/>
              <a:gd name="T2" fmla="*/ 103 w 113"/>
              <a:gd name="T3" fmla="*/ 79 h 88"/>
              <a:gd name="T4" fmla="*/ 99 w 113"/>
              <a:gd name="T5" fmla="*/ 79 h 88"/>
              <a:gd name="T6" fmla="*/ 49 w 113"/>
              <a:gd name="T7" fmla="*/ 59 h 88"/>
              <a:gd name="T8" fmla="*/ 49 w 113"/>
              <a:gd name="T9" fmla="*/ 65 h 88"/>
              <a:gd name="T10" fmla="*/ 20 w 113"/>
              <a:gd name="T11" fmla="*/ 88 h 88"/>
              <a:gd name="T12" fmla="*/ 1 w 113"/>
              <a:gd name="T13" fmla="*/ 70 h 88"/>
              <a:gd name="T14" fmla="*/ 30 w 113"/>
              <a:gd name="T15" fmla="*/ 48 h 88"/>
              <a:gd name="T16" fmla="*/ 41 w 113"/>
              <a:gd name="T17" fmla="*/ 48 h 88"/>
              <a:gd name="T18" fmla="*/ 41 w 113"/>
              <a:gd name="T19" fmla="*/ 39 h 88"/>
              <a:gd name="T20" fmla="*/ 30 w 113"/>
              <a:gd name="T21" fmla="*/ 40 h 88"/>
              <a:gd name="T22" fmla="*/ 1 w 113"/>
              <a:gd name="T23" fmla="*/ 17 h 88"/>
              <a:gd name="T24" fmla="*/ 20 w 113"/>
              <a:gd name="T25" fmla="*/ 0 h 88"/>
              <a:gd name="T26" fmla="*/ 49 w 113"/>
              <a:gd name="T27" fmla="*/ 22 h 88"/>
              <a:gd name="T28" fmla="*/ 49 w 113"/>
              <a:gd name="T29" fmla="*/ 28 h 88"/>
              <a:gd name="T30" fmla="*/ 99 w 113"/>
              <a:gd name="T31" fmla="*/ 8 h 88"/>
              <a:gd name="T32" fmla="*/ 103 w 113"/>
              <a:gd name="T33" fmla="*/ 8 h 88"/>
              <a:gd name="T34" fmla="*/ 113 w 113"/>
              <a:gd name="T35" fmla="*/ 15 h 88"/>
              <a:gd name="T36" fmla="*/ 80 w 113"/>
              <a:gd name="T37" fmla="*/ 44 h 88"/>
              <a:gd name="T38" fmla="*/ 37 w 113"/>
              <a:gd name="T39" fmla="*/ 60 h 88"/>
              <a:gd name="T40" fmla="*/ 18 w 113"/>
              <a:gd name="T41" fmla="*/ 61 h 88"/>
              <a:gd name="T42" fmla="*/ 20 w 113"/>
              <a:gd name="T43" fmla="*/ 78 h 88"/>
              <a:gd name="T44" fmla="*/ 37 w 113"/>
              <a:gd name="T45" fmla="*/ 60 h 88"/>
              <a:gd name="T46" fmla="*/ 20 w 113"/>
              <a:gd name="T47" fmla="*/ 10 h 88"/>
              <a:gd name="T48" fmla="*/ 18 w 113"/>
              <a:gd name="T49" fmla="*/ 26 h 88"/>
              <a:gd name="T50" fmla="*/ 37 w 113"/>
              <a:gd name="T51" fmla="*/ 27 h 88"/>
              <a:gd name="T52" fmla="*/ 63 w 113"/>
              <a:gd name="T53" fmla="*/ 52 h 88"/>
              <a:gd name="T54" fmla="*/ 101 w 113"/>
              <a:gd name="T55" fmla="*/ 12 h 88"/>
              <a:gd name="T56" fmla="*/ 53 w 113"/>
              <a:gd name="T57" fmla="*/ 46 h 88"/>
              <a:gd name="T58" fmla="*/ 43 w 113"/>
              <a:gd name="T59" fmla="*/ 52 h 88"/>
              <a:gd name="T60" fmla="*/ 45 w 113"/>
              <a:gd name="T61" fmla="*/ 54 h 88"/>
              <a:gd name="T62" fmla="*/ 57 w 113"/>
              <a:gd name="T63" fmla="*/ 50 h 88"/>
              <a:gd name="T64" fmla="*/ 49 w 113"/>
              <a:gd name="T65" fmla="*/ 39 h 88"/>
              <a:gd name="T66" fmla="*/ 51 w 113"/>
              <a:gd name="T67" fmla="*/ 35 h 88"/>
              <a:gd name="T68" fmla="*/ 47 w 113"/>
              <a:gd name="T69" fmla="*/ 32 h 88"/>
              <a:gd name="T70" fmla="*/ 44 w 113"/>
              <a:gd name="T71" fmla="*/ 35 h 88"/>
              <a:gd name="T72" fmla="*/ 43 w 113"/>
              <a:gd name="T73" fmla="*/ 36 h 88"/>
              <a:gd name="T74" fmla="*/ 65 w 113"/>
              <a:gd name="T75" fmla="*/ 44 h 88"/>
              <a:gd name="T76" fmla="*/ 57 w 113"/>
              <a:gd name="T77" fmla="*/ 44 h 88"/>
              <a:gd name="T78" fmla="*/ 65 w 113"/>
              <a:gd name="T79" fmla="*/ 44 h 88"/>
              <a:gd name="T80" fmla="*/ 76 w 113"/>
              <a:gd name="T81" fmla="*/ 46 h 88"/>
              <a:gd name="T82" fmla="*/ 64 w 113"/>
              <a:gd name="T83" fmla="*/ 55 h 88"/>
              <a:gd name="T84" fmla="*/ 109 w 113"/>
              <a:gd name="T85" fmla="*/ 7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3" h="88">
                <a:moveTo>
                  <a:pt x="111" y="68"/>
                </a:moveTo>
                <a:cubicBezTo>
                  <a:pt x="112" y="69"/>
                  <a:pt x="113" y="71"/>
                  <a:pt x="113" y="72"/>
                </a:cubicBezTo>
                <a:cubicBezTo>
                  <a:pt x="113" y="73"/>
                  <a:pt x="112" y="75"/>
                  <a:pt x="111" y="75"/>
                </a:cubicBezTo>
                <a:cubicBezTo>
                  <a:pt x="103" y="79"/>
                  <a:pt x="103" y="79"/>
                  <a:pt x="103" y="79"/>
                </a:cubicBezTo>
                <a:cubicBezTo>
                  <a:pt x="102" y="79"/>
                  <a:pt x="101" y="80"/>
                  <a:pt x="101" y="80"/>
                </a:cubicBezTo>
                <a:cubicBezTo>
                  <a:pt x="100" y="80"/>
                  <a:pt x="99" y="79"/>
                  <a:pt x="99" y="79"/>
                </a:cubicBezTo>
                <a:cubicBezTo>
                  <a:pt x="56" y="55"/>
                  <a:pt x="56" y="55"/>
                  <a:pt x="56" y="55"/>
                </a:cubicBezTo>
                <a:cubicBezTo>
                  <a:pt x="49" y="59"/>
                  <a:pt x="49" y="59"/>
                  <a:pt x="49" y="59"/>
                </a:cubicBezTo>
                <a:cubicBezTo>
                  <a:pt x="49" y="59"/>
                  <a:pt x="48" y="59"/>
                  <a:pt x="48" y="59"/>
                </a:cubicBezTo>
                <a:cubicBezTo>
                  <a:pt x="49" y="61"/>
                  <a:pt x="49" y="63"/>
                  <a:pt x="49" y="65"/>
                </a:cubicBezTo>
                <a:cubicBezTo>
                  <a:pt x="48" y="72"/>
                  <a:pt x="44" y="78"/>
                  <a:pt x="37" y="82"/>
                </a:cubicBezTo>
                <a:cubicBezTo>
                  <a:pt x="32" y="86"/>
                  <a:pt x="26" y="88"/>
                  <a:pt x="20" y="88"/>
                </a:cubicBezTo>
                <a:cubicBezTo>
                  <a:pt x="14" y="88"/>
                  <a:pt x="9" y="86"/>
                  <a:pt x="6" y="83"/>
                </a:cubicBezTo>
                <a:cubicBezTo>
                  <a:pt x="2" y="79"/>
                  <a:pt x="0" y="75"/>
                  <a:pt x="1" y="70"/>
                </a:cubicBezTo>
                <a:cubicBezTo>
                  <a:pt x="1" y="63"/>
                  <a:pt x="6" y="57"/>
                  <a:pt x="13" y="53"/>
                </a:cubicBezTo>
                <a:cubicBezTo>
                  <a:pt x="18" y="50"/>
                  <a:pt x="24" y="48"/>
                  <a:pt x="30" y="48"/>
                </a:cubicBezTo>
                <a:cubicBezTo>
                  <a:pt x="33" y="48"/>
                  <a:pt x="37" y="48"/>
                  <a:pt x="39" y="50"/>
                </a:cubicBezTo>
                <a:cubicBezTo>
                  <a:pt x="40" y="49"/>
                  <a:pt x="40" y="49"/>
                  <a:pt x="41" y="48"/>
                </a:cubicBezTo>
                <a:cubicBezTo>
                  <a:pt x="48" y="44"/>
                  <a:pt x="48" y="44"/>
                  <a:pt x="48" y="44"/>
                </a:cubicBezTo>
                <a:cubicBezTo>
                  <a:pt x="41" y="39"/>
                  <a:pt x="41" y="39"/>
                  <a:pt x="41" y="39"/>
                </a:cubicBezTo>
                <a:cubicBezTo>
                  <a:pt x="40" y="39"/>
                  <a:pt x="40" y="38"/>
                  <a:pt x="39" y="38"/>
                </a:cubicBezTo>
                <a:cubicBezTo>
                  <a:pt x="37" y="39"/>
                  <a:pt x="33" y="40"/>
                  <a:pt x="30" y="40"/>
                </a:cubicBezTo>
                <a:cubicBezTo>
                  <a:pt x="24" y="40"/>
                  <a:pt x="18" y="38"/>
                  <a:pt x="13" y="34"/>
                </a:cubicBezTo>
                <a:cubicBezTo>
                  <a:pt x="6" y="30"/>
                  <a:pt x="1" y="24"/>
                  <a:pt x="1" y="17"/>
                </a:cubicBezTo>
                <a:cubicBezTo>
                  <a:pt x="0" y="13"/>
                  <a:pt x="2" y="8"/>
                  <a:pt x="6" y="5"/>
                </a:cubicBezTo>
                <a:cubicBezTo>
                  <a:pt x="9" y="1"/>
                  <a:pt x="14" y="0"/>
                  <a:pt x="20" y="0"/>
                </a:cubicBezTo>
                <a:cubicBezTo>
                  <a:pt x="26" y="0"/>
                  <a:pt x="32" y="2"/>
                  <a:pt x="37" y="5"/>
                </a:cubicBezTo>
                <a:cubicBezTo>
                  <a:pt x="44" y="9"/>
                  <a:pt x="48" y="15"/>
                  <a:pt x="49" y="22"/>
                </a:cubicBezTo>
                <a:cubicBezTo>
                  <a:pt x="49" y="24"/>
                  <a:pt x="49" y="26"/>
                  <a:pt x="48" y="28"/>
                </a:cubicBezTo>
                <a:cubicBezTo>
                  <a:pt x="48" y="28"/>
                  <a:pt x="49" y="28"/>
                  <a:pt x="49" y="28"/>
                </a:cubicBezTo>
                <a:cubicBezTo>
                  <a:pt x="56" y="32"/>
                  <a:pt x="56" y="32"/>
                  <a:pt x="56" y="32"/>
                </a:cubicBezTo>
                <a:cubicBezTo>
                  <a:pt x="99" y="8"/>
                  <a:pt x="99" y="8"/>
                  <a:pt x="99" y="8"/>
                </a:cubicBezTo>
                <a:cubicBezTo>
                  <a:pt x="99" y="8"/>
                  <a:pt x="100" y="8"/>
                  <a:pt x="101" y="8"/>
                </a:cubicBezTo>
                <a:cubicBezTo>
                  <a:pt x="101" y="8"/>
                  <a:pt x="102" y="8"/>
                  <a:pt x="103" y="8"/>
                </a:cubicBezTo>
                <a:cubicBezTo>
                  <a:pt x="111" y="12"/>
                  <a:pt x="111" y="12"/>
                  <a:pt x="111" y="12"/>
                </a:cubicBezTo>
                <a:cubicBezTo>
                  <a:pt x="112" y="13"/>
                  <a:pt x="113" y="14"/>
                  <a:pt x="113" y="15"/>
                </a:cubicBezTo>
                <a:cubicBezTo>
                  <a:pt x="113" y="17"/>
                  <a:pt x="112" y="18"/>
                  <a:pt x="111" y="19"/>
                </a:cubicBezTo>
                <a:cubicBezTo>
                  <a:pt x="80" y="44"/>
                  <a:pt x="80" y="44"/>
                  <a:pt x="80" y="44"/>
                </a:cubicBezTo>
                <a:lnTo>
                  <a:pt x="111" y="68"/>
                </a:lnTo>
                <a:close/>
                <a:moveTo>
                  <a:pt x="37" y="60"/>
                </a:moveTo>
                <a:cubicBezTo>
                  <a:pt x="35" y="58"/>
                  <a:pt x="33" y="58"/>
                  <a:pt x="30" y="58"/>
                </a:cubicBezTo>
                <a:cubicBezTo>
                  <a:pt x="26" y="58"/>
                  <a:pt x="22" y="59"/>
                  <a:pt x="18" y="61"/>
                </a:cubicBezTo>
                <a:cubicBezTo>
                  <a:pt x="11" y="66"/>
                  <a:pt x="9" y="72"/>
                  <a:pt x="13" y="75"/>
                </a:cubicBezTo>
                <a:cubicBezTo>
                  <a:pt x="14" y="77"/>
                  <a:pt x="17" y="78"/>
                  <a:pt x="20" y="78"/>
                </a:cubicBezTo>
                <a:cubicBezTo>
                  <a:pt x="23" y="78"/>
                  <a:pt x="28" y="76"/>
                  <a:pt x="32" y="74"/>
                </a:cubicBezTo>
                <a:cubicBezTo>
                  <a:pt x="38" y="70"/>
                  <a:pt x="41" y="63"/>
                  <a:pt x="37" y="60"/>
                </a:cubicBezTo>
                <a:close/>
                <a:moveTo>
                  <a:pt x="32" y="13"/>
                </a:moveTo>
                <a:cubicBezTo>
                  <a:pt x="28" y="11"/>
                  <a:pt x="23" y="10"/>
                  <a:pt x="20" y="10"/>
                </a:cubicBezTo>
                <a:cubicBezTo>
                  <a:pt x="17" y="10"/>
                  <a:pt x="14" y="10"/>
                  <a:pt x="13" y="12"/>
                </a:cubicBezTo>
                <a:cubicBezTo>
                  <a:pt x="9" y="15"/>
                  <a:pt x="11" y="22"/>
                  <a:pt x="18" y="26"/>
                </a:cubicBezTo>
                <a:cubicBezTo>
                  <a:pt x="22" y="28"/>
                  <a:pt x="26" y="30"/>
                  <a:pt x="30" y="30"/>
                </a:cubicBezTo>
                <a:cubicBezTo>
                  <a:pt x="33" y="30"/>
                  <a:pt x="35" y="29"/>
                  <a:pt x="37" y="27"/>
                </a:cubicBezTo>
                <a:cubicBezTo>
                  <a:pt x="41" y="24"/>
                  <a:pt x="38" y="18"/>
                  <a:pt x="32" y="13"/>
                </a:cubicBezTo>
                <a:close/>
                <a:moveTo>
                  <a:pt x="63" y="52"/>
                </a:moveTo>
                <a:cubicBezTo>
                  <a:pt x="109" y="16"/>
                  <a:pt x="109" y="16"/>
                  <a:pt x="109" y="16"/>
                </a:cubicBezTo>
                <a:cubicBezTo>
                  <a:pt x="101" y="12"/>
                  <a:pt x="101" y="12"/>
                  <a:pt x="101" y="12"/>
                </a:cubicBezTo>
                <a:cubicBezTo>
                  <a:pt x="53" y="39"/>
                  <a:pt x="53" y="39"/>
                  <a:pt x="53" y="39"/>
                </a:cubicBezTo>
                <a:cubicBezTo>
                  <a:pt x="53" y="46"/>
                  <a:pt x="53" y="46"/>
                  <a:pt x="53" y="46"/>
                </a:cubicBezTo>
                <a:cubicBezTo>
                  <a:pt x="43" y="52"/>
                  <a:pt x="43" y="52"/>
                  <a:pt x="43" y="52"/>
                </a:cubicBezTo>
                <a:cubicBezTo>
                  <a:pt x="43" y="52"/>
                  <a:pt x="43" y="52"/>
                  <a:pt x="43" y="52"/>
                </a:cubicBezTo>
                <a:cubicBezTo>
                  <a:pt x="43" y="52"/>
                  <a:pt x="44" y="52"/>
                  <a:pt x="44" y="52"/>
                </a:cubicBezTo>
                <a:cubicBezTo>
                  <a:pt x="44" y="53"/>
                  <a:pt x="45" y="53"/>
                  <a:pt x="45" y="54"/>
                </a:cubicBezTo>
                <a:cubicBezTo>
                  <a:pt x="47" y="56"/>
                  <a:pt x="47" y="56"/>
                  <a:pt x="47" y="56"/>
                </a:cubicBezTo>
                <a:cubicBezTo>
                  <a:pt x="57" y="50"/>
                  <a:pt x="57" y="50"/>
                  <a:pt x="57" y="50"/>
                </a:cubicBezTo>
                <a:lnTo>
                  <a:pt x="63" y="52"/>
                </a:lnTo>
                <a:close/>
                <a:moveTo>
                  <a:pt x="49" y="39"/>
                </a:moveTo>
                <a:cubicBezTo>
                  <a:pt x="49" y="39"/>
                  <a:pt x="49" y="39"/>
                  <a:pt x="49" y="39"/>
                </a:cubicBezTo>
                <a:cubicBezTo>
                  <a:pt x="49" y="37"/>
                  <a:pt x="50" y="36"/>
                  <a:pt x="51" y="35"/>
                </a:cubicBezTo>
                <a:cubicBezTo>
                  <a:pt x="52" y="35"/>
                  <a:pt x="52" y="35"/>
                  <a:pt x="52" y="35"/>
                </a:cubicBezTo>
                <a:cubicBezTo>
                  <a:pt x="47" y="32"/>
                  <a:pt x="47" y="32"/>
                  <a:pt x="47" y="32"/>
                </a:cubicBezTo>
                <a:cubicBezTo>
                  <a:pt x="45" y="33"/>
                  <a:pt x="45" y="33"/>
                  <a:pt x="45" y="33"/>
                </a:cubicBezTo>
                <a:cubicBezTo>
                  <a:pt x="45" y="34"/>
                  <a:pt x="44" y="34"/>
                  <a:pt x="44" y="35"/>
                </a:cubicBezTo>
                <a:cubicBezTo>
                  <a:pt x="44" y="35"/>
                  <a:pt x="43" y="35"/>
                  <a:pt x="43" y="35"/>
                </a:cubicBezTo>
                <a:cubicBezTo>
                  <a:pt x="43" y="36"/>
                  <a:pt x="43" y="36"/>
                  <a:pt x="43" y="36"/>
                </a:cubicBezTo>
                <a:lnTo>
                  <a:pt x="49" y="39"/>
                </a:lnTo>
                <a:close/>
                <a:moveTo>
                  <a:pt x="65" y="44"/>
                </a:moveTo>
                <a:cubicBezTo>
                  <a:pt x="65" y="46"/>
                  <a:pt x="63" y="48"/>
                  <a:pt x="61" y="48"/>
                </a:cubicBezTo>
                <a:cubicBezTo>
                  <a:pt x="59" y="48"/>
                  <a:pt x="57" y="46"/>
                  <a:pt x="57" y="44"/>
                </a:cubicBezTo>
                <a:cubicBezTo>
                  <a:pt x="57" y="41"/>
                  <a:pt x="59" y="40"/>
                  <a:pt x="61" y="40"/>
                </a:cubicBezTo>
                <a:cubicBezTo>
                  <a:pt x="63" y="40"/>
                  <a:pt x="65" y="41"/>
                  <a:pt x="65" y="44"/>
                </a:cubicBezTo>
                <a:close/>
                <a:moveTo>
                  <a:pt x="109" y="72"/>
                </a:moveTo>
                <a:cubicBezTo>
                  <a:pt x="76" y="46"/>
                  <a:pt x="76" y="46"/>
                  <a:pt x="76" y="46"/>
                </a:cubicBezTo>
                <a:cubicBezTo>
                  <a:pt x="65" y="55"/>
                  <a:pt x="65" y="55"/>
                  <a:pt x="65" y="55"/>
                </a:cubicBezTo>
                <a:cubicBezTo>
                  <a:pt x="65" y="55"/>
                  <a:pt x="65" y="55"/>
                  <a:pt x="64" y="55"/>
                </a:cubicBezTo>
                <a:cubicBezTo>
                  <a:pt x="101" y="76"/>
                  <a:pt x="101" y="76"/>
                  <a:pt x="101" y="76"/>
                </a:cubicBezTo>
                <a:lnTo>
                  <a:pt x="109" y="72"/>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164">
            <a:extLst>
              <a:ext uri="{FF2B5EF4-FFF2-40B4-BE49-F238E27FC236}">
                <a16:creationId xmlns:a16="http://schemas.microsoft.com/office/drawing/2014/main" id="{2B112E4C-1D96-4B28-9B5B-784607EFD215}"/>
              </a:ext>
            </a:extLst>
          </p:cNvPr>
          <p:cNvSpPr>
            <a:spLocks noEditPoints="1"/>
          </p:cNvSpPr>
          <p:nvPr userDrawn="1"/>
        </p:nvSpPr>
        <p:spPr bwMode="auto">
          <a:xfrm>
            <a:off x="10720388" y="5084763"/>
            <a:ext cx="420688" cy="420688"/>
          </a:xfrm>
          <a:custGeom>
            <a:avLst/>
            <a:gdLst>
              <a:gd name="T0" fmla="*/ 112 w 112"/>
              <a:gd name="T1" fmla="*/ 30 h 112"/>
              <a:gd name="T2" fmla="*/ 112 w 112"/>
              <a:gd name="T3" fmla="*/ 106 h 112"/>
              <a:gd name="T4" fmla="*/ 106 w 112"/>
              <a:gd name="T5" fmla="*/ 112 h 112"/>
              <a:gd name="T6" fmla="*/ 46 w 112"/>
              <a:gd name="T7" fmla="*/ 112 h 112"/>
              <a:gd name="T8" fmla="*/ 40 w 112"/>
              <a:gd name="T9" fmla="*/ 106 h 112"/>
              <a:gd name="T10" fmla="*/ 40 w 112"/>
              <a:gd name="T11" fmla="*/ 88 h 112"/>
              <a:gd name="T12" fmla="*/ 6 w 112"/>
              <a:gd name="T13" fmla="*/ 88 h 112"/>
              <a:gd name="T14" fmla="*/ 0 w 112"/>
              <a:gd name="T15" fmla="*/ 82 h 112"/>
              <a:gd name="T16" fmla="*/ 0 w 112"/>
              <a:gd name="T17" fmla="*/ 40 h 112"/>
              <a:gd name="T18" fmla="*/ 4 w 112"/>
              <a:gd name="T19" fmla="*/ 29 h 112"/>
              <a:gd name="T20" fmla="*/ 30 w 112"/>
              <a:gd name="T21" fmla="*/ 4 h 112"/>
              <a:gd name="T22" fmla="*/ 40 w 112"/>
              <a:gd name="T23" fmla="*/ 0 h 112"/>
              <a:gd name="T24" fmla="*/ 66 w 112"/>
              <a:gd name="T25" fmla="*/ 0 h 112"/>
              <a:gd name="T26" fmla="*/ 72 w 112"/>
              <a:gd name="T27" fmla="*/ 6 h 112"/>
              <a:gd name="T28" fmla="*/ 72 w 112"/>
              <a:gd name="T29" fmla="*/ 26 h 112"/>
              <a:gd name="T30" fmla="*/ 80 w 112"/>
              <a:gd name="T31" fmla="*/ 24 h 112"/>
              <a:gd name="T32" fmla="*/ 106 w 112"/>
              <a:gd name="T33" fmla="*/ 24 h 112"/>
              <a:gd name="T34" fmla="*/ 112 w 112"/>
              <a:gd name="T35" fmla="*/ 30 h 112"/>
              <a:gd name="T36" fmla="*/ 64 w 112"/>
              <a:gd name="T37" fmla="*/ 34 h 112"/>
              <a:gd name="T38" fmla="*/ 64 w 112"/>
              <a:gd name="T39" fmla="*/ 8 h 112"/>
              <a:gd name="T40" fmla="*/ 40 w 112"/>
              <a:gd name="T41" fmla="*/ 8 h 112"/>
              <a:gd name="T42" fmla="*/ 40 w 112"/>
              <a:gd name="T43" fmla="*/ 34 h 112"/>
              <a:gd name="T44" fmla="*/ 34 w 112"/>
              <a:gd name="T45" fmla="*/ 40 h 112"/>
              <a:gd name="T46" fmla="*/ 8 w 112"/>
              <a:gd name="T47" fmla="*/ 40 h 112"/>
              <a:gd name="T48" fmla="*/ 8 w 112"/>
              <a:gd name="T49" fmla="*/ 80 h 112"/>
              <a:gd name="T50" fmla="*/ 40 w 112"/>
              <a:gd name="T51" fmla="*/ 80 h 112"/>
              <a:gd name="T52" fmla="*/ 40 w 112"/>
              <a:gd name="T53" fmla="*/ 64 h 112"/>
              <a:gd name="T54" fmla="*/ 44 w 112"/>
              <a:gd name="T55" fmla="*/ 53 h 112"/>
              <a:gd name="T56" fmla="*/ 64 w 112"/>
              <a:gd name="T57" fmla="*/ 34 h 112"/>
              <a:gd name="T58" fmla="*/ 13 w 112"/>
              <a:gd name="T59" fmla="*/ 32 h 112"/>
              <a:gd name="T60" fmla="*/ 32 w 112"/>
              <a:gd name="T61" fmla="*/ 32 h 112"/>
              <a:gd name="T62" fmla="*/ 32 w 112"/>
              <a:gd name="T63" fmla="*/ 13 h 112"/>
              <a:gd name="T64" fmla="*/ 13 w 112"/>
              <a:gd name="T65" fmla="*/ 32 h 112"/>
              <a:gd name="T66" fmla="*/ 104 w 112"/>
              <a:gd name="T67" fmla="*/ 32 h 112"/>
              <a:gd name="T68" fmla="*/ 80 w 112"/>
              <a:gd name="T69" fmla="*/ 32 h 112"/>
              <a:gd name="T70" fmla="*/ 80 w 112"/>
              <a:gd name="T71" fmla="*/ 58 h 112"/>
              <a:gd name="T72" fmla="*/ 74 w 112"/>
              <a:gd name="T73" fmla="*/ 64 h 112"/>
              <a:gd name="T74" fmla="*/ 48 w 112"/>
              <a:gd name="T75" fmla="*/ 64 h 112"/>
              <a:gd name="T76" fmla="*/ 48 w 112"/>
              <a:gd name="T77" fmla="*/ 104 h 112"/>
              <a:gd name="T78" fmla="*/ 104 w 112"/>
              <a:gd name="T79" fmla="*/ 104 h 112"/>
              <a:gd name="T80" fmla="*/ 104 w 112"/>
              <a:gd name="T81" fmla="*/ 32 h 112"/>
              <a:gd name="T82" fmla="*/ 53 w 112"/>
              <a:gd name="T83" fmla="*/ 56 h 112"/>
              <a:gd name="T84" fmla="*/ 72 w 112"/>
              <a:gd name="T85" fmla="*/ 56 h 112"/>
              <a:gd name="T86" fmla="*/ 72 w 112"/>
              <a:gd name="T87" fmla="*/ 37 h 112"/>
              <a:gd name="T88" fmla="*/ 53 w 112"/>
              <a:gd name="T89" fmla="*/ 5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2" h="112">
                <a:moveTo>
                  <a:pt x="112" y="30"/>
                </a:moveTo>
                <a:cubicBezTo>
                  <a:pt x="112" y="106"/>
                  <a:pt x="112" y="106"/>
                  <a:pt x="112" y="106"/>
                </a:cubicBezTo>
                <a:cubicBezTo>
                  <a:pt x="112" y="109"/>
                  <a:pt x="109" y="112"/>
                  <a:pt x="106" y="112"/>
                </a:cubicBezTo>
                <a:cubicBezTo>
                  <a:pt x="46" y="112"/>
                  <a:pt x="46" y="112"/>
                  <a:pt x="46" y="112"/>
                </a:cubicBezTo>
                <a:cubicBezTo>
                  <a:pt x="42" y="112"/>
                  <a:pt x="40" y="109"/>
                  <a:pt x="40" y="106"/>
                </a:cubicBezTo>
                <a:cubicBezTo>
                  <a:pt x="40" y="88"/>
                  <a:pt x="40" y="88"/>
                  <a:pt x="40" y="88"/>
                </a:cubicBezTo>
                <a:cubicBezTo>
                  <a:pt x="6" y="88"/>
                  <a:pt x="6" y="88"/>
                  <a:pt x="6" y="88"/>
                </a:cubicBezTo>
                <a:cubicBezTo>
                  <a:pt x="2" y="88"/>
                  <a:pt x="0" y="85"/>
                  <a:pt x="0" y="82"/>
                </a:cubicBezTo>
                <a:cubicBezTo>
                  <a:pt x="0" y="40"/>
                  <a:pt x="0" y="40"/>
                  <a:pt x="0" y="40"/>
                </a:cubicBezTo>
                <a:cubicBezTo>
                  <a:pt x="0" y="36"/>
                  <a:pt x="2" y="32"/>
                  <a:pt x="4" y="29"/>
                </a:cubicBezTo>
                <a:cubicBezTo>
                  <a:pt x="30" y="4"/>
                  <a:pt x="30" y="4"/>
                  <a:pt x="30" y="4"/>
                </a:cubicBezTo>
                <a:cubicBezTo>
                  <a:pt x="32" y="2"/>
                  <a:pt x="36" y="0"/>
                  <a:pt x="40" y="0"/>
                </a:cubicBezTo>
                <a:cubicBezTo>
                  <a:pt x="66" y="0"/>
                  <a:pt x="66" y="0"/>
                  <a:pt x="66" y="0"/>
                </a:cubicBezTo>
                <a:cubicBezTo>
                  <a:pt x="69" y="0"/>
                  <a:pt x="72" y="2"/>
                  <a:pt x="72" y="6"/>
                </a:cubicBezTo>
                <a:cubicBezTo>
                  <a:pt x="72" y="26"/>
                  <a:pt x="72" y="26"/>
                  <a:pt x="72" y="26"/>
                </a:cubicBezTo>
                <a:cubicBezTo>
                  <a:pt x="74" y="25"/>
                  <a:pt x="77" y="24"/>
                  <a:pt x="80" y="24"/>
                </a:cubicBezTo>
                <a:cubicBezTo>
                  <a:pt x="106" y="24"/>
                  <a:pt x="106" y="24"/>
                  <a:pt x="106" y="24"/>
                </a:cubicBezTo>
                <a:cubicBezTo>
                  <a:pt x="109" y="24"/>
                  <a:pt x="112" y="26"/>
                  <a:pt x="112" y="30"/>
                </a:cubicBezTo>
                <a:close/>
                <a:moveTo>
                  <a:pt x="64" y="34"/>
                </a:moveTo>
                <a:cubicBezTo>
                  <a:pt x="64" y="8"/>
                  <a:pt x="64" y="8"/>
                  <a:pt x="64" y="8"/>
                </a:cubicBezTo>
                <a:cubicBezTo>
                  <a:pt x="40" y="8"/>
                  <a:pt x="40" y="8"/>
                  <a:pt x="40" y="8"/>
                </a:cubicBezTo>
                <a:cubicBezTo>
                  <a:pt x="40" y="34"/>
                  <a:pt x="40" y="34"/>
                  <a:pt x="40" y="34"/>
                </a:cubicBezTo>
                <a:cubicBezTo>
                  <a:pt x="40" y="37"/>
                  <a:pt x="37" y="40"/>
                  <a:pt x="34" y="40"/>
                </a:cubicBezTo>
                <a:cubicBezTo>
                  <a:pt x="8" y="40"/>
                  <a:pt x="8" y="40"/>
                  <a:pt x="8" y="40"/>
                </a:cubicBezTo>
                <a:cubicBezTo>
                  <a:pt x="8" y="80"/>
                  <a:pt x="8" y="80"/>
                  <a:pt x="8" y="80"/>
                </a:cubicBezTo>
                <a:cubicBezTo>
                  <a:pt x="40" y="80"/>
                  <a:pt x="40" y="80"/>
                  <a:pt x="40" y="80"/>
                </a:cubicBezTo>
                <a:cubicBezTo>
                  <a:pt x="40" y="64"/>
                  <a:pt x="40" y="64"/>
                  <a:pt x="40" y="64"/>
                </a:cubicBezTo>
                <a:cubicBezTo>
                  <a:pt x="40" y="60"/>
                  <a:pt x="42" y="56"/>
                  <a:pt x="44" y="53"/>
                </a:cubicBezTo>
                <a:lnTo>
                  <a:pt x="64" y="34"/>
                </a:lnTo>
                <a:close/>
                <a:moveTo>
                  <a:pt x="13" y="32"/>
                </a:moveTo>
                <a:cubicBezTo>
                  <a:pt x="32" y="32"/>
                  <a:pt x="32" y="32"/>
                  <a:pt x="32" y="32"/>
                </a:cubicBezTo>
                <a:cubicBezTo>
                  <a:pt x="32" y="13"/>
                  <a:pt x="32" y="13"/>
                  <a:pt x="32" y="13"/>
                </a:cubicBezTo>
                <a:lnTo>
                  <a:pt x="13" y="32"/>
                </a:lnTo>
                <a:close/>
                <a:moveTo>
                  <a:pt x="104" y="32"/>
                </a:moveTo>
                <a:cubicBezTo>
                  <a:pt x="80" y="32"/>
                  <a:pt x="80" y="32"/>
                  <a:pt x="80" y="32"/>
                </a:cubicBezTo>
                <a:cubicBezTo>
                  <a:pt x="80" y="58"/>
                  <a:pt x="80" y="58"/>
                  <a:pt x="80" y="58"/>
                </a:cubicBezTo>
                <a:cubicBezTo>
                  <a:pt x="80" y="61"/>
                  <a:pt x="77" y="64"/>
                  <a:pt x="74" y="64"/>
                </a:cubicBezTo>
                <a:cubicBezTo>
                  <a:pt x="48" y="64"/>
                  <a:pt x="48" y="64"/>
                  <a:pt x="48" y="64"/>
                </a:cubicBezTo>
                <a:cubicBezTo>
                  <a:pt x="48" y="104"/>
                  <a:pt x="48" y="104"/>
                  <a:pt x="48" y="104"/>
                </a:cubicBezTo>
                <a:cubicBezTo>
                  <a:pt x="104" y="104"/>
                  <a:pt x="104" y="104"/>
                  <a:pt x="104" y="104"/>
                </a:cubicBezTo>
                <a:lnTo>
                  <a:pt x="104" y="32"/>
                </a:lnTo>
                <a:close/>
                <a:moveTo>
                  <a:pt x="53" y="56"/>
                </a:moveTo>
                <a:cubicBezTo>
                  <a:pt x="72" y="56"/>
                  <a:pt x="72" y="56"/>
                  <a:pt x="72" y="56"/>
                </a:cubicBezTo>
                <a:cubicBezTo>
                  <a:pt x="72" y="37"/>
                  <a:pt x="72" y="37"/>
                  <a:pt x="72" y="37"/>
                </a:cubicBezTo>
                <a:lnTo>
                  <a:pt x="53" y="56"/>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165">
            <a:extLst>
              <a:ext uri="{FF2B5EF4-FFF2-40B4-BE49-F238E27FC236}">
                <a16:creationId xmlns:a16="http://schemas.microsoft.com/office/drawing/2014/main" id="{67EB5FC9-6478-4C44-BBD9-7D2B06749A1F}"/>
              </a:ext>
            </a:extLst>
          </p:cNvPr>
          <p:cNvSpPr>
            <a:spLocks/>
          </p:cNvSpPr>
          <p:nvPr userDrawn="1"/>
        </p:nvSpPr>
        <p:spPr bwMode="auto">
          <a:xfrm>
            <a:off x="1084263" y="5862638"/>
            <a:ext cx="327025" cy="357188"/>
          </a:xfrm>
          <a:custGeom>
            <a:avLst/>
            <a:gdLst>
              <a:gd name="T0" fmla="*/ 70 w 87"/>
              <a:gd name="T1" fmla="*/ 95 h 95"/>
              <a:gd name="T2" fmla="*/ 55 w 87"/>
              <a:gd name="T3" fmla="*/ 89 h 95"/>
              <a:gd name="T4" fmla="*/ 7 w 87"/>
              <a:gd name="T5" fmla="*/ 41 h 95"/>
              <a:gd name="T6" fmla="*/ 0 w 87"/>
              <a:gd name="T7" fmla="*/ 24 h 95"/>
              <a:gd name="T8" fmla="*/ 24 w 87"/>
              <a:gd name="T9" fmla="*/ 0 h 95"/>
              <a:gd name="T10" fmla="*/ 41 w 87"/>
              <a:gd name="T11" fmla="*/ 7 h 95"/>
              <a:gd name="T12" fmla="*/ 78 w 87"/>
              <a:gd name="T13" fmla="*/ 45 h 95"/>
              <a:gd name="T14" fmla="*/ 79 w 87"/>
              <a:gd name="T15" fmla="*/ 46 h 95"/>
              <a:gd name="T16" fmla="*/ 74 w 87"/>
              <a:gd name="T17" fmla="*/ 51 h 95"/>
              <a:gd name="T18" fmla="*/ 73 w 87"/>
              <a:gd name="T19" fmla="*/ 50 h 95"/>
              <a:gd name="T20" fmla="*/ 35 w 87"/>
              <a:gd name="T21" fmla="*/ 12 h 95"/>
              <a:gd name="T22" fmla="*/ 24 w 87"/>
              <a:gd name="T23" fmla="*/ 8 h 95"/>
              <a:gd name="T24" fmla="*/ 8 w 87"/>
              <a:gd name="T25" fmla="*/ 24 h 95"/>
              <a:gd name="T26" fmla="*/ 13 w 87"/>
              <a:gd name="T27" fmla="*/ 35 h 95"/>
              <a:gd name="T28" fmla="*/ 61 w 87"/>
              <a:gd name="T29" fmla="*/ 83 h 95"/>
              <a:gd name="T30" fmla="*/ 70 w 87"/>
              <a:gd name="T31" fmla="*/ 87 h 95"/>
              <a:gd name="T32" fmla="*/ 79 w 87"/>
              <a:gd name="T33" fmla="*/ 78 h 95"/>
              <a:gd name="T34" fmla="*/ 75 w 87"/>
              <a:gd name="T35" fmla="*/ 69 h 95"/>
              <a:gd name="T36" fmla="*/ 39 w 87"/>
              <a:gd name="T37" fmla="*/ 33 h 95"/>
              <a:gd name="T38" fmla="*/ 35 w 87"/>
              <a:gd name="T39" fmla="*/ 31 h 95"/>
              <a:gd name="T40" fmla="*/ 31 w 87"/>
              <a:gd name="T41" fmla="*/ 35 h 95"/>
              <a:gd name="T42" fmla="*/ 33 w 87"/>
              <a:gd name="T43" fmla="*/ 39 h 95"/>
              <a:gd name="T44" fmla="*/ 58 w 87"/>
              <a:gd name="T45" fmla="*/ 65 h 95"/>
              <a:gd name="T46" fmla="*/ 59 w 87"/>
              <a:gd name="T47" fmla="*/ 66 h 95"/>
              <a:gd name="T48" fmla="*/ 54 w 87"/>
              <a:gd name="T49" fmla="*/ 71 h 95"/>
              <a:gd name="T50" fmla="*/ 53 w 87"/>
              <a:gd name="T51" fmla="*/ 70 h 95"/>
              <a:gd name="T52" fmla="*/ 27 w 87"/>
              <a:gd name="T53" fmla="*/ 45 h 95"/>
              <a:gd name="T54" fmla="*/ 23 w 87"/>
              <a:gd name="T55" fmla="*/ 35 h 95"/>
              <a:gd name="T56" fmla="*/ 36 w 87"/>
              <a:gd name="T57" fmla="*/ 23 h 95"/>
              <a:gd name="T58" fmla="*/ 45 w 87"/>
              <a:gd name="T59" fmla="*/ 27 h 95"/>
              <a:gd name="T60" fmla="*/ 81 w 87"/>
              <a:gd name="T61" fmla="*/ 63 h 95"/>
              <a:gd name="T62" fmla="*/ 87 w 87"/>
              <a:gd name="T63" fmla="*/ 78 h 95"/>
              <a:gd name="T64" fmla="*/ 70 w 87"/>
              <a:gd name="T65"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7" h="95">
                <a:moveTo>
                  <a:pt x="70" y="95"/>
                </a:moveTo>
                <a:cubicBezTo>
                  <a:pt x="65" y="95"/>
                  <a:pt x="59" y="93"/>
                  <a:pt x="55" y="89"/>
                </a:cubicBezTo>
                <a:cubicBezTo>
                  <a:pt x="7" y="41"/>
                  <a:pt x="7" y="41"/>
                  <a:pt x="7" y="41"/>
                </a:cubicBezTo>
                <a:cubicBezTo>
                  <a:pt x="3" y="36"/>
                  <a:pt x="0" y="30"/>
                  <a:pt x="0" y="24"/>
                </a:cubicBezTo>
                <a:cubicBezTo>
                  <a:pt x="0" y="10"/>
                  <a:pt x="10" y="0"/>
                  <a:pt x="24" y="0"/>
                </a:cubicBezTo>
                <a:cubicBezTo>
                  <a:pt x="30" y="0"/>
                  <a:pt x="36" y="2"/>
                  <a:pt x="41" y="7"/>
                </a:cubicBezTo>
                <a:cubicBezTo>
                  <a:pt x="78" y="45"/>
                  <a:pt x="78" y="45"/>
                  <a:pt x="78" y="45"/>
                </a:cubicBezTo>
                <a:cubicBezTo>
                  <a:pt x="79" y="45"/>
                  <a:pt x="79" y="46"/>
                  <a:pt x="79" y="46"/>
                </a:cubicBezTo>
                <a:cubicBezTo>
                  <a:pt x="79" y="47"/>
                  <a:pt x="76" y="51"/>
                  <a:pt x="74" y="51"/>
                </a:cubicBezTo>
                <a:cubicBezTo>
                  <a:pt x="74" y="51"/>
                  <a:pt x="73" y="51"/>
                  <a:pt x="73" y="50"/>
                </a:cubicBezTo>
                <a:cubicBezTo>
                  <a:pt x="35" y="12"/>
                  <a:pt x="35" y="12"/>
                  <a:pt x="35" y="12"/>
                </a:cubicBezTo>
                <a:cubicBezTo>
                  <a:pt x="32" y="9"/>
                  <a:pt x="28" y="8"/>
                  <a:pt x="24" y="8"/>
                </a:cubicBezTo>
                <a:cubicBezTo>
                  <a:pt x="15" y="8"/>
                  <a:pt x="8" y="15"/>
                  <a:pt x="8" y="24"/>
                </a:cubicBezTo>
                <a:cubicBezTo>
                  <a:pt x="8" y="28"/>
                  <a:pt x="10" y="32"/>
                  <a:pt x="13" y="35"/>
                </a:cubicBezTo>
                <a:cubicBezTo>
                  <a:pt x="61" y="83"/>
                  <a:pt x="61" y="83"/>
                  <a:pt x="61" y="83"/>
                </a:cubicBezTo>
                <a:cubicBezTo>
                  <a:pt x="63" y="86"/>
                  <a:pt x="67" y="87"/>
                  <a:pt x="70" y="87"/>
                </a:cubicBezTo>
                <a:cubicBezTo>
                  <a:pt x="75" y="87"/>
                  <a:pt x="79" y="83"/>
                  <a:pt x="79" y="78"/>
                </a:cubicBezTo>
                <a:cubicBezTo>
                  <a:pt x="79" y="75"/>
                  <a:pt x="78" y="71"/>
                  <a:pt x="75" y="69"/>
                </a:cubicBezTo>
                <a:cubicBezTo>
                  <a:pt x="39" y="33"/>
                  <a:pt x="39" y="33"/>
                  <a:pt x="39" y="33"/>
                </a:cubicBezTo>
                <a:cubicBezTo>
                  <a:pt x="38" y="32"/>
                  <a:pt x="37" y="31"/>
                  <a:pt x="35" y="31"/>
                </a:cubicBezTo>
                <a:cubicBezTo>
                  <a:pt x="33" y="31"/>
                  <a:pt x="31" y="33"/>
                  <a:pt x="31" y="35"/>
                </a:cubicBezTo>
                <a:cubicBezTo>
                  <a:pt x="31" y="37"/>
                  <a:pt x="32" y="38"/>
                  <a:pt x="33" y="39"/>
                </a:cubicBezTo>
                <a:cubicBezTo>
                  <a:pt x="58" y="65"/>
                  <a:pt x="58" y="65"/>
                  <a:pt x="58" y="65"/>
                </a:cubicBezTo>
                <a:cubicBezTo>
                  <a:pt x="59" y="65"/>
                  <a:pt x="59" y="66"/>
                  <a:pt x="59" y="66"/>
                </a:cubicBezTo>
                <a:cubicBezTo>
                  <a:pt x="59" y="67"/>
                  <a:pt x="55" y="71"/>
                  <a:pt x="54" y="71"/>
                </a:cubicBezTo>
                <a:cubicBezTo>
                  <a:pt x="54" y="71"/>
                  <a:pt x="53" y="71"/>
                  <a:pt x="53" y="70"/>
                </a:cubicBezTo>
                <a:cubicBezTo>
                  <a:pt x="27" y="45"/>
                  <a:pt x="27" y="45"/>
                  <a:pt x="27" y="45"/>
                </a:cubicBezTo>
                <a:cubicBezTo>
                  <a:pt x="25" y="42"/>
                  <a:pt x="23" y="39"/>
                  <a:pt x="23" y="35"/>
                </a:cubicBezTo>
                <a:cubicBezTo>
                  <a:pt x="23" y="29"/>
                  <a:pt x="29" y="23"/>
                  <a:pt x="36" y="23"/>
                </a:cubicBezTo>
                <a:cubicBezTo>
                  <a:pt x="39" y="23"/>
                  <a:pt x="42" y="25"/>
                  <a:pt x="45" y="27"/>
                </a:cubicBezTo>
                <a:cubicBezTo>
                  <a:pt x="81" y="63"/>
                  <a:pt x="81" y="63"/>
                  <a:pt x="81" y="63"/>
                </a:cubicBezTo>
                <a:cubicBezTo>
                  <a:pt x="85" y="67"/>
                  <a:pt x="87" y="73"/>
                  <a:pt x="87" y="78"/>
                </a:cubicBezTo>
                <a:cubicBezTo>
                  <a:pt x="87" y="88"/>
                  <a:pt x="80" y="95"/>
                  <a:pt x="70" y="9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66">
            <a:extLst>
              <a:ext uri="{FF2B5EF4-FFF2-40B4-BE49-F238E27FC236}">
                <a16:creationId xmlns:a16="http://schemas.microsoft.com/office/drawing/2014/main" id="{34512A38-BA5C-472F-BF96-42281B117AEA}"/>
              </a:ext>
            </a:extLst>
          </p:cNvPr>
          <p:cNvSpPr>
            <a:spLocks noEditPoints="1"/>
          </p:cNvSpPr>
          <p:nvPr userDrawn="1"/>
        </p:nvSpPr>
        <p:spPr bwMode="auto">
          <a:xfrm>
            <a:off x="1716088" y="5862638"/>
            <a:ext cx="360363" cy="357188"/>
          </a:xfrm>
          <a:custGeom>
            <a:avLst/>
            <a:gdLst>
              <a:gd name="T0" fmla="*/ 96 w 96"/>
              <a:gd name="T1" fmla="*/ 90 h 95"/>
              <a:gd name="T2" fmla="*/ 90 w 96"/>
              <a:gd name="T3" fmla="*/ 95 h 95"/>
              <a:gd name="T4" fmla="*/ 6 w 96"/>
              <a:gd name="T5" fmla="*/ 95 h 95"/>
              <a:gd name="T6" fmla="*/ 0 w 96"/>
              <a:gd name="T7" fmla="*/ 90 h 95"/>
              <a:gd name="T8" fmla="*/ 0 w 96"/>
              <a:gd name="T9" fmla="*/ 6 h 95"/>
              <a:gd name="T10" fmla="*/ 6 w 96"/>
              <a:gd name="T11" fmla="*/ 0 h 95"/>
              <a:gd name="T12" fmla="*/ 64 w 96"/>
              <a:gd name="T13" fmla="*/ 0 h 95"/>
              <a:gd name="T14" fmla="*/ 74 w 96"/>
              <a:gd name="T15" fmla="*/ 4 h 95"/>
              <a:gd name="T16" fmla="*/ 91 w 96"/>
              <a:gd name="T17" fmla="*/ 21 h 95"/>
              <a:gd name="T18" fmla="*/ 96 w 96"/>
              <a:gd name="T19" fmla="*/ 32 h 95"/>
              <a:gd name="T20" fmla="*/ 96 w 96"/>
              <a:gd name="T21" fmla="*/ 90 h 95"/>
              <a:gd name="T22" fmla="*/ 88 w 96"/>
              <a:gd name="T23" fmla="*/ 88 h 95"/>
              <a:gd name="T24" fmla="*/ 88 w 96"/>
              <a:gd name="T25" fmla="*/ 32 h 95"/>
              <a:gd name="T26" fmla="*/ 86 w 96"/>
              <a:gd name="T27" fmla="*/ 27 h 95"/>
              <a:gd name="T28" fmla="*/ 68 w 96"/>
              <a:gd name="T29" fmla="*/ 9 h 95"/>
              <a:gd name="T30" fmla="*/ 64 w 96"/>
              <a:gd name="T31" fmla="*/ 8 h 95"/>
              <a:gd name="T32" fmla="*/ 64 w 96"/>
              <a:gd name="T33" fmla="*/ 34 h 95"/>
              <a:gd name="T34" fmla="*/ 58 w 96"/>
              <a:gd name="T35" fmla="*/ 40 h 95"/>
              <a:gd name="T36" fmla="*/ 22 w 96"/>
              <a:gd name="T37" fmla="*/ 40 h 95"/>
              <a:gd name="T38" fmla="*/ 16 w 96"/>
              <a:gd name="T39" fmla="*/ 34 h 95"/>
              <a:gd name="T40" fmla="*/ 16 w 96"/>
              <a:gd name="T41" fmla="*/ 8 h 95"/>
              <a:gd name="T42" fmla="*/ 8 w 96"/>
              <a:gd name="T43" fmla="*/ 8 h 95"/>
              <a:gd name="T44" fmla="*/ 8 w 96"/>
              <a:gd name="T45" fmla="*/ 88 h 95"/>
              <a:gd name="T46" fmla="*/ 16 w 96"/>
              <a:gd name="T47" fmla="*/ 88 h 95"/>
              <a:gd name="T48" fmla="*/ 16 w 96"/>
              <a:gd name="T49" fmla="*/ 62 h 95"/>
              <a:gd name="T50" fmla="*/ 22 w 96"/>
              <a:gd name="T51" fmla="*/ 56 h 95"/>
              <a:gd name="T52" fmla="*/ 74 w 96"/>
              <a:gd name="T53" fmla="*/ 56 h 95"/>
              <a:gd name="T54" fmla="*/ 80 w 96"/>
              <a:gd name="T55" fmla="*/ 62 h 95"/>
              <a:gd name="T56" fmla="*/ 80 w 96"/>
              <a:gd name="T57" fmla="*/ 88 h 95"/>
              <a:gd name="T58" fmla="*/ 88 w 96"/>
              <a:gd name="T59" fmla="*/ 88 h 95"/>
              <a:gd name="T60" fmla="*/ 72 w 96"/>
              <a:gd name="T61" fmla="*/ 88 h 95"/>
              <a:gd name="T62" fmla="*/ 72 w 96"/>
              <a:gd name="T63" fmla="*/ 64 h 95"/>
              <a:gd name="T64" fmla="*/ 24 w 96"/>
              <a:gd name="T65" fmla="*/ 64 h 95"/>
              <a:gd name="T66" fmla="*/ 24 w 96"/>
              <a:gd name="T67" fmla="*/ 88 h 95"/>
              <a:gd name="T68" fmla="*/ 72 w 96"/>
              <a:gd name="T69" fmla="*/ 88 h 95"/>
              <a:gd name="T70" fmla="*/ 56 w 96"/>
              <a:gd name="T71" fmla="*/ 10 h 95"/>
              <a:gd name="T72" fmla="*/ 54 w 96"/>
              <a:gd name="T73" fmla="*/ 8 h 95"/>
              <a:gd name="T74" fmla="*/ 42 w 96"/>
              <a:gd name="T75" fmla="*/ 8 h 95"/>
              <a:gd name="T76" fmla="*/ 40 w 96"/>
              <a:gd name="T77" fmla="*/ 10 h 95"/>
              <a:gd name="T78" fmla="*/ 40 w 96"/>
              <a:gd name="T79" fmla="*/ 30 h 95"/>
              <a:gd name="T80" fmla="*/ 42 w 96"/>
              <a:gd name="T81" fmla="*/ 32 h 95"/>
              <a:gd name="T82" fmla="*/ 54 w 96"/>
              <a:gd name="T83" fmla="*/ 32 h 95"/>
              <a:gd name="T84" fmla="*/ 56 w 96"/>
              <a:gd name="T85" fmla="*/ 30 h 95"/>
              <a:gd name="T86" fmla="*/ 56 w 96"/>
              <a:gd name="T87" fmla="*/ 1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6" h="95">
                <a:moveTo>
                  <a:pt x="96" y="90"/>
                </a:moveTo>
                <a:cubicBezTo>
                  <a:pt x="96" y="93"/>
                  <a:pt x="93" y="95"/>
                  <a:pt x="90" y="95"/>
                </a:cubicBezTo>
                <a:cubicBezTo>
                  <a:pt x="6" y="95"/>
                  <a:pt x="6" y="95"/>
                  <a:pt x="6" y="95"/>
                </a:cubicBezTo>
                <a:cubicBezTo>
                  <a:pt x="2" y="95"/>
                  <a:pt x="0" y="93"/>
                  <a:pt x="0" y="90"/>
                </a:cubicBezTo>
                <a:cubicBezTo>
                  <a:pt x="0" y="6"/>
                  <a:pt x="0" y="6"/>
                  <a:pt x="0" y="6"/>
                </a:cubicBezTo>
                <a:cubicBezTo>
                  <a:pt x="0" y="2"/>
                  <a:pt x="2" y="0"/>
                  <a:pt x="6" y="0"/>
                </a:cubicBezTo>
                <a:cubicBezTo>
                  <a:pt x="64" y="0"/>
                  <a:pt x="64" y="0"/>
                  <a:pt x="64" y="0"/>
                </a:cubicBezTo>
                <a:cubicBezTo>
                  <a:pt x="67" y="0"/>
                  <a:pt x="72" y="1"/>
                  <a:pt x="74" y="4"/>
                </a:cubicBezTo>
                <a:cubicBezTo>
                  <a:pt x="91" y="21"/>
                  <a:pt x="91" y="21"/>
                  <a:pt x="91" y="21"/>
                </a:cubicBezTo>
                <a:cubicBezTo>
                  <a:pt x="94" y="24"/>
                  <a:pt x="96" y="28"/>
                  <a:pt x="96" y="32"/>
                </a:cubicBezTo>
                <a:lnTo>
                  <a:pt x="96" y="90"/>
                </a:lnTo>
                <a:close/>
                <a:moveTo>
                  <a:pt x="88" y="88"/>
                </a:moveTo>
                <a:cubicBezTo>
                  <a:pt x="88" y="32"/>
                  <a:pt x="88" y="32"/>
                  <a:pt x="88" y="32"/>
                </a:cubicBezTo>
                <a:cubicBezTo>
                  <a:pt x="88" y="30"/>
                  <a:pt x="87" y="28"/>
                  <a:pt x="86" y="27"/>
                </a:cubicBezTo>
                <a:cubicBezTo>
                  <a:pt x="68" y="9"/>
                  <a:pt x="68" y="9"/>
                  <a:pt x="68" y="9"/>
                </a:cubicBezTo>
                <a:cubicBezTo>
                  <a:pt x="67" y="9"/>
                  <a:pt x="65" y="8"/>
                  <a:pt x="64" y="8"/>
                </a:cubicBezTo>
                <a:cubicBezTo>
                  <a:pt x="64" y="34"/>
                  <a:pt x="64" y="34"/>
                  <a:pt x="64" y="34"/>
                </a:cubicBezTo>
                <a:cubicBezTo>
                  <a:pt x="64" y="37"/>
                  <a:pt x="61" y="40"/>
                  <a:pt x="58" y="40"/>
                </a:cubicBezTo>
                <a:cubicBezTo>
                  <a:pt x="22" y="40"/>
                  <a:pt x="22" y="40"/>
                  <a:pt x="22" y="40"/>
                </a:cubicBezTo>
                <a:cubicBezTo>
                  <a:pt x="18" y="40"/>
                  <a:pt x="16" y="37"/>
                  <a:pt x="16" y="34"/>
                </a:cubicBezTo>
                <a:cubicBezTo>
                  <a:pt x="16" y="8"/>
                  <a:pt x="16" y="8"/>
                  <a:pt x="16" y="8"/>
                </a:cubicBezTo>
                <a:cubicBezTo>
                  <a:pt x="8" y="8"/>
                  <a:pt x="8" y="8"/>
                  <a:pt x="8" y="8"/>
                </a:cubicBezTo>
                <a:cubicBezTo>
                  <a:pt x="8" y="88"/>
                  <a:pt x="8" y="88"/>
                  <a:pt x="8" y="88"/>
                </a:cubicBezTo>
                <a:cubicBezTo>
                  <a:pt x="16" y="88"/>
                  <a:pt x="16" y="88"/>
                  <a:pt x="16" y="88"/>
                </a:cubicBezTo>
                <a:cubicBezTo>
                  <a:pt x="16" y="62"/>
                  <a:pt x="16" y="62"/>
                  <a:pt x="16" y="62"/>
                </a:cubicBezTo>
                <a:cubicBezTo>
                  <a:pt x="16" y="58"/>
                  <a:pt x="18" y="56"/>
                  <a:pt x="22" y="56"/>
                </a:cubicBezTo>
                <a:cubicBezTo>
                  <a:pt x="74" y="56"/>
                  <a:pt x="74" y="56"/>
                  <a:pt x="74" y="56"/>
                </a:cubicBezTo>
                <a:cubicBezTo>
                  <a:pt x="77" y="56"/>
                  <a:pt x="80" y="58"/>
                  <a:pt x="80" y="62"/>
                </a:cubicBezTo>
                <a:cubicBezTo>
                  <a:pt x="80" y="88"/>
                  <a:pt x="80" y="88"/>
                  <a:pt x="80" y="88"/>
                </a:cubicBezTo>
                <a:lnTo>
                  <a:pt x="88" y="88"/>
                </a:lnTo>
                <a:close/>
                <a:moveTo>
                  <a:pt x="72" y="88"/>
                </a:moveTo>
                <a:cubicBezTo>
                  <a:pt x="72" y="64"/>
                  <a:pt x="72" y="64"/>
                  <a:pt x="72" y="64"/>
                </a:cubicBezTo>
                <a:cubicBezTo>
                  <a:pt x="24" y="64"/>
                  <a:pt x="24" y="64"/>
                  <a:pt x="24" y="64"/>
                </a:cubicBezTo>
                <a:cubicBezTo>
                  <a:pt x="24" y="88"/>
                  <a:pt x="24" y="88"/>
                  <a:pt x="24" y="88"/>
                </a:cubicBezTo>
                <a:lnTo>
                  <a:pt x="72" y="88"/>
                </a:lnTo>
                <a:close/>
                <a:moveTo>
                  <a:pt x="56" y="10"/>
                </a:moveTo>
                <a:cubicBezTo>
                  <a:pt x="56" y="9"/>
                  <a:pt x="55" y="8"/>
                  <a:pt x="54" y="8"/>
                </a:cubicBezTo>
                <a:cubicBezTo>
                  <a:pt x="42" y="8"/>
                  <a:pt x="42" y="8"/>
                  <a:pt x="42" y="8"/>
                </a:cubicBezTo>
                <a:cubicBezTo>
                  <a:pt x="41" y="8"/>
                  <a:pt x="40" y="9"/>
                  <a:pt x="40" y="10"/>
                </a:cubicBezTo>
                <a:cubicBezTo>
                  <a:pt x="40" y="30"/>
                  <a:pt x="40" y="30"/>
                  <a:pt x="40" y="30"/>
                </a:cubicBezTo>
                <a:cubicBezTo>
                  <a:pt x="40" y="31"/>
                  <a:pt x="41" y="32"/>
                  <a:pt x="42" y="32"/>
                </a:cubicBezTo>
                <a:cubicBezTo>
                  <a:pt x="54" y="32"/>
                  <a:pt x="54" y="32"/>
                  <a:pt x="54" y="32"/>
                </a:cubicBezTo>
                <a:cubicBezTo>
                  <a:pt x="55" y="32"/>
                  <a:pt x="56" y="31"/>
                  <a:pt x="56" y="30"/>
                </a:cubicBezTo>
                <a:lnTo>
                  <a:pt x="56" y="1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67">
            <a:extLst>
              <a:ext uri="{FF2B5EF4-FFF2-40B4-BE49-F238E27FC236}">
                <a16:creationId xmlns:a16="http://schemas.microsoft.com/office/drawing/2014/main" id="{16EC3FDC-CF10-4E0F-8C16-6F23C00F14AE}"/>
              </a:ext>
            </a:extLst>
          </p:cNvPr>
          <p:cNvSpPr>
            <a:spLocks noEditPoints="1"/>
          </p:cNvSpPr>
          <p:nvPr userDrawn="1"/>
        </p:nvSpPr>
        <p:spPr bwMode="auto">
          <a:xfrm>
            <a:off x="2354263" y="5832476"/>
            <a:ext cx="382588" cy="382588"/>
          </a:xfrm>
          <a:custGeom>
            <a:avLst/>
            <a:gdLst>
              <a:gd name="T0" fmla="*/ 99 w 102"/>
              <a:gd name="T1" fmla="*/ 20 h 102"/>
              <a:gd name="T2" fmla="*/ 19 w 102"/>
              <a:gd name="T3" fmla="*/ 101 h 102"/>
              <a:gd name="T4" fmla="*/ 16 w 102"/>
              <a:gd name="T5" fmla="*/ 102 h 102"/>
              <a:gd name="T6" fmla="*/ 13 w 102"/>
              <a:gd name="T7" fmla="*/ 101 h 102"/>
              <a:gd name="T8" fmla="*/ 1 w 102"/>
              <a:gd name="T9" fmla="*/ 88 h 102"/>
              <a:gd name="T10" fmla="*/ 0 w 102"/>
              <a:gd name="T11" fmla="*/ 86 h 102"/>
              <a:gd name="T12" fmla="*/ 1 w 102"/>
              <a:gd name="T13" fmla="*/ 83 h 102"/>
              <a:gd name="T14" fmla="*/ 81 w 102"/>
              <a:gd name="T15" fmla="*/ 2 h 102"/>
              <a:gd name="T16" fmla="*/ 84 w 102"/>
              <a:gd name="T17" fmla="*/ 1 h 102"/>
              <a:gd name="T18" fmla="*/ 87 w 102"/>
              <a:gd name="T19" fmla="*/ 2 h 102"/>
              <a:gd name="T20" fmla="*/ 99 w 102"/>
              <a:gd name="T21" fmla="*/ 15 h 102"/>
              <a:gd name="T22" fmla="*/ 100 w 102"/>
              <a:gd name="T23" fmla="*/ 18 h 102"/>
              <a:gd name="T24" fmla="*/ 99 w 102"/>
              <a:gd name="T25" fmla="*/ 20 h 102"/>
              <a:gd name="T26" fmla="*/ 22 w 102"/>
              <a:gd name="T27" fmla="*/ 8 h 102"/>
              <a:gd name="T28" fmla="*/ 16 w 102"/>
              <a:gd name="T29" fmla="*/ 9 h 102"/>
              <a:gd name="T30" fmla="*/ 14 w 102"/>
              <a:gd name="T31" fmla="*/ 16 h 102"/>
              <a:gd name="T32" fmla="*/ 12 w 102"/>
              <a:gd name="T33" fmla="*/ 9 h 102"/>
              <a:gd name="T34" fmla="*/ 6 w 102"/>
              <a:gd name="T35" fmla="*/ 8 h 102"/>
              <a:gd name="T36" fmla="*/ 12 w 102"/>
              <a:gd name="T37" fmla="*/ 6 h 102"/>
              <a:gd name="T38" fmla="*/ 14 w 102"/>
              <a:gd name="T39" fmla="*/ 0 h 102"/>
              <a:gd name="T40" fmla="*/ 16 w 102"/>
              <a:gd name="T41" fmla="*/ 6 h 102"/>
              <a:gd name="T42" fmla="*/ 22 w 102"/>
              <a:gd name="T43" fmla="*/ 8 h 102"/>
              <a:gd name="T44" fmla="*/ 50 w 102"/>
              <a:gd name="T45" fmla="*/ 20 h 102"/>
              <a:gd name="T46" fmla="*/ 38 w 102"/>
              <a:gd name="T47" fmla="*/ 23 h 102"/>
              <a:gd name="T48" fmla="*/ 34 w 102"/>
              <a:gd name="T49" fmla="*/ 36 h 102"/>
              <a:gd name="T50" fmla="*/ 30 w 102"/>
              <a:gd name="T51" fmla="*/ 23 h 102"/>
              <a:gd name="T52" fmla="*/ 18 w 102"/>
              <a:gd name="T53" fmla="*/ 20 h 102"/>
              <a:gd name="T54" fmla="*/ 30 w 102"/>
              <a:gd name="T55" fmla="*/ 16 h 102"/>
              <a:gd name="T56" fmla="*/ 34 w 102"/>
              <a:gd name="T57" fmla="*/ 4 h 102"/>
              <a:gd name="T58" fmla="*/ 38 w 102"/>
              <a:gd name="T59" fmla="*/ 16 h 102"/>
              <a:gd name="T60" fmla="*/ 50 w 102"/>
              <a:gd name="T61" fmla="*/ 20 h 102"/>
              <a:gd name="T62" fmla="*/ 62 w 102"/>
              <a:gd name="T63" fmla="*/ 8 h 102"/>
              <a:gd name="T64" fmla="*/ 56 w 102"/>
              <a:gd name="T65" fmla="*/ 9 h 102"/>
              <a:gd name="T66" fmla="*/ 54 w 102"/>
              <a:gd name="T67" fmla="*/ 16 h 102"/>
              <a:gd name="T68" fmla="*/ 52 w 102"/>
              <a:gd name="T69" fmla="*/ 9 h 102"/>
              <a:gd name="T70" fmla="*/ 46 w 102"/>
              <a:gd name="T71" fmla="*/ 8 h 102"/>
              <a:gd name="T72" fmla="*/ 52 w 102"/>
              <a:gd name="T73" fmla="*/ 6 h 102"/>
              <a:gd name="T74" fmla="*/ 54 w 102"/>
              <a:gd name="T75" fmla="*/ 0 h 102"/>
              <a:gd name="T76" fmla="*/ 56 w 102"/>
              <a:gd name="T77" fmla="*/ 6 h 102"/>
              <a:gd name="T78" fmla="*/ 62 w 102"/>
              <a:gd name="T79" fmla="*/ 8 h 102"/>
              <a:gd name="T80" fmla="*/ 90 w 102"/>
              <a:gd name="T81" fmla="*/ 18 h 102"/>
              <a:gd name="T82" fmla="*/ 84 w 102"/>
              <a:gd name="T83" fmla="*/ 11 h 102"/>
              <a:gd name="T84" fmla="*/ 65 w 102"/>
              <a:gd name="T85" fmla="*/ 29 h 102"/>
              <a:gd name="T86" fmla="*/ 72 w 102"/>
              <a:gd name="T87" fmla="*/ 36 h 102"/>
              <a:gd name="T88" fmla="*/ 90 w 102"/>
              <a:gd name="T89" fmla="*/ 18 h 102"/>
              <a:gd name="T90" fmla="*/ 102 w 102"/>
              <a:gd name="T91" fmla="*/ 48 h 102"/>
              <a:gd name="T92" fmla="*/ 96 w 102"/>
              <a:gd name="T93" fmla="*/ 49 h 102"/>
              <a:gd name="T94" fmla="*/ 94 w 102"/>
              <a:gd name="T95" fmla="*/ 56 h 102"/>
              <a:gd name="T96" fmla="*/ 92 w 102"/>
              <a:gd name="T97" fmla="*/ 49 h 102"/>
              <a:gd name="T98" fmla="*/ 86 w 102"/>
              <a:gd name="T99" fmla="*/ 48 h 102"/>
              <a:gd name="T100" fmla="*/ 92 w 102"/>
              <a:gd name="T101" fmla="*/ 46 h 102"/>
              <a:gd name="T102" fmla="*/ 94 w 102"/>
              <a:gd name="T103" fmla="*/ 40 h 102"/>
              <a:gd name="T104" fmla="*/ 96 w 102"/>
              <a:gd name="T105" fmla="*/ 46 h 102"/>
              <a:gd name="T106" fmla="*/ 102 w 102"/>
              <a:gd name="T107" fmla="*/ 48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2" h="102">
                <a:moveTo>
                  <a:pt x="99" y="20"/>
                </a:moveTo>
                <a:cubicBezTo>
                  <a:pt x="19" y="101"/>
                  <a:pt x="19" y="101"/>
                  <a:pt x="19" y="101"/>
                </a:cubicBezTo>
                <a:cubicBezTo>
                  <a:pt x="18" y="101"/>
                  <a:pt x="17" y="102"/>
                  <a:pt x="16" y="102"/>
                </a:cubicBezTo>
                <a:cubicBezTo>
                  <a:pt x="15" y="102"/>
                  <a:pt x="14" y="101"/>
                  <a:pt x="13" y="101"/>
                </a:cubicBezTo>
                <a:cubicBezTo>
                  <a:pt x="1" y="88"/>
                  <a:pt x="1" y="88"/>
                  <a:pt x="1" y="88"/>
                </a:cubicBezTo>
                <a:cubicBezTo>
                  <a:pt x="0" y="88"/>
                  <a:pt x="0" y="87"/>
                  <a:pt x="0" y="86"/>
                </a:cubicBezTo>
                <a:cubicBezTo>
                  <a:pt x="0" y="84"/>
                  <a:pt x="0" y="83"/>
                  <a:pt x="1" y="83"/>
                </a:cubicBezTo>
                <a:cubicBezTo>
                  <a:pt x="81" y="2"/>
                  <a:pt x="81" y="2"/>
                  <a:pt x="81" y="2"/>
                </a:cubicBezTo>
                <a:cubicBezTo>
                  <a:pt x="82" y="2"/>
                  <a:pt x="83" y="1"/>
                  <a:pt x="84" y="1"/>
                </a:cubicBezTo>
                <a:cubicBezTo>
                  <a:pt x="85" y="1"/>
                  <a:pt x="86" y="2"/>
                  <a:pt x="87" y="2"/>
                </a:cubicBezTo>
                <a:cubicBezTo>
                  <a:pt x="99" y="15"/>
                  <a:pt x="99" y="15"/>
                  <a:pt x="99" y="15"/>
                </a:cubicBezTo>
                <a:cubicBezTo>
                  <a:pt x="100" y="16"/>
                  <a:pt x="100" y="17"/>
                  <a:pt x="100" y="18"/>
                </a:cubicBezTo>
                <a:cubicBezTo>
                  <a:pt x="100" y="19"/>
                  <a:pt x="100" y="20"/>
                  <a:pt x="99" y="20"/>
                </a:cubicBezTo>
                <a:close/>
                <a:moveTo>
                  <a:pt x="22" y="8"/>
                </a:moveTo>
                <a:cubicBezTo>
                  <a:pt x="16" y="9"/>
                  <a:pt x="16" y="9"/>
                  <a:pt x="16" y="9"/>
                </a:cubicBezTo>
                <a:cubicBezTo>
                  <a:pt x="14" y="16"/>
                  <a:pt x="14" y="16"/>
                  <a:pt x="14" y="16"/>
                </a:cubicBezTo>
                <a:cubicBezTo>
                  <a:pt x="12" y="9"/>
                  <a:pt x="12" y="9"/>
                  <a:pt x="12" y="9"/>
                </a:cubicBezTo>
                <a:cubicBezTo>
                  <a:pt x="6" y="8"/>
                  <a:pt x="6" y="8"/>
                  <a:pt x="6" y="8"/>
                </a:cubicBezTo>
                <a:cubicBezTo>
                  <a:pt x="12" y="6"/>
                  <a:pt x="12" y="6"/>
                  <a:pt x="12" y="6"/>
                </a:cubicBezTo>
                <a:cubicBezTo>
                  <a:pt x="14" y="0"/>
                  <a:pt x="14" y="0"/>
                  <a:pt x="14" y="0"/>
                </a:cubicBezTo>
                <a:cubicBezTo>
                  <a:pt x="16" y="6"/>
                  <a:pt x="16" y="6"/>
                  <a:pt x="16" y="6"/>
                </a:cubicBezTo>
                <a:lnTo>
                  <a:pt x="22" y="8"/>
                </a:lnTo>
                <a:close/>
                <a:moveTo>
                  <a:pt x="50" y="20"/>
                </a:moveTo>
                <a:cubicBezTo>
                  <a:pt x="38" y="23"/>
                  <a:pt x="38" y="23"/>
                  <a:pt x="38" y="23"/>
                </a:cubicBezTo>
                <a:cubicBezTo>
                  <a:pt x="34" y="36"/>
                  <a:pt x="34" y="36"/>
                  <a:pt x="34" y="36"/>
                </a:cubicBezTo>
                <a:cubicBezTo>
                  <a:pt x="30" y="23"/>
                  <a:pt x="30" y="23"/>
                  <a:pt x="30" y="23"/>
                </a:cubicBezTo>
                <a:cubicBezTo>
                  <a:pt x="18" y="20"/>
                  <a:pt x="18" y="20"/>
                  <a:pt x="18" y="20"/>
                </a:cubicBezTo>
                <a:cubicBezTo>
                  <a:pt x="30" y="16"/>
                  <a:pt x="30" y="16"/>
                  <a:pt x="30" y="16"/>
                </a:cubicBezTo>
                <a:cubicBezTo>
                  <a:pt x="34" y="4"/>
                  <a:pt x="34" y="4"/>
                  <a:pt x="34" y="4"/>
                </a:cubicBezTo>
                <a:cubicBezTo>
                  <a:pt x="38" y="16"/>
                  <a:pt x="38" y="16"/>
                  <a:pt x="38" y="16"/>
                </a:cubicBezTo>
                <a:lnTo>
                  <a:pt x="50" y="20"/>
                </a:lnTo>
                <a:close/>
                <a:moveTo>
                  <a:pt x="62" y="8"/>
                </a:moveTo>
                <a:cubicBezTo>
                  <a:pt x="56" y="9"/>
                  <a:pt x="56" y="9"/>
                  <a:pt x="56" y="9"/>
                </a:cubicBezTo>
                <a:cubicBezTo>
                  <a:pt x="54" y="16"/>
                  <a:pt x="54" y="16"/>
                  <a:pt x="54" y="16"/>
                </a:cubicBezTo>
                <a:cubicBezTo>
                  <a:pt x="52" y="9"/>
                  <a:pt x="52" y="9"/>
                  <a:pt x="52" y="9"/>
                </a:cubicBezTo>
                <a:cubicBezTo>
                  <a:pt x="46" y="8"/>
                  <a:pt x="46" y="8"/>
                  <a:pt x="46" y="8"/>
                </a:cubicBezTo>
                <a:cubicBezTo>
                  <a:pt x="52" y="6"/>
                  <a:pt x="52" y="6"/>
                  <a:pt x="52" y="6"/>
                </a:cubicBezTo>
                <a:cubicBezTo>
                  <a:pt x="54" y="0"/>
                  <a:pt x="54" y="0"/>
                  <a:pt x="54" y="0"/>
                </a:cubicBezTo>
                <a:cubicBezTo>
                  <a:pt x="56" y="6"/>
                  <a:pt x="56" y="6"/>
                  <a:pt x="56" y="6"/>
                </a:cubicBezTo>
                <a:lnTo>
                  <a:pt x="62" y="8"/>
                </a:lnTo>
                <a:close/>
                <a:moveTo>
                  <a:pt x="90" y="18"/>
                </a:moveTo>
                <a:cubicBezTo>
                  <a:pt x="84" y="11"/>
                  <a:pt x="84" y="11"/>
                  <a:pt x="84" y="11"/>
                </a:cubicBezTo>
                <a:cubicBezTo>
                  <a:pt x="65" y="29"/>
                  <a:pt x="65" y="29"/>
                  <a:pt x="65" y="29"/>
                </a:cubicBezTo>
                <a:cubicBezTo>
                  <a:pt x="72" y="36"/>
                  <a:pt x="72" y="36"/>
                  <a:pt x="72" y="36"/>
                </a:cubicBezTo>
                <a:lnTo>
                  <a:pt x="90" y="18"/>
                </a:lnTo>
                <a:close/>
                <a:moveTo>
                  <a:pt x="102" y="48"/>
                </a:moveTo>
                <a:cubicBezTo>
                  <a:pt x="96" y="49"/>
                  <a:pt x="96" y="49"/>
                  <a:pt x="96" y="49"/>
                </a:cubicBezTo>
                <a:cubicBezTo>
                  <a:pt x="94" y="56"/>
                  <a:pt x="94" y="56"/>
                  <a:pt x="94" y="56"/>
                </a:cubicBezTo>
                <a:cubicBezTo>
                  <a:pt x="92" y="49"/>
                  <a:pt x="92" y="49"/>
                  <a:pt x="92" y="49"/>
                </a:cubicBezTo>
                <a:cubicBezTo>
                  <a:pt x="86" y="48"/>
                  <a:pt x="86" y="48"/>
                  <a:pt x="86" y="48"/>
                </a:cubicBezTo>
                <a:cubicBezTo>
                  <a:pt x="92" y="46"/>
                  <a:pt x="92" y="46"/>
                  <a:pt x="92" y="46"/>
                </a:cubicBezTo>
                <a:cubicBezTo>
                  <a:pt x="94" y="40"/>
                  <a:pt x="94" y="40"/>
                  <a:pt x="94" y="40"/>
                </a:cubicBezTo>
                <a:cubicBezTo>
                  <a:pt x="96" y="46"/>
                  <a:pt x="96" y="46"/>
                  <a:pt x="96" y="46"/>
                </a:cubicBezTo>
                <a:lnTo>
                  <a:pt x="102" y="48"/>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68">
            <a:extLst>
              <a:ext uri="{FF2B5EF4-FFF2-40B4-BE49-F238E27FC236}">
                <a16:creationId xmlns:a16="http://schemas.microsoft.com/office/drawing/2014/main" id="{9BC3654C-68E0-47A0-9724-1243090320C1}"/>
              </a:ext>
            </a:extLst>
          </p:cNvPr>
          <p:cNvSpPr>
            <a:spLocks noEditPoints="1"/>
          </p:cNvSpPr>
          <p:nvPr userDrawn="1"/>
        </p:nvSpPr>
        <p:spPr bwMode="auto">
          <a:xfrm>
            <a:off x="2987676" y="5892801"/>
            <a:ext cx="406400" cy="327025"/>
          </a:xfrm>
          <a:custGeom>
            <a:avLst/>
            <a:gdLst>
              <a:gd name="T0" fmla="*/ 108 w 108"/>
              <a:gd name="T1" fmla="*/ 68 h 87"/>
              <a:gd name="T2" fmla="*/ 100 w 108"/>
              <a:gd name="T3" fmla="*/ 72 h 87"/>
              <a:gd name="T4" fmla="*/ 84 w 108"/>
              <a:gd name="T5" fmla="*/ 87 h 87"/>
              <a:gd name="T6" fmla="*/ 68 w 108"/>
              <a:gd name="T7" fmla="*/ 72 h 87"/>
              <a:gd name="T8" fmla="*/ 44 w 108"/>
              <a:gd name="T9" fmla="*/ 72 h 87"/>
              <a:gd name="T10" fmla="*/ 28 w 108"/>
              <a:gd name="T11" fmla="*/ 87 h 87"/>
              <a:gd name="T12" fmla="*/ 12 w 108"/>
              <a:gd name="T13" fmla="*/ 72 h 87"/>
              <a:gd name="T14" fmla="*/ 8 w 108"/>
              <a:gd name="T15" fmla="*/ 72 h 87"/>
              <a:gd name="T16" fmla="*/ 0 w 108"/>
              <a:gd name="T17" fmla="*/ 68 h 87"/>
              <a:gd name="T18" fmla="*/ 4 w 108"/>
              <a:gd name="T19" fmla="*/ 64 h 87"/>
              <a:gd name="T20" fmla="*/ 4 w 108"/>
              <a:gd name="T21" fmla="*/ 44 h 87"/>
              <a:gd name="T22" fmla="*/ 7 w 108"/>
              <a:gd name="T23" fmla="*/ 31 h 87"/>
              <a:gd name="T24" fmla="*/ 20 w 108"/>
              <a:gd name="T25" fmla="*/ 18 h 87"/>
              <a:gd name="T26" fmla="*/ 26 w 108"/>
              <a:gd name="T27" fmla="*/ 16 h 87"/>
              <a:gd name="T28" fmla="*/ 36 w 108"/>
              <a:gd name="T29" fmla="*/ 16 h 87"/>
              <a:gd name="T30" fmla="*/ 36 w 108"/>
              <a:gd name="T31" fmla="*/ 4 h 87"/>
              <a:gd name="T32" fmla="*/ 40 w 108"/>
              <a:gd name="T33" fmla="*/ 0 h 87"/>
              <a:gd name="T34" fmla="*/ 104 w 108"/>
              <a:gd name="T35" fmla="*/ 0 h 87"/>
              <a:gd name="T36" fmla="*/ 108 w 108"/>
              <a:gd name="T37" fmla="*/ 4 h 87"/>
              <a:gd name="T38" fmla="*/ 108 w 108"/>
              <a:gd name="T39" fmla="*/ 68 h 87"/>
              <a:gd name="T40" fmla="*/ 36 w 108"/>
              <a:gd name="T41" fmla="*/ 40 h 87"/>
              <a:gd name="T42" fmla="*/ 36 w 108"/>
              <a:gd name="T43" fmla="*/ 24 h 87"/>
              <a:gd name="T44" fmla="*/ 27 w 108"/>
              <a:gd name="T45" fmla="*/ 24 h 87"/>
              <a:gd name="T46" fmla="*/ 25 w 108"/>
              <a:gd name="T47" fmla="*/ 24 h 87"/>
              <a:gd name="T48" fmla="*/ 13 w 108"/>
              <a:gd name="T49" fmla="*/ 36 h 87"/>
              <a:gd name="T50" fmla="*/ 12 w 108"/>
              <a:gd name="T51" fmla="*/ 38 h 87"/>
              <a:gd name="T52" fmla="*/ 12 w 108"/>
              <a:gd name="T53" fmla="*/ 40 h 87"/>
              <a:gd name="T54" fmla="*/ 36 w 108"/>
              <a:gd name="T55" fmla="*/ 40 h 87"/>
              <a:gd name="T56" fmla="*/ 28 w 108"/>
              <a:gd name="T57" fmla="*/ 64 h 87"/>
              <a:gd name="T58" fmla="*/ 20 w 108"/>
              <a:gd name="T59" fmla="*/ 72 h 87"/>
              <a:gd name="T60" fmla="*/ 28 w 108"/>
              <a:gd name="T61" fmla="*/ 80 h 87"/>
              <a:gd name="T62" fmla="*/ 36 w 108"/>
              <a:gd name="T63" fmla="*/ 72 h 87"/>
              <a:gd name="T64" fmla="*/ 28 w 108"/>
              <a:gd name="T65" fmla="*/ 64 h 87"/>
              <a:gd name="T66" fmla="*/ 84 w 108"/>
              <a:gd name="T67" fmla="*/ 64 h 87"/>
              <a:gd name="T68" fmla="*/ 76 w 108"/>
              <a:gd name="T69" fmla="*/ 72 h 87"/>
              <a:gd name="T70" fmla="*/ 84 w 108"/>
              <a:gd name="T71" fmla="*/ 80 h 87"/>
              <a:gd name="T72" fmla="*/ 92 w 108"/>
              <a:gd name="T73" fmla="*/ 72 h 87"/>
              <a:gd name="T74" fmla="*/ 84 w 108"/>
              <a:gd name="T75" fmla="*/ 6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87">
                <a:moveTo>
                  <a:pt x="108" y="68"/>
                </a:moveTo>
                <a:cubicBezTo>
                  <a:pt x="108" y="72"/>
                  <a:pt x="103" y="72"/>
                  <a:pt x="100" y="72"/>
                </a:cubicBezTo>
                <a:cubicBezTo>
                  <a:pt x="100" y="80"/>
                  <a:pt x="93" y="87"/>
                  <a:pt x="84" y="87"/>
                </a:cubicBezTo>
                <a:cubicBezTo>
                  <a:pt x="76" y="87"/>
                  <a:pt x="68" y="80"/>
                  <a:pt x="68" y="72"/>
                </a:cubicBezTo>
                <a:cubicBezTo>
                  <a:pt x="44" y="72"/>
                  <a:pt x="44" y="72"/>
                  <a:pt x="44" y="72"/>
                </a:cubicBezTo>
                <a:cubicBezTo>
                  <a:pt x="44" y="80"/>
                  <a:pt x="37" y="87"/>
                  <a:pt x="28" y="87"/>
                </a:cubicBezTo>
                <a:cubicBezTo>
                  <a:pt x="20" y="87"/>
                  <a:pt x="12" y="80"/>
                  <a:pt x="12" y="72"/>
                </a:cubicBezTo>
                <a:cubicBezTo>
                  <a:pt x="8" y="72"/>
                  <a:pt x="8" y="72"/>
                  <a:pt x="8" y="72"/>
                </a:cubicBezTo>
                <a:cubicBezTo>
                  <a:pt x="5" y="72"/>
                  <a:pt x="0" y="72"/>
                  <a:pt x="0" y="68"/>
                </a:cubicBezTo>
                <a:cubicBezTo>
                  <a:pt x="0" y="65"/>
                  <a:pt x="2" y="64"/>
                  <a:pt x="4" y="64"/>
                </a:cubicBezTo>
                <a:cubicBezTo>
                  <a:pt x="4" y="44"/>
                  <a:pt x="4" y="44"/>
                  <a:pt x="4" y="44"/>
                </a:cubicBezTo>
                <a:cubicBezTo>
                  <a:pt x="4" y="39"/>
                  <a:pt x="4" y="34"/>
                  <a:pt x="7" y="31"/>
                </a:cubicBezTo>
                <a:cubicBezTo>
                  <a:pt x="20" y="18"/>
                  <a:pt x="20" y="18"/>
                  <a:pt x="20" y="18"/>
                </a:cubicBezTo>
                <a:cubicBezTo>
                  <a:pt x="21" y="17"/>
                  <a:pt x="24" y="16"/>
                  <a:pt x="26" y="16"/>
                </a:cubicBezTo>
                <a:cubicBezTo>
                  <a:pt x="36" y="16"/>
                  <a:pt x="36" y="16"/>
                  <a:pt x="36" y="16"/>
                </a:cubicBezTo>
                <a:cubicBezTo>
                  <a:pt x="36" y="4"/>
                  <a:pt x="36" y="4"/>
                  <a:pt x="36" y="4"/>
                </a:cubicBezTo>
                <a:cubicBezTo>
                  <a:pt x="36" y="1"/>
                  <a:pt x="38" y="0"/>
                  <a:pt x="40" y="0"/>
                </a:cubicBezTo>
                <a:cubicBezTo>
                  <a:pt x="104" y="0"/>
                  <a:pt x="104" y="0"/>
                  <a:pt x="104" y="0"/>
                </a:cubicBezTo>
                <a:cubicBezTo>
                  <a:pt x="107" y="0"/>
                  <a:pt x="108" y="1"/>
                  <a:pt x="108" y="4"/>
                </a:cubicBezTo>
                <a:lnTo>
                  <a:pt x="108" y="68"/>
                </a:lnTo>
                <a:close/>
                <a:moveTo>
                  <a:pt x="36" y="40"/>
                </a:moveTo>
                <a:cubicBezTo>
                  <a:pt x="36" y="24"/>
                  <a:pt x="36" y="24"/>
                  <a:pt x="36" y="24"/>
                </a:cubicBezTo>
                <a:cubicBezTo>
                  <a:pt x="27" y="24"/>
                  <a:pt x="27" y="24"/>
                  <a:pt x="27" y="24"/>
                </a:cubicBezTo>
                <a:cubicBezTo>
                  <a:pt x="26" y="24"/>
                  <a:pt x="25" y="24"/>
                  <a:pt x="25" y="24"/>
                </a:cubicBezTo>
                <a:cubicBezTo>
                  <a:pt x="13" y="36"/>
                  <a:pt x="13" y="36"/>
                  <a:pt x="13" y="36"/>
                </a:cubicBezTo>
                <a:cubicBezTo>
                  <a:pt x="13" y="36"/>
                  <a:pt x="12" y="37"/>
                  <a:pt x="12" y="38"/>
                </a:cubicBezTo>
                <a:cubicBezTo>
                  <a:pt x="12" y="40"/>
                  <a:pt x="12" y="40"/>
                  <a:pt x="12" y="40"/>
                </a:cubicBezTo>
                <a:lnTo>
                  <a:pt x="36" y="40"/>
                </a:lnTo>
                <a:close/>
                <a:moveTo>
                  <a:pt x="28" y="64"/>
                </a:moveTo>
                <a:cubicBezTo>
                  <a:pt x="24" y="64"/>
                  <a:pt x="20" y="67"/>
                  <a:pt x="20" y="72"/>
                </a:cubicBezTo>
                <a:cubicBezTo>
                  <a:pt x="20" y="76"/>
                  <a:pt x="24" y="80"/>
                  <a:pt x="28" y="80"/>
                </a:cubicBezTo>
                <a:cubicBezTo>
                  <a:pt x="33" y="80"/>
                  <a:pt x="36" y="76"/>
                  <a:pt x="36" y="72"/>
                </a:cubicBezTo>
                <a:cubicBezTo>
                  <a:pt x="36" y="67"/>
                  <a:pt x="33" y="64"/>
                  <a:pt x="28" y="64"/>
                </a:cubicBezTo>
                <a:close/>
                <a:moveTo>
                  <a:pt x="84" y="64"/>
                </a:moveTo>
                <a:cubicBezTo>
                  <a:pt x="80" y="64"/>
                  <a:pt x="76" y="67"/>
                  <a:pt x="76" y="72"/>
                </a:cubicBezTo>
                <a:cubicBezTo>
                  <a:pt x="76" y="76"/>
                  <a:pt x="80" y="80"/>
                  <a:pt x="84" y="80"/>
                </a:cubicBezTo>
                <a:cubicBezTo>
                  <a:pt x="89" y="80"/>
                  <a:pt x="92" y="76"/>
                  <a:pt x="92" y="72"/>
                </a:cubicBezTo>
                <a:cubicBezTo>
                  <a:pt x="92" y="67"/>
                  <a:pt x="89" y="64"/>
                  <a:pt x="84" y="6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169">
            <a:extLst>
              <a:ext uri="{FF2B5EF4-FFF2-40B4-BE49-F238E27FC236}">
                <a16:creationId xmlns:a16="http://schemas.microsoft.com/office/drawing/2014/main" id="{D53CE7A4-67B1-4EB7-BC6A-F517AF36E259}"/>
              </a:ext>
            </a:extLst>
          </p:cNvPr>
          <p:cNvSpPr>
            <a:spLocks/>
          </p:cNvSpPr>
          <p:nvPr userDrawn="1"/>
        </p:nvSpPr>
        <p:spPr bwMode="auto">
          <a:xfrm>
            <a:off x="3652838" y="5862638"/>
            <a:ext cx="360363" cy="357188"/>
          </a:xfrm>
          <a:custGeom>
            <a:avLst/>
            <a:gdLst>
              <a:gd name="T0" fmla="*/ 48 w 96"/>
              <a:gd name="T1" fmla="*/ 95 h 95"/>
              <a:gd name="T2" fmla="*/ 34 w 96"/>
              <a:gd name="T3" fmla="*/ 93 h 95"/>
              <a:gd name="T4" fmla="*/ 39 w 96"/>
              <a:gd name="T5" fmla="*/ 83 h 95"/>
              <a:gd name="T6" fmla="*/ 42 w 96"/>
              <a:gd name="T7" fmla="*/ 70 h 95"/>
              <a:gd name="T8" fmla="*/ 54 w 96"/>
              <a:gd name="T9" fmla="*/ 76 h 95"/>
              <a:gd name="T10" fmla="*/ 80 w 96"/>
              <a:gd name="T11" fmla="*/ 43 h 95"/>
              <a:gd name="T12" fmla="*/ 49 w 96"/>
              <a:gd name="T13" fmla="*/ 16 h 95"/>
              <a:gd name="T14" fmla="*/ 15 w 96"/>
              <a:gd name="T15" fmla="*/ 46 h 95"/>
              <a:gd name="T16" fmla="*/ 25 w 96"/>
              <a:gd name="T17" fmla="*/ 64 h 95"/>
              <a:gd name="T18" fmla="*/ 27 w 96"/>
              <a:gd name="T19" fmla="*/ 63 h 95"/>
              <a:gd name="T20" fmla="*/ 28 w 96"/>
              <a:gd name="T21" fmla="*/ 59 h 95"/>
              <a:gd name="T22" fmla="*/ 28 w 96"/>
              <a:gd name="T23" fmla="*/ 56 h 95"/>
              <a:gd name="T24" fmla="*/ 24 w 96"/>
              <a:gd name="T25" fmla="*/ 47 h 95"/>
              <a:gd name="T26" fmla="*/ 48 w 96"/>
              <a:gd name="T27" fmla="*/ 24 h 95"/>
              <a:gd name="T28" fmla="*/ 68 w 96"/>
              <a:gd name="T29" fmla="*/ 42 h 95"/>
              <a:gd name="T30" fmla="*/ 53 w 96"/>
              <a:gd name="T31" fmla="*/ 68 h 95"/>
              <a:gd name="T32" fmla="*/ 45 w 96"/>
              <a:gd name="T33" fmla="*/ 59 h 95"/>
              <a:gd name="T34" fmla="*/ 49 w 96"/>
              <a:gd name="T35" fmla="*/ 42 h 95"/>
              <a:gd name="T36" fmla="*/ 43 w 96"/>
              <a:gd name="T37" fmla="*/ 34 h 95"/>
              <a:gd name="T38" fmla="*/ 34 w 96"/>
              <a:gd name="T39" fmla="*/ 47 h 95"/>
              <a:gd name="T40" fmla="*/ 35 w 96"/>
              <a:gd name="T41" fmla="*/ 54 h 95"/>
              <a:gd name="T42" fmla="*/ 29 w 96"/>
              <a:gd name="T43" fmla="*/ 80 h 95"/>
              <a:gd name="T44" fmla="*/ 28 w 96"/>
              <a:gd name="T45" fmla="*/ 91 h 95"/>
              <a:gd name="T46" fmla="*/ 0 w 96"/>
              <a:gd name="T47" fmla="*/ 48 h 95"/>
              <a:gd name="T48" fmla="*/ 48 w 96"/>
              <a:gd name="T49" fmla="*/ 0 h 95"/>
              <a:gd name="T50" fmla="*/ 96 w 96"/>
              <a:gd name="T51" fmla="*/ 48 h 95"/>
              <a:gd name="T52" fmla="*/ 48 w 96"/>
              <a:gd name="T53"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6" h="95">
                <a:moveTo>
                  <a:pt x="48" y="95"/>
                </a:moveTo>
                <a:cubicBezTo>
                  <a:pt x="43" y="95"/>
                  <a:pt x="38" y="95"/>
                  <a:pt x="34" y="93"/>
                </a:cubicBezTo>
                <a:cubicBezTo>
                  <a:pt x="36" y="91"/>
                  <a:pt x="38" y="87"/>
                  <a:pt x="39" y="83"/>
                </a:cubicBezTo>
                <a:cubicBezTo>
                  <a:pt x="39" y="83"/>
                  <a:pt x="39" y="81"/>
                  <a:pt x="42" y="70"/>
                </a:cubicBezTo>
                <a:cubicBezTo>
                  <a:pt x="44" y="73"/>
                  <a:pt x="49" y="76"/>
                  <a:pt x="54" y="76"/>
                </a:cubicBezTo>
                <a:cubicBezTo>
                  <a:pt x="69" y="76"/>
                  <a:pt x="80" y="62"/>
                  <a:pt x="80" y="43"/>
                </a:cubicBezTo>
                <a:cubicBezTo>
                  <a:pt x="80" y="29"/>
                  <a:pt x="68" y="16"/>
                  <a:pt x="49" y="16"/>
                </a:cubicBezTo>
                <a:cubicBezTo>
                  <a:pt x="27" y="16"/>
                  <a:pt x="15" y="32"/>
                  <a:pt x="15" y="46"/>
                </a:cubicBezTo>
                <a:cubicBezTo>
                  <a:pt x="15" y="54"/>
                  <a:pt x="18" y="61"/>
                  <a:pt x="25" y="64"/>
                </a:cubicBezTo>
                <a:cubicBezTo>
                  <a:pt x="26" y="64"/>
                  <a:pt x="27" y="64"/>
                  <a:pt x="27" y="63"/>
                </a:cubicBezTo>
                <a:cubicBezTo>
                  <a:pt x="28" y="62"/>
                  <a:pt x="28" y="60"/>
                  <a:pt x="28" y="59"/>
                </a:cubicBezTo>
                <a:cubicBezTo>
                  <a:pt x="29" y="58"/>
                  <a:pt x="29" y="57"/>
                  <a:pt x="28" y="56"/>
                </a:cubicBezTo>
                <a:cubicBezTo>
                  <a:pt x="26" y="54"/>
                  <a:pt x="24" y="51"/>
                  <a:pt x="24" y="47"/>
                </a:cubicBezTo>
                <a:cubicBezTo>
                  <a:pt x="24" y="35"/>
                  <a:pt x="33" y="24"/>
                  <a:pt x="48" y="24"/>
                </a:cubicBezTo>
                <a:cubicBezTo>
                  <a:pt x="61" y="24"/>
                  <a:pt x="68" y="32"/>
                  <a:pt x="68" y="42"/>
                </a:cubicBezTo>
                <a:cubicBezTo>
                  <a:pt x="68" y="56"/>
                  <a:pt x="62" y="68"/>
                  <a:pt x="53" y="68"/>
                </a:cubicBezTo>
                <a:cubicBezTo>
                  <a:pt x="48" y="68"/>
                  <a:pt x="44" y="64"/>
                  <a:pt x="45" y="59"/>
                </a:cubicBezTo>
                <a:cubicBezTo>
                  <a:pt x="47" y="52"/>
                  <a:pt x="49" y="46"/>
                  <a:pt x="49" y="42"/>
                </a:cubicBezTo>
                <a:cubicBezTo>
                  <a:pt x="49" y="38"/>
                  <a:pt x="47" y="34"/>
                  <a:pt x="43" y="34"/>
                </a:cubicBezTo>
                <a:cubicBezTo>
                  <a:pt x="38" y="34"/>
                  <a:pt x="34" y="40"/>
                  <a:pt x="34" y="47"/>
                </a:cubicBezTo>
                <a:cubicBezTo>
                  <a:pt x="34" y="47"/>
                  <a:pt x="34" y="51"/>
                  <a:pt x="35" y="54"/>
                </a:cubicBezTo>
                <a:cubicBezTo>
                  <a:pt x="30" y="77"/>
                  <a:pt x="29" y="80"/>
                  <a:pt x="29" y="80"/>
                </a:cubicBezTo>
                <a:cubicBezTo>
                  <a:pt x="28" y="84"/>
                  <a:pt x="28" y="88"/>
                  <a:pt x="28" y="91"/>
                </a:cubicBezTo>
                <a:cubicBezTo>
                  <a:pt x="11" y="84"/>
                  <a:pt x="0" y="67"/>
                  <a:pt x="0" y="48"/>
                </a:cubicBezTo>
                <a:cubicBezTo>
                  <a:pt x="0" y="21"/>
                  <a:pt x="21" y="0"/>
                  <a:pt x="48" y="0"/>
                </a:cubicBezTo>
                <a:cubicBezTo>
                  <a:pt x="74" y="0"/>
                  <a:pt x="96" y="21"/>
                  <a:pt x="96" y="48"/>
                </a:cubicBezTo>
                <a:cubicBezTo>
                  <a:pt x="96" y="74"/>
                  <a:pt x="74" y="95"/>
                  <a:pt x="48" y="9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170">
            <a:extLst>
              <a:ext uri="{FF2B5EF4-FFF2-40B4-BE49-F238E27FC236}">
                <a16:creationId xmlns:a16="http://schemas.microsoft.com/office/drawing/2014/main" id="{AFB8252F-8CCE-4BD1-B7F1-6EED44944FE7}"/>
              </a:ext>
            </a:extLst>
          </p:cNvPr>
          <p:cNvSpPr>
            <a:spLocks noEditPoints="1"/>
          </p:cNvSpPr>
          <p:nvPr userDrawn="1"/>
        </p:nvSpPr>
        <p:spPr bwMode="auto">
          <a:xfrm>
            <a:off x="4291013" y="5832476"/>
            <a:ext cx="366713" cy="387350"/>
          </a:xfrm>
          <a:custGeom>
            <a:avLst/>
            <a:gdLst>
              <a:gd name="T0" fmla="*/ 63 w 98"/>
              <a:gd name="T1" fmla="*/ 78 h 103"/>
              <a:gd name="T2" fmla="*/ 60 w 98"/>
              <a:gd name="T3" fmla="*/ 89 h 103"/>
              <a:gd name="T4" fmla="*/ 28 w 98"/>
              <a:gd name="T5" fmla="*/ 103 h 103"/>
              <a:gd name="T6" fmla="*/ 2 w 98"/>
              <a:gd name="T7" fmla="*/ 92 h 103"/>
              <a:gd name="T8" fmla="*/ 0 w 98"/>
              <a:gd name="T9" fmla="*/ 84 h 103"/>
              <a:gd name="T10" fmla="*/ 10 w 98"/>
              <a:gd name="T11" fmla="*/ 68 h 103"/>
              <a:gd name="T12" fmla="*/ 35 w 98"/>
              <a:gd name="T13" fmla="*/ 61 h 103"/>
              <a:gd name="T14" fmla="*/ 31 w 98"/>
              <a:gd name="T15" fmla="*/ 52 h 103"/>
              <a:gd name="T16" fmla="*/ 32 w 98"/>
              <a:gd name="T17" fmla="*/ 47 h 103"/>
              <a:gd name="T18" fmla="*/ 28 w 98"/>
              <a:gd name="T19" fmla="*/ 47 h 103"/>
              <a:gd name="T20" fmla="*/ 6 w 98"/>
              <a:gd name="T21" fmla="*/ 26 h 103"/>
              <a:gd name="T22" fmla="*/ 15 w 98"/>
              <a:gd name="T23" fmla="*/ 8 h 103"/>
              <a:gd name="T24" fmla="*/ 40 w 98"/>
              <a:gd name="T25" fmla="*/ 0 h 103"/>
              <a:gd name="T26" fmla="*/ 66 w 98"/>
              <a:gd name="T27" fmla="*/ 0 h 103"/>
              <a:gd name="T28" fmla="*/ 57 w 98"/>
              <a:gd name="T29" fmla="*/ 5 h 103"/>
              <a:gd name="T30" fmla="*/ 49 w 98"/>
              <a:gd name="T31" fmla="*/ 5 h 103"/>
              <a:gd name="T32" fmla="*/ 58 w 98"/>
              <a:gd name="T33" fmla="*/ 23 h 103"/>
              <a:gd name="T34" fmla="*/ 44 w 98"/>
              <a:gd name="T35" fmla="*/ 49 h 103"/>
              <a:gd name="T36" fmla="*/ 63 w 98"/>
              <a:gd name="T37" fmla="*/ 78 h 103"/>
              <a:gd name="T38" fmla="*/ 54 w 98"/>
              <a:gd name="T39" fmla="*/ 83 h 103"/>
              <a:gd name="T40" fmla="*/ 40 w 98"/>
              <a:gd name="T41" fmla="*/ 65 h 103"/>
              <a:gd name="T42" fmla="*/ 37 w 98"/>
              <a:gd name="T43" fmla="*/ 65 h 103"/>
              <a:gd name="T44" fmla="*/ 11 w 98"/>
              <a:gd name="T45" fmla="*/ 81 h 103"/>
              <a:gd name="T46" fmla="*/ 35 w 98"/>
              <a:gd name="T47" fmla="*/ 98 h 103"/>
              <a:gd name="T48" fmla="*/ 54 w 98"/>
              <a:gd name="T49" fmla="*/ 83 h 103"/>
              <a:gd name="T50" fmla="*/ 43 w 98"/>
              <a:gd name="T51" fmla="*/ 40 h 103"/>
              <a:gd name="T52" fmla="*/ 47 w 98"/>
              <a:gd name="T53" fmla="*/ 30 h 103"/>
              <a:gd name="T54" fmla="*/ 30 w 98"/>
              <a:gd name="T55" fmla="*/ 5 h 103"/>
              <a:gd name="T56" fmla="*/ 21 w 98"/>
              <a:gd name="T57" fmla="*/ 9 h 103"/>
              <a:gd name="T58" fmla="*/ 18 w 98"/>
              <a:gd name="T59" fmla="*/ 19 h 103"/>
              <a:gd name="T60" fmla="*/ 34 w 98"/>
              <a:gd name="T61" fmla="*/ 43 h 103"/>
              <a:gd name="T62" fmla="*/ 43 w 98"/>
              <a:gd name="T63" fmla="*/ 40 h 103"/>
              <a:gd name="T64" fmla="*/ 98 w 98"/>
              <a:gd name="T65" fmla="*/ 43 h 103"/>
              <a:gd name="T66" fmla="*/ 98 w 98"/>
              <a:gd name="T67" fmla="*/ 50 h 103"/>
              <a:gd name="T68" fmla="*/ 85 w 98"/>
              <a:gd name="T69" fmla="*/ 50 h 103"/>
              <a:gd name="T70" fmla="*/ 85 w 98"/>
              <a:gd name="T71" fmla="*/ 64 h 103"/>
              <a:gd name="T72" fmla="*/ 79 w 98"/>
              <a:gd name="T73" fmla="*/ 64 h 103"/>
              <a:gd name="T74" fmla="*/ 79 w 98"/>
              <a:gd name="T75" fmla="*/ 50 h 103"/>
              <a:gd name="T76" fmla="*/ 65 w 98"/>
              <a:gd name="T77" fmla="*/ 50 h 103"/>
              <a:gd name="T78" fmla="*/ 65 w 98"/>
              <a:gd name="T79" fmla="*/ 43 h 103"/>
              <a:gd name="T80" fmla="*/ 79 w 98"/>
              <a:gd name="T81" fmla="*/ 43 h 103"/>
              <a:gd name="T82" fmla="*/ 79 w 98"/>
              <a:gd name="T83" fmla="*/ 30 h 103"/>
              <a:gd name="T84" fmla="*/ 85 w 98"/>
              <a:gd name="T85" fmla="*/ 30 h 103"/>
              <a:gd name="T86" fmla="*/ 85 w 98"/>
              <a:gd name="T87" fmla="*/ 43 h 103"/>
              <a:gd name="T88" fmla="*/ 98 w 98"/>
              <a:gd name="T89" fmla="*/ 4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103">
                <a:moveTo>
                  <a:pt x="63" y="78"/>
                </a:moveTo>
                <a:cubicBezTo>
                  <a:pt x="63" y="82"/>
                  <a:pt x="62" y="85"/>
                  <a:pt x="60" y="89"/>
                </a:cubicBezTo>
                <a:cubicBezTo>
                  <a:pt x="53" y="100"/>
                  <a:pt x="40" y="103"/>
                  <a:pt x="28" y="103"/>
                </a:cubicBezTo>
                <a:cubicBezTo>
                  <a:pt x="19" y="103"/>
                  <a:pt x="7" y="101"/>
                  <a:pt x="2" y="92"/>
                </a:cubicBezTo>
                <a:cubicBezTo>
                  <a:pt x="0" y="90"/>
                  <a:pt x="0" y="87"/>
                  <a:pt x="0" y="84"/>
                </a:cubicBezTo>
                <a:cubicBezTo>
                  <a:pt x="0" y="77"/>
                  <a:pt x="4" y="71"/>
                  <a:pt x="10" y="68"/>
                </a:cubicBezTo>
                <a:cubicBezTo>
                  <a:pt x="17" y="63"/>
                  <a:pt x="27" y="62"/>
                  <a:pt x="35" y="61"/>
                </a:cubicBezTo>
                <a:cubicBezTo>
                  <a:pt x="33" y="58"/>
                  <a:pt x="31" y="56"/>
                  <a:pt x="31" y="52"/>
                </a:cubicBezTo>
                <a:cubicBezTo>
                  <a:pt x="31" y="50"/>
                  <a:pt x="32" y="49"/>
                  <a:pt x="32" y="47"/>
                </a:cubicBezTo>
                <a:cubicBezTo>
                  <a:pt x="31" y="47"/>
                  <a:pt x="30" y="47"/>
                  <a:pt x="28" y="47"/>
                </a:cubicBezTo>
                <a:cubicBezTo>
                  <a:pt x="16" y="47"/>
                  <a:pt x="6" y="38"/>
                  <a:pt x="6" y="26"/>
                </a:cubicBezTo>
                <a:cubicBezTo>
                  <a:pt x="6" y="19"/>
                  <a:pt x="9" y="12"/>
                  <a:pt x="15" y="8"/>
                </a:cubicBezTo>
                <a:cubicBezTo>
                  <a:pt x="21" y="2"/>
                  <a:pt x="31" y="0"/>
                  <a:pt x="40" y="0"/>
                </a:cubicBezTo>
                <a:cubicBezTo>
                  <a:pt x="66" y="0"/>
                  <a:pt x="66" y="0"/>
                  <a:pt x="66" y="0"/>
                </a:cubicBezTo>
                <a:cubicBezTo>
                  <a:pt x="57" y="5"/>
                  <a:pt x="57" y="5"/>
                  <a:pt x="57" y="5"/>
                </a:cubicBezTo>
                <a:cubicBezTo>
                  <a:pt x="49" y="5"/>
                  <a:pt x="49" y="5"/>
                  <a:pt x="49" y="5"/>
                </a:cubicBezTo>
                <a:cubicBezTo>
                  <a:pt x="55" y="10"/>
                  <a:pt x="58" y="16"/>
                  <a:pt x="58" y="23"/>
                </a:cubicBezTo>
                <a:cubicBezTo>
                  <a:pt x="58" y="40"/>
                  <a:pt x="44" y="41"/>
                  <a:pt x="44" y="49"/>
                </a:cubicBezTo>
                <a:cubicBezTo>
                  <a:pt x="44" y="58"/>
                  <a:pt x="63" y="60"/>
                  <a:pt x="63" y="78"/>
                </a:cubicBezTo>
                <a:close/>
                <a:moveTo>
                  <a:pt x="54" y="83"/>
                </a:moveTo>
                <a:cubicBezTo>
                  <a:pt x="54" y="75"/>
                  <a:pt x="46" y="70"/>
                  <a:pt x="40" y="65"/>
                </a:cubicBezTo>
                <a:cubicBezTo>
                  <a:pt x="39" y="65"/>
                  <a:pt x="38" y="65"/>
                  <a:pt x="37" y="65"/>
                </a:cubicBezTo>
                <a:cubicBezTo>
                  <a:pt x="26" y="65"/>
                  <a:pt x="11" y="68"/>
                  <a:pt x="11" y="81"/>
                </a:cubicBezTo>
                <a:cubicBezTo>
                  <a:pt x="11" y="93"/>
                  <a:pt x="24" y="98"/>
                  <a:pt x="35" y="98"/>
                </a:cubicBezTo>
                <a:cubicBezTo>
                  <a:pt x="44" y="98"/>
                  <a:pt x="54" y="94"/>
                  <a:pt x="54" y="83"/>
                </a:cubicBezTo>
                <a:close/>
                <a:moveTo>
                  <a:pt x="43" y="40"/>
                </a:moveTo>
                <a:cubicBezTo>
                  <a:pt x="46" y="37"/>
                  <a:pt x="47" y="33"/>
                  <a:pt x="47" y="30"/>
                </a:cubicBezTo>
                <a:cubicBezTo>
                  <a:pt x="47" y="20"/>
                  <a:pt x="41" y="5"/>
                  <a:pt x="30" y="5"/>
                </a:cubicBezTo>
                <a:cubicBezTo>
                  <a:pt x="27" y="5"/>
                  <a:pt x="23" y="6"/>
                  <a:pt x="21" y="9"/>
                </a:cubicBezTo>
                <a:cubicBezTo>
                  <a:pt x="19" y="12"/>
                  <a:pt x="18" y="16"/>
                  <a:pt x="18" y="19"/>
                </a:cubicBezTo>
                <a:cubicBezTo>
                  <a:pt x="18" y="29"/>
                  <a:pt x="23" y="43"/>
                  <a:pt x="34" y="43"/>
                </a:cubicBezTo>
                <a:cubicBezTo>
                  <a:pt x="38" y="43"/>
                  <a:pt x="41" y="42"/>
                  <a:pt x="43" y="40"/>
                </a:cubicBezTo>
                <a:close/>
                <a:moveTo>
                  <a:pt x="98" y="43"/>
                </a:moveTo>
                <a:cubicBezTo>
                  <a:pt x="98" y="50"/>
                  <a:pt x="98" y="50"/>
                  <a:pt x="98" y="50"/>
                </a:cubicBezTo>
                <a:cubicBezTo>
                  <a:pt x="85" y="50"/>
                  <a:pt x="85" y="50"/>
                  <a:pt x="85" y="50"/>
                </a:cubicBezTo>
                <a:cubicBezTo>
                  <a:pt x="85" y="64"/>
                  <a:pt x="85" y="64"/>
                  <a:pt x="85" y="64"/>
                </a:cubicBezTo>
                <a:cubicBezTo>
                  <a:pt x="79" y="64"/>
                  <a:pt x="79" y="64"/>
                  <a:pt x="79" y="64"/>
                </a:cubicBezTo>
                <a:cubicBezTo>
                  <a:pt x="79" y="50"/>
                  <a:pt x="79" y="50"/>
                  <a:pt x="79" y="50"/>
                </a:cubicBezTo>
                <a:cubicBezTo>
                  <a:pt x="65" y="50"/>
                  <a:pt x="65" y="50"/>
                  <a:pt x="65" y="50"/>
                </a:cubicBezTo>
                <a:cubicBezTo>
                  <a:pt x="65" y="43"/>
                  <a:pt x="65" y="43"/>
                  <a:pt x="65" y="43"/>
                </a:cubicBezTo>
                <a:cubicBezTo>
                  <a:pt x="79" y="43"/>
                  <a:pt x="79" y="43"/>
                  <a:pt x="79" y="43"/>
                </a:cubicBezTo>
                <a:cubicBezTo>
                  <a:pt x="79" y="30"/>
                  <a:pt x="79" y="30"/>
                  <a:pt x="79" y="30"/>
                </a:cubicBezTo>
                <a:cubicBezTo>
                  <a:pt x="85" y="30"/>
                  <a:pt x="85" y="30"/>
                  <a:pt x="85" y="30"/>
                </a:cubicBezTo>
                <a:cubicBezTo>
                  <a:pt x="85" y="43"/>
                  <a:pt x="85" y="43"/>
                  <a:pt x="85" y="43"/>
                </a:cubicBezTo>
                <a:lnTo>
                  <a:pt x="98" y="43"/>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171">
            <a:extLst>
              <a:ext uri="{FF2B5EF4-FFF2-40B4-BE49-F238E27FC236}">
                <a16:creationId xmlns:a16="http://schemas.microsoft.com/office/drawing/2014/main" id="{42B1423C-F2D1-421D-9529-3C9B518EBC30}"/>
              </a:ext>
            </a:extLst>
          </p:cNvPr>
          <p:cNvSpPr>
            <a:spLocks noEditPoints="1"/>
          </p:cNvSpPr>
          <p:nvPr userDrawn="1"/>
        </p:nvSpPr>
        <p:spPr bwMode="auto">
          <a:xfrm>
            <a:off x="4894263" y="5892801"/>
            <a:ext cx="450850" cy="300038"/>
          </a:xfrm>
          <a:custGeom>
            <a:avLst/>
            <a:gdLst>
              <a:gd name="T0" fmla="*/ 120 w 120"/>
              <a:gd name="T1" fmla="*/ 76 h 80"/>
              <a:gd name="T2" fmla="*/ 116 w 120"/>
              <a:gd name="T3" fmla="*/ 80 h 80"/>
              <a:gd name="T4" fmla="*/ 4 w 120"/>
              <a:gd name="T5" fmla="*/ 80 h 80"/>
              <a:gd name="T6" fmla="*/ 0 w 120"/>
              <a:gd name="T7" fmla="*/ 76 h 80"/>
              <a:gd name="T8" fmla="*/ 0 w 120"/>
              <a:gd name="T9" fmla="*/ 4 h 80"/>
              <a:gd name="T10" fmla="*/ 4 w 120"/>
              <a:gd name="T11" fmla="*/ 0 h 80"/>
              <a:gd name="T12" fmla="*/ 116 w 120"/>
              <a:gd name="T13" fmla="*/ 0 h 80"/>
              <a:gd name="T14" fmla="*/ 120 w 120"/>
              <a:gd name="T15" fmla="*/ 4 h 80"/>
              <a:gd name="T16" fmla="*/ 120 w 120"/>
              <a:gd name="T17" fmla="*/ 76 h 80"/>
              <a:gd name="T18" fmla="*/ 112 w 120"/>
              <a:gd name="T19" fmla="*/ 24 h 80"/>
              <a:gd name="T20" fmla="*/ 96 w 120"/>
              <a:gd name="T21" fmla="*/ 8 h 80"/>
              <a:gd name="T22" fmla="*/ 24 w 120"/>
              <a:gd name="T23" fmla="*/ 8 h 80"/>
              <a:gd name="T24" fmla="*/ 8 w 120"/>
              <a:gd name="T25" fmla="*/ 24 h 80"/>
              <a:gd name="T26" fmla="*/ 8 w 120"/>
              <a:gd name="T27" fmla="*/ 56 h 80"/>
              <a:gd name="T28" fmla="*/ 24 w 120"/>
              <a:gd name="T29" fmla="*/ 72 h 80"/>
              <a:gd name="T30" fmla="*/ 96 w 120"/>
              <a:gd name="T31" fmla="*/ 72 h 80"/>
              <a:gd name="T32" fmla="*/ 112 w 120"/>
              <a:gd name="T33" fmla="*/ 56 h 80"/>
              <a:gd name="T34" fmla="*/ 112 w 120"/>
              <a:gd name="T35" fmla="*/ 24 h 80"/>
              <a:gd name="T36" fmla="*/ 60 w 120"/>
              <a:gd name="T37" fmla="*/ 66 h 80"/>
              <a:gd name="T38" fmla="*/ 40 w 120"/>
              <a:gd name="T39" fmla="*/ 40 h 80"/>
              <a:gd name="T40" fmla="*/ 60 w 120"/>
              <a:gd name="T41" fmla="*/ 14 h 80"/>
              <a:gd name="T42" fmla="*/ 80 w 120"/>
              <a:gd name="T43" fmla="*/ 40 h 80"/>
              <a:gd name="T44" fmla="*/ 60 w 120"/>
              <a:gd name="T45" fmla="*/ 66 h 80"/>
              <a:gd name="T46" fmla="*/ 72 w 120"/>
              <a:gd name="T47" fmla="*/ 56 h 80"/>
              <a:gd name="T48" fmla="*/ 72 w 120"/>
              <a:gd name="T49" fmla="*/ 50 h 80"/>
              <a:gd name="T50" fmla="*/ 64 w 120"/>
              <a:gd name="T51" fmla="*/ 50 h 80"/>
              <a:gd name="T52" fmla="*/ 64 w 120"/>
              <a:gd name="T53" fmla="*/ 22 h 80"/>
              <a:gd name="T54" fmla="*/ 57 w 120"/>
              <a:gd name="T55" fmla="*/ 22 h 80"/>
              <a:gd name="T56" fmla="*/ 48 w 120"/>
              <a:gd name="T57" fmla="*/ 30 h 80"/>
              <a:gd name="T58" fmla="*/ 53 w 120"/>
              <a:gd name="T59" fmla="*/ 35 h 80"/>
              <a:gd name="T60" fmla="*/ 56 w 120"/>
              <a:gd name="T61" fmla="*/ 32 h 80"/>
              <a:gd name="T62" fmla="*/ 56 w 120"/>
              <a:gd name="T63" fmla="*/ 32 h 80"/>
              <a:gd name="T64" fmla="*/ 56 w 120"/>
              <a:gd name="T65" fmla="*/ 50 h 80"/>
              <a:gd name="T66" fmla="*/ 48 w 120"/>
              <a:gd name="T67" fmla="*/ 50 h 80"/>
              <a:gd name="T68" fmla="*/ 48 w 120"/>
              <a:gd name="T69" fmla="*/ 56 h 80"/>
              <a:gd name="T70" fmla="*/ 72 w 120"/>
              <a:gd name="T71" fmla="*/ 56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0" h="80">
                <a:moveTo>
                  <a:pt x="120" y="76"/>
                </a:moveTo>
                <a:cubicBezTo>
                  <a:pt x="120" y="78"/>
                  <a:pt x="119" y="80"/>
                  <a:pt x="116" y="80"/>
                </a:cubicBezTo>
                <a:cubicBezTo>
                  <a:pt x="4" y="80"/>
                  <a:pt x="4" y="80"/>
                  <a:pt x="4" y="80"/>
                </a:cubicBezTo>
                <a:cubicBezTo>
                  <a:pt x="2" y="80"/>
                  <a:pt x="0" y="78"/>
                  <a:pt x="0" y="76"/>
                </a:cubicBezTo>
                <a:cubicBezTo>
                  <a:pt x="0" y="4"/>
                  <a:pt x="0" y="4"/>
                  <a:pt x="0" y="4"/>
                </a:cubicBezTo>
                <a:cubicBezTo>
                  <a:pt x="0" y="1"/>
                  <a:pt x="2" y="0"/>
                  <a:pt x="4" y="0"/>
                </a:cubicBezTo>
                <a:cubicBezTo>
                  <a:pt x="116" y="0"/>
                  <a:pt x="116" y="0"/>
                  <a:pt x="116" y="0"/>
                </a:cubicBezTo>
                <a:cubicBezTo>
                  <a:pt x="119" y="0"/>
                  <a:pt x="120" y="1"/>
                  <a:pt x="120" y="4"/>
                </a:cubicBezTo>
                <a:lnTo>
                  <a:pt x="120" y="76"/>
                </a:lnTo>
                <a:close/>
                <a:moveTo>
                  <a:pt x="112" y="24"/>
                </a:moveTo>
                <a:cubicBezTo>
                  <a:pt x="104" y="24"/>
                  <a:pt x="96" y="16"/>
                  <a:pt x="96" y="8"/>
                </a:cubicBezTo>
                <a:cubicBezTo>
                  <a:pt x="24" y="8"/>
                  <a:pt x="24" y="8"/>
                  <a:pt x="24" y="8"/>
                </a:cubicBezTo>
                <a:cubicBezTo>
                  <a:pt x="24" y="16"/>
                  <a:pt x="17" y="24"/>
                  <a:pt x="8" y="24"/>
                </a:cubicBezTo>
                <a:cubicBezTo>
                  <a:pt x="8" y="56"/>
                  <a:pt x="8" y="56"/>
                  <a:pt x="8" y="56"/>
                </a:cubicBezTo>
                <a:cubicBezTo>
                  <a:pt x="17" y="56"/>
                  <a:pt x="24" y="63"/>
                  <a:pt x="24" y="72"/>
                </a:cubicBezTo>
                <a:cubicBezTo>
                  <a:pt x="96" y="72"/>
                  <a:pt x="96" y="72"/>
                  <a:pt x="96" y="72"/>
                </a:cubicBezTo>
                <a:cubicBezTo>
                  <a:pt x="96" y="63"/>
                  <a:pt x="104" y="56"/>
                  <a:pt x="112" y="56"/>
                </a:cubicBezTo>
                <a:lnTo>
                  <a:pt x="112" y="24"/>
                </a:lnTo>
                <a:close/>
                <a:moveTo>
                  <a:pt x="60" y="66"/>
                </a:moveTo>
                <a:cubicBezTo>
                  <a:pt x="47" y="66"/>
                  <a:pt x="40" y="51"/>
                  <a:pt x="40" y="40"/>
                </a:cubicBezTo>
                <a:cubicBezTo>
                  <a:pt x="40" y="28"/>
                  <a:pt x="47" y="14"/>
                  <a:pt x="60" y="14"/>
                </a:cubicBezTo>
                <a:cubicBezTo>
                  <a:pt x="74" y="14"/>
                  <a:pt x="80" y="28"/>
                  <a:pt x="80" y="40"/>
                </a:cubicBezTo>
                <a:cubicBezTo>
                  <a:pt x="80" y="51"/>
                  <a:pt x="74" y="66"/>
                  <a:pt x="60" y="66"/>
                </a:cubicBezTo>
                <a:close/>
                <a:moveTo>
                  <a:pt x="72" y="56"/>
                </a:moveTo>
                <a:cubicBezTo>
                  <a:pt x="72" y="50"/>
                  <a:pt x="72" y="50"/>
                  <a:pt x="72" y="50"/>
                </a:cubicBezTo>
                <a:cubicBezTo>
                  <a:pt x="64" y="50"/>
                  <a:pt x="64" y="50"/>
                  <a:pt x="64" y="50"/>
                </a:cubicBezTo>
                <a:cubicBezTo>
                  <a:pt x="64" y="22"/>
                  <a:pt x="64" y="22"/>
                  <a:pt x="64" y="22"/>
                </a:cubicBezTo>
                <a:cubicBezTo>
                  <a:pt x="57" y="22"/>
                  <a:pt x="57" y="22"/>
                  <a:pt x="57" y="22"/>
                </a:cubicBezTo>
                <a:cubicBezTo>
                  <a:pt x="48" y="30"/>
                  <a:pt x="48" y="30"/>
                  <a:pt x="48" y="30"/>
                </a:cubicBezTo>
                <a:cubicBezTo>
                  <a:pt x="53" y="35"/>
                  <a:pt x="53" y="35"/>
                  <a:pt x="53" y="35"/>
                </a:cubicBezTo>
                <a:cubicBezTo>
                  <a:pt x="54" y="34"/>
                  <a:pt x="55" y="33"/>
                  <a:pt x="56" y="32"/>
                </a:cubicBezTo>
                <a:cubicBezTo>
                  <a:pt x="56" y="32"/>
                  <a:pt x="56" y="32"/>
                  <a:pt x="56" y="32"/>
                </a:cubicBezTo>
                <a:cubicBezTo>
                  <a:pt x="56" y="50"/>
                  <a:pt x="56" y="50"/>
                  <a:pt x="56" y="50"/>
                </a:cubicBezTo>
                <a:cubicBezTo>
                  <a:pt x="48" y="50"/>
                  <a:pt x="48" y="50"/>
                  <a:pt x="48" y="50"/>
                </a:cubicBezTo>
                <a:cubicBezTo>
                  <a:pt x="48" y="56"/>
                  <a:pt x="48" y="56"/>
                  <a:pt x="48" y="56"/>
                </a:cubicBezTo>
                <a:lnTo>
                  <a:pt x="72" y="56"/>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172">
            <a:extLst>
              <a:ext uri="{FF2B5EF4-FFF2-40B4-BE49-F238E27FC236}">
                <a16:creationId xmlns:a16="http://schemas.microsoft.com/office/drawing/2014/main" id="{9E4D02BD-869B-4912-9B3A-EC2E416024CB}"/>
              </a:ext>
            </a:extLst>
          </p:cNvPr>
          <p:cNvSpPr>
            <a:spLocks noEditPoints="1"/>
          </p:cNvSpPr>
          <p:nvPr userDrawn="1"/>
        </p:nvSpPr>
        <p:spPr bwMode="auto">
          <a:xfrm>
            <a:off x="5556251" y="5892801"/>
            <a:ext cx="419100" cy="327025"/>
          </a:xfrm>
          <a:custGeom>
            <a:avLst/>
            <a:gdLst>
              <a:gd name="T0" fmla="*/ 101 w 112"/>
              <a:gd name="T1" fmla="*/ 27 h 87"/>
              <a:gd name="T2" fmla="*/ 72 w 112"/>
              <a:gd name="T3" fmla="*/ 47 h 87"/>
              <a:gd name="T4" fmla="*/ 56 w 112"/>
              <a:gd name="T5" fmla="*/ 56 h 87"/>
              <a:gd name="T6" fmla="*/ 56 w 112"/>
              <a:gd name="T7" fmla="*/ 56 h 87"/>
              <a:gd name="T8" fmla="*/ 56 w 112"/>
              <a:gd name="T9" fmla="*/ 56 h 87"/>
              <a:gd name="T10" fmla="*/ 40 w 112"/>
              <a:gd name="T11" fmla="*/ 47 h 87"/>
              <a:gd name="T12" fmla="*/ 11 w 112"/>
              <a:gd name="T13" fmla="*/ 27 h 87"/>
              <a:gd name="T14" fmla="*/ 0 w 112"/>
              <a:gd name="T15" fmla="*/ 11 h 87"/>
              <a:gd name="T16" fmla="*/ 10 w 112"/>
              <a:gd name="T17" fmla="*/ 0 h 87"/>
              <a:gd name="T18" fmla="*/ 102 w 112"/>
              <a:gd name="T19" fmla="*/ 0 h 87"/>
              <a:gd name="T20" fmla="*/ 112 w 112"/>
              <a:gd name="T21" fmla="*/ 10 h 87"/>
              <a:gd name="T22" fmla="*/ 101 w 112"/>
              <a:gd name="T23" fmla="*/ 27 h 87"/>
              <a:gd name="T24" fmla="*/ 112 w 112"/>
              <a:gd name="T25" fmla="*/ 78 h 87"/>
              <a:gd name="T26" fmla="*/ 102 w 112"/>
              <a:gd name="T27" fmla="*/ 87 h 87"/>
              <a:gd name="T28" fmla="*/ 10 w 112"/>
              <a:gd name="T29" fmla="*/ 87 h 87"/>
              <a:gd name="T30" fmla="*/ 0 w 112"/>
              <a:gd name="T31" fmla="*/ 78 h 87"/>
              <a:gd name="T32" fmla="*/ 0 w 112"/>
              <a:gd name="T33" fmla="*/ 28 h 87"/>
              <a:gd name="T34" fmla="*/ 7 w 112"/>
              <a:gd name="T35" fmla="*/ 33 h 87"/>
              <a:gd name="T36" fmla="*/ 38 w 112"/>
              <a:gd name="T37" fmla="*/ 55 h 87"/>
              <a:gd name="T38" fmla="*/ 56 w 112"/>
              <a:gd name="T39" fmla="*/ 64 h 87"/>
              <a:gd name="T40" fmla="*/ 56 w 112"/>
              <a:gd name="T41" fmla="*/ 64 h 87"/>
              <a:gd name="T42" fmla="*/ 56 w 112"/>
              <a:gd name="T43" fmla="*/ 64 h 87"/>
              <a:gd name="T44" fmla="*/ 75 w 112"/>
              <a:gd name="T45" fmla="*/ 55 h 87"/>
              <a:gd name="T46" fmla="*/ 106 w 112"/>
              <a:gd name="T47" fmla="*/ 33 h 87"/>
              <a:gd name="T48" fmla="*/ 112 w 112"/>
              <a:gd name="T49" fmla="*/ 28 h 87"/>
              <a:gd name="T50" fmla="*/ 112 w 112"/>
              <a:gd name="T51" fmla="*/ 7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 h="87">
                <a:moveTo>
                  <a:pt x="101" y="27"/>
                </a:moveTo>
                <a:cubicBezTo>
                  <a:pt x="92" y="33"/>
                  <a:pt x="82" y="40"/>
                  <a:pt x="72" y="47"/>
                </a:cubicBezTo>
                <a:cubicBezTo>
                  <a:pt x="68" y="50"/>
                  <a:pt x="61" y="56"/>
                  <a:pt x="56" y="56"/>
                </a:cubicBezTo>
                <a:cubicBezTo>
                  <a:pt x="56" y="56"/>
                  <a:pt x="56" y="56"/>
                  <a:pt x="56" y="56"/>
                </a:cubicBezTo>
                <a:cubicBezTo>
                  <a:pt x="56" y="56"/>
                  <a:pt x="56" y="56"/>
                  <a:pt x="56" y="56"/>
                </a:cubicBezTo>
                <a:cubicBezTo>
                  <a:pt x="51" y="56"/>
                  <a:pt x="44" y="50"/>
                  <a:pt x="40" y="47"/>
                </a:cubicBezTo>
                <a:cubicBezTo>
                  <a:pt x="30" y="40"/>
                  <a:pt x="21" y="33"/>
                  <a:pt x="11" y="27"/>
                </a:cubicBezTo>
                <a:cubicBezTo>
                  <a:pt x="7" y="24"/>
                  <a:pt x="0" y="17"/>
                  <a:pt x="0" y="11"/>
                </a:cubicBezTo>
                <a:cubicBezTo>
                  <a:pt x="0" y="5"/>
                  <a:pt x="4" y="0"/>
                  <a:pt x="10" y="0"/>
                </a:cubicBezTo>
                <a:cubicBezTo>
                  <a:pt x="102" y="0"/>
                  <a:pt x="102" y="0"/>
                  <a:pt x="102" y="0"/>
                </a:cubicBezTo>
                <a:cubicBezTo>
                  <a:pt x="108" y="0"/>
                  <a:pt x="112" y="4"/>
                  <a:pt x="112" y="10"/>
                </a:cubicBezTo>
                <a:cubicBezTo>
                  <a:pt x="112" y="17"/>
                  <a:pt x="107" y="23"/>
                  <a:pt x="101" y="27"/>
                </a:cubicBezTo>
                <a:close/>
                <a:moveTo>
                  <a:pt x="112" y="78"/>
                </a:moveTo>
                <a:cubicBezTo>
                  <a:pt x="112" y="83"/>
                  <a:pt x="108" y="87"/>
                  <a:pt x="102" y="87"/>
                </a:cubicBezTo>
                <a:cubicBezTo>
                  <a:pt x="10" y="87"/>
                  <a:pt x="10" y="87"/>
                  <a:pt x="10" y="87"/>
                </a:cubicBezTo>
                <a:cubicBezTo>
                  <a:pt x="5" y="87"/>
                  <a:pt x="0" y="83"/>
                  <a:pt x="0" y="78"/>
                </a:cubicBezTo>
                <a:cubicBezTo>
                  <a:pt x="0" y="28"/>
                  <a:pt x="0" y="28"/>
                  <a:pt x="0" y="28"/>
                </a:cubicBezTo>
                <a:cubicBezTo>
                  <a:pt x="2" y="30"/>
                  <a:pt x="4" y="32"/>
                  <a:pt x="7" y="33"/>
                </a:cubicBezTo>
                <a:cubicBezTo>
                  <a:pt x="17" y="40"/>
                  <a:pt x="27" y="47"/>
                  <a:pt x="38" y="55"/>
                </a:cubicBezTo>
                <a:cubicBezTo>
                  <a:pt x="43" y="59"/>
                  <a:pt x="49" y="64"/>
                  <a:pt x="56" y="64"/>
                </a:cubicBezTo>
                <a:cubicBezTo>
                  <a:pt x="56" y="64"/>
                  <a:pt x="56" y="64"/>
                  <a:pt x="56" y="64"/>
                </a:cubicBezTo>
                <a:cubicBezTo>
                  <a:pt x="56" y="64"/>
                  <a:pt x="56" y="64"/>
                  <a:pt x="56" y="64"/>
                </a:cubicBezTo>
                <a:cubicBezTo>
                  <a:pt x="63" y="64"/>
                  <a:pt x="70" y="59"/>
                  <a:pt x="75" y="55"/>
                </a:cubicBezTo>
                <a:cubicBezTo>
                  <a:pt x="85" y="48"/>
                  <a:pt x="95" y="40"/>
                  <a:pt x="106" y="33"/>
                </a:cubicBezTo>
                <a:cubicBezTo>
                  <a:pt x="108" y="32"/>
                  <a:pt x="110" y="30"/>
                  <a:pt x="112" y="28"/>
                </a:cubicBezTo>
                <a:lnTo>
                  <a:pt x="112" y="78"/>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173">
            <a:extLst>
              <a:ext uri="{FF2B5EF4-FFF2-40B4-BE49-F238E27FC236}">
                <a16:creationId xmlns:a16="http://schemas.microsoft.com/office/drawing/2014/main" id="{1F6BD614-ADDA-462B-8A20-99C9F3A22610}"/>
              </a:ext>
            </a:extLst>
          </p:cNvPr>
          <p:cNvSpPr>
            <a:spLocks noEditPoints="1"/>
          </p:cNvSpPr>
          <p:nvPr userDrawn="1"/>
        </p:nvSpPr>
        <p:spPr bwMode="auto">
          <a:xfrm>
            <a:off x="6230938" y="5865813"/>
            <a:ext cx="360363" cy="342900"/>
          </a:xfrm>
          <a:custGeom>
            <a:avLst/>
            <a:gdLst>
              <a:gd name="T0" fmla="*/ 12 w 96"/>
              <a:gd name="T1" fmla="*/ 21 h 91"/>
              <a:gd name="T2" fmla="*/ 12 w 96"/>
              <a:gd name="T3" fmla="*/ 21 h 91"/>
              <a:gd name="T4" fmla="*/ 0 w 96"/>
              <a:gd name="T5" fmla="*/ 11 h 91"/>
              <a:gd name="T6" fmla="*/ 12 w 96"/>
              <a:gd name="T7" fmla="*/ 0 h 91"/>
              <a:gd name="T8" fmla="*/ 23 w 96"/>
              <a:gd name="T9" fmla="*/ 11 h 91"/>
              <a:gd name="T10" fmla="*/ 12 w 96"/>
              <a:gd name="T11" fmla="*/ 21 h 91"/>
              <a:gd name="T12" fmla="*/ 22 w 96"/>
              <a:gd name="T13" fmla="*/ 91 h 91"/>
              <a:gd name="T14" fmla="*/ 2 w 96"/>
              <a:gd name="T15" fmla="*/ 91 h 91"/>
              <a:gd name="T16" fmla="*/ 2 w 96"/>
              <a:gd name="T17" fmla="*/ 30 h 91"/>
              <a:gd name="T18" fmla="*/ 22 w 96"/>
              <a:gd name="T19" fmla="*/ 30 h 91"/>
              <a:gd name="T20" fmla="*/ 22 w 96"/>
              <a:gd name="T21" fmla="*/ 91 h 91"/>
              <a:gd name="T22" fmla="*/ 96 w 96"/>
              <a:gd name="T23" fmla="*/ 91 h 91"/>
              <a:gd name="T24" fmla="*/ 76 w 96"/>
              <a:gd name="T25" fmla="*/ 91 h 91"/>
              <a:gd name="T26" fmla="*/ 76 w 96"/>
              <a:gd name="T27" fmla="*/ 58 h 91"/>
              <a:gd name="T28" fmla="*/ 65 w 96"/>
              <a:gd name="T29" fmla="*/ 44 h 91"/>
              <a:gd name="T30" fmla="*/ 55 w 96"/>
              <a:gd name="T31" fmla="*/ 52 h 91"/>
              <a:gd name="T32" fmla="*/ 54 w 96"/>
              <a:gd name="T33" fmla="*/ 57 h 91"/>
              <a:gd name="T34" fmla="*/ 54 w 96"/>
              <a:gd name="T35" fmla="*/ 91 h 91"/>
              <a:gd name="T36" fmla="*/ 34 w 96"/>
              <a:gd name="T37" fmla="*/ 91 h 91"/>
              <a:gd name="T38" fmla="*/ 34 w 96"/>
              <a:gd name="T39" fmla="*/ 30 h 91"/>
              <a:gd name="T40" fmla="*/ 54 w 96"/>
              <a:gd name="T41" fmla="*/ 30 h 91"/>
              <a:gd name="T42" fmla="*/ 54 w 96"/>
              <a:gd name="T43" fmla="*/ 39 h 91"/>
              <a:gd name="T44" fmla="*/ 54 w 96"/>
              <a:gd name="T45" fmla="*/ 39 h 91"/>
              <a:gd name="T46" fmla="*/ 73 w 96"/>
              <a:gd name="T47" fmla="*/ 28 h 91"/>
              <a:gd name="T48" fmla="*/ 96 w 96"/>
              <a:gd name="T49" fmla="*/ 56 h 91"/>
              <a:gd name="T50" fmla="*/ 96 w 96"/>
              <a:gd name="T5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6" h="91">
                <a:moveTo>
                  <a:pt x="12" y="21"/>
                </a:moveTo>
                <a:cubicBezTo>
                  <a:pt x="12" y="21"/>
                  <a:pt x="12" y="21"/>
                  <a:pt x="12" y="21"/>
                </a:cubicBezTo>
                <a:cubicBezTo>
                  <a:pt x="5" y="21"/>
                  <a:pt x="0" y="16"/>
                  <a:pt x="0" y="11"/>
                </a:cubicBezTo>
                <a:cubicBezTo>
                  <a:pt x="0" y="4"/>
                  <a:pt x="5" y="0"/>
                  <a:pt x="12" y="0"/>
                </a:cubicBezTo>
                <a:cubicBezTo>
                  <a:pt x="19" y="0"/>
                  <a:pt x="23" y="4"/>
                  <a:pt x="23" y="11"/>
                </a:cubicBezTo>
                <a:cubicBezTo>
                  <a:pt x="24" y="16"/>
                  <a:pt x="19" y="21"/>
                  <a:pt x="12" y="21"/>
                </a:cubicBezTo>
                <a:close/>
                <a:moveTo>
                  <a:pt x="22" y="91"/>
                </a:moveTo>
                <a:cubicBezTo>
                  <a:pt x="2" y="91"/>
                  <a:pt x="2" y="91"/>
                  <a:pt x="2" y="91"/>
                </a:cubicBezTo>
                <a:cubicBezTo>
                  <a:pt x="2" y="30"/>
                  <a:pt x="2" y="30"/>
                  <a:pt x="2" y="30"/>
                </a:cubicBezTo>
                <a:cubicBezTo>
                  <a:pt x="22" y="30"/>
                  <a:pt x="22" y="30"/>
                  <a:pt x="22" y="30"/>
                </a:cubicBezTo>
                <a:lnTo>
                  <a:pt x="22" y="91"/>
                </a:lnTo>
                <a:close/>
                <a:moveTo>
                  <a:pt x="96" y="91"/>
                </a:moveTo>
                <a:cubicBezTo>
                  <a:pt x="76" y="91"/>
                  <a:pt x="76" y="91"/>
                  <a:pt x="76" y="91"/>
                </a:cubicBezTo>
                <a:cubicBezTo>
                  <a:pt x="76" y="58"/>
                  <a:pt x="76" y="58"/>
                  <a:pt x="76" y="58"/>
                </a:cubicBezTo>
                <a:cubicBezTo>
                  <a:pt x="76" y="50"/>
                  <a:pt x="73" y="44"/>
                  <a:pt x="65" y="44"/>
                </a:cubicBezTo>
                <a:cubicBezTo>
                  <a:pt x="60" y="44"/>
                  <a:pt x="56" y="48"/>
                  <a:pt x="55" y="52"/>
                </a:cubicBezTo>
                <a:cubicBezTo>
                  <a:pt x="54" y="53"/>
                  <a:pt x="54" y="55"/>
                  <a:pt x="54" y="57"/>
                </a:cubicBezTo>
                <a:cubicBezTo>
                  <a:pt x="54" y="91"/>
                  <a:pt x="54" y="91"/>
                  <a:pt x="54" y="91"/>
                </a:cubicBezTo>
                <a:cubicBezTo>
                  <a:pt x="34" y="91"/>
                  <a:pt x="34" y="91"/>
                  <a:pt x="34" y="91"/>
                </a:cubicBezTo>
                <a:cubicBezTo>
                  <a:pt x="34" y="35"/>
                  <a:pt x="34" y="30"/>
                  <a:pt x="34" y="30"/>
                </a:cubicBezTo>
                <a:cubicBezTo>
                  <a:pt x="54" y="30"/>
                  <a:pt x="54" y="30"/>
                  <a:pt x="54" y="30"/>
                </a:cubicBezTo>
                <a:cubicBezTo>
                  <a:pt x="54" y="39"/>
                  <a:pt x="54" y="39"/>
                  <a:pt x="54" y="39"/>
                </a:cubicBezTo>
                <a:cubicBezTo>
                  <a:pt x="54" y="39"/>
                  <a:pt x="54" y="39"/>
                  <a:pt x="54" y="39"/>
                </a:cubicBezTo>
                <a:cubicBezTo>
                  <a:pt x="57" y="34"/>
                  <a:pt x="61" y="28"/>
                  <a:pt x="73" y="28"/>
                </a:cubicBezTo>
                <a:cubicBezTo>
                  <a:pt x="86" y="28"/>
                  <a:pt x="96" y="37"/>
                  <a:pt x="96" y="56"/>
                </a:cubicBezTo>
                <a:lnTo>
                  <a:pt x="96" y="91"/>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174">
            <a:extLst>
              <a:ext uri="{FF2B5EF4-FFF2-40B4-BE49-F238E27FC236}">
                <a16:creationId xmlns:a16="http://schemas.microsoft.com/office/drawing/2014/main" id="{3C17A7C9-AA7C-4242-987A-C6E2731129EB}"/>
              </a:ext>
            </a:extLst>
          </p:cNvPr>
          <p:cNvSpPr>
            <a:spLocks/>
          </p:cNvSpPr>
          <p:nvPr userDrawn="1"/>
        </p:nvSpPr>
        <p:spPr bwMode="auto">
          <a:xfrm>
            <a:off x="6877051" y="5862638"/>
            <a:ext cx="360363" cy="357188"/>
          </a:xfrm>
          <a:custGeom>
            <a:avLst/>
            <a:gdLst>
              <a:gd name="T0" fmla="*/ 48 w 96"/>
              <a:gd name="T1" fmla="*/ 95 h 95"/>
              <a:gd name="T2" fmla="*/ 11 w 96"/>
              <a:gd name="T3" fmla="*/ 78 h 95"/>
              <a:gd name="T4" fmla="*/ 11 w 96"/>
              <a:gd name="T5" fmla="*/ 76 h 95"/>
              <a:gd name="T6" fmla="*/ 20 w 96"/>
              <a:gd name="T7" fmla="*/ 67 h 95"/>
              <a:gd name="T8" fmla="*/ 22 w 96"/>
              <a:gd name="T9" fmla="*/ 66 h 95"/>
              <a:gd name="T10" fmla="*/ 23 w 96"/>
              <a:gd name="T11" fmla="*/ 67 h 95"/>
              <a:gd name="T12" fmla="*/ 48 w 96"/>
              <a:gd name="T13" fmla="*/ 80 h 95"/>
              <a:gd name="T14" fmla="*/ 80 w 96"/>
              <a:gd name="T15" fmla="*/ 48 h 95"/>
              <a:gd name="T16" fmla="*/ 48 w 96"/>
              <a:gd name="T17" fmla="*/ 16 h 95"/>
              <a:gd name="T18" fmla="*/ 27 w 96"/>
              <a:gd name="T19" fmla="*/ 24 h 95"/>
              <a:gd name="T20" fmla="*/ 35 w 96"/>
              <a:gd name="T21" fmla="*/ 33 h 95"/>
              <a:gd name="T22" fmla="*/ 36 w 96"/>
              <a:gd name="T23" fmla="*/ 37 h 95"/>
              <a:gd name="T24" fmla="*/ 32 w 96"/>
              <a:gd name="T25" fmla="*/ 40 h 95"/>
              <a:gd name="T26" fmla="*/ 4 w 96"/>
              <a:gd name="T27" fmla="*/ 40 h 95"/>
              <a:gd name="T28" fmla="*/ 0 w 96"/>
              <a:gd name="T29" fmla="*/ 36 h 95"/>
              <a:gd name="T30" fmla="*/ 0 w 96"/>
              <a:gd name="T31" fmla="*/ 8 h 95"/>
              <a:gd name="T32" fmla="*/ 3 w 96"/>
              <a:gd name="T33" fmla="*/ 4 h 95"/>
              <a:gd name="T34" fmla="*/ 7 w 96"/>
              <a:gd name="T35" fmla="*/ 5 h 95"/>
              <a:gd name="T36" fmla="*/ 15 w 96"/>
              <a:gd name="T37" fmla="*/ 13 h 95"/>
              <a:gd name="T38" fmla="*/ 48 w 96"/>
              <a:gd name="T39" fmla="*/ 0 h 95"/>
              <a:gd name="T40" fmla="*/ 96 w 96"/>
              <a:gd name="T41" fmla="*/ 48 h 95"/>
              <a:gd name="T42" fmla="*/ 48 w 96"/>
              <a:gd name="T43"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95">
                <a:moveTo>
                  <a:pt x="48" y="95"/>
                </a:moveTo>
                <a:cubicBezTo>
                  <a:pt x="34" y="95"/>
                  <a:pt x="20" y="89"/>
                  <a:pt x="11" y="78"/>
                </a:cubicBezTo>
                <a:cubicBezTo>
                  <a:pt x="11" y="77"/>
                  <a:pt x="11" y="76"/>
                  <a:pt x="11" y="76"/>
                </a:cubicBezTo>
                <a:cubicBezTo>
                  <a:pt x="20" y="67"/>
                  <a:pt x="20" y="67"/>
                  <a:pt x="20" y="67"/>
                </a:cubicBezTo>
                <a:cubicBezTo>
                  <a:pt x="20" y="67"/>
                  <a:pt x="21" y="66"/>
                  <a:pt x="22" y="66"/>
                </a:cubicBezTo>
                <a:cubicBezTo>
                  <a:pt x="22" y="66"/>
                  <a:pt x="23" y="67"/>
                  <a:pt x="23" y="67"/>
                </a:cubicBezTo>
                <a:cubicBezTo>
                  <a:pt x="29" y="75"/>
                  <a:pt x="38" y="80"/>
                  <a:pt x="48" y="80"/>
                </a:cubicBezTo>
                <a:cubicBezTo>
                  <a:pt x="66" y="80"/>
                  <a:pt x="80" y="65"/>
                  <a:pt x="80" y="48"/>
                </a:cubicBezTo>
                <a:cubicBezTo>
                  <a:pt x="80" y="30"/>
                  <a:pt x="66" y="16"/>
                  <a:pt x="48" y="16"/>
                </a:cubicBezTo>
                <a:cubicBezTo>
                  <a:pt x="40" y="16"/>
                  <a:pt x="32" y="19"/>
                  <a:pt x="27" y="24"/>
                </a:cubicBezTo>
                <a:cubicBezTo>
                  <a:pt x="35" y="33"/>
                  <a:pt x="35" y="33"/>
                  <a:pt x="35" y="33"/>
                </a:cubicBezTo>
                <a:cubicBezTo>
                  <a:pt x="36" y="34"/>
                  <a:pt x="37" y="36"/>
                  <a:pt x="36" y="37"/>
                </a:cubicBezTo>
                <a:cubicBezTo>
                  <a:pt x="35" y="39"/>
                  <a:pt x="34" y="40"/>
                  <a:pt x="32" y="40"/>
                </a:cubicBezTo>
                <a:cubicBezTo>
                  <a:pt x="4" y="40"/>
                  <a:pt x="4" y="40"/>
                  <a:pt x="4" y="40"/>
                </a:cubicBezTo>
                <a:cubicBezTo>
                  <a:pt x="2" y="40"/>
                  <a:pt x="0" y="38"/>
                  <a:pt x="0" y="36"/>
                </a:cubicBezTo>
                <a:cubicBezTo>
                  <a:pt x="0" y="8"/>
                  <a:pt x="0" y="8"/>
                  <a:pt x="0" y="8"/>
                </a:cubicBezTo>
                <a:cubicBezTo>
                  <a:pt x="0" y="6"/>
                  <a:pt x="1" y="5"/>
                  <a:pt x="3" y="4"/>
                </a:cubicBezTo>
                <a:cubicBezTo>
                  <a:pt x="4" y="3"/>
                  <a:pt x="6" y="4"/>
                  <a:pt x="7" y="5"/>
                </a:cubicBezTo>
                <a:cubicBezTo>
                  <a:pt x="15" y="13"/>
                  <a:pt x="15" y="13"/>
                  <a:pt x="15" y="13"/>
                </a:cubicBezTo>
                <a:cubicBezTo>
                  <a:pt x="24" y="5"/>
                  <a:pt x="36" y="0"/>
                  <a:pt x="48" y="0"/>
                </a:cubicBezTo>
                <a:cubicBezTo>
                  <a:pt x="75" y="0"/>
                  <a:pt x="96" y="21"/>
                  <a:pt x="96" y="48"/>
                </a:cubicBezTo>
                <a:cubicBezTo>
                  <a:pt x="96" y="74"/>
                  <a:pt x="75" y="95"/>
                  <a:pt x="48" y="9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175">
            <a:extLst>
              <a:ext uri="{FF2B5EF4-FFF2-40B4-BE49-F238E27FC236}">
                <a16:creationId xmlns:a16="http://schemas.microsoft.com/office/drawing/2014/main" id="{14C09495-605C-43F1-AB98-7A1A45BB852E}"/>
              </a:ext>
            </a:extLst>
          </p:cNvPr>
          <p:cNvSpPr>
            <a:spLocks/>
          </p:cNvSpPr>
          <p:nvPr userDrawn="1"/>
        </p:nvSpPr>
        <p:spPr bwMode="auto">
          <a:xfrm>
            <a:off x="7504113" y="5840413"/>
            <a:ext cx="404813" cy="404813"/>
          </a:xfrm>
          <a:custGeom>
            <a:avLst/>
            <a:gdLst>
              <a:gd name="T0" fmla="*/ 105 w 108"/>
              <a:gd name="T1" fmla="*/ 99 h 108"/>
              <a:gd name="T2" fmla="*/ 99 w 108"/>
              <a:gd name="T3" fmla="*/ 106 h 108"/>
              <a:gd name="T4" fmla="*/ 93 w 108"/>
              <a:gd name="T5" fmla="*/ 108 h 108"/>
              <a:gd name="T6" fmla="*/ 87 w 108"/>
              <a:gd name="T7" fmla="*/ 106 h 108"/>
              <a:gd name="T8" fmla="*/ 65 w 108"/>
              <a:gd name="T9" fmla="*/ 83 h 108"/>
              <a:gd name="T10" fmla="*/ 62 w 108"/>
              <a:gd name="T11" fmla="*/ 78 h 108"/>
              <a:gd name="T12" fmla="*/ 65 w 108"/>
              <a:gd name="T13" fmla="*/ 72 h 108"/>
              <a:gd name="T14" fmla="*/ 49 w 108"/>
              <a:gd name="T15" fmla="*/ 56 h 108"/>
              <a:gd name="T16" fmla="*/ 41 w 108"/>
              <a:gd name="T17" fmla="*/ 63 h 108"/>
              <a:gd name="T18" fmla="*/ 39 w 108"/>
              <a:gd name="T19" fmla="*/ 64 h 108"/>
              <a:gd name="T20" fmla="*/ 37 w 108"/>
              <a:gd name="T21" fmla="*/ 63 h 108"/>
              <a:gd name="T22" fmla="*/ 40 w 108"/>
              <a:gd name="T23" fmla="*/ 70 h 108"/>
              <a:gd name="T24" fmla="*/ 39 w 108"/>
              <a:gd name="T25" fmla="*/ 74 h 108"/>
              <a:gd name="T26" fmla="*/ 31 w 108"/>
              <a:gd name="T27" fmla="*/ 79 h 108"/>
              <a:gd name="T28" fmla="*/ 27 w 108"/>
              <a:gd name="T29" fmla="*/ 77 h 108"/>
              <a:gd name="T30" fmla="*/ 1 w 108"/>
              <a:gd name="T31" fmla="*/ 52 h 108"/>
              <a:gd name="T32" fmla="*/ 0 w 108"/>
              <a:gd name="T33" fmla="*/ 48 h 108"/>
              <a:gd name="T34" fmla="*/ 5 w 108"/>
              <a:gd name="T35" fmla="*/ 40 h 108"/>
              <a:gd name="T36" fmla="*/ 9 w 108"/>
              <a:gd name="T37" fmla="*/ 38 h 108"/>
              <a:gd name="T38" fmla="*/ 15 w 108"/>
              <a:gd name="T39" fmla="*/ 42 h 108"/>
              <a:gd name="T40" fmla="*/ 14 w 108"/>
              <a:gd name="T41" fmla="*/ 40 h 108"/>
              <a:gd name="T42" fmla="*/ 15 w 108"/>
              <a:gd name="T43" fmla="*/ 37 h 108"/>
              <a:gd name="T44" fmla="*/ 37 w 108"/>
              <a:gd name="T45" fmla="*/ 16 h 108"/>
              <a:gd name="T46" fmla="*/ 39 w 108"/>
              <a:gd name="T47" fmla="*/ 15 h 108"/>
              <a:gd name="T48" fmla="*/ 41 w 108"/>
              <a:gd name="T49" fmla="*/ 16 h 108"/>
              <a:gd name="T50" fmla="*/ 37 w 108"/>
              <a:gd name="T51" fmla="*/ 10 h 108"/>
              <a:gd name="T52" fmla="*/ 39 w 108"/>
              <a:gd name="T53" fmla="*/ 5 h 108"/>
              <a:gd name="T54" fmla="*/ 47 w 108"/>
              <a:gd name="T55" fmla="*/ 0 h 108"/>
              <a:gd name="T56" fmla="*/ 51 w 108"/>
              <a:gd name="T57" fmla="*/ 2 h 108"/>
              <a:gd name="T58" fmla="*/ 77 w 108"/>
              <a:gd name="T59" fmla="*/ 27 h 108"/>
              <a:gd name="T60" fmla="*/ 78 w 108"/>
              <a:gd name="T61" fmla="*/ 32 h 108"/>
              <a:gd name="T62" fmla="*/ 73 w 108"/>
              <a:gd name="T63" fmla="*/ 39 h 108"/>
              <a:gd name="T64" fmla="*/ 69 w 108"/>
              <a:gd name="T65" fmla="*/ 41 h 108"/>
              <a:gd name="T66" fmla="*/ 63 w 108"/>
              <a:gd name="T67" fmla="*/ 37 h 108"/>
              <a:gd name="T68" fmla="*/ 64 w 108"/>
              <a:gd name="T69" fmla="*/ 40 h 108"/>
              <a:gd name="T70" fmla="*/ 63 w 108"/>
              <a:gd name="T71" fmla="*/ 42 h 108"/>
              <a:gd name="T72" fmla="*/ 55 w 108"/>
              <a:gd name="T73" fmla="*/ 50 h 108"/>
              <a:gd name="T74" fmla="*/ 71 w 108"/>
              <a:gd name="T75" fmla="*/ 66 h 108"/>
              <a:gd name="T76" fmla="*/ 77 w 108"/>
              <a:gd name="T77" fmla="*/ 63 h 108"/>
              <a:gd name="T78" fmla="*/ 83 w 108"/>
              <a:gd name="T79" fmla="*/ 65 h 108"/>
              <a:gd name="T80" fmla="*/ 105 w 108"/>
              <a:gd name="T81" fmla="*/ 88 h 108"/>
              <a:gd name="T82" fmla="*/ 108 w 108"/>
              <a:gd name="T83" fmla="*/ 94 h 108"/>
              <a:gd name="T84" fmla="*/ 105 w 108"/>
              <a:gd name="T85" fmla="*/ 99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8" h="108">
                <a:moveTo>
                  <a:pt x="105" y="99"/>
                </a:moveTo>
                <a:cubicBezTo>
                  <a:pt x="99" y="106"/>
                  <a:pt x="99" y="106"/>
                  <a:pt x="99" y="106"/>
                </a:cubicBezTo>
                <a:cubicBezTo>
                  <a:pt x="97" y="107"/>
                  <a:pt x="95" y="108"/>
                  <a:pt x="93" y="108"/>
                </a:cubicBezTo>
                <a:cubicBezTo>
                  <a:pt x="91" y="108"/>
                  <a:pt x="89" y="107"/>
                  <a:pt x="87" y="106"/>
                </a:cubicBezTo>
                <a:cubicBezTo>
                  <a:pt x="65" y="83"/>
                  <a:pt x="65" y="83"/>
                  <a:pt x="65" y="83"/>
                </a:cubicBezTo>
                <a:cubicBezTo>
                  <a:pt x="63" y="82"/>
                  <a:pt x="62" y="80"/>
                  <a:pt x="62" y="78"/>
                </a:cubicBezTo>
                <a:cubicBezTo>
                  <a:pt x="62" y="75"/>
                  <a:pt x="63" y="73"/>
                  <a:pt x="65" y="72"/>
                </a:cubicBezTo>
                <a:cubicBezTo>
                  <a:pt x="49" y="56"/>
                  <a:pt x="49" y="56"/>
                  <a:pt x="49" y="56"/>
                </a:cubicBezTo>
                <a:cubicBezTo>
                  <a:pt x="41" y="63"/>
                  <a:pt x="41" y="63"/>
                  <a:pt x="41" y="63"/>
                </a:cubicBezTo>
                <a:cubicBezTo>
                  <a:pt x="41" y="64"/>
                  <a:pt x="40" y="64"/>
                  <a:pt x="39" y="64"/>
                </a:cubicBezTo>
                <a:cubicBezTo>
                  <a:pt x="38" y="64"/>
                  <a:pt x="37" y="64"/>
                  <a:pt x="37" y="63"/>
                </a:cubicBezTo>
                <a:cubicBezTo>
                  <a:pt x="39" y="65"/>
                  <a:pt x="40" y="67"/>
                  <a:pt x="40" y="70"/>
                </a:cubicBezTo>
                <a:cubicBezTo>
                  <a:pt x="40" y="71"/>
                  <a:pt x="40" y="73"/>
                  <a:pt x="39" y="74"/>
                </a:cubicBezTo>
                <a:cubicBezTo>
                  <a:pt x="37" y="76"/>
                  <a:pt x="34" y="79"/>
                  <a:pt x="31" y="79"/>
                </a:cubicBezTo>
                <a:cubicBezTo>
                  <a:pt x="29" y="79"/>
                  <a:pt x="28" y="78"/>
                  <a:pt x="27" y="77"/>
                </a:cubicBezTo>
                <a:cubicBezTo>
                  <a:pt x="1" y="52"/>
                  <a:pt x="1" y="52"/>
                  <a:pt x="1" y="52"/>
                </a:cubicBezTo>
                <a:cubicBezTo>
                  <a:pt x="0" y="51"/>
                  <a:pt x="0" y="49"/>
                  <a:pt x="0" y="48"/>
                </a:cubicBezTo>
                <a:cubicBezTo>
                  <a:pt x="0" y="44"/>
                  <a:pt x="3" y="42"/>
                  <a:pt x="5" y="40"/>
                </a:cubicBezTo>
                <a:cubicBezTo>
                  <a:pt x="6" y="39"/>
                  <a:pt x="7" y="38"/>
                  <a:pt x="9" y="38"/>
                </a:cubicBezTo>
                <a:cubicBezTo>
                  <a:pt x="12" y="38"/>
                  <a:pt x="13" y="40"/>
                  <a:pt x="15" y="42"/>
                </a:cubicBezTo>
                <a:cubicBezTo>
                  <a:pt x="15" y="41"/>
                  <a:pt x="14" y="40"/>
                  <a:pt x="14" y="40"/>
                </a:cubicBezTo>
                <a:cubicBezTo>
                  <a:pt x="14" y="39"/>
                  <a:pt x="15" y="38"/>
                  <a:pt x="15" y="37"/>
                </a:cubicBezTo>
                <a:cubicBezTo>
                  <a:pt x="37" y="16"/>
                  <a:pt x="37" y="16"/>
                  <a:pt x="37" y="16"/>
                </a:cubicBezTo>
                <a:cubicBezTo>
                  <a:pt x="37" y="15"/>
                  <a:pt x="38" y="15"/>
                  <a:pt x="39" y="15"/>
                </a:cubicBezTo>
                <a:cubicBezTo>
                  <a:pt x="40" y="15"/>
                  <a:pt x="41" y="15"/>
                  <a:pt x="41" y="16"/>
                </a:cubicBezTo>
                <a:cubicBezTo>
                  <a:pt x="39" y="14"/>
                  <a:pt x="37" y="12"/>
                  <a:pt x="37" y="10"/>
                </a:cubicBezTo>
                <a:cubicBezTo>
                  <a:pt x="37" y="8"/>
                  <a:pt x="38" y="7"/>
                  <a:pt x="39" y="5"/>
                </a:cubicBezTo>
                <a:cubicBezTo>
                  <a:pt x="41" y="3"/>
                  <a:pt x="44" y="0"/>
                  <a:pt x="47" y="0"/>
                </a:cubicBezTo>
                <a:cubicBezTo>
                  <a:pt x="49" y="0"/>
                  <a:pt x="50" y="1"/>
                  <a:pt x="51" y="2"/>
                </a:cubicBezTo>
                <a:cubicBezTo>
                  <a:pt x="77" y="27"/>
                  <a:pt x="77" y="27"/>
                  <a:pt x="77" y="27"/>
                </a:cubicBezTo>
                <a:cubicBezTo>
                  <a:pt x="78" y="28"/>
                  <a:pt x="78" y="30"/>
                  <a:pt x="78" y="32"/>
                </a:cubicBezTo>
                <a:cubicBezTo>
                  <a:pt x="78" y="35"/>
                  <a:pt x="75" y="37"/>
                  <a:pt x="73" y="39"/>
                </a:cubicBezTo>
                <a:cubicBezTo>
                  <a:pt x="72" y="40"/>
                  <a:pt x="71" y="41"/>
                  <a:pt x="69" y="41"/>
                </a:cubicBezTo>
                <a:cubicBezTo>
                  <a:pt x="66" y="41"/>
                  <a:pt x="65" y="39"/>
                  <a:pt x="63" y="37"/>
                </a:cubicBezTo>
                <a:cubicBezTo>
                  <a:pt x="63" y="38"/>
                  <a:pt x="64" y="39"/>
                  <a:pt x="64" y="40"/>
                </a:cubicBezTo>
                <a:cubicBezTo>
                  <a:pt x="64" y="40"/>
                  <a:pt x="63" y="41"/>
                  <a:pt x="63" y="42"/>
                </a:cubicBezTo>
                <a:cubicBezTo>
                  <a:pt x="55" y="50"/>
                  <a:pt x="55" y="50"/>
                  <a:pt x="55" y="50"/>
                </a:cubicBezTo>
                <a:cubicBezTo>
                  <a:pt x="71" y="66"/>
                  <a:pt x="71" y="66"/>
                  <a:pt x="71" y="66"/>
                </a:cubicBezTo>
                <a:cubicBezTo>
                  <a:pt x="73" y="64"/>
                  <a:pt x="75" y="63"/>
                  <a:pt x="77" y="63"/>
                </a:cubicBezTo>
                <a:cubicBezTo>
                  <a:pt x="79" y="63"/>
                  <a:pt x="81" y="64"/>
                  <a:pt x="83" y="65"/>
                </a:cubicBezTo>
                <a:cubicBezTo>
                  <a:pt x="105" y="88"/>
                  <a:pt x="105" y="88"/>
                  <a:pt x="105" y="88"/>
                </a:cubicBezTo>
                <a:cubicBezTo>
                  <a:pt x="107" y="89"/>
                  <a:pt x="108" y="91"/>
                  <a:pt x="108" y="94"/>
                </a:cubicBezTo>
                <a:cubicBezTo>
                  <a:pt x="108" y="96"/>
                  <a:pt x="107" y="98"/>
                  <a:pt x="105" y="99"/>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176">
            <a:extLst>
              <a:ext uri="{FF2B5EF4-FFF2-40B4-BE49-F238E27FC236}">
                <a16:creationId xmlns:a16="http://schemas.microsoft.com/office/drawing/2014/main" id="{E660389D-A9E8-41B8-9A8E-521D724BBB5F}"/>
              </a:ext>
            </a:extLst>
          </p:cNvPr>
          <p:cNvSpPr>
            <a:spLocks noEditPoints="1"/>
          </p:cNvSpPr>
          <p:nvPr userDrawn="1"/>
        </p:nvSpPr>
        <p:spPr bwMode="auto">
          <a:xfrm>
            <a:off x="8137526" y="5892801"/>
            <a:ext cx="420688" cy="327025"/>
          </a:xfrm>
          <a:custGeom>
            <a:avLst/>
            <a:gdLst>
              <a:gd name="T0" fmla="*/ 103 w 112"/>
              <a:gd name="T1" fmla="*/ 86 h 87"/>
              <a:gd name="T2" fmla="*/ 100 w 112"/>
              <a:gd name="T3" fmla="*/ 87 h 87"/>
              <a:gd name="T4" fmla="*/ 12 w 112"/>
              <a:gd name="T5" fmla="*/ 87 h 87"/>
              <a:gd name="T6" fmla="*/ 9 w 112"/>
              <a:gd name="T7" fmla="*/ 86 h 87"/>
              <a:gd name="T8" fmla="*/ 0 w 112"/>
              <a:gd name="T9" fmla="*/ 56 h 87"/>
              <a:gd name="T10" fmla="*/ 56 w 112"/>
              <a:gd name="T11" fmla="*/ 0 h 87"/>
              <a:gd name="T12" fmla="*/ 112 w 112"/>
              <a:gd name="T13" fmla="*/ 56 h 87"/>
              <a:gd name="T14" fmla="*/ 103 w 112"/>
              <a:gd name="T15" fmla="*/ 86 h 87"/>
              <a:gd name="T16" fmla="*/ 16 w 112"/>
              <a:gd name="T17" fmla="*/ 48 h 87"/>
              <a:gd name="T18" fmla="*/ 8 w 112"/>
              <a:gd name="T19" fmla="*/ 56 h 87"/>
              <a:gd name="T20" fmla="*/ 16 w 112"/>
              <a:gd name="T21" fmla="*/ 64 h 87"/>
              <a:gd name="T22" fmla="*/ 24 w 112"/>
              <a:gd name="T23" fmla="*/ 56 h 87"/>
              <a:gd name="T24" fmla="*/ 16 w 112"/>
              <a:gd name="T25" fmla="*/ 48 h 87"/>
              <a:gd name="T26" fmla="*/ 28 w 112"/>
              <a:gd name="T27" fmla="*/ 20 h 87"/>
              <a:gd name="T28" fmla="*/ 20 w 112"/>
              <a:gd name="T29" fmla="*/ 28 h 87"/>
              <a:gd name="T30" fmla="*/ 28 w 112"/>
              <a:gd name="T31" fmla="*/ 36 h 87"/>
              <a:gd name="T32" fmla="*/ 36 w 112"/>
              <a:gd name="T33" fmla="*/ 28 h 87"/>
              <a:gd name="T34" fmla="*/ 28 w 112"/>
              <a:gd name="T35" fmla="*/ 20 h 87"/>
              <a:gd name="T36" fmla="*/ 69 w 112"/>
              <a:gd name="T37" fmla="*/ 34 h 87"/>
              <a:gd name="T38" fmla="*/ 66 w 112"/>
              <a:gd name="T39" fmla="*/ 29 h 87"/>
              <a:gd name="T40" fmla="*/ 61 w 112"/>
              <a:gd name="T41" fmla="*/ 32 h 87"/>
              <a:gd name="T42" fmla="*/ 55 w 112"/>
              <a:gd name="T43" fmla="*/ 56 h 87"/>
              <a:gd name="T44" fmla="*/ 44 w 112"/>
              <a:gd name="T45" fmla="*/ 64 h 87"/>
              <a:gd name="T46" fmla="*/ 53 w 112"/>
              <a:gd name="T47" fmla="*/ 79 h 87"/>
              <a:gd name="T48" fmla="*/ 68 w 112"/>
              <a:gd name="T49" fmla="*/ 71 h 87"/>
              <a:gd name="T50" fmla="*/ 63 w 112"/>
              <a:gd name="T51" fmla="*/ 58 h 87"/>
              <a:gd name="T52" fmla="*/ 69 w 112"/>
              <a:gd name="T53" fmla="*/ 34 h 87"/>
              <a:gd name="T54" fmla="*/ 56 w 112"/>
              <a:gd name="T55" fmla="*/ 8 h 87"/>
              <a:gd name="T56" fmla="*/ 48 w 112"/>
              <a:gd name="T57" fmla="*/ 16 h 87"/>
              <a:gd name="T58" fmla="*/ 56 w 112"/>
              <a:gd name="T59" fmla="*/ 24 h 87"/>
              <a:gd name="T60" fmla="*/ 64 w 112"/>
              <a:gd name="T61" fmla="*/ 16 h 87"/>
              <a:gd name="T62" fmla="*/ 56 w 112"/>
              <a:gd name="T63" fmla="*/ 8 h 87"/>
              <a:gd name="T64" fmla="*/ 84 w 112"/>
              <a:gd name="T65" fmla="*/ 20 h 87"/>
              <a:gd name="T66" fmla="*/ 76 w 112"/>
              <a:gd name="T67" fmla="*/ 28 h 87"/>
              <a:gd name="T68" fmla="*/ 84 w 112"/>
              <a:gd name="T69" fmla="*/ 36 h 87"/>
              <a:gd name="T70" fmla="*/ 92 w 112"/>
              <a:gd name="T71" fmla="*/ 28 h 87"/>
              <a:gd name="T72" fmla="*/ 84 w 112"/>
              <a:gd name="T73" fmla="*/ 20 h 87"/>
              <a:gd name="T74" fmla="*/ 96 w 112"/>
              <a:gd name="T75" fmla="*/ 48 h 87"/>
              <a:gd name="T76" fmla="*/ 88 w 112"/>
              <a:gd name="T77" fmla="*/ 56 h 87"/>
              <a:gd name="T78" fmla="*/ 96 w 112"/>
              <a:gd name="T79" fmla="*/ 64 h 87"/>
              <a:gd name="T80" fmla="*/ 104 w 112"/>
              <a:gd name="T81" fmla="*/ 56 h 87"/>
              <a:gd name="T82" fmla="*/ 96 w 112"/>
              <a:gd name="T83" fmla="*/ 4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2" h="87">
                <a:moveTo>
                  <a:pt x="103" y="86"/>
                </a:moveTo>
                <a:cubicBezTo>
                  <a:pt x="102" y="87"/>
                  <a:pt x="101" y="87"/>
                  <a:pt x="100" y="87"/>
                </a:cubicBezTo>
                <a:cubicBezTo>
                  <a:pt x="12" y="87"/>
                  <a:pt x="12" y="87"/>
                  <a:pt x="12" y="87"/>
                </a:cubicBezTo>
                <a:cubicBezTo>
                  <a:pt x="11" y="87"/>
                  <a:pt x="10" y="87"/>
                  <a:pt x="9" y="86"/>
                </a:cubicBezTo>
                <a:cubicBezTo>
                  <a:pt x="3" y="77"/>
                  <a:pt x="0" y="66"/>
                  <a:pt x="0" y="56"/>
                </a:cubicBezTo>
                <a:cubicBezTo>
                  <a:pt x="0" y="25"/>
                  <a:pt x="25" y="0"/>
                  <a:pt x="56" y="0"/>
                </a:cubicBezTo>
                <a:cubicBezTo>
                  <a:pt x="87" y="0"/>
                  <a:pt x="112" y="25"/>
                  <a:pt x="112" y="56"/>
                </a:cubicBezTo>
                <a:cubicBezTo>
                  <a:pt x="112" y="66"/>
                  <a:pt x="109" y="77"/>
                  <a:pt x="103" y="86"/>
                </a:cubicBezTo>
                <a:close/>
                <a:moveTo>
                  <a:pt x="16" y="48"/>
                </a:moveTo>
                <a:cubicBezTo>
                  <a:pt x="12" y="48"/>
                  <a:pt x="8" y="51"/>
                  <a:pt x="8" y="56"/>
                </a:cubicBezTo>
                <a:cubicBezTo>
                  <a:pt x="8" y="60"/>
                  <a:pt x="12" y="64"/>
                  <a:pt x="16" y="64"/>
                </a:cubicBezTo>
                <a:cubicBezTo>
                  <a:pt x="20" y="64"/>
                  <a:pt x="24" y="60"/>
                  <a:pt x="24" y="56"/>
                </a:cubicBezTo>
                <a:cubicBezTo>
                  <a:pt x="24" y="51"/>
                  <a:pt x="20" y="48"/>
                  <a:pt x="16" y="48"/>
                </a:cubicBezTo>
                <a:close/>
                <a:moveTo>
                  <a:pt x="28" y="20"/>
                </a:moveTo>
                <a:cubicBezTo>
                  <a:pt x="24" y="20"/>
                  <a:pt x="20" y="23"/>
                  <a:pt x="20" y="28"/>
                </a:cubicBezTo>
                <a:cubicBezTo>
                  <a:pt x="20" y="32"/>
                  <a:pt x="24" y="36"/>
                  <a:pt x="28" y="36"/>
                </a:cubicBezTo>
                <a:cubicBezTo>
                  <a:pt x="32" y="36"/>
                  <a:pt x="36" y="32"/>
                  <a:pt x="36" y="28"/>
                </a:cubicBezTo>
                <a:cubicBezTo>
                  <a:pt x="36" y="23"/>
                  <a:pt x="32" y="20"/>
                  <a:pt x="28" y="20"/>
                </a:cubicBezTo>
                <a:close/>
                <a:moveTo>
                  <a:pt x="69" y="34"/>
                </a:moveTo>
                <a:cubicBezTo>
                  <a:pt x="69" y="32"/>
                  <a:pt x="68" y="29"/>
                  <a:pt x="66" y="29"/>
                </a:cubicBezTo>
                <a:cubicBezTo>
                  <a:pt x="64" y="28"/>
                  <a:pt x="62" y="30"/>
                  <a:pt x="61" y="32"/>
                </a:cubicBezTo>
                <a:cubicBezTo>
                  <a:pt x="55" y="56"/>
                  <a:pt x="55" y="56"/>
                  <a:pt x="55" y="56"/>
                </a:cubicBezTo>
                <a:cubicBezTo>
                  <a:pt x="50" y="56"/>
                  <a:pt x="46" y="59"/>
                  <a:pt x="44" y="64"/>
                </a:cubicBezTo>
                <a:cubicBezTo>
                  <a:pt x="43" y="71"/>
                  <a:pt x="47" y="77"/>
                  <a:pt x="53" y="79"/>
                </a:cubicBezTo>
                <a:cubicBezTo>
                  <a:pt x="59" y="81"/>
                  <a:pt x="66" y="77"/>
                  <a:pt x="68" y="71"/>
                </a:cubicBezTo>
                <a:cubicBezTo>
                  <a:pt x="69" y="66"/>
                  <a:pt x="67" y="60"/>
                  <a:pt x="63" y="58"/>
                </a:cubicBezTo>
                <a:lnTo>
                  <a:pt x="69" y="34"/>
                </a:lnTo>
                <a:close/>
                <a:moveTo>
                  <a:pt x="56" y="8"/>
                </a:moveTo>
                <a:cubicBezTo>
                  <a:pt x="52" y="8"/>
                  <a:pt x="48" y="11"/>
                  <a:pt x="48" y="16"/>
                </a:cubicBezTo>
                <a:cubicBezTo>
                  <a:pt x="48" y="20"/>
                  <a:pt x="52" y="24"/>
                  <a:pt x="56" y="24"/>
                </a:cubicBezTo>
                <a:cubicBezTo>
                  <a:pt x="60" y="24"/>
                  <a:pt x="64" y="20"/>
                  <a:pt x="64" y="16"/>
                </a:cubicBezTo>
                <a:cubicBezTo>
                  <a:pt x="64" y="11"/>
                  <a:pt x="60" y="8"/>
                  <a:pt x="56" y="8"/>
                </a:cubicBezTo>
                <a:close/>
                <a:moveTo>
                  <a:pt x="84" y="20"/>
                </a:moveTo>
                <a:cubicBezTo>
                  <a:pt x="79" y="20"/>
                  <a:pt x="76" y="23"/>
                  <a:pt x="76" y="28"/>
                </a:cubicBezTo>
                <a:cubicBezTo>
                  <a:pt x="76" y="32"/>
                  <a:pt x="79" y="36"/>
                  <a:pt x="84" y="36"/>
                </a:cubicBezTo>
                <a:cubicBezTo>
                  <a:pt x="88" y="36"/>
                  <a:pt x="92" y="32"/>
                  <a:pt x="92" y="28"/>
                </a:cubicBezTo>
                <a:cubicBezTo>
                  <a:pt x="92" y="23"/>
                  <a:pt x="88" y="20"/>
                  <a:pt x="84" y="20"/>
                </a:cubicBezTo>
                <a:close/>
                <a:moveTo>
                  <a:pt x="96" y="48"/>
                </a:moveTo>
                <a:cubicBezTo>
                  <a:pt x="91" y="48"/>
                  <a:pt x="88" y="51"/>
                  <a:pt x="88" y="56"/>
                </a:cubicBezTo>
                <a:cubicBezTo>
                  <a:pt x="88" y="60"/>
                  <a:pt x="91" y="64"/>
                  <a:pt x="96" y="64"/>
                </a:cubicBezTo>
                <a:cubicBezTo>
                  <a:pt x="100" y="64"/>
                  <a:pt x="104" y="60"/>
                  <a:pt x="104" y="56"/>
                </a:cubicBezTo>
                <a:cubicBezTo>
                  <a:pt x="104" y="51"/>
                  <a:pt x="100" y="48"/>
                  <a:pt x="96" y="4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177">
            <a:extLst>
              <a:ext uri="{FF2B5EF4-FFF2-40B4-BE49-F238E27FC236}">
                <a16:creationId xmlns:a16="http://schemas.microsoft.com/office/drawing/2014/main" id="{BB425E5D-9526-4F12-83CA-08B06FFEA9DB}"/>
              </a:ext>
            </a:extLst>
          </p:cNvPr>
          <p:cNvSpPr>
            <a:spLocks noEditPoints="1"/>
          </p:cNvSpPr>
          <p:nvPr userDrawn="1"/>
        </p:nvSpPr>
        <p:spPr bwMode="auto">
          <a:xfrm>
            <a:off x="8783638" y="5892801"/>
            <a:ext cx="420688" cy="357188"/>
          </a:xfrm>
          <a:custGeom>
            <a:avLst/>
            <a:gdLst>
              <a:gd name="T0" fmla="*/ 56 w 112"/>
              <a:gd name="T1" fmla="*/ 80 h 95"/>
              <a:gd name="T2" fmla="*/ 47 w 112"/>
              <a:gd name="T3" fmla="*/ 79 h 95"/>
              <a:gd name="T4" fmla="*/ 18 w 112"/>
              <a:gd name="T5" fmla="*/ 94 h 95"/>
              <a:gd name="T6" fmla="*/ 11 w 112"/>
              <a:gd name="T7" fmla="*/ 95 h 95"/>
              <a:gd name="T8" fmla="*/ 11 w 112"/>
              <a:gd name="T9" fmla="*/ 95 h 95"/>
              <a:gd name="T10" fmla="*/ 8 w 112"/>
              <a:gd name="T11" fmla="*/ 93 h 95"/>
              <a:gd name="T12" fmla="*/ 8 w 112"/>
              <a:gd name="T13" fmla="*/ 93 h 95"/>
              <a:gd name="T14" fmla="*/ 10 w 112"/>
              <a:gd name="T15" fmla="*/ 89 h 95"/>
              <a:gd name="T16" fmla="*/ 21 w 112"/>
              <a:gd name="T17" fmla="*/ 71 h 95"/>
              <a:gd name="T18" fmla="*/ 0 w 112"/>
              <a:gd name="T19" fmla="*/ 40 h 95"/>
              <a:gd name="T20" fmla="*/ 56 w 112"/>
              <a:gd name="T21" fmla="*/ 0 h 95"/>
              <a:gd name="T22" fmla="*/ 112 w 112"/>
              <a:gd name="T23" fmla="*/ 40 h 95"/>
              <a:gd name="T24" fmla="*/ 56 w 112"/>
              <a:gd name="T25" fmla="*/ 80 h 95"/>
              <a:gd name="T26" fmla="*/ 8 w 112"/>
              <a:gd name="T27" fmla="*/ 40 h 95"/>
              <a:gd name="T28" fmla="*/ 25 w 112"/>
              <a:gd name="T29" fmla="*/ 64 h 95"/>
              <a:gd name="T30" fmla="*/ 30 w 112"/>
              <a:gd name="T31" fmla="*/ 67 h 95"/>
              <a:gd name="T32" fmla="*/ 29 w 112"/>
              <a:gd name="T33" fmla="*/ 73 h 95"/>
              <a:gd name="T34" fmla="*/ 24 w 112"/>
              <a:gd name="T35" fmla="*/ 84 h 95"/>
              <a:gd name="T36" fmla="*/ 42 w 112"/>
              <a:gd name="T37" fmla="*/ 73 h 95"/>
              <a:gd name="T38" fmla="*/ 44 w 112"/>
              <a:gd name="T39" fmla="*/ 71 h 95"/>
              <a:gd name="T40" fmla="*/ 48 w 112"/>
              <a:gd name="T41" fmla="*/ 71 h 95"/>
              <a:gd name="T42" fmla="*/ 56 w 112"/>
              <a:gd name="T43" fmla="*/ 72 h 95"/>
              <a:gd name="T44" fmla="*/ 104 w 112"/>
              <a:gd name="T45" fmla="*/ 40 h 95"/>
              <a:gd name="T46" fmla="*/ 56 w 112"/>
              <a:gd name="T47" fmla="*/ 8 h 95"/>
              <a:gd name="T48" fmla="*/ 8 w 112"/>
              <a:gd name="T49" fmla="*/ 4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95">
                <a:moveTo>
                  <a:pt x="56" y="80"/>
                </a:moveTo>
                <a:cubicBezTo>
                  <a:pt x="53" y="80"/>
                  <a:pt x="50" y="79"/>
                  <a:pt x="47" y="79"/>
                </a:cubicBezTo>
                <a:cubicBezTo>
                  <a:pt x="39" y="86"/>
                  <a:pt x="29" y="91"/>
                  <a:pt x="18" y="94"/>
                </a:cubicBezTo>
                <a:cubicBezTo>
                  <a:pt x="16" y="95"/>
                  <a:pt x="13" y="95"/>
                  <a:pt x="11" y="95"/>
                </a:cubicBezTo>
                <a:cubicBezTo>
                  <a:pt x="11" y="95"/>
                  <a:pt x="11" y="95"/>
                  <a:pt x="11" y="95"/>
                </a:cubicBezTo>
                <a:cubicBezTo>
                  <a:pt x="9" y="95"/>
                  <a:pt x="8" y="94"/>
                  <a:pt x="8" y="93"/>
                </a:cubicBezTo>
                <a:cubicBezTo>
                  <a:pt x="8" y="93"/>
                  <a:pt x="8" y="93"/>
                  <a:pt x="8" y="93"/>
                </a:cubicBezTo>
                <a:cubicBezTo>
                  <a:pt x="8" y="91"/>
                  <a:pt x="9" y="91"/>
                  <a:pt x="10" y="89"/>
                </a:cubicBezTo>
                <a:cubicBezTo>
                  <a:pt x="14" y="85"/>
                  <a:pt x="18" y="81"/>
                  <a:pt x="21" y="71"/>
                </a:cubicBezTo>
                <a:cubicBezTo>
                  <a:pt x="8" y="64"/>
                  <a:pt x="0" y="52"/>
                  <a:pt x="0" y="40"/>
                </a:cubicBezTo>
                <a:cubicBezTo>
                  <a:pt x="0" y="17"/>
                  <a:pt x="25" y="0"/>
                  <a:pt x="56" y="0"/>
                </a:cubicBezTo>
                <a:cubicBezTo>
                  <a:pt x="87" y="0"/>
                  <a:pt x="112" y="17"/>
                  <a:pt x="112" y="40"/>
                </a:cubicBezTo>
                <a:cubicBezTo>
                  <a:pt x="112" y="62"/>
                  <a:pt x="87" y="80"/>
                  <a:pt x="56" y="80"/>
                </a:cubicBezTo>
                <a:close/>
                <a:moveTo>
                  <a:pt x="8" y="40"/>
                </a:moveTo>
                <a:cubicBezTo>
                  <a:pt x="8" y="49"/>
                  <a:pt x="14" y="58"/>
                  <a:pt x="25" y="64"/>
                </a:cubicBezTo>
                <a:cubicBezTo>
                  <a:pt x="30" y="67"/>
                  <a:pt x="30" y="67"/>
                  <a:pt x="30" y="67"/>
                </a:cubicBezTo>
                <a:cubicBezTo>
                  <a:pt x="29" y="73"/>
                  <a:pt x="29" y="73"/>
                  <a:pt x="29" y="73"/>
                </a:cubicBezTo>
                <a:cubicBezTo>
                  <a:pt x="28" y="77"/>
                  <a:pt x="26" y="81"/>
                  <a:pt x="24" y="84"/>
                </a:cubicBezTo>
                <a:cubicBezTo>
                  <a:pt x="31" y="81"/>
                  <a:pt x="36" y="78"/>
                  <a:pt x="42" y="73"/>
                </a:cubicBezTo>
                <a:cubicBezTo>
                  <a:pt x="44" y="71"/>
                  <a:pt x="44" y="71"/>
                  <a:pt x="44" y="71"/>
                </a:cubicBezTo>
                <a:cubicBezTo>
                  <a:pt x="48" y="71"/>
                  <a:pt x="48" y="71"/>
                  <a:pt x="48" y="71"/>
                </a:cubicBezTo>
                <a:cubicBezTo>
                  <a:pt x="50" y="71"/>
                  <a:pt x="53" y="72"/>
                  <a:pt x="56" y="72"/>
                </a:cubicBezTo>
                <a:cubicBezTo>
                  <a:pt x="82" y="72"/>
                  <a:pt x="104" y="57"/>
                  <a:pt x="104" y="40"/>
                </a:cubicBezTo>
                <a:cubicBezTo>
                  <a:pt x="104" y="22"/>
                  <a:pt x="82" y="8"/>
                  <a:pt x="56" y="8"/>
                </a:cubicBezTo>
                <a:cubicBezTo>
                  <a:pt x="30" y="8"/>
                  <a:pt x="8" y="22"/>
                  <a:pt x="8" y="4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178">
            <a:extLst>
              <a:ext uri="{FF2B5EF4-FFF2-40B4-BE49-F238E27FC236}">
                <a16:creationId xmlns:a16="http://schemas.microsoft.com/office/drawing/2014/main" id="{B18F1509-D94F-4BAD-923E-5DE0BE2953BD}"/>
              </a:ext>
            </a:extLst>
          </p:cNvPr>
          <p:cNvSpPr>
            <a:spLocks noEditPoints="1"/>
          </p:cNvSpPr>
          <p:nvPr userDrawn="1"/>
        </p:nvSpPr>
        <p:spPr bwMode="auto">
          <a:xfrm>
            <a:off x="9429751" y="5892801"/>
            <a:ext cx="420688" cy="330200"/>
          </a:xfrm>
          <a:custGeom>
            <a:avLst/>
            <a:gdLst>
              <a:gd name="T0" fmla="*/ 88 w 112"/>
              <a:gd name="T1" fmla="*/ 32 h 88"/>
              <a:gd name="T2" fmla="*/ 44 w 112"/>
              <a:gd name="T3" fmla="*/ 64 h 88"/>
              <a:gd name="T4" fmla="*/ 33 w 112"/>
              <a:gd name="T5" fmla="*/ 63 h 88"/>
              <a:gd name="T6" fmla="*/ 15 w 112"/>
              <a:gd name="T7" fmla="*/ 71 h 88"/>
              <a:gd name="T8" fmla="*/ 10 w 112"/>
              <a:gd name="T9" fmla="*/ 72 h 88"/>
              <a:gd name="T10" fmla="*/ 10 w 112"/>
              <a:gd name="T11" fmla="*/ 72 h 88"/>
              <a:gd name="T12" fmla="*/ 8 w 112"/>
              <a:gd name="T13" fmla="*/ 70 h 88"/>
              <a:gd name="T14" fmla="*/ 9 w 112"/>
              <a:gd name="T15" fmla="*/ 67 h 88"/>
              <a:gd name="T16" fmla="*/ 16 w 112"/>
              <a:gd name="T17" fmla="*/ 57 h 88"/>
              <a:gd name="T18" fmla="*/ 0 w 112"/>
              <a:gd name="T19" fmla="*/ 32 h 88"/>
              <a:gd name="T20" fmla="*/ 44 w 112"/>
              <a:gd name="T21" fmla="*/ 0 h 88"/>
              <a:gd name="T22" fmla="*/ 88 w 112"/>
              <a:gd name="T23" fmla="*/ 32 h 88"/>
              <a:gd name="T24" fmla="*/ 8 w 112"/>
              <a:gd name="T25" fmla="*/ 32 h 88"/>
              <a:gd name="T26" fmla="*/ 20 w 112"/>
              <a:gd name="T27" fmla="*/ 50 h 88"/>
              <a:gd name="T28" fmla="*/ 27 w 112"/>
              <a:gd name="T29" fmla="*/ 53 h 88"/>
              <a:gd name="T30" fmla="*/ 24 w 112"/>
              <a:gd name="T31" fmla="*/ 58 h 88"/>
              <a:gd name="T32" fmla="*/ 28 w 112"/>
              <a:gd name="T33" fmla="*/ 56 h 88"/>
              <a:gd name="T34" fmla="*/ 31 w 112"/>
              <a:gd name="T35" fmla="*/ 54 h 88"/>
              <a:gd name="T36" fmla="*/ 34 w 112"/>
              <a:gd name="T37" fmla="*/ 55 h 88"/>
              <a:gd name="T38" fmla="*/ 44 w 112"/>
              <a:gd name="T39" fmla="*/ 56 h 88"/>
              <a:gd name="T40" fmla="*/ 80 w 112"/>
              <a:gd name="T41" fmla="*/ 32 h 88"/>
              <a:gd name="T42" fmla="*/ 44 w 112"/>
              <a:gd name="T43" fmla="*/ 8 h 88"/>
              <a:gd name="T44" fmla="*/ 8 w 112"/>
              <a:gd name="T45" fmla="*/ 32 h 88"/>
              <a:gd name="T46" fmla="*/ 102 w 112"/>
              <a:gd name="T47" fmla="*/ 83 h 88"/>
              <a:gd name="T48" fmla="*/ 104 w 112"/>
              <a:gd name="T49" fmla="*/ 86 h 88"/>
              <a:gd name="T50" fmla="*/ 102 w 112"/>
              <a:gd name="T51" fmla="*/ 87 h 88"/>
              <a:gd name="T52" fmla="*/ 96 w 112"/>
              <a:gd name="T53" fmla="*/ 86 h 88"/>
              <a:gd name="T54" fmla="*/ 79 w 112"/>
              <a:gd name="T55" fmla="*/ 79 h 88"/>
              <a:gd name="T56" fmla="*/ 68 w 112"/>
              <a:gd name="T57" fmla="*/ 80 h 88"/>
              <a:gd name="T58" fmla="*/ 38 w 112"/>
              <a:gd name="T59" fmla="*/ 71 h 88"/>
              <a:gd name="T60" fmla="*/ 44 w 112"/>
              <a:gd name="T61" fmla="*/ 72 h 88"/>
              <a:gd name="T62" fmla="*/ 80 w 112"/>
              <a:gd name="T63" fmla="*/ 61 h 88"/>
              <a:gd name="T64" fmla="*/ 96 w 112"/>
              <a:gd name="T65" fmla="*/ 32 h 88"/>
              <a:gd name="T66" fmla="*/ 94 w 112"/>
              <a:gd name="T67" fmla="*/ 22 h 88"/>
              <a:gd name="T68" fmla="*/ 112 w 112"/>
              <a:gd name="T69" fmla="*/ 48 h 88"/>
              <a:gd name="T70" fmla="*/ 95 w 112"/>
              <a:gd name="T71" fmla="*/ 73 h 88"/>
              <a:gd name="T72" fmla="*/ 102 w 112"/>
              <a:gd name="T73" fmla="*/ 8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2" h="88">
                <a:moveTo>
                  <a:pt x="88" y="32"/>
                </a:moveTo>
                <a:cubicBezTo>
                  <a:pt x="88" y="49"/>
                  <a:pt x="68" y="64"/>
                  <a:pt x="44" y="64"/>
                </a:cubicBezTo>
                <a:cubicBezTo>
                  <a:pt x="40" y="64"/>
                  <a:pt x="36" y="63"/>
                  <a:pt x="33" y="63"/>
                </a:cubicBezTo>
                <a:cubicBezTo>
                  <a:pt x="28" y="66"/>
                  <a:pt x="22" y="69"/>
                  <a:pt x="15" y="71"/>
                </a:cubicBezTo>
                <a:cubicBezTo>
                  <a:pt x="14" y="71"/>
                  <a:pt x="12" y="71"/>
                  <a:pt x="10" y="72"/>
                </a:cubicBezTo>
                <a:cubicBezTo>
                  <a:pt x="10" y="72"/>
                  <a:pt x="10" y="72"/>
                  <a:pt x="10" y="72"/>
                </a:cubicBezTo>
                <a:cubicBezTo>
                  <a:pt x="9" y="72"/>
                  <a:pt x="8" y="71"/>
                  <a:pt x="8" y="70"/>
                </a:cubicBezTo>
                <a:cubicBezTo>
                  <a:pt x="8" y="69"/>
                  <a:pt x="8" y="68"/>
                  <a:pt x="9" y="67"/>
                </a:cubicBezTo>
                <a:cubicBezTo>
                  <a:pt x="12" y="64"/>
                  <a:pt x="14" y="62"/>
                  <a:pt x="16" y="57"/>
                </a:cubicBezTo>
                <a:cubicBezTo>
                  <a:pt x="6" y="51"/>
                  <a:pt x="0" y="42"/>
                  <a:pt x="0" y="32"/>
                </a:cubicBezTo>
                <a:cubicBezTo>
                  <a:pt x="0" y="14"/>
                  <a:pt x="20" y="0"/>
                  <a:pt x="44" y="0"/>
                </a:cubicBezTo>
                <a:cubicBezTo>
                  <a:pt x="68" y="0"/>
                  <a:pt x="88" y="14"/>
                  <a:pt x="88" y="32"/>
                </a:cubicBezTo>
                <a:close/>
                <a:moveTo>
                  <a:pt x="8" y="32"/>
                </a:moveTo>
                <a:cubicBezTo>
                  <a:pt x="8" y="38"/>
                  <a:pt x="12" y="45"/>
                  <a:pt x="20" y="50"/>
                </a:cubicBezTo>
                <a:cubicBezTo>
                  <a:pt x="27" y="53"/>
                  <a:pt x="27" y="53"/>
                  <a:pt x="27" y="53"/>
                </a:cubicBezTo>
                <a:cubicBezTo>
                  <a:pt x="24" y="58"/>
                  <a:pt x="24" y="58"/>
                  <a:pt x="24" y="58"/>
                </a:cubicBezTo>
                <a:cubicBezTo>
                  <a:pt x="26" y="58"/>
                  <a:pt x="27" y="57"/>
                  <a:pt x="28" y="56"/>
                </a:cubicBezTo>
                <a:cubicBezTo>
                  <a:pt x="31" y="54"/>
                  <a:pt x="31" y="54"/>
                  <a:pt x="31" y="54"/>
                </a:cubicBezTo>
                <a:cubicBezTo>
                  <a:pt x="34" y="55"/>
                  <a:pt x="34" y="55"/>
                  <a:pt x="34" y="55"/>
                </a:cubicBezTo>
                <a:cubicBezTo>
                  <a:pt x="37" y="55"/>
                  <a:pt x="41" y="56"/>
                  <a:pt x="44" y="56"/>
                </a:cubicBezTo>
                <a:cubicBezTo>
                  <a:pt x="63" y="56"/>
                  <a:pt x="80" y="45"/>
                  <a:pt x="80" y="32"/>
                </a:cubicBezTo>
                <a:cubicBezTo>
                  <a:pt x="80" y="19"/>
                  <a:pt x="63" y="8"/>
                  <a:pt x="44" y="8"/>
                </a:cubicBezTo>
                <a:cubicBezTo>
                  <a:pt x="24" y="8"/>
                  <a:pt x="8" y="19"/>
                  <a:pt x="8" y="32"/>
                </a:cubicBezTo>
                <a:close/>
                <a:moveTo>
                  <a:pt x="102" y="83"/>
                </a:moveTo>
                <a:cubicBezTo>
                  <a:pt x="103" y="84"/>
                  <a:pt x="104" y="84"/>
                  <a:pt x="104" y="86"/>
                </a:cubicBezTo>
                <a:cubicBezTo>
                  <a:pt x="103" y="87"/>
                  <a:pt x="103" y="88"/>
                  <a:pt x="102" y="87"/>
                </a:cubicBezTo>
                <a:cubicBezTo>
                  <a:pt x="100" y="87"/>
                  <a:pt x="98" y="87"/>
                  <a:pt x="96" y="86"/>
                </a:cubicBezTo>
                <a:cubicBezTo>
                  <a:pt x="90" y="85"/>
                  <a:pt x="84" y="82"/>
                  <a:pt x="79" y="79"/>
                </a:cubicBezTo>
                <a:cubicBezTo>
                  <a:pt x="75" y="79"/>
                  <a:pt x="72" y="80"/>
                  <a:pt x="68" y="80"/>
                </a:cubicBezTo>
                <a:cubicBezTo>
                  <a:pt x="56" y="80"/>
                  <a:pt x="46" y="76"/>
                  <a:pt x="38" y="71"/>
                </a:cubicBezTo>
                <a:cubicBezTo>
                  <a:pt x="40" y="71"/>
                  <a:pt x="42" y="72"/>
                  <a:pt x="44" y="72"/>
                </a:cubicBezTo>
                <a:cubicBezTo>
                  <a:pt x="57" y="72"/>
                  <a:pt x="70" y="68"/>
                  <a:pt x="80" y="61"/>
                </a:cubicBezTo>
                <a:cubicBezTo>
                  <a:pt x="90" y="53"/>
                  <a:pt x="96" y="43"/>
                  <a:pt x="96" y="32"/>
                </a:cubicBezTo>
                <a:cubicBezTo>
                  <a:pt x="96" y="28"/>
                  <a:pt x="95" y="25"/>
                  <a:pt x="94" y="22"/>
                </a:cubicBezTo>
                <a:cubicBezTo>
                  <a:pt x="105" y="28"/>
                  <a:pt x="112" y="37"/>
                  <a:pt x="112" y="48"/>
                </a:cubicBezTo>
                <a:cubicBezTo>
                  <a:pt x="112" y="58"/>
                  <a:pt x="105" y="67"/>
                  <a:pt x="95" y="73"/>
                </a:cubicBezTo>
                <a:cubicBezTo>
                  <a:pt x="97" y="78"/>
                  <a:pt x="100" y="80"/>
                  <a:pt x="102" y="83"/>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179">
            <a:extLst>
              <a:ext uri="{FF2B5EF4-FFF2-40B4-BE49-F238E27FC236}">
                <a16:creationId xmlns:a16="http://schemas.microsoft.com/office/drawing/2014/main" id="{1DCC14D4-B1DE-482A-9551-023983057C67}"/>
              </a:ext>
            </a:extLst>
          </p:cNvPr>
          <p:cNvSpPr>
            <a:spLocks/>
          </p:cNvSpPr>
          <p:nvPr userDrawn="1"/>
        </p:nvSpPr>
        <p:spPr bwMode="auto">
          <a:xfrm>
            <a:off x="10180638" y="5862638"/>
            <a:ext cx="209550" cy="387350"/>
          </a:xfrm>
          <a:custGeom>
            <a:avLst/>
            <a:gdLst>
              <a:gd name="T0" fmla="*/ 56 w 56"/>
              <a:gd name="T1" fmla="*/ 30 h 103"/>
              <a:gd name="T2" fmla="*/ 22 w 56"/>
              <a:gd name="T3" fmla="*/ 102 h 103"/>
              <a:gd name="T4" fmla="*/ 19 w 56"/>
              <a:gd name="T5" fmla="*/ 103 h 103"/>
              <a:gd name="T6" fmla="*/ 19 w 56"/>
              <a:gd name="T7" fmla="*/ 103 h 103"/>
              <a:gd name="T8" fmla="*/ 17 w 56"/>
              <a:gd name="T9" fmla="*/ 100 h 103"/>
              <a:gd name="T10" fmla="*/ 29 w 56"/>
              <a:gd name="T11" fmla="*/ 50 h 103"/>
              <a:gd name="T12" fmla="*/ 4 w 56"/>
              <a:gd name="T13" fmla="*/ 56 h 103"/>
              <a:gd name="T14" fmla="*/ 3 w 56"/>
              <a:gd name="T15" fmla="*/ 56 h 103"/>
              <a:gd name="T16" fmla="*/ 1 w 56"/>
              <a:gd name="T17" fmla="*/ 56 h 103"/>
              <a:gd name="T18" fmla="*/ 0 w 56"/>
              <a:gd name="T19" fmla="*/ 53 h 103"/>
              <a:gd name="T20" fmla="*/ 13 w 56"/>
              <a:gd name="T21" fmla="*/ 2 h 103"/>
              <a:gd name="T22" fmla="*/ 15 w 56"/>
              <a:gd name="T23" fmla="*/ 0 h 103"/>
              <a:gd name="T24" fmla="*/ 36 w 56"/>
              <a:gd name="T25" fmla="*/ 0 h 103"/>
              <a:gd name="T26" fmla="*/ 39 w 56"/>
              <a:gd name="T27" fmla="*/ 2 h 103"/>
              <a:gd name="T28" fmla="*/ 38 w 56"/>
              <a:gd name="T29" fmla="*/ 3 h 103"/>
              <a:gd name="T30" fmla="*/ 28 w 56"/>
              <a:gd name="T31" fmla="*/ 32 h 103"/>
              <a:gd name="T32" fmla="*/ 53 w 56"/>
              <a:gd name="T33" fmla="*/ 26 h 103"/>
              <a:gd name="T34" fmla="*/ 53 w 56"/>
              <a:gd name="T35" fmla="*/ 26 h 103"/>
              <a:gd name="T36" fmla="*/ 55 w 56"/>
              <a:gd name="T37" fmla="*/ 27 h 103"/>
              <a:gd name="T38" fmla="*/ 56 w 56"/>
              <a:gd name="T39" fmla="*/ 3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103">
                <a:moveTo>
                  <a:pt x="56" y="30"/>
                </a:moveTo>
                <a:cubicBezTo>
                  <a:pt x="22" y="102"/>
                  <a:pt x="22" y="102"/>
                  <a:pt x="22" y="102"/>
                </a:cubicBezTo>
                <a:cubicBezTo>
                  <a:pt x="22" y="103"/>
                  <a:pt x="21" y="103"/>
                  <a:pt x="19" y="103"/>
                </a:cubicBezTo>
                <a:cubicBezTo>
                  <a:pt x="19" y="103"/>
                  <a:pt x="19" y="103"/>
                  <a:pt x="19" y="103"/>
                </a:cubicBezTo>
                <a:cubicBezTo>
                  <a:pt x="17" y="103"/>
                  <a:pt x="16" y="102"/>
                  <a:pt x="17" y="100"/>
                </a:cubicBezTo>
                <a:cubicBezTo>
                  <a:pt x="29" y="50"/>
                  <a:pt x="29" y="50"/>
                  <a:pt x="29" y="50"/>
                </a:cubicBezTo>
                <a:cubicBezTo>
                  <a:pt x="4" y="56"/>
                  <a:pt x="4" y="56"/>
                  <a:pt x="4" y="56"/>
                </a:cubicBezTo>
                <a:cubicBezTo>
                  <a:pt x="3" y="56"/>
                  <a:pt x="3" y="56"/>
                  <a:pt x="3" y="56"/>
                </a:cubicBezTo>
                <a:cubicBezTo>
                  <a:pt x="2" y="56"/>
                  <a:pt x="2" y="56"/>
                  <a:pt x="1" y="56"/>
                </a:cubicBezTo>
                <a:cubicBezTo>
                  <a:pt x="0" y="55"/>
                  <a:pt x="0" y="54"/>
                  <a:pt x="0" y="53"/>
                </a:cubicBezTo>
                <a:cubicBezTo>
                  <a:pt x="13" y="2"/>
                  <a:pt x="13" y="2"/>
                  <a:pt x="13" y="2"/>
                </a:cubicBezTo>
                <a:cubicBezTo>
                  <a:pt x="13" y="0"/>
                  <a:pt x="14" y="0"/>
                  <a:pt x="15" y="0"/>
                </a:cubicBezTo>
                <a:cubicBezTo>
                  <a:pt x="36" y="0"/>
                  <a:pt x="36" y="0"/>
                  <a:pt x="36" y="0"/>
                </a:cubicBezTo>
                <a:cubicBezTo>
                  <a:pt x="38" y="0"/>
                  <a:pt x="39" y="1"/>
                  <a:pt x="39" y="2"/>
                </a:cubicBezTo>
                <a:cubicBezTo>
                  <a:pt x="39" y="3"/>
                  <a:pt x="39" y="3"/>
                  <a:pt x="38" y="3"/>
                </a:cubicBezTo>
                <a:cubicBezTo>
                  <a:pt x="28" y="32"/>
                  <a:pt x="28" y="32"/>
                  <a:pt x="28" y="32"/>
                </a:cubicBezTo>
                <a:cubicBezTo>
                  <a:pt x="53" y="26"/>
                  <a:pt x="53" y="26"/>
                  <a:pt x="53" y="26"/>
                </a:cubicBezTo>
                <a:cubicBezTo>
                  <a:pt x="53" y="26"/>
                  <a:pt x="53" y="26"/>
                  <a:pt x="53" y="26"/>
                </a:cubicBezTo>
                <a:cubicBezTo>
                  <a:pt x="54" y="26"/>
                  <a:pt x="55" y="26"/>
                  <a:pt x="55" y="27"/>
                </a:cubicBezTo>
                <a:cubicBezTo>
                  <a:pt x="56" y="28"/>
                  <a:pt x="56" y="29"/>
                  <a:pt x="56" y="3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180">
            <a:extLst>
              <a:ext uri="{FF2B5EF4-FFF2-40B4-BE49-F238E27FC236}">
                <a16:creationId xmlns:a16="http://schemas.microsoft.com/office/drawing/2014/main" id="{BEE30E88-7C9C-4909-849A-5F51895A49E5}"/>
              </a:ext>
            </a:extLst>
          </p:cNvPr>
          <p:cNvSpPr>
            <a:spLocks/>
          </p:cNvSpPr>
          <p:nvPr userDrawn="1"/>
        </p:nvSpPr>
        <p:spPr bwMode="auto">
          <a:xfrm>
            <a:off x="10720388" y="5862638"/>
            <a:ext cx="420688" cy="357188"/>
          </a:xfrm>
          <a:custGeom>
            <a:avLst/>
            <a:gdLst>
              <a:gd name="T0" fmla="*/ 112 w 112"/>
              <a:gd name="T1" fmla="*/ 90 h 95"/>
              <a:gd name="T2" fmla="*/ 106 w 112"/>
              <a:gd name="T3" fmla="*/ 95 h 95"/>
              <a:gd name="T4" fmla="*/ 86 w 112"/>
              <a:gd name="T5" fmla="*/ 95 h 95"/>
              <a:gd name="T6" fmla="*/ 80 w 112"/>
              <a:gd name="T7" fmla="*/ 90 h 95"/>
              <a:gd name="T8" fmla="*/ 80 w 112"/>
              <a:gd name="T9" fmla="*/ 70 h 95"/>
              <a:gd name="T10" fmla="*/ 86 w 112"/>
              <a:gd name="T11" fmla="*/ 64 h 95"/>
              <a:gd name="T12" fmla="*/ 92 w 112"/>
              <a:gd name="T13" fmla="*/ 64 h 95"/>
              <a:gd name="T14" fmla="*/ 92 w 112"/>
              <a:gd name="T15" fmla="*/ 52 h 95"/>
              <a:gd name="T16" fmla="*/ 60 w 112"/>
              <a:gd name="T17" fmla="*/ 52 h 95"/>
              <a:gd name="T18" fmla="*/ 60 w 112"/>
              <a:gd name="T19" fmla="*/ 64 h 95"/>
              <a:gd name="T20" fmla="*/ 66 w 112"/>
              <a:gd name="T21" fmla="*/ 64 h 95"/>
              <a:gd name="T22" fmla="*/ 72 w 112"/>
              <a:gd name="T23" fmla="*/ 70 h 95"/>
              <a:gd name="T24" fmla="*/ 72 w 112"/>
              <a:gd name="T25" fmla="*/ 90 h 95"/>
              <a:gd name="T26" fmla="*/ 66 w 112"/>
              <a:gd name="T27" fmla="*/ 95 h 95"/>
              <a:gd name="T28" fmla="*/ 46 w 112"/>
              <a:gd name="T29" fmla="*/ 95 h 95"/>
              <a:gd name="T30" fmla="*/ 40 w 112"/>
              <a:gd name="T31" fmla="*/ 90 h 95"/>
              <a:gd name="T32" fmla="*/ 40 w 112"/>
              <a:gd name="T33" fmla="*/ 70 h 95"/>
              <a:gd name="T34" fmla="*/ 46 w 112"/>
              <a:gd name="T35" fmla="*/ 64 h 95"/>
              <a:gd name="T36" fmla="*/ 52 w 112"/>
              <a:gd name="T37" fmla="*/ 64 h 95"/>
              <a:gd name="T38" fmla="*/ 52 w 112"/>
              <a:gd name="T39" fmla="*/ 52 h 95"/>
              <a:gd name="T40" fmla="*/ 20 w 112"/>
              <a:gd name="T41" fmla="*/ 52 h 95"/>
              <a:gd name="T42" fmla="*/ 20 w 112"/>
              <a:gd name="T43" fmla="*/ 64 h 95"/>
              <a:gd name="T44" fmla="*/ 26 w 112"/>
              <a:gd name="T45" fmla="*/ 64 h 95"/>
              <a:gd name="T46" fmla="*/ 32 w 112"/>
              <a:gd name="T47" fmla="*/ 70 h 95"/>
              <a:gd name="T48" fmla="*/ 32 w 112"/>
              <a:gd name="T49" fmla="*/ 90 h 95"/>
              <a:gd name="T50" fmla="*/ 26 w 112"/>
              <a:gd name="T51" fmla="*/ 95 h 95"/>
              <a:gd name="T52" fmla="*/ 6 w 112"/>
              <a:gd name="T53" fmla="*/ 95 h 95"/>
              <a:gd name="T54" fmla="*/ 0 w 112"/>
              <a:gd name="T55" fmla="*/ 90 h 95"/>
              <a:gd name="T56" fmla="*/ 0 w 112"/>
              <a:gd name="T57" fmla="*/ 70 h 95"/>
              <a:gd name="T58" fmla="*/ 6 w 112"/>
              <a:gd name="T59" fmla="*/ 64 h 95"/>
              <a:gd name="T60" fmla="*/ 12 w 112"/>
              <a:gd name="T61" fmla="*/ 64 h 95"/>
              <a:gd name="T62" fmla="*/ 12 w 112"/>
              <a:gd name="T63" fmla="*/ 52 h 95"/>
              <a:gd name="T64" fmla="*/ 20 w 112"/>
              <a:gd name="T65" fmla="*/ 44 h 95"/>
              <a:gd name="T66" fmla="*/ 52 w 112"/>
              <a:gd name="T67" fmla="*/ 44 h 95"/>
              <a:gd name="T68" fmla="*/ 52 w 112"/>
              <a:gd name="T69" fmla="*/ 32 h 95"/>
              <a:gd name="T70" fmla="*/ 46 w 112"/>
              <a:gd name="T71" fmla="*/ 32 h 95"/>
              <a:gd name="T72" fmla="*/ 40 w 112"/>
              <a:gd name="T73" fmla="*/ 26 h 95"/>
              <a:gd name="T74" fmla="*/ 40 w 112"/>
              <a:gd name="T75" fmla="*/ 6 h 95"/>
              <a:gd name="T76" fmla="*/ 46 w 112"/>
              <a:gd name="T77" fmla="*/ 0 h 95"/>
              <a:gd name="T78" fmla="*/ 66 w 112"/>
              <a:gd name="T79" fmla="*/ 0 h 95"/>
              <a:gd name="T80" fmla="*/ 72 w 112"/>
              <a:gd name="T81" fmla="*/ 6 h 95"/>
              <a:gd name="T82" fmla="*/ 72 w 112"/>
              <a:gd name="T83" fmla="*/ 26 h 95"/>
              <a:gd name="T84" fmla="*/ 66 w 112"/>
              <a:gd name="T85" fmla="*/ 32 h 95"/>
              <a:gd name="T86" fmla="*/ 60 w 112"/>
              <a:gd name="T87" fmla="*/ 32 h 95"/>
              <a:gd name="T88" fmla="*/ 60 w 112"/>
              <a:gd name="T89" fmla="*/ 44 h 95"/>
              <a:gd name="T90" fmla="*/ 92 w 112"/>
              <a:gd name="T91" fmla="*/ 44 h 95"/>
              <a:gd name="T92" fmla="*/ 100 w 112"/>
              <a:gd name="T93" fmla="*/ 52 h 95"/>
              <a:gd name="T94" fmla="*/ 100 w 112"/>
              <a:gd name="T95" fmla="*/ 64 h 95"/>
              <a:gd name="T96" fmla="*/ 106 w 112"/>
              <a:gd name="T97" fmla="*/ 64 h 95"/>
              <a:gd name="T98" fmla="*/ 112 w 112"/>
              <a:gd name="T99" fmla="*/ 70 h 95"/>
              <a:gd name="T100" fmla="*/ 112 w 112"/>
              <a:gd name="T101"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2" h="95">
                <a:moveTo>
                  <a:pt x="112" y="90"/>
                </a:moveTo>
                <a:cubicBezTo>
                  <a:pt x="112" y="93"/>
                  <a:pt x="109" y="95"/>
                  <a:pt x="106" y="95"/>
                </a:cubicBezTo>
                <a:cubicBezTo>
                  <a:pt x="86" y="95"/>
                  <a:pt x="86" y="95"/>
                  <a:pt x="86" y="95"/>
                </a:cubicBezTo>
                <a:cubicBezTo>
                  <a:pt x="82" y="95"/>
                  <a:pt x="80" y="93"/>
                  <a:pt x="80" y="90"/>
                </a:cubicBezTo>
                <a:cubicBezTo>
                  <a:pt x="80" y="70"/>
                  <a:pt x="80" y="70"/>
                  <a:pt x="80" y="70"/>
                </a:cubicBezTo>
                <a:cubicBezTo>
                  <a:pt x="80" y="66"/>
                  <a:pt x="82" y="64"/>
                  <a:pt x="86" y="64"/>
                </a:cubicBezTo>
                <a:cubicBezTo>
                  <a:pt x="92" y="64"/>
                  <a:pt x="92" y="64"/>
                  <a:pt x="92" y="64"/>
                </a:cubicBezTo>
                <a:cubicBezTo>
                  <a:pt x="92" y="52"/>
                  <a:pt x="92" y="52"/>
                  <a:pt x="92" y="52"/>
                </a:cubicBezTo>
                <a:cubicBezTo>
                  <a:pt x="60" y="52"/>
                  <a:pt x="60" y="52"/>
                  <a:pt x="60" y="52"/>
                </a:cubicBezTo>
                <a:cubicBezTo>
                  <a:pt x="60" y="64"/>
                  <a:pt x="60" y="64"/>
                  <a:pt x="60" y="64"/>
                </a:cubicBezTo>
                <a:cubicBezTo>
                  <a:pt x="66" y="64"/>
                  <a:pt x="66" y="64"/>
                  <a:pt x="66" y="64"/>
                </a:cubicBezTo>
                <a:cubicBezTo>
                  <a:pt x="69" y="64"/>
                  <a:pt x="72" y="66"/>
                  <a:pt x="72" y="70"/>
                </a:cubicBezTo>
                <a:cubicBezTo>
                  <a:pt x="72" y="90"/>
                  <a:pt x="72" y="90"/>
                  <a:pt x="72" y="90"/>
                </a:cubicBezTo>
                <a:cubicBezTo>
                  <a:pt x="72" y="93"/>
                  <a:pt x="69" y="95"/>
                  <a:pt x="66" y="95"/>
                </a:cubicBezTo>
                <a:cubicBezTo>
                  <a:pt x="46" y="95"/>
                  <a:pt x="46" y="95"/>
                  <a:pt x="46" y="95"/>
                </a:cubicBezTo>
                <a:cubicBezTo>
                  <a:pt x="42" y="95"/>
                  <a:pt x="40" y="93"/>
                  <a:pt x="40" y="90"/>
                </a:cubicBezTo>
                <a:cubicBezTo>
                  <a:pt x="40" y="70"/>
                  <a:pt x="40" y="70"/>
                  <a:pt x="40" y="70"/>
                </a:cubicBezTo>
                <a:cubicBezTo>
                  <a:pt x="40" y="66"/>
                  <a:pt x="42" y="64"/>
                  <a:pt x="46" y="64"/>
                </a:cubicBezTo>
                <a:cubicBezTo>
                  <a:pt x="52" y="64"/>
                  <a:pt x="52" y="64"/>
                  <a:pt x="52" y="64"/>
                </a:cubicBezTo>
                <a:cubicBezTo>
                  <a:pt x="52" y="52"/>
                  <a:pt x="52" y="52"/>
                  <a:pt x="52" y="52"/>
                </a:cubicBezTo>
                <a:cubicBezTo>
                  <a:pt x="20" y="52"/>
                  <a:pt x="20" y="52"/>
                  <a:pt x="20" y="52"/>
                </a:cubicBezTo>
                <a:cubicBezTo>
                  <a:pt x="20" y="64"/>
                  <a:pt x="20" y="64"/>
                  <a:pt x="20" y="64"/>
                </a:cubicBezTo>
                <a:cubicBezTo>
                  <a:pt x="26" y="64"/>
                  <a:pt x="26" y="64"/>
                  <a:pt x="26" y="64"/>
                </a:cubicBezTo>
                <a:cubicBezTo>
                  <a:pt x="29" y="64"/>
                  <a:pt x="32" y="66"/>
                  <a:pt x="32" y="70"/>
                </a:cubicBezTo>
                <a:cubicBezTo>
                  <a:pt x="32" y="90"/>
                  <a:pt x="32" y="90"/>
                  <a:pt x="32" y="90"/>
                </a:cubicBezTo>
                <a:cubicBezTo>
                  <a:pt x="32" y="93"/>
                  <a:pt x="29" y="95"/>
                  <a:pt x="26" y="95"/>
                </a:cubicBezTo>
                <a:cubicBezTo>
                  <a:pt x="6" y="95"/>
                  <a:pt x="6" y="95"/>
                  <a:pt x="6" y="95"/>
                </a:cubicBezTo>
                <a:cubicBezTo>
                  <a:pt x="2" y="95"/>
                  <a:pt x="0" y="93"/>
                  <a:pt x="0" y="90"/>
                </a:cubicBezTo>
                <a:cubicBezTo>
                  <a:pt x="0" y="70"/>
                  <a:pt x="0" y="70"/>
                  <a:pt x="0" y="70"/>
                </a:cubicBezTo>
                <a:cubicBezTo>
                  <a:pt x="0" y="66"/>
                  <a:pt x="2" y="64"/>
                  <a:pt x="6" y="64"/>
                </a:cubicBezTo>
                <a:cubicBezTo>
                  <a:pt x="12" y="64"/>
                  <a:pt x="12" y="64"/>
                  <a:pt x="12" y="64"/>
                </a:cubicBezTo>
                <a:cubicBezTo>
                  <a:pt x="12" y="52"/>
                  <a:pt x="12" y="52"/>
                  <a:pt x="12" y="52"/>
                </a:cubicBezTo>
                <a:cubicBezTo>
                  <a:pt x="12" y="47"/>
                  <a:pt x="15" y="44"/>
                  <a:pt x="20" y="44"/>
                </a:cubicBezTo>
                <a:cubicBezTo>
                  <a:pt x="52" y="44"/>
                  <a:pt x="52" y="44"/>
                  <a:pt x="52" y="44"/>
                </a:cubicBezTo>
                <a:cubicBezTo>
                  <a:pt x="52" y="32"/>
                  <a:pt x="52" y="32"/>
                  <a:pt x="52" y="32"/>
                </a:cubicBezTo>
                <a:cubicBezTo>
                  <a:pt x="46" y="32"/>
                  <a:pt x="46" y="32"/>
                  <a:pt x="46" y="32"/>
                </a:cubicBezTo>
                <a:cubicBezTo>
                  <a:pt x="42" y="32"/>
                  <a:pt x="40" y="29"/>
                  <a:pt x="40" y="26"/>
                </a:cubicBezTo>
                <a:cubicBezTo>
                  <a:pt x="40" y="6"/>
                  <a:pt x="40" y="6"/>
                  <a:pt x="40" y="6"/>
                </a:cubicBezTo>
                <a:cubicBezTo>
                  <a:pt x="40" y="2"/>
                  <a:pt x="42" y="0"/>
                  <a:pt x="46" y="0"/>
                </a:cubicBezTo>
                <a:cubicBezTo>
                  <a:pt x="66" y="0"/>
                  <a:pt x="66" y="0"/>
                  <a:pt x="66" y="0"/>
                </a:cubicBezTo>
                <a:cubicBezTo>
                  <a:pt x="69" y="0"/>
                  <a:pt x="72" y="2"/>
                  <a:pt x="72" y="6"/>
                </a:cubicBezTo>
                <a:cubicBezTo>
                  <a:pt x="72" y="26"/>
                  <a:pt x="72" y="26"/>
                  <a:pt x="72" y="26"/>
                </a:cubicBezTo>
                <a:cubicBezTo>
                  <a:pt x="72" y="29"/>
                  <a:pt x="69" y="32"/>
                  <a:pt x="66" y="32"/>
                </a:cubicBezTo>
                <a:cubicBezTo>
                  <a:pt x="60" y="32"/>
                  <a:pt x="60" y="32"/>
                  <a:pt x="60" y="32"/>
                </a:cubicBezTo>
                <a:cubicBezTo>
                  <a:pt x="60" y="44"/>
                  <a:pt x="60" y="44"/>
                  <a:pt x="60" y="44"/>
                </a:cubicBezTo>
                <a:cubicBezTo>
                  <a:pt x="92" y="44"/>
                  <a:pt x="92" y="44"/>
                  <a:pt x="92" y="44"/>
                </a:cubicBezTo>
                <a:cubicBezTo>
                  <a:pt x="96" y="44"/>
                  <a:pt x="100" y="47"/>
                  <a:pt x="100" y="52"/>
                </a:cubicBezTo>
                <a:cubicBezTo>
                  <a:pt x="100" y="64"/>
                  <a:pt x="100" y="64"/>
                  <a:pt x="100" y="64"/>
                </a:cubicBezTo>
                <a:cubicBezTo>
                  <a:pt x="106" y="64"/>
                  <a:pt x="106" y="64"/>
                  <a:pt x="106" y="64"/>
                </a:cubicBezTo>
                <a:cubicBezTo>
                  <a:pt x="109" y="64"/>
                  <a:pt x="112" y="66"/>
                  <a:pt x="112" y="70"/>
                </a:cubicBezTo>
                <a:lnTo>
                  <a:pt x="112" y="9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871159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ktogramme 3">
    <p:spTree>
      <p:nvGrpSpPr>
        <p:cNvPr id="1" name=""/>
        <p:cNvGrpSpPr/>
        <p:nvPr/>
      </p:nvGrpSpPr>
      <p:grpSpPr>
        <a:xfrm>
          <a:off x="0" y="0"/>
          <a:ext cx="0" cy="0"/>
          <a:chOff x="0" y="0"/>
          <a:chExt cx="0" cy="0"/>
        </a:xfrm>
      </p:grpSpPr>
      <p:sp>
        <p:nvSpPr>
          <p:cNvPr id="262" name="Freeform 5">
            <a:extLst>
              <a:ext uri="{FF2B5EF4-FFF2-40B4-BE49-F238E27FC236}">
                <a16:creationId xmlns:a16="http://schemas.microsoft.com/office/drawing/2014/main" id="{46495B7C-2C9A-4D4C-A280-DF99299252C0}"/>
              </a:ext>
            </a:extLst>
          </p:cNvPr>
          <p:cNvSpPr>
            <a:spLocks/>
          </p:cNvSpPr>
          <p:nvPr userDrawn="1"/>
        </p:nvSpPr>
        <p:spPr bwMode="auto">
          <a:xfrm>
            <a:off x="1084263" y="1757363"/>
            <a:ext cx="341313" cy="342900"/>
          </a:xfrm>
          <a:custGeom>
            <a:avLst/>
            <a:gdLst>
              <a:gd name="T0" fmla="*/ 65 w 91"/>
              <a:gd name="T1" fmla="*/ 32 h 91"/>
              <a:gd name="T2" fmla="*/ 64 w 91"/>
              <a:gd name="T3" fmla="*/ 12 h 91"/>
              <a:gd name="T4" fmla="*/ 85 w 91"/>
              <a:gd name="T5" fmla="*/ 14 h 91"/>
              <a:gd name="T6" fmla="*/ 63 w 91"/>
              <a:gd name="T7" fmla="*/ 64 h 91"/>
              <a:gd name="T8" fmla="*/ 14 w 91"/>
              <a:gd name="T9" fmla="*/ 85 h 91"/>
              <a:gd name="T10" fmla="*/ 11 w 91"/>
              <a:gd name="T11" fmla="*/ 65 h 91"/>
              <a:gd name="T12" fmla="*/ 32 w 91"/>
              <a:gd name="T13" fmla="*/ 65 h 91"/>
              <a:gd name="T14" fmla="*/ 53 w 91"/>
              <a:gd name="T15" fmla="*/ 53 h 91"/>
              <a:gd name="T16" fmla="*/ 65 w 91"/>
              <a:gd name="T17" fmla="*/ 3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1" h="91">
                <a:moveTo>
                  <a:pt x="65" y="32"/>
                </a:moveTo>
                <a:cubicBezTo>
                  <a:pt x="59" y="27"/>
                  <a:pt x="55" y="24"/>
                  <a:pt x="64" y="12"/>
                </a:cubicBezTo>
                <a:cubicBezTo>
                  <a:pt x="73" y="0"/>
                  <a:pt x="80" y="9"/>
                  <a:pt x="85" y="14"/>
                </a:cubicBezTo>
                <a:cubicBezTo>
                  <a:pt x="91" y="20"/>
                  <a:pt x="85" y="42"/>
                  <a:pt x="63" y="64"/>
                </a:cubicBezTo>
                <a:cubicBezTo>
                  <a:pt x="42" y="86"/>
                  <a:pt x="20" y="91"/>
                  <a:pt x="14" y="85"/>
                </a:cubicBezTo>
                <a:cubicBezTo>
                  <a:pt x="9" y="80"/>
                  <a:pt x="0" y="74"/>
                  <a:pt x="11" y="65"/>
                </a:cubicBezTo>
                <a:cubicBezTo>
                  <a:pt x="23" y="55"/>
                  <a:pt x="26" y="60"/>
                  <a:pt x="32" y="65"/>
                </a:cubicBezTo>
                <a:cubicBezTo>
                  <a:pt x="35" y="69"/>
                  <a:pt x="45" y="61"/>
                  <a:pt x="53" y="53"/>
                </a:cubicBezTo>
                <a:cubicBezTo>
                  <a:pt x="61" y="45"/>
                  <a:pt x="68" y="36"/>
                  <a:pt x="65" y="3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3" name="Freeform 6">
            <a:extLst>
              <a:ext uri="{FF2B5EF4-FFF2-40B4-BE49-F238E27FC236}">
                <a16:creationId xmlns:a16="http://schemas.microsoft.com/office/drawing/2014/main" id="{F003E01F-37F9-4DE0-866A-66D948E4B590}"/>
              </a:ext>
            </a:extLst>
          </p:cNvPr>
          <p:cNvSpPr>
            <a:spLocks noEditPoints="1"/>
          </p:cNvSpPr>
          <p:nvPr userDrawn="1"/>
        </p:nvSpPr>
        <p:spPr bwMode="auto">
          <a:xfrm>
            <a:off x="1785938" y="1735138"/>
            <a:ext cx="236538" cy="398463"/>
          </a:xfrm>
          <a:custGeom>
            <a:avLst/>
            <a:gdLst>
              <a:gd name="T0" fmla="*/ 63 w 63"/>
              <a:gd name="T1" fmla="*/ 11 h 106"/>
              <a:gd name="T2" fmla="*/ 63 w 63"/>
              <a:gd name="T3" fmla="*/ 95 h 106"/>
              <a:gd name="T4" fmla="*/ 52 w 63"/>
              <a:gd name="T5" fmla="*/ 106 h 106"/>
              <a:gd name="T6" fmla="*/ 11 w 63"/>
              <a:gd name="T7" fmla="*/ 106 h 106"/>
              <a:gd name="T8" fmla="*/ 0 w 63"/>
              <a:gd name="T9" fmla="*/ 95 h 106"/>
              <a:gd name="T10" fmla="*/ 0 w 63"/>
              <a:gd name="T11" fmla="*/ 11 h 106"/>
              <a:gd name="T12" fmla="*/ 11 w 63"/>
              <a:gd name="T13" fmla="*/ 0 h 106"/>
              <a:gd name="T14" fmla="*/ 52 w 63"/>
              <a:gd name="T15" fmla="*/ 0 h 106"/>
              <a:gd name="T16" fmla="*/ 63 w 63"/>
              <a:gd name="T17" fmla="*/ 11 h 106"/>
              <a:gd name="T18" fmla="*/ 54 w 63"/>
              <a:gd name="T19" fmla="*/ 14 h 106"/>
              <a:gd name="T20" fmla="*/ 9 w 63"/>
              <a:gd name="T21" fmla="*/ 14 h 106"/>
              <a:gd name="T22" fmla="*/ 9 w 63"/>
              <a:gd name="T23" fmla="*/ 85 h 106"/>
              <a:gd name="T24" fmla="*/ 54 w 63"/>
              <a:gd name="T25" fmla="*/ 85 h 106"/>
              <a:gd name="T26" fmla="*/ 54 w 63"/>
              <a:gd name="T27" fmla="*/ 14 h 106"/>
              <a:gd name="T28" fmla="*/ 39 w 63"/>
              <a:gd name="T29" fmla="*/ 96 h 106"/>
              <a:gd name="T30" fmla="*/ 31 w 63"/>
              <a:gd name="T31" fmla="*/ 91 h 106"/>
              <a:gd name="T32" fmla="*/ 24 w 63"/>
              <a:gd name="T33" fmla="*/ 96 h 106"/>
              <a:gd name="T34" fmla="*/ 31 w 63"/>
              <a:gd name="T35" fmla="*/ 101 h 106"/>
              <a:gd name="T36" fmla="*/ 39 w 63"/>
              <a:gd name="T37" fmla="*/ 9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 h="106">
                <a:moveTo>
                  <a:pt x="63" y="11"/>
                </a:moveTo>
                <a:cubicBezTo>
                  <a:pt x="63" y="95"/>
                  <a:pt x="63" y="95"/>
                  <a:pt x="63" y="95"/>
                </a:cubicBezTo>
                <a:cubicBezTo>
                  <a:pt x="63" y="101"/>
                  <a:pt x="58" y="106"/>
                  <a:pt x="52" y="106"/>
                </a:cubicBezTo>
                <a:cubicBezTo>
                  <a:pt x="11" y="106"/>
                  <a:pt x="11" y="106"/>
                  <a:pt x="11" y="106"/>
                </a:cubicBezTo>
                <a:cubicBezTo>
                  <a:pt x="5" y="106"/>
                  <a:pt x="0" y="101"/>
                  <a:pt x="0" y="95"/>
                </a:cubicBezTo>
                <a:cubicBezTo>
                  <a:pt x="0" y="11"/>
                  <a:pt x="0" y="11"/>
                  <a:pt x="0" y="11"/>
                </a:cubicBezTo>
                <a:cubicBezTo>
                  <a:pt x="0" y="5"/>
                  <a:pt x="5" y="0"/>
                  <a:pt x="11" y="0"/>
                </a:cubicBezTo>
                <a:cubicBezTo>
                  <a:pt x="52" y="0"/>
                  <a:pt x="52" y="0"/>
                  <a:pt x="52" y="0"/>
                </a:cubicBezTo>
                <a:cubicBezTo>
                  <a:pt x="58" y="0"/>
                  <a:pt x="63" y="5"/>
                  <a:pt x="63" y="11"/>
                </a:cubicBezTo>
                <a:close/>
                <a:moveTo>
                  <a:pt x="54" y="14"/>
                </a:moveTo>
                <a:cubicBezTo>
                  <a:pt x="9" y="14"/>
                  <a:pt x="9" y="14"/>
                  <a:pt x="9" y="14"/>
                </a:cubicBezTo>
                <a:cubicBezTo>
                  <a:pt x="9" y="85"/>
                  <a:pt x="9" y="85"/>
                  <a:pt x="9" y="85"/>
                </a:cubicBezTo>
                <a:cubicBezTo>
                  <a:pt x="54" y="85"/>
                  <a:pt x="54" y="85"/>
                  <a:pt x="54" y="85"/>
                </a:cubicBezTo>
                <a:lnTo>
                  <a:pt x="54" y="14"/>
                </a:lnTo>
                <a:close/>
                <a:moveTo>
                  <a:pt x="39" y="96"/>
                </a:moveTo>
                <a:cubicBezTo>
                  <a:pt x="39" y="93"/>
                  <a:pt x="36" y="91"/>
                  <a:pt x="31" y="91"/>
                </a:cubicBezTo>
                <a:cubicBezTo>
                  <a:pt x="27" y="91"/>
                  <a:pt x="24" y="93"/>
                  <a:pt x="24" y="96"/>
                </a:cubicBezTo>
                <a:cubicBezTo>
                  <a:pt x="24" y="99"/>
                  <a:pt x="27" y="101"/>
                  <a:pt x="31" y="101"/>
                </a:cubicBezTo>
                <a:cubicBezTo>
                  <a:pt x="36" y="101"/>
                  <a:pt x="39" y="99"/>
                  <a:pt x="39" y="96"/>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4" name="Freeform 7">
            <a:extLst>
              <a:ext uri="{FF2B5EF4-FFF2-40B4-BE49-F238E27FC236}">
                <a16:creationId xmlns:a16="http://schemas.microsoft.com/office/drawing/2014/main" id="{1620E779-5B8A-4733-B0C7-6C423705F2CD}"/>
              </a:ext>
            </a:extLst>
          </p:cNvPr>
          <p:cNvSpPr>
            <a:spLocks noEditPoints="1"/>
          </p:cNvSpPr>
          <p:nvPr userDrawn="1"/>
        </p:nvSpPr>
        <p:spPr bwMode="auto">
          <a:xfrm>
            <a:off x="2428875" y="1727201"/>
            <a:ext cx="244475" cy="422275"/>
          </a:xfrm>
          <a:custGeom>
            <a:avLst/>
            <a:gdLst>
              <a:gd name="T0" fmla="*/ 45 w 65"/>
              <a:gd name="T1" fmla="*/ 108 h 112"/>
              <a:gd name="T2" fmla="*/ 15 w 65"/>
              <a:gd name="T3" fmla="*/ 94 h 112"/>
              <a:gd name="T4" fmla="*/ 3 w 65"/>
              <a:gd name="T5" fmla="*/ 52 h 112"/>
              <a:gd name="T6" fmla="*/ 13 w 65"/>
              <a:gd name="T7" fmla="*/ 27 h 112"/>
              <a:gd name="T8" fmla="*/ 3 w 65"/>
              <a:gd name="T9" fmla="*/ 6 h 112"/>
              <a:gd name="T10" fmla="*/ 4 w 65"/>
              <a:gd name="T11" fmla="*/ 1 h 112"/>
              <a:gd name="T12" fmla="*/ 9 w 65"/>
              <a:gd name="T13" fmla="*/ 3 h 112"/>
              <a:gd name="T14" fmla="*/ 20 w 65"/>
              <a:gd name="T15" fmla="*/ 24 h 112"/>
              <a:gd name="T16" fmla="*/ 47 w 65"/>
              <a:gd name="T17" fmla="*/ 38 h 112"/>
              <a:gd name="T18" fmla="*/ 62 w 65"/>
              <a:gd name="T19" fmla="*/ 79 h 112"/>
              <a:gd name="T20" fmla="*/ 45 w 65"/>
              <a:gd name="T21" fmla="*/ 108 h 112"/>
              <a:gd name="T22" fmla="*/ 31 w 65"/>
              <a:gd name="T23" fmla="*/ 40 h 112"/>
              <a:gd name="T24" fmla="*/ 22 w 65"/>
              <a:gd name="T25" fmla="*/ 35 h 112"/>
              <a:gd name="T26" fmla="*/ 17 w 65"/>
              <a:gd name="T27" fmla="*/ 44 h 112"/>
              <a:gd name="T28" fmla="*/ 26 w 65"/>
              <a:gd name="T29" fmla="*/ 49 h 112"/>
              <a:gd name="T30" fmla="*/ 31 w 65"/>
              <a:gd name="T31" fmla="*/ 4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45" y="108"/>
                </a:moveTo>
                <a:cubicBezTo>
                  <a:pt x="31" y="112"/>
                  <a:pt x="18" y="106"/>
                  <a:pt x="15" y="94"/>
                </a:cubicBezTo>
                <a:cubicBezTo>
                  <a:pt x="3" y="52"/>
                  <a:pt x="3" y="52"/>
                  <a:pt x="3" y="52"/>
                </a:cubicBezTo>
                <a:cubicBezTo>
                  <a:pt x="0" y="43"/>
                  <a:pt x="5" y="32"/>
                  <a:pt x="13" y="27"/>
                </a:cubicBezTo>
                <a:cubicBezTo>
                  <a:pt x="3" y="6"/>
                  <a:pt x="3" y="6"/>
                  <a:pt x="3" y="6"/>
                </a:cubicBezTo>
                <a:cubicBezTo>
                  <a:pt x="1" y="5"/>
                  <a:pt x="2" y="2"/>
                  <a:pt x="4" y="1"/>
                </a:cubicBezTo>
                <a:cubicBezTo>
                  <a:pt x="6" y="0"/>
                  <a:pt x="8" y="1"/>
                  <a:pt x="9" y="3"/>
                </a:cubicBezTo>
                <a:cubicBezTo>
                  <a:pt x="20" y="24"/>
                  <a:pt x="20" y="24"/>
                  <a:pt x="20" y="24"/>
                </a:cubicBezTo>
                <a:cubicBezTo>
                  <a:pt x="31" y="21"/>
                  <a:pt x="43" y="27"/>
                  <a:pt x="47" y="38"/>
                </a:cubicBezTo>
                <a:cubicBezTo>
                  <a:pt x="62" y="79"/>
                  <a:pt x="62" y="79"/>
                  <a:pt x="62" y="79"/>
                </a:cubicBezTo>
                <a:cubicBezTo>
                  <a:pt x="65" y="90"/>
                  <a:pt x="58" y="103"/>
                  <a:pt x="45" y="108"/>
                </a:cubicBezTo>
                <a:close/>
                <a:moveTo>
                  <a:pt x="31" y="40"/>
                </a:moveTo>
                <a:cubicBezTo>
                  <a:pt x="30" y="35"/>
                  <a:pt x="26" y="33"/>
                  <a:pt x="22" y="35"/>
                </a:cubicBezTo>
                <a:cubicBezTo>
                  <a:pt x="18" y="36"/>
                  <a:pt x="16" y="40"/>
                  <a:pt x="17" y="44"/>
                </a:cubicBezTo>
                <a:cubicBezTo>
                  <a:pt x="18" y="48"/>
                  <a:pt x="22" y="50"/>
                  <a:pt x="26" y="49"/>
                </a:cubicBezTo>
                <a:cubicBezTo>
                  <a:pt x="30" y="48"/>
                  <a:pt x="32" y="43"/>
                  <a:pt x="31" y="4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5" name="Freeform 8">
            <a:extLst>
              <a:ext uri="{FF2B5EF4-FFF2-40B4-BE49-F238E27FC236}">
                <a16:creationId xmlns:a16="http://schemas.microsoft.com/office/drawing/2014/main" id="{F077352A-A2AD-4094-937F-33DC6E7EF9A5}"/>
              </a:ext>
            </a:extLst>
          </p:cNvPr>
          <p:cNvSpPr>
            <a:spLocks noEditPoints="1"/>
          </p:cNvSpPr>
          <p:nvPr userDrawn="1"/>
        </p:nvSpPr>
        <p:spPr bwMode="auto">
          <a:xfrm>
            <a:off x="2992438" y="1749426"/>
            <a:ext cx="404813" cy="365125"/>
          </a:xfrm>
          <a:custGeom>
            <a:avLst/>
            <a:gdLst>
              <a:gd name="T0" fmla="*/ 48 w 108"/>
              <a:gd name="T1" fmla="*/ 2 h 97"/>
              <a:gd name="T2" fmla="*/ 48 w 108"/>
              <a:gd name="T3" fmla="*/ 95 h 97"/>
              <a:gd name="T4" fmla="*/ 46 w 108"/>
              <a:gd name="T5" fmla="*/ 97 h 97"/>
              <a:gd name="T6" fmla="*/ 41 w 108"/>
              <a:gd name="T7" fmla="*/ 97 h 97"/>
              <a:gd name="T8" fmla="*/ 39 w 108"/>
              <a:gd name="T9" fmla="*/ 95 h 97"/>
              <a:gd name="T10" fmla="*/ 39 w 108"/>
              <a:gd name="T11" fmla="*/ 48 h 97"/>
              <a:gd name="T12" fmla="*/ 20 w 108"/>
              <a:gd name="T13" fmla="*/ 48 h 97"/>
              <a:gd name="T14" fmla="*/ 17 w 108"/>
              <a:gd name="T15" fmla="*/ 47 h 97"/>
              <a:gd name="T16" fmla="*/ 14 w 108"/>
              <a:gd name="T17" fmla="*/ 46 h 97"/>
              <a:gd name="T18" fmla="*/ 1 w 108"/>
              <a:gd name="T19" fmla="*/ 37 h 97"/>
              <a:gd name="T20" fmla="*/ 0 w 108"/>
              <a:gd name="T21" fmla="*/ 35 h 97"/>
              <a:gd name="T22" fmla="*/ 1 w 108"/>
              <a:gd name="T23" fmla="*/ 34 h 97"/>
              <a:gd name="T24" fmla="*/ 14 w 108"/>
              <a:gd name="T25" fmla="*/ 25 h 97"/>
              <a:gd name="T26" fmla="*/ 17 w 108"/>
              <a:gd name="T27" fmla="*/ 24 h 97"/>
              <a:gd name="T28" fmla="*/ 20 w 108"/>
              <a:gd name="T29" fmla="*/ 23 h 97"/>
              <a:gd name="T30" fmla="*/ 39 w 108"/>
              <a:gd name="T31" fmla="*/ 23 h 97"/>
              <a:gd name="T32" fmla="*/ 39 w 108"/>
              <a:gd name="T33" fmla="*/ 2 h 97"/>
              <a:gd name="T34" fmla="*/ 41 w 108"/>
              <a:gd name="T35" fmla="*/ 0 h 97"/>
              <a:gd name="T36" fmla="*/ 46 w 108"/>
              <a:gd name="T37" fmla="*/ 0 h 97"/>
              <a:gd name="T38" fmla="*/ 48 w 108"/>
              <a:gd name="T39" fmla="*/ 2 h 97"/>
              <a:gd name="T40" fmla="*/ 108 w 108"/>
              <a:gd name="T41" fmla="*/ 25 h 97"/>
              <a:gd name="T42" fmla="*/ 107 w 108"/>
              <a:gd name="T43" fmla="*/ 26 h 97"/>
              <a:gd name="T44" fmla="*/ 94 w 108"/>
              <a:gd name="T45" fmla="*/ 35 h 97"/>
              <a:gd name="T46" fmla="*/ 92 w 108"/>
              <a:gd name="T47" fmla="*/ 37 h 97"/>
              <a:gd name="T48" fmla="*/ 88 w 108"/>
              <a:gd name="T49" fmla="*/ 37 h 97"/>
              <a:gd name="T50" fmla="*/ 56 w 108"/>
              <a:gd name="T51" fmla="*/ 37 h 97"/>
              <a:gd name="T52" fmla="*/ 52 w 108"/>
              <a:gd name="T53" fmla="*/ 12 h 97"/>
              <a:gd name="T54" fmla="*/ 88 w 108"/>
              <a:gd name="T55" fmla="*/ 12 h 97"/>
              <a:gd name="T56" fmla="*/ 92 w 108"/>
              <a:gd name="T57" fmla="*/ 13 h 97"/>
              <a:gd name="T58" fmla="*/ 94 w 108"/>
              <a:gd name="T59" fmla="*/ 14 h 97"/>
              <a:gd name="T60" fmla="*/ 107 w 108"/>
              <a:gd name="T61" fmla="*/ 23 h 97"/>
              <a:gd name="T62" fmla="*/ 108 w 108"/>
              <a:gd name="T63" fmla="*/ 2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 h="97">
                <a:moveTo>
                  <a:pt x="48" y="2"/>
                </a:moveTo>
                <a:cubicBezTo>
                  <a:pt x="48" y="95"/>
                  <a:pt x="48" y="95"/>
                  <a:pt x="48" y="95"/>
                </a:cubicBezTo>
                <a:cubicBezTo>
                  <a:pt x="48" y="97"/>
                  <a:pt x="47" y="97"/>
                  <a:pt x="46" y="97"/>
                </a:cubicBezTo>
                <a:cubicBezTo>
                  <a:pt x="41" y="97"/>
                  <a:pt x="41" y="97"/>
                  <a:pt x="41" y="97"/>
                </a:cubicBezTo>
                <a:cubicBezTo>
                  <a:pt x="40" y="97"/>
                  <a:pt x="39" y="97"/>
                  <a:pt x="39" y="95"/>
                </a:cubicBezTo>
                <a:cubicBezTo>
                  <a:pt x="39" y="48"/>
                  <a:pt x="39" y="48"/>
                  <a:pt x="39" y="48"/>
                </a:cubicBezTo>
                <a:cubicBezTo>
                  <a:pt x="20" y="48"/>
                  <a:pt x="20" y="48"/>
                  <a:pt x="20" y="48"/>
                </a:cubicBezTo>
                <a:cubicBezTo>
                  <a:pt x="19" y="48"/>
                  <a:pt x="18" y="48"/>
                  <a:pt x="17" y="47"/>
                </a:cubicBezTo>
                <a:cubicBezTo>
                  <a:pt x="16" y="47"/>
                  <a:pt x="15" y="46"/>
                  <a:pt x="14" y="46"/>
                </a:cubicBezTo>
                <a:cubicBezTo>
                  <a:pt x="1" y="37"/>
                  <a:pt x="1" y="37"/>
                  <a:pt x="1" y="37"/>
                </a:cubicBezTo>
                <a:cubicBezTo>
                  <a:pt x="1" y="37"/>
                  <a:pt x="0" y="36"/>
                  <a:pt x="0" y="35"/>
                </a:cubicBezTo>
                <a:cubicBezTo>
                  <a:pt x="0" y="35"/>
                  <a:pt x="1" y="34"/>
                  <a:pt x="1" y="34"/>
                </a:cubicBezTo>
                <a:cubicBezTo>
                  <a:pt x="14" y="25"/>
                  <a:pt x="14" y="25"/>
                  <a:pt x="14" y="25"/>
                </a:cubicBezTo>
                <a:cubicBezTo>
                  <a:pt x="15" y="24"/>
                  <a:pt x="16" y="24"/>
                  <a:pt x="17" y="24"/>
                </a:cubicBezTo>
                <a:cubicBezTo>
                  <a:pt x="18" y="23"/>
                  <a:pt x="19" y="23"/>
                  <a:pt x="20" y="23"/>
                </a:cubicBezTo>
                <a:cubicBezTo>
                  <a:pt x="39" y="23"/>
                  <a:pt x="39" y="23"/>
                  <a:pt x="39" y="23"/>
                </a:cubicBezTo>
                <a:cubicBezTo>
                  <a:pt x="39" y="2"/>
                  <a:pt x="39" y="2"/>
                  <a:pt x="39" y="2"/>
                </a:cubicBezTo>
                <a:cubicBezTo>
                  <a:pt x="39" y="1"/>
                  <a:pt x="40" y="0"/>
                  <a:pt x="41" y="0"/>
                </a:cubicBezTo>
                <a:cubicBezTo>
                  <a:pt x="46" y="0"/>
                  <a:pt x="46" y="0"/>
                  <a:pt x="46" y="0"/>
                </a:cubicBezTo>
                <a:cubicBezTo>
                  <a:pt x="47" y="0"/>
                  <a:pt x="48" y="1"/>
                  <a:pt x="48" y="2"/>
                </a:cubicBezTo>
                <a:close/>
                <a:moveTo>
                  <a:pt x="108" y="25"/>
                </a:moveTo>
                <a:cubicBezTo>
                  <a:pt x="108" y="25"/>
                  <a:pt x="108" y="26"/>
                  <a:pt x="107" y="26"/>
                </a:cubicBezTo>
                <a:cubicBezTo>
                  <a:pt x="94" y="35"/>
                  <a:pt x="94" y="35"/>
                  <a:pt x="94" y="35"/>
                </a:cubicBezTo>
                <a:cubicBezTo>
                  <a:pt x="94" y="36"/>
                  <a:pt x="93" y="36"/>
                  <a:pt x="92" y="37"/>
                </a:cubicBezTo>
                <a:cubicBezTo>
                  <a:pt x="90" y="37"/>
                  <a:pt x="89" y="37"/>
                  <a:pt x="88" y="37"/>
                </a:cubicBezTo>
                <a:cubicBezTo>
                  <a:pt x="56" y="37"/>
                  <a:pt x="56" y="37"/>
                  <a:pt x="56" y="37"/>
                </a:cubicBezTo>
                <a:cubicBezTo>
                  <a:pt x="52" y="12"/>
                  <a:pt x="52" y="12"/>
                  <a:pt x="52" y="12"/>
                </a:cubicBezTo>
                <a:cubicBezTo>
                  <a:pt x="88" y="12"/>
                  <a:pt x="88" y="12"/>
                  <a:pt x="88" y="12"/>
                </a:cubicBezTo>
                <a:cubicBezTo>
                  <a:pt x="89" y="12"/>
                  <a:pt x="90" y="12"/>
                  <a:pt x="92" y="13"/>
                </a:cubicBezTo>
                <a:cubicBezTo>
                  <a:pt x="93" y="13"/>
                  <a:pt x="94" y="13"/>
                  <a:pt x="94" y="14"/>
                </a:cubicBezTo>
                <a:cubicBezTo>
                  <a:pt x="107" y="23"/>
                  <a:pt x="107" y="23"/>
                  <a:pt x="107" y="23"/>
                </a:cubicBezTo>
                <a:cubicBezTo>
                  <a:pt x="108" y="23"/>
                  <a:pt x="108" y="24"/>
                  <a:pt x="108" y="2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6" name="Freeform 9">
            <a:extLst>
              <a:ext uri="{FF2B5EF4-FFF2-40B4-BE49-F238E27FC236}">
                <a16:creationId xmlns:a16="http://schemas.microsoft.com/office/drawing/2014/main" id="{68BD071D-B168-4286-B5FE-CF1C6A4EB7E6}"/>
              </a:ext>
            </a:extLst>
          </p:cNvPr>
          <p:cNvSpPr>
            <a:spLocks noEditPoints="1"/>
          </p:cNvSpPr>
          <p:nvPr userDrawn="1"/>
        </p:nvSpPr>
        <p:spPr bwMode="auto">
          <a:xfrm>
            <a:off x="3652838" y="1817688"/>
            <a:ext cx="379413" cy="233363"/>
          </a:xfrm>
          <a:custGeom>
            <a:avLst/>
            <a:gdLst>
              <a:gd name="T0" fmla="*/ 99 w 101"/>
              <a:gd name="T1" fmla="*/ 17 h 62"/>
              <a:gd name="T2" fmla="*/ 99 w 101"/>
              <a:gd name="T3" fmla="*/ 57 h 62"/>
              <a:gd name="T4" fmla="*/ 94 w 101"/>
              <a:gd name="T5" fmla="*/ 62 h 62"/>
              <a:gd name="T6" fmla="*/ 7 w 101"/>
              <a:gd name="T7" fmla="*/ 62 h 62"/>
              <a:gd name="T8" fmla="*/ 2 w 101"/>
              <a:gd name="T9" fmla="*/ 57 h 62"/>
              <a:gd name="T10" fmla="*/ 2 w 101"/>
              <a:gd name="T11" fmla="*/ 17 h 62"/>
              <a:gd name="T12" fmla="*/ 4 w 101"/>
              <a:gd name="T13" fmla="*/ 16 h 62"/>
              <a:gd name="T14" fmla="*/ 45 w 101"/>
              <a:gd name="T15" fmla="*/ 38 h 62"/>
              <a:gd name="T16" fmla="*/ 50 w 101"/>
              <a:gd name="T17" fmla="*/ 39 h 62"/>
              <a:gd name="T18" fmla="*/ 55 w 101"/>
              <a:gd name="T19" fmla="*/ 38 h 62"/>
              <a:gd name="T20" fmla="*/ 97 w 101"/>
              <a:gd name="T21" fmla="*/ 16 h 62"/>
              <a:gd name="T22" fmla="*/ 99 w 101"/>
              <a:gd name="T23" fmla="*/ 17 h 62"/>
              <a:gd name="T24" fmla="*/ 5 w 101"/>
              <a:gd name="T25" fmla="*/ 0 h 62"/>
              <a:gd name="T26" fmla="*/ 96 w 101"/>
              <a:gd name="T27" fmla="*/ 0 h 62"/>
              <a:gd name="T28" fmla="*/ 96 w 101"/>
              <a:gd name="T29" fmla="*/ 5 h 62"/>
              <a:gd name="T30" fmla="*/ 55 w 101"/>
              <a:gd name="T31" fmla="*/ 27 h 62"/>
              <a:gd name="T32" fmla="*/ 50 w 101"/>
              <a:gd name="T33" fmla="*/ 28 h 62"/>
              <a:gd name="T34" fmla="*/ 45 w 101"/>
              <a:gd name="T35" fmla="*/ 27 h 62"/>
              <a:gd name="T36" fmla="*/ 5 w 101"/>
              <a:gd name="T37" fmla="*/ 5 h 62"/>
              <a:gd name="T38" fmla="*/ 5 w 101"/>
              <a:gd name="T39"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1" h="62">
                <a:moveTo>
                  <a:pt x="99" y="17"/>
                </a:moveTo>
                <a:cubicBezTo>
                  <a:pt x="99" y="18"/>
                  <a:pt x="99" y="57"/>
                  <a:pt x="99" y="57"/>
                </a:cubicBezTo>
                <a:cubicBezTo>
                  <a:pt x="99" y="59"/>
                  <a:pt x="96" y="62"/>
                  <a:pt x="94" y="62"/>
                </a:cubicBezTo>
                <a:cubicBezTo>
                  <a:pt x="7" y="62"/>
                  <a:pt x="7" y="62"/>
                  <a:pt x="7" y="62"/>
                </a:cubicBezTo>
                <a:cubicBezTo>
                  <a:pt x="5" y="62"/>
                  <a:pt x="2" y="59"/>
                  <a:pt x="2" y="57"/>
                </a:cubicBezTo>
                <a:cubicBezTo>
                  <a:pt x="2" y="57"/>
                  <a:pt x="2" y="18"/>
                  <a:pt x="2" y="17"/>
                </a:cubicBezTo>
                <a:cubicBezTo>
                  <a:pt x="2" y="16"/>
                  <a:pt x="2" y="15"/>
                  <a:pt x="4" y="16"/>
                </a:cubicBezTo>
                <a:cubicBezTo>
                  <a:pt x="7" y="18"/>
                  <a:pt x="43" y="37"/>
                  <a:pt x="45" y="38"/>
                </a:cubicBezTo>
                <a:cubicBezTo>
                  <a:pt x="47" y="39"/>
                  <a:pt x="48" y="39"/>
                  <a:pt x="50" y="39"/>
                </a:cubicBezTo>
                <a:cubicBezTo>
                  <a:pt x="52" y="39"/>
                  <a:pt x="53" y="39"/>
                  <a:pt x="55" y="38"/>
                </a:cubicBezTo>
                <a:cubicBezTo>
                  <a:pt x="57" y="37"/>
                  <a:pt x="94" y="18"/>
                  <a:pt x="97" y="16"/>
                </a:cubicBezTo>
                <a:cubicBezTo>
                  <a:pt x="99" y="15"/>
                  <a:pt x="99" y="16"/>
                  <a:pt x="99" y="17"/>
                </a:cubicBezTo>
                <a:close/>
                <a:moveTo>
                  <a:pt x="5" y="0"/>
                </a:moveTo>
                <a:cubicBezTo>
                  <a:pt x="96" y="0"/>
                  <a:pt x="96" y="0"/>
                  <a:pt x="96" y="0"/>
                </a:cubicBezTo>
                <a:cubicBezTo>
                  <a:pt x="101" y="0"/>
                  <a:pt x="98" y="4"/>
                  <a:pt x="96" y="5"/>
                </a:cubicBezTo>
                <a:cubicBezTo>
                  <a:pt x="93" y="7"/>
                  <a:pt x="56" y="27"/>
                  <a:pt x="55" y="27"/>
                </a:cubicBezTo>
                <a:cubicBezTo>
                  <a:pt x="54" y="28"/>
                  <a:pt x="52" y="28"/>
                  <a:pt x="50" y="28"/>
                </a:cubicBezTo>
                <a:cubicBezTo>
                  <a:pt x="48" y="28"/>
                  <a:pt x="47" y="28"/>
                  <a:pt x="45" y="27"/>
                </a:cubicBezTo>
                <a:cubicBezTo>
                  <a:pt x="44" y="27"/>
                  <a:pt x="8" y="7"/>
                  <a:pt x="5" y="5"/>
                </a:cubicBezTo>
                <a:cubicBezTo>
                  <a:pt x="2" y="4"/>
                  <a:pt x="0" y="0"/>
                  <a:pt x="5" y="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7" name="Freeform 10">
            <a:extLst>
              <a:ext uri="{FF2B5EF4-FFF2-40B4-BE49-F238E27FC236}">
                <a16:creationId xmlns:a16="http://schemas.microsoft.com/office/drawing/2014/main" id="{C621C5C9-6A3A-4EAA-8186-660AEC83B2C6}"/>
              </a:ext>
            </a:extLst>
          </p:cNvPr>
          <p:cNvSpPr>
            <a:spLocks noEditPoints="1"/>
          </p:cNvSpPr>
          <p:nvPr userDrawn="1"/>
        </p:nvSpPr>
        <p:spPr bwMode="auto">
          <a:xfrm>
            <a:off x="4327525" y="1773238"/>
            <a:ext cx="319088" cy="319088"/>
          </a:xfrm>
          <a:custGeom>
            <a:avLst/>
            <a:gdLst>
              <a:gd name="T0" fmla="*/ 84 w 85"/>
              <a:gd name="T1" fmla="*/ 21 h 85"/>
              <a:gd name="T2" fmla="*/ 57 w 85"/>
              <a:gd name="T3" fmla="*/ 48 h 85"/>
              <a:gd name="T4" fmla="*/ 25 w 85"/>
              <a:gd name="T5" fmla="*/ 80 h 85"/>
              <a:gd name="T6" fmla="*/ 0 w 85"/>
              <a:gd name="T7" fmla="*/ 85 h 85"/>
              <a:gd name="T8" fmla="*/ 5 w 85"/>
              <a:gd name="T9" fmla="*/ 59 h 85"/>
              <a:gd name="T10" fmla="*/ 36 w 85"/>
              <a:gd name="T11" fmla="*/ 28 h 85"/>
              <a:gd name="T12" fmla="*/ 64 w 85"/>
              <a:gd name="T13" fmla="*/ 1 h 85"/>
              <a:gd name="T14" fmla="*/ 77 w 85"/>
              <a:gd name="T15" fmla="*/ 7 h 85"/>
              <a:gd name="T16" fmla="*/ 84 w 85"/>
              <a:gd name="T17" fmla="*/ 21 h 85"/>
              <a:gd name="T18" fmla="*/ 26 w 85"/>
              <a:gd name="T19" fmla="*/ 74 h 85"/>
              <a:gd name="T20" fmla="*/ 21 w 85"/>
              <a:gd name="T21" fmla="*/ 64 h 85"/>
              <a:gd name="T22" fmla="*/ 11 w 85"/>
              <a:gd name="T23" fmla="*/ 58 h 85"/>
              <a:gd name="T24" fmla="*/ 8 w 85"/>
              <a:gd name="T25" fmla="*/ 61 h 85"/>
              <a:gd name="T26" fmla="*/ 6 w 85"/>
              <a:gd name="T27" fmla="*/ 70 h 85"/>
              <a:gd name="T28" fmla="*/ 11 w 85"/>
              <a:gd name="T29" fmla="*/ 73 h 85"/>
              <a:gd name="T30" fmla="*/ 15 w 85"/>
              <a:gd name="T31" fmla="*/ 78 h 85"/>
              <a:gd name="T32" fmla="*/ 24 w 85"/>
              <a:gd name="T33" fmla="*/ 76 h 85"/>
              <a:gd name="T34" fmla="*/ 26 w 85"/>
              <a:gd name="T35" fmla="*/ 7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85">
                <a:moveTo>
                  <a:pt x="84" y="21"/>
                </a:moveTo>
                <a:cubicBezTo>
                  <a:pt x="57" y="48"/>
                  <a:pt x="57" y="48"/>
                  <a:pt x="57" y="48"/>
                </a:cubicBezTo>
                <a:cubicBezTo>
                  <a:pt x="25" y="80"/>
                  <a:pt x="25" y="80"/>
                  <a:pt x="25" y="80"/>
                </a:cubicBezTo>
                <a:cubicBezTo>
                  <a:pt x="0" y="85"/>
                  <a:pt x="0" y="85"/>
                  <a:pt x="0" y="85"/>
                </a:cubicBezTo>
                <a:cubicBezTo>
                  <a:pt x="5" y="59"/>
                  <a:pt x="5" y="59"/>
                  <a:pt x="5" y="59"/>
                </a:cubicBezTo>
                <a:cubicBezTo>
                  <a:pt x="36" y="28"/>
                  <a:pt x="36" y="28"/>
                  <a:pt x="36" y="28"/>
                </a:cubicBezTo>
                <a:cubicBezTo>
                  <a:pt x="64" y="1"/>
                  <a:pt x="64" y="1"/>
                  <a:pt x="64" y="1"/>
                </a:cubicBezTo>
                <a:cubicBezTo>
                  <a:pt x="64" y="1"/>
                  <a:pt x="69" y="0"/>
                  <a:pt x="77" y="7"/>
                </a:cubicBezTo>
                <a:cubicBezTo>
                  <a:pt x="85" y="15"/>
                  <a:pt x="84" y="21"/>
                  <a:pt x="84" y="21"/>
                </a:cubicBezTo>
                <a:close/>
                <a:moveTo>
                  <a:pt x="26" y="74"/>
                </a:moveTo>
                <a:cubicBezTo>
                  <a:pt x="26" y="74"/>
                  <a:pt x="26" y="69"/>
                  <a:pt x="21" y="64"/>
                </a:cubicBezTo>
                <a:cubicBezTo>
                  <a:pt x="16" y="58"/>
                  <a:pt x="11" y="58"/>
                  <a:pt x="11" y="58"/>
                </a:cubicBezTo>
                <a:cubicBezTo>
                  <a:pt x="8" y="61"/>
                  <a:pt x="8" y="61"/>
                  <a:pt x="8" y="61"/>
                </a:cubicBezTo>
                <a:cubicBezTo>
                  <a:pt x="6" y="70"/>
                  <a:pt x="6" y="70"/>
                  <a:pt x="6" y="70"/>
                </a:cubicBezTo>
                <a:cubicBezTo>
                  <a:pt x="8" y="70"/>
                  <a:pt x="10" y="71"/>
                  <a:pt x="11" y="73"/>
                </a:cubicBezTo>
                <a:cubicBezTo>
                  <a:pt x="13" y="75"/>
                  <a:pt x="14" y="77"/>
                  <a:pt x="15" y="78"/>
                </a:cubicBezTo>
                <a:cubicBezTo>
                  <a:pt x="24" y="76"/>
                  <a:pt x="24" y="76"/>
                  <a:pt x="24" y="76"/>
                </a:cubicBezTo>
                <a:lnTo>
                  <a:pt x="26" y="7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8" name="Freeform 11">
            <a:extLst>
              <a:ext uri="{FF2B5EF4-FFF2-40B4-BE49-F238E27FC236}">
                <a16:creationId xmlns:a16="http://schemas.microsoft.com/office/drawing/2014/main" id="{F29CDA69-7206-4A4F-A847-24BF1177BB99}"/>
              </a:ext>
            </a:extLst>
          </p:cNvPr>
          <p:cNvSpPr>
            <a:spLocks/>
          </p:cNvSpPr>
          <p:nvPr userDrawn="1"/>
        </p:nvSpPr>
        <p:spPr bwMode="auto">
          <a:xfrm>
            <a:off x="4929188" y="1731963"/>
            <a:ext cx="393700" cy="401638"/>
          </a:xfrm>
          <a:custGeom>
            <a:avLst/>
            <a:gdLst>
              <a:gd name="T0" fmla="*/ 11 w 105"/>
              <a:gd name="T1" fmla="*/ 99 h 107"/>
              <a:gd name="T2" fmla="*/ 12 w 105"/>
              <a:gd name="T3" fmla="*/ 61 h 107"/>
              <a:gd name="T4" fmla="*/ 66 w 105"/>
              <a:gd name="T5" fmla="*/ 7 h 107"/>
              <a:gd name="T6" fmla="*/ 85 w 105"/>
              <a:gd name="T7" fmla="*/ 1 h 107"/>
              <a:gd name="T8" fmla="*/ 98 w 105"/>
              <a:gd name="T9" fmla="*/ 15 h 107"/>
              <a:gd name="T10" fmla="*/ 93 w 105"/>
              <a:gd name="T11" fmla="*/ 34 h 107"/>
              <a:gd name="T12" fmla="*/ 42 w 105"/>
              <a:gd name="T13" fmla="*/ 85 h 107"/>
              <a:gd name="T14" fmla="*/ 32 w 105"/>
              <a:gd name="T15" fmla="*/ 90 h 107"/>
              <a:gd name="T16" fmla="*/ 24 w 105"/>
              <a:gd name="T17" fmla="*/ 87 h 107"/>
              <a:gd name="T18" fmla="*/ 25 w 105"/>
              <a:gd name="T19" fmla="*/ 69 h 107"/>
              <a:gd name="T20" fmla="*/ 62 w 105"/>
              <a:gd name="T21" fmla="*/ 33 h 107"/>
              <a:gd name="T22" fmla="*/ 67 w 105"/>
              <a:gd name="T23" fmla="*/ 33 h 107"/>
              <a:gd name="T24" fmla="*/ 67 w 105"/>
              <a:gd name="T25" fmla="*/ 39 h 107"/>
              <a:gd name="T26" fmla="*/ 31 w 105"/>
              <a:gd name="T27" fmla="*/ 74 h 107"/>
              <a:gd name="T28" fmla="*/ 29 w 105"/>
              <a:gd name="T29" fmla="*/ 82 h 107"/>
              <a:gd name="T30" fmla="*/ 31 w 105"/>
              <a:gd name="T31" fmla="*/ 83 h 107"/>
              <a:gd name="T32" fmla="*/ 36 w 105"/>
              <a:gd name="T33" fmla="*/ 80 h 107"/>
              <a:gd name="T34" fmla="*/ 87 w 105"/>
              <a:gd name="T35" fmla="*/ 29 h 107"/>
              <a:gd name="T36" fmla="*/ 91 w 105"/>
              <a:gd name="T37" fmla="*/ 17 h 107"/>
              <a:gd name="T38" fmla="*/ 83 w 105"/>
              <a:gd name="T39" fmla="*/ 9 h 107"/>
              <a:gd name="T40" fmla="*/ 71 w 105"/>
              <a:gd name="T41" fmla="*/ 12 h 107"/>
              <a:gd name="T42" fmla="*/ 18 w 105"/>
              <a:gd name="T43" fmla="*/ 66 h 107"/>
              <a:gd name="T44" fmla="*/ 17 w 105"/>
              <a:gd name="T45" fmla="*/ 94 h 107"/>
              <a:gd name="T46" fmla="*/ 45 w 105"/>
              <a:gd name="T47" fmla="*/ 93 h 107"/>
              <a:gd name="T48" fmla="*/ 98 w 105"/>
              <a:gd name="T49" fmla="*/ 39 h 107"/>
              <a:gd name="T50" fmla="*/ 103 w 105"/>
              <a:gd name="T51" fmla="*/ 39 h 107"/>
              <a:gd name="T52" fmla="*/ 103 w 105"/>
              <a:gd name="T53" fmla="*/ 45 h 107"/>
              <a:gd name="T54" fmla="*/ 50 w 105"/>
              <a:gd name="T55" fmla="*/ 98 h 107"/>
              <a:gd name="T56" fmla="*/ 30 w 105"/>
              <a:gd name="T57" fmla="*/ 107 h 107"/>
              <a:gd name="T58" fmla="*/ 11 w 105"/>
              <a:gd name="T59" fmla="*/ 9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5" h="107">
                <a:moveTo>
                  <a:pt x="11" y="99"/>
                </a:moveTo>
                <a:cubicBezTo>
                  <a:pt x="2" y="90"/>
                  <a:pt x="0" y="74"/>
                  <a:pt x="12" y="61"/>
                </a:cubicBezTo>
                <a:cubicBezTo>
                  <a:pt x="20" y="53"/>
                  <a:pt x="51" y="22"/>
                  <a:pt x="66" y="7"/>
                </a:cubicBezTo>
                <a:cubicBezTo>
                  <a:pt x="71" y="2"/>
                  <a:pt x="78" y="0"/>
                  <a:pt x="85" y="1"/>
                </a:cubicBezTo>
                <a:cubicBezTo>
                  <a:pt x="92" y="3"/>
                  <a:pt x="97" y="8"/>
                  <a:pt x="98" y="15"/>
                </a:cubicBezTo>
                <a:cubicBezTo>
                  <a:pt x="100" y="21"/>
                  <a:pt x="98" y="28"/>
                  <a:pt x="93" y="34"/>
                </a:cubicBezTo>
                <a:cubicBezTo>
                  <a:pt x="42" y="85"/>
                  <a:pt x="42" y="85"/>
                  <a:pt x="42" y="85"/>
                </a:cubicBezTo>
                <a:cubicBezTo>
                  <a:pt x="39" y="88"/>
                  <a:pt x="35" y="90"/>
                  <a:pt x="32" y="90"/>
                </a:cubicBezTo>
                <a:cubicBezTo>
                  <a:pt x="29" y="90"/>
                  <a:pt x="26" y="89"/>
                  <a:pt x="24" y="87"/>
                </a:cubicBezTo>
                <a:cubicBezTo>
                  <a:pt x="19" y="83"/>
                  <a:pt x="19" y="76"/>
                  <a:pt x="25" y="69"/>
                </a:cubicBezTo>
                <a:cubicBezTo>
                  <a:pt x="62" y="33"/>
                  <a:pt x="62" y="33"/>
                  <a:pt x="62" y="33"/>
                </a:cubicBezTo>
                <a:cubicBezTo>
                  <a:pt x="63" y="32"/>
                  <a:pt x="65" y="32"/>
                  <a:pt x="67" y="33"/>
                </a:cubicBezTo>
                <a:cubicBezTo>
                  <a:pt x="68" y="35"/>
                  <a:pt x="68" y="37"/>
                  <a:pt x="67" y="39"/>
                </a:cubicBezTo>
                <a:cubicBezTo>
                  <a:pt x="31" y="74"/>
                  <a:pt x="31" y="74"/>
                  <a:pt x="31" y="74"/>
                </a:cubicBezTo>
                <a:cubicBezTo>
                  <a:pt x="28" y="77"/>
                  <a:pt x="27" y="80"/>
                  <a:pt x="29" y="82"/>
                </a:cubicBezTo>
                <a:cubicBezTo>
                  <a:pt x="29" y="82"/>
                  <a:pt x="30" y="83"/>
                  <a:pt x="31" y="83"/>
                </a:cubicBezTo>
                <a:cubicBezTo>
                  <a:pt x="33" y="82"/>
                  <a:pt x="35" y="81"/>
                  <a:pt x="36" y="80"/>
                </a:cubicBezTo>
                <a:cubicBezTo>
                  <a:pt x="87" y="29"/>
                  <a:pt x="87" y="29"/>
                  <a:pt x="87" y="29"/>
                </a:cubicBezTo>
                <a:cubicBezTo>
                  <a:pt x="91" y="25"/>
                  <a:pt x="92" y="21"/>
                  <a:pt x="91" y="17"/>
                </a:cubicBezTo>
                <a:cubicBezTo>
                  <a:pt x="90" y="13"/>
                  <a:pt x="87" y="10"/>
                  <a:pt x="83" y="9"/>
                </a:cubicBezTo>
                <a:cubicBezTo>
                  <a:pt x="79" y="8"/>
                  <a:pt x="75" y="9"/>
                  <a:pt x="71" y="12"/>
                </a:cubicBezTo>
                <a:cubicBezTo>
                  <a:pt x="56" y="28"/>
                  <a:pt x="25" y="58"/>
                  <a:pt x="18" y="66"/>
                </a:cubicBezTo>
                <a:cubicBezTo>
                  <a:pt x="8" y="76"/>
                  <a:pt x="10" y="87"/>
                  <a:pt x="17" y="94"/>
                </a:cubicBezTo>
                <a:cubicBezTo>
                  <a:pt x="23" y="100"/>
                  <a:pt x="35" y="103"/>
                  <a:pt x="45" y="93"/>
                </a:cubicBezTo>
                <a:cubicBezTo>
                  <a:pt x="98" y="39"/>
                  <a:pt x="98" y="39"/>
                  <a:pt x="98" y="39"/>
                </a:cubicBezTo>
                <a:cubicBezTo>
                  <a:pt x="100" y="38"/>
                  <a:pt x="102" y="38"/>
                  <a:pt x="103" y="39"/>
                </a:cubicBezTo>
                <a:cubicBezTo>
                  <a:pt x="105" y="41"/>
                  <a:pt x="105" y="43"/>
                  <a:pt x="103" y="45"/>
                </a:cubicBezTo>
                <a:cubicBezTo>
                  <a:pt x="50" y="98"/>
                  <a:pt x="50" y="98"/>
                  <a:pt x="50" y="98"/>
                </a:cubicBezTo>
                <a:cubicBezTo>
                  <a:pt x="44" y="104"/>
                  <a:pt x="37" y="107"/>
                  <a:pt x="30" y="107"/>
                </a:cubicBezTo>
                <a:cubicBezTo>
                  <a:pt x="23" y="107"/>
                  <a:pt x="16" y="104"/>
                  <a:pt x="11" y="99"/>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9" name="Freeform 12">
            <a:extLst>
              <a:ext uri="{FF2B5EF4-FFF2-40B4-BE49-F238E27FC236}">
                <a16:creationId xmlns:a16="http://schemas.microsoft.com/office/drawing/2014/main" id="{6F491B45-F108-4B02-956F-FB95715CB07B}"/>
              </a:ext>
            </a:extLst>
          </p:cNvPr>
          <p:cNvSpPr>
            <a:spLocks/>
          </p:cNvSpPr>
          <p:nvPr userDrawn="1"/>
        </p:nvSpPr>
        <p:spPr bwMode="auto">
          <a:xfrm>
            <a:off x="5592763" y="1795463"/>
            <a:ext cx="368300" cy="277813"/>
          </a:xfrm>
          <a:custGeom>
            <a:avLst/>
            <a:gdLst>
              <a:gd name="T0" fmla="*/ 39 w 98"/>
              <a:gd name="T1" fmla="*/ 48 h 74"/>
              <a:gd name="T2" fmla="*/ 39 w 98"/>
              <a:gd name="T3" fmla="*/ 71 h 74"/>
              <a:gd name="T4" fmla="*/ 0 w 98"/>
              <a:gd name="T5" fmla="*/ 35 h 74"/>
              <a:gd name="T6" fmla="*/ 39 w 98"/>
              <a:gd name="T7" fmla="*/ 0 h 74"/>
              <a:gd name="T8" fmla="*/ 39 w 98"/>
              <a:gd name="T9" fmla="*/ 21 h 74"/>
              <a:gd name="T10" fmla="*/ 98 w 98"/>
              <a:gd name="T11" fmla="*/ 74 h 74"/>
              <a:gd name="T12" fmla="*/ 39 w 98"/>
              <a:gd name="T13" fmla="*/ 48 h 74"/>
            </a:gdLst>
            <a:ahLst/>
            <a:cxnLst>
              <a:cxn ang="0">
                <a:pos x="T0" y="T1"/>
              </a:cxn>
              <a:cxn ang="0">
                <a:pos x="T2" y="T3"/>
              </a:cxn>
              <a:cxn ang="0">
                <a:pos x="T4" y="T5"/>
              </a:cxn>
              <a:cxn ang="0">
                <a:pos x="T6" y="T7"/>
              </a:cxn>
              <a:cxn ang="0">
                <a:pos x="T8" y="T9"/>
              </a:cxn>
              <a:cxn ang="0">
                <a:pos x="T10" y="T11"/>
              </a:cxn>
              <a:cxn ang="0">
                <a:pos x="T12" y="T13"/>
              </a:cxn>
            </a:cxnLst>
            <a:rect l="0" t="0" r="r" b="b"/>
            <a:pathLst>
              <a:path w="98" h="74">
                <a:moveTo>
                  <a:pt x="39" y="48"/>
                </a:moveTo>
                <a:cubicBezTo>
                  <a:pt x="39" y="71"/>
                  <a:pt x="39" y="71"/>
                  <a:pt x="39" y="71"/>
                </a:cubicBezTo>
                <a:cubicBezTo>
                  <a:pt x="0" y="35"/>
                  <a:pt x="0" y="35"/>
                  <a:pt x="0" y="35"/>
                </a:cubicBezTo>
                <a:cubicBezTo>
                  <a:pt x="39" y="0"/>
                  <a:pt x="39" y="0"/>
                  <a:pt x="39" y="0"/>
                </a:cubicBezTo>
                <a:cubicBezTo>
                  <a:pt x="39" y="21"/>
                  <a:pt x="39" y="21"/>
                  <a:pt x="39" y="21"/>
                </a:cubicBezTo>
                <a:cubicBezTo>
                  <a:pt x="87" y="21"/>
                  <a:pt x="98" y="74"/>
                  <a:pt x="98" y="74"/>
                </a:cubicBezTo>
                <a:cubicBezTo>
                  <a:pt x="84" y="50"/>
                  <a:pt x="65" y="48"/>
                  <a:pt x="39" y="4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0" name="Freeform 13">
            <a:extLst>
              <a:ext uri="{FF2B5EF4-FFF2-40B4-BE49-F238E27FC236}">
                <a16:creationId xmlns:a16="http://schemas.microsoft.com/office/drawing/2014/main" id="{0AF7C989-5BF9-4A43-88C4-07A87AA8C6C2}"/>
              </a:ext>
            </a:extLst>
          </p:cNvPr>
          <p:cNvSpPr>
            <a:spLocks noEditPoints="1"/>
          </p:cNvSpPr>
          <p:nvPr userDrawn="1"/>
        </p:nvSpPr>
        <p:spPr bwMode="auto">
          <a:xfrm>
            <a:off x="6219825" y="1795463"/>
            <a:ext cx="404813" cy="277813"/>
          </a:xfrm>
          <a:custGeom>
            <a:avLst/>
            <a:gdLst>
              <a:gd name="T0" fmla="*/ 16 w 108"/>
              <a:gd name="T1" fmla="*/ 35 h 74"/>
              <a:gd name="T2" fmla="*/ 39 w 108"/>
              <a:gd name="T3" fmla="*/ 56 h 74"/>
              <a:gd name="T4" fmla="*/ 39 w 108"/>
              <a:gd name="T5" fmla="*/ 71 h 74"/>
              <a:gd name="T6" fmla="*/ 0 w 108"/>
              <a:gd name="T7" fmla="*/ 35 h 74"/>
              <a:gd name="T8" fmla="*/ 39 w 108"/>
              <a:gd name="T9" fmla="*/ 0 h 74"/>
              <a:gd name="T10" fmla="*/ 39 w 108"/>
              <a:gd name="T11" fmla="*/ 15 h 74"/>
              <a:gd name="T12" fmla="*/ 16 w 108"/>
              <a:gd name="T13" fmla="*/ 35 h 74"/>
              <a:gd name="T14" fmla="*/ 108 w 108"/>
              <a:gd name="T15" fmla="*/ 74 h 74"/>
              <a:gd name="T16" fmla="*/ 66 w 108"/>
              <a:gd name="T17" fmla="*/ 48 h 74"/>
              <a:gd name="T18" fmla="*/ 66 w 108"/>
              <a:gd name="T19" fmla="*/ 71 h 74"/>
              <a:gd name="T20" fmla="*/ 27 w 108"/>
              <a:gd name="T21" fmla="*/ 35 h 74"/>
              <a:gd name="T22" fmla="*/ 66 w 108"/>
              <a:gd name="T23" fmla="*/ 0 h 74"/>
              <a:gd name="T24" fmla="*/ 66 w 108"/>
              <a:gd name="T25" fmla="*/ 21 h 74"/>
              <a:gd name="T26" fmla="*/ 108 w 108"/>
              <a:gd name="T27"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74">
                <a:moveTo>
                  <a:pt x="16" y="35"/>
                </a:moveTo>
                <a:cubicBezTo>
                  <a:pt x="39" y="56"/>
                  <a:pt x="39" y="56"/>
                  <a:pt x="39" y="56"/>
                </a:cubicBezTo>
                <a:cubicBezTo>
                  <a:pt x="39" y="71"/>
                  <a:pt x="39" y="71"/>
                  <a:pt x="39" y="71"/>
                </a:cubicBezTo>
                <a:cubicBezTo>
                  <a:pt x="0" y="35"/>
                  <a:pt x="0" y="35"/>
                  <a:pt x="0" y="35"/>
                </a:cubicBezTo>
                <a:cubicBezTo>
                  <a:pt x="39" y="0"/>
                  <a:pt x="39" y="0"/>
                  <a:pt x="39" y="0"/>
                </a:cubicBezTo>
                <a:cubicBezTo>
                  <a:pt x="39" y="15"/>
                  <a:pt x="39" y="15"/>
                  <a:pt x="39" y="15"/>
                </a:cubicBezTo>
                <a:lnTo>
                  <a:pt x="16" y="35"/>
                </a:lnTo>
                <a:close/>
                <a:moveTo>
                  <a:pt x="108" y="74"/>
                </a:moveTo>
                <a:cubicBezTo>
                  <a:pt x="95" y="50"/>
                  <a:pt x="84" y="48"/>
                  <a:pt x="66" y="48"/>
                </a:cubicBezTo>
                <a:cubicBezTo>
                  <a:pt x="66" y="71"/>
                  <a:pt x="66" y="71"/>
                  <a:pt x="66" y="71"/>
                </a:cubicBezTo>
                <a:cubicBezTo>
                  <a:pt x="27" y="35"/>
                  <a:pt x="27" y="35"/>
                  <a:pt x="27" y="35"/>
                </a:cubicBezTo>
                <a:cubicBezTo>
                  <a:pt x="66" y="0"/>
                  <a:pt x="66" y="0"/>
                  <a:pt x="66" y="0"/>
                </a:cubicBezTo>
                <a:cubicBezTo>
                  <a:pt x="66" y="21"/>
                  <a:pt x="66" y="21"/>
                  <a:pt x="66" y="21"/>
                </a:cubicBezTo>
                <a:cubicBezTo>
                  <a:pt x="106" y="21"/>
                  <a:pt x="108" y="74"/>
                  <a:pt x="108" y="7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1" name="Freeform 14">
            <a:extLst>
              <a:ext uri="{FF2B5EF4-FFF2-40B4-BE49-F238E27FC236}">
                <a16:creationId xmlns:a16="http://schemas.microsoft.com/office/drawing/2014/main" id="{01B3FDA2-EBCD-4DA5-BCBA-3879EC647F83}"/>
              </a:ext>
            </a:extLst>
          </p:cNvPr>
          <p:cNvSpPr>
            <a:spLocks/>
          </p:cNvSpPr>
          <p:nvPr userDrawn="1"/>
        </p:nvSpPr>
        <p:spPr bwMode="auto">
          <a:xfrm>
            <a:off x="6884988" y="1795463"/>
            <a:ext cx="363538" cy="277813"/>
          </a:xfrm>
          <a:custGeom>
            <a:avLst/>
            <a:gdLst>
              <a:gd name="T0" fmla="*/ 0 w 97"/>
              <a:gd name="T1" fmla="*/ 74 h 74"/>
              <a:gd name="T2" fmla="*/ 59 w 97"/>
              <a:gd name="T3" fmla="*/ 21 h 74"/>
              <a:gd name="T4" fmla="*/ 59 w 97"/>
              <a:gd name="T5" fmla="*/ 0 h 74"/>
              <a:gd name="T6" fmla="*/ 97 w 97"/>
              <a:gd name="T7" fmla="*/ 35 h 74"/>
              <a:gd name="T8" fmla="*/ 59 w 97"/>
              <a:gd name="T9" fmla="*/ 71 h 74"/>
              <a:gd name="T10" fmla="*/ 59 w 97"/>
              <a:gd name="T11" fmla="*/ 48 h 74"/>
              <a:gd name="T12" fmla="*/ 0 w 97"/>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7" h="74">
                <a:moveTo>
                  <a:pt x="0" y="74"/>
                </a:moveTo>
                <a:cubicBezTo>
                  <a:pt x="0" y="74"/>
                  <a:pt x="11" y="21"/>
                  <a:pt x="59" y="21"/>
                </a:cubicBezTo>
                <a:cubicBezTo>
                  <a:pt x="59" y="0"/>
                  <a:pt x="59" y="0"/>
                  <a:pt x="59" y="0"/>
                </a:cubicBezTo>
                <a:cubicBezTo>
                  <a:pt x="97" y="35"/>
                  <a:pt x="97" y="35"/>
                  <a:pt x="97" y="35"/>
                </a:cubicBezTo>
                <a:cubicBezTo>
                  <a:pt x="59" y="71"/>
                  <a:pt x="59" y="71"/>
                  <a:pt x="59" y="71"/>
                </a:cubicBezTo>
                <a:cubicBezTo>
                  <a:pt x="59" y="48"/>
                  <a:pt x="59" y="48"/>
                  <a:pt x="59" y="48"/>
                </a:cubicBezTo>
                <a:cubicBezTo>
                  <a:pt x="33" y="48"/>
                  <a:pt x="14" y="50"/>
                  <a:pt x="0" y="7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2" name="Freeform 15">
            <a:extLst>
              <a:ext uri="{FF2B5EF4-FFF2-40B4-BE49-F238E27FC236}">
                <a16:creationId xmlns:a16="http://schemas.microsoft.com/office/drawing/2014/main" id="{119CA706-45F5-49FD-844C-FB7551DDA799}"/>
              </a:ext>
            </a:extLst>
          </p:cNvPr>
          <p:cNvSpPr>
            <a:spLocks/>
          </p:cNvSpPr>
          <p:nvPr userDrawn="1"/>
        </p:nvSpPr>
        <p:spPr bwMode="auto">
          <a:xfrm>
            <a:off x="7523163" y="1749426"/>
            <a:ext cx="382588" cy="365125"/>
          </a:xfrm>
          <a:custGeom>
            <a:avLst/>
            <a:gdLst>
              <a:gd name="T0" fmla="*/ 102 w 102"/>
              <a:gd name="T1" fmla="*/ 86 h 97"/>
              <a:gd name="T2" fmla="*/ 102 w 102"/>
              <a:gd name="T3" fmla="*/ 97 h 97"/>
              <a:gd name="T4" fmla="*/ 51 w 102"/>
              <a:gd name="T5" fmla="*/ 97 h 97"/>
              <a:gd name="T6" fmla="*/ 0 w 102"/>
              <a:gd name="T7" fmla="*/ 97 h 97"/>
              <a:gd name="T8" fmla="*/ 0 w 102"/>
              <a:gd name="T9" fmla="*/ 86 h 97"/>
              <a:gd name="T10" fmla="*/ 22 w 102"/>
              <a:gd name="T11" fmla="*/ 73 h 97"/>
              <a:gd name="T12" fmla="*/ 40 w 102"/>
              <a:gd name="T13" fmla="*/ 55 h 97"/>
              <a:gd name="T14" fmla="*/ 34 w 102"/>
              <a:gd name="T15" fmla="*/ 42 h 97"/>
              <a:gd name="T16" fmla="*/ 29 w 102"/>
              <a:gd name="T17" fmla="*/ 33 h 97"/>
              <a:gd name="T18" fmla="*/ 31 w 102"/>
              <a:gd name="T19" fmla="*/ 28 h 97"/>
              <a:gd name="T20" fmla="*/ 30 w 102"/>
              <a:gd name="T21" fmla="*/ 19 h 97"/>
              <a:gd name="T22" fmla="*/ 51 w 102"/>
              <a:gd name="T23" fmla="*/ 0 h 97"/>
              <a:gd name="T24" fmla="*/ 73 w 102"/>
              <a:gd name="T25" fmla="*/ 19 h 97"/>
              <a:gd name="T26" fmla="*/ 71 w 102"/>
              <a:gd name="T27" fmla="*/ 28 h 97"/>
              <a:gd name="T28" fmla="*/ 73 w 102"/>
              <a:gd name="T29" fmla="*/ 33 h 97"/>
              <a:gd name="T30" fmla="*/ 68 w 102"/>
              <a:gd name="T31" fmla="*/ 42 h 97"/>
              <a:gd name="T32" fmla="*/ 62 w 102"/>
              <a:gd name="T33" fmla="*/ 55 h 97"/>
              <a:gd name="T34" fmla="*/ 80 w 102"/>
              <a:gd name="T35" fmla="*/ 73 h 97"/>
              <a:gd name="T36" fmla="*/ 102 w 102"/>
              <a:gd name="T37" fmla="*/ 8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2" h="97">
                <a:moveTo>
                  <a:pt x="102" y="86"/>
                </a:moveTo>
                <a:cubicBezTo>
                  <a:pt x="102" y="89"/>
                  <a:pt x="102" y="97"/>
                  <a:pt x="102" y="97"/>
                </a:cubicBezTo>
                <a:cubicBezTo>
                  <a:pt x="51" y="97"/>
                  <a:pt x="51" y="97"/>
                  <a:pt x="51" y="97"/>
                </a:cubicBezTo>
                <a:cubicBezTo>
                  <a:pt x="0" y="97"/>
                  <a:pt x="0" y="97"/>
                  <a:pt x="0" y="97"/>
                </a:cubicBezTo>
                <a:cubicBezTo>
                  <a:pt x="0" y="97"/>
                  <a:pt x="0" y="89"/>
                  <a:pt x="0" y="86"/>
                </a:cubicBezTo>
                <a:cubicBezTo>
                  <a:pt x="0" y="83"/>
                  <a:pt x="9" y="78"/>
                  <a:pt x="22" y="73"/>
                </a:cubicBezTo>
                <a:cubicBezTo>
                  <a:pt x="36" y="68"/>
                  <a:pt x="40" y="64"/>
                  <a:pt x="40" y="55"/>
                </a:cubicBezTo>
                <a:cubicBezTo>
                  <a:pt x="40" y="50"/>
                  <a:pt x="36" y="52"/>
                  <a:pt x="34" y="42"/>
                </a:cubicBezTo>
                <a:cubicBezTo>
                  <a:pt x="33" y="38"/>
                  <a:pt x="30" y="42"/>
                  <a:pt x="29" y="33"/>
                </a:cubicBezTo>
                <a:cubicBezTo>
                  <a:pt x="29" y="29"/>
                  <a:pt x="31" y="28"/>
                  <a:pt x="31" y="28"/>
                </a:cubicBezTo>
                <a:cubicBezTo>
                  <a:pt x="31" y="28"/>
                  <a:pt x="30" y="23"/>
                  <a:pt x="30" y="19"/>
                </a:cubicBezTo>
                <a:cubicBezTo>
                  <a:pt x="29" y="14"/>
                  <a:pt x="33" y="0"/>
                  <a:pt x="51" y="0"/>
                </a:cubicBezTo>
                <a:cubicBezTo>
                  <a:pt x="70" y="0"/>
                  <a:pt x="73" y="14"/>
                  <a:pt x="73" y="19"/>
                </a:cubicBezTo>
                <a:cubicBezTo>
                  <a:pt x="72" y="23"/>
                  <a:pt x="71" y="28"/>
                  <a:pt x="71" y="28"/>
                </a:cubicBezTo>
                <a:cubicBezTo>
                  <a:pt x="71" y="28"/>
                  <a:pt x="73" y="29"/>
                  <a:pt x="73" y="33"/>
                </a:cubicBezTo>
                <a:cubicBezTo>
                  <a:pt x="72" y="42"/>
                  <a:pt x="69" y="38"/>
                  <a:pt x="68" y="42"/>
                </a:cubicBezTo>
                <a:cubicBezTo>
                  <a:pt x="66" y="52"/>
                  <a:pt x="62" y="50"/>
                  <a:pt x="62" y="55"/>
                </a:cubicBezTo>
                <a:cubicBezTo>
                  <a:pt x="62" y="64"/>
                  <a:pt x="67" y="68"/>
                  <a:pt x="80" y="73"/>
                </a:cubicBezTo>
                <a:cubicBezTo>
                  <a:pt x="93" y="78"/>
                  <a:pt x="102" y="83"/>
                  <a:pt x="102" y="86"/>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3" name="Freeform 16">
            <a:extLst>
              <a:ext uri="{FF2B5EF4-FFF2-40B4-BE49-F238E27FC236}">
                <a16:creationId xmlns:a16="http://schemas.microsoft.com/office/drawing/2014/main" id="{DFBB00D2-D4DA-41EE-96BD-42F1BACEB3DA}"/>
              </a:ext>
            </a:extLst>
          </p:cNvPr>
          <p:cNvSpPr>
            <a:spLocks noEditPoints="1"/>
          </p:cNvSpPr>
          <p:nvPr userDrawn="1"/>
        </p:nvSpPr>
        <p:spPr bwMode="auto">
          <a:xfrm>
            <a:off x="8156575" y="1762126"/>
            <a:ext cx="406400" cy="346075"/>
          </a:xfrm>
          <a:custGeom>
            <a:avLst/>
            <a:gdLst>
              <a:gd name="T0" fmla="*/ 75 w 108"/>
              <a:gd name="T1" fmla="*/ 78 h 92"/>
              <a:gd name="T2" fmla="*/ 75 w 108"/>
              <a:gd name="T3" fmla="*/ 92 h 92"/>
              <a:gd name="T4" fmla="*/ 0 w 108"/>
              <a:gd name="T5" fmla="*/ 92 h 92"/>
              <a:gd name="T6" fmla="*/ 0 w 108"/>
              <a:gd name="T7" fmla="*/ 73 h 92"/>
              <a:gd name="T8" fmla="*/ 9 w 108"/>
              <a:gd name="T9" fmla="*/ 64 h 92"/>
              <a:gd name="T10" fmla="*/ 23 w 108"/>
              <a:gd name="T11" fmla="*/ 49 h 92"/>
              <a:gd name="T12" fmla="*/ 18 w 108"/>
              <a:gd name="T13" fmla="*/ 37 h 92"/>
              <a:gd name="T14" fmla="*/ 14 w 108"/>
              <a:gd name="T15" fmla="*/ 29 h 92"/>
              <a:gd name="T16" fmla="*/ 16 w 108"/>
              <a:gd name="T17" fmla="*/ 25 h 92"/>
              <a:gd name="T18" fmla="*/ 15 w 108"/>
              <a:gd name="T19" fmla="*/ 16 h 92"/>
              <a:gd name="T20" fmla="*/ 32 w 108"/>
              <a:gd name="T21" fmla="*/ 0 h 92"/>
              <a:gd name="T22" fmla="*/ 49 w 108"/>
              <a:gd name="T23" fmla="*/ 16 h 92"/>
              <a:gd name="T24" fmla="*/ 48 w 108"/>
              <a:gd name="T25" fmla="*/ 25 h 92"/>
              <a:gd name="T26" fmla="*/ 50 w 108"/>
              <a:gd name="T27" fmla="*/ 29 h 92"/>
              <a:gd name="T28" fmla="*/ 46 w 108"/>
              <a:gd name="T29" fmla="*/ 37 h 92"/>
              <a:gd name="T30" fmla="*/ 41 w 108"/>
              <a:gd name="T31" fmla="*/ 49 h 92"/>
              <a:gd name="T32" fmla="*/ 55 w 108"/>
              <a:gd name="T33" fmla="*/ 64 h 92"/>
              <a:gd name="T34" fmla="*/ 75 w 108"/>
              <a:gd name="T35" fmla="*/ 78 h 92"/>
              <a:gd name="T36" fmla="*/ 84 w 108"/>
              <a:gd name="T37" fmla="*/ 92 h 92"/>
              <a:gd name="T38" fmla="*/ 84 w 108"/>
              <a:gd name="T39" fmla="*/ 76 h 92"/>
              <a:gd name="T40" fmla="*/ 64 w 108"/>
              <a:gd name="T41" fmla="*/ 59 h 92"/>
              <a:gd name="T42" fmla="*/ 68 w 108"/>
              <a:gd name="T43" fmla="*/ 50 h 92"/>
              <a:gd name="T44" fmla="*/ 65 w 108"/>
              <a:gd name="T45" fmla="*/ 41 h 92"/>
              <a:gd name="T46" fmla="*/ 62 w 108"/>
              <a:gd name="T47" fmla="*/ 35 h 92"/>
              <a:gd name="T48" fmla="*/ 63 w 108"/>
              <a:gd name="T49" fmla="*/ 32 h 92"/>
              <a:gd name="T50" fmla="*/ 62 w 108"/>
              <a:gd name="T51" fmla="*/ 26 h 92"/>
              <a:gd name="T52" fmla="*/ 75 w 108"/>
              <a:gd name="T53" fmla="*/ 13 h 92"/>
              <a:gd name="T54" fmla="*/ 88 w 108"/>
              <a:gd name="T55" fmla="*/ 26 h 92"/>
              <a:gd name="T56" fmla="*/ 87 w 108"/>
              <a:gd name="T57" fmla="*/ 32 h 92"/>
              <a:gd name="T58" fmla="*/ 88 w 108"/>
              <a:gd name="T59" fmla="*/ 35 h 92"/>
              <a:gd name="T60" fmla="*/ 85 w 108"/>
              <a:gd name="T61" fmla="*/ 41 h 92"/>
              <a:gd name="T62" fmla="*/ 82 w 108"/>
              <a:gd name="T63" fmla="*/ 50 h 92"/>
              <a:gd name="T64" fmla="*/ 92 w 108"/>
              <a:gd name="T65" fmla="*/ 62 h 92"/>
              <a:gd name="T66" fmla="*/ 107 w 108"/>
              <a:gd name="T67" fmla="*/ 70 h 92"/>
              <a:gd name="T68" fmla="*/ 108 w 108"/>
              <a:gd name="T69" fmla="*/ 92 h 92"/>
              <a:gd name="T70" fmla="*/ 84 w 108"/>
              <a:gd name="T71" fmla="*/ 9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 h="92">
                <a:moveTo>
                  <a:pt x="75" y="78"/>
                </a:moveTo>
                <a:cubicBezTo>
                  <a:pt x="75" y="81"/>
                  <a:pt x="75" y="92"/>
                  <a:pt x="75" y="92"/>
                </a:cubicBezTo>
                <a:cubicBezTo>
                  <a:pt x="0" y="92"/>
                  <a:pt x="0" y="92"/>
                  <a:pt x="0" y="92"/>
                </a:cubicBezTo>
                <a:cubicBezTo>
                  <a:pt x="0" y="73"/>
                  <a:pt x="0" y="73"/>
                  <a:pt x="0" y="73"/>
                </a:cubicBezTo>
                <a:cubicBezTo>
                  <a:pt x="0" y="68"/>
                  <a:pt x="6" y="66"/>
                  <a:pt x="9" y="64"/>
                </a:cubicBezTo>
                <a:cubicBezTo>
                  <a:pt x="20" y="60"/>
                  <a:pt x="23" y="57"/>
                  <a:pt x="23" y="49"/>
                </a:cubicBezTo>
                <a:cubicBezTo>
                  <a:pt x="23" y="44"/>
                  <a:pt x="20" y="46"/>
                  <a:pt x="18" y="37"/>
                </a:cubicBezTo>
                <a:cubicBezTo>
                  <a:pt x="18" y="34"/>
                  <a:pt x="15" y="37"/>
                  <a:pt x="14" y="29"/>
                </a:cubicBezTo>
                <a:cubicBezTo>
                  <a:pt x="14" y="26"/>
                  <a:pt x="16" y="25"/>
                  <a:pt x="16" y="25"/>
                </a:cubicBezTo>
                <a:cubicBezTo>
                  <a:pt x="16" y="25"/>
                  <a:pt x="15" y="20"/>
                  <a:pt x="15" y="16"/>
                </a:cubicBezTo>
                <a:cubicBezTo>
                  <a:pt x="15" y="12"/>
                  <a:pt x="17" y="0"/>
                  <a:pt x="32" y="0"/>
                </a:cubicBezTo>
                <a:cubicBezTo>
                  <a:pt x="47" y="0"/>
                  <a:pt x="50" y="12"/>
                  <a:pt x="49" y="16"/>
                </a:cubicBezTo>
                <a:cubicBezTo>
                  <a:pt x="49" y="20"/>
                  <a:pt x="48" y="25"/>
                  <a:pt x="48" y="25"/>
                </a:cubicBezTo>
                <a:cubicBezTo>
                  <a:pt x="48" y="25"/>
                  <a:pt x="50" y="26"/>
                  <a:pt x="50" y="29"/>
                </a:cubicBezTo>
                <a:cubicBezTo>
                  <a:pt x="49" y="37"/>
                  <a:pt x="46" y="34"/>
                  <a:pt x="46" y="37"/>
                </a:cubicBezTo>
                <a:cubicBezTo>
                  <a:pt x="44" y="46"/>
                  <a:pt x="41" y="44"/>
                  <a:pt x="41" y="49"/>
                </a:cubicBezTo>
                <a:cubicBezTo>
                  <a:pt x="41" y="57"/>
                  <a:pt x="45" y="60"/>
                  <a:pt x="55" y="64"/>
                </a:cubicBezTo>
                <a:cubicBezTo>
                  <a:pt x="66" y="69"/>
                  <a:pt x="75" y="73"/>
                  <a:pt x="75" y="78"/>
                </a:cubicBezTo>
                <a:close/>
                <a:moveTo>
                  <a:pt x="84" y="92"/>
                </a:moveTo>
                <a:cubicBezTo>
                  <a:pt x="84" y="76"/>
                  <a:pt x="84" y="76"/>
                  <a:pt x="84" y="76"/>
                </a:cubicBezTo>
                <a:cubicBezTo>
                  <a:pt x="84" y="69"/>
                  <a:pt x="81" y="67"/>
                  <a:pt x="64" y="59"/>
                </a:cubicBezTo>
                <a:cubicBezTo>
                  <a:pt x="67" y="56"/>
                  <a:pt x="68" y="54"/>
                  <a:pt x="68" y="50"/>
                </a:cubicBezTo>
                <a:cubicBezTo>
                  <a:pt x="68" y="46"/>
                  <a:pt x="66" y="47"/>
                  <a:pt x="65" y="41"/>
                </a:cubicBezTo>
                <a:cubicBezTo>
                  <a:pt x="64" y="38"/>
                  <a:pt x="62" y="41"/>
                  <a:pt x="62" y="35"/>
                </a:cubicBezTo>
                <a:cubicBezTo>
                  <a:pt x="62" y="32"/>
                  <a:pt x="63" y="32"/>
                  <a:pt x="63" y="32"/>
                </a:cubicBezTo>
                <a:cubicBezTo>
                  <a:pt x="63" y="32"/>
                  <a:pt x="62" y="28"/>
                  <a:pt x="62" y="26"/>
                </a:cubicBezTo>
                <a:cubicBezTo>
                  <a:pt x="62" y="22"/>
                  <a:pt x="64" y="13"/>
                  <a:pt x="75" y="13"/>
                </a:cubicBezTo>
                <a:cubicBezTo>
                  <a:pt x="86" y="13"/>
                  <a:pt x="88" y="22"/>
                  <a:pt x="88" y="26"/>
                </a:cubicBezTo>
                <a:cubicBezTo>
                  <a:pt x="88" y="28"/>
                  <a:pt x="87" y="32"/>
                  <a:pt x="87" y="32"/>
                </a:cubicBezTo>
                <a:cubicBezTo>
                  <a:pt x="87" y="32"/>
                  <a:pt x="88" y="32"/>
                  <a:pt x="88" y="35"/>
                </a:cubicBezTo>
                <a:cubicBezTo>
                  <a:pt x="88" y="41"/>
                  <a:pt x="86" y="38"/>
                  <a:pt x="85" y="41"/>
                </a:cubicBezTo>
                <a:cubicBezTo>
                  <a:pt x="84" y="47"/>
                  <a:pt x="82" y="46"/>
                  <a:pt x="82" y="50"/>
                </a:cubicBezTo>
                <a:cubicBezTo>
                  <a:pt x="82" y="56"/>
                  <a:pt x="84" y="58"/>
                  <a:pt x="92" y="62"/>
                </a:cubicBezTo>
                <a:cubicBezTo>
                  <a:pt x="100" y="65"/>
                  <a:pt x="105" y="67"/>
                  <a:pt x="107" y="70"/>
                </a:cubicBezTo>
                <a:cubicBezTo>
                  <a:pt x="108" y="72"/>
                  <a:pt x="108" y="92"/>
                  <a:pt x="108" y="92"/>
                </a:cubicBezTo>
                <a:lnTo>
                  <a:pt x="84" y="92"/>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4" name="Freeform 17">
            <a:extLst>
              <a:ext uri="{FF2B5EF4-FFF2-40B4-BE49-F238E27FC236}">
                <a16:creationId xmlns:a16="http://schemas.microsoft.com/office/drawing/2014/main" id="{9D90BE2C-ED51-4573-9639-6C34768E1361}"/>
              </a:ext>
            </a:extLst>
          </p:cNvPr>
          <p:cNvSpPr>
            <a:spLocks noEditPoints="1"/>
          </p:cNvSpPr>
          <p:nvPr userDrawn="1"/>
        </p:nvSpPr>
        <p:spPr bwMode="auto">
          <a:xfrm>
            <a:off x="8802688" y="1749426"/>
            <a:ext cx="404813" cy="365125"/>
          </a:xfrm>
          <a:custGeom>
            <a:avLst/>
            <a:gdLst>
              <a:gd name="T0" fmla="*/ 86 w 108"/>
              <a:gd name="T1" fmla="*/ 86 h 97"/>
              <a:gd name="T2" fmla="*/ 86 w 108"/>
              <a:gd name="T3" fmla="*/ 97 h 97"/>
              <a:gd name="T4" fmla="*/ 0 w 108"/>
              <a:gd name="T5" fmla="*/ 97 h 97"/>
              <a:gd name="T6" fmla="*/ 0 w 108"/>
              <a:gd name="T7" fmla="*/ 76 h 97"/>
              <a:gd name="T8" fmla="*/ 8 w 108"/>
              <a:gd name="T9" fmla="*/ 73 h 97"/>
              <a:gd name="T10" fmla="*/ 26 w 108"/>
              <a:gd name="T11" fmla="*/ 55 h 97"/>
              <a:gd name="T12" fmla="*/ 20 w 108"/>
              <a:gd name="T13" fmla="*/ 42 h 97"/>
              <a:gd name="T14" fmla="*/ 15 w 108"/>
              <a:gd name="T15" fmla="*/ 33 h 97"/>
              <a:gd name="T16" fmla="*/ 17 w 108"/>
              <a:gd name="T17" fmla="*/ 28 h 97"/>
              <a:gd name="T18" fmla="*/ 16 w 108"/>
              <a:gd name="T19" fmla="*/ 19 h 97"/>
              <a:gd name="T20" fmla="*/ 38 w 108"/>
              <a:gd name="T21" fmla="*/ 0 h 97"/>
              <a:gd name="T22" fmla="*/ 59 w 108"/>
              <a:gd name="T23" fmla="*/ 19 h 97"/>
              <a:gd name="T24" fmla="*/ 58 w 108"/>
              <a:gd name="T25" fmla="*/ 28 h 97"/>
              <a:gd name="T26" fmla="*/ 60 w 108"/>
              <a:gd name="T27" fmla="*/ 33 h 97"/>
              <a:gd name="T28" fmla="*/ 55 w 108"/>
              <a:gd name="T29" fmla="*/ 42 h 97"/>
              <a:gd name="T30" fmla="*/ 49 w 108"/>
              <a:gd name="T31" fmla="*/ 55 h 97"/>
              <a:gd name="T32" fmla="*/ 66 w 108"/>
              <a:gd name="T33" fmla="*/ 73 h 97"/>
              <a:gd name="T34" fmla="*/ 86 w 108"/>
              <a:gd name="T35" fmla="*/ 86 h 97"/>
              <a:gd name="T36" fmla="*/ 108 w 108"/>
              <a:gd name="T37" fmla="*/ 43 h 97"/>
              <a:gd name="T38" fmla="*/ 108 w 108"/>
              <a:gd name="T39" fmla="*/ 54 h 97"/>
              <a:gd name="T40" fmla="*/ 92 w 108"/>
              <a:gd name="T41" fmla="*/ 54 h 97"/>
              <a:gd name="T42" fmla="*/ 92 w 108"/>
              <a:gd name="T43" fmla="*/ 70 h 97"/>
              <a:gd name="T44" fmla="*/ 81 w 108"/>
              <a:gd name="T45" fmla="*/ 70 h 97"/>
              <a:gd name="T46" fmla="*/ 81 w 108"/>
              <a:gd name="T47" fmla="*/ 54 h 97"/>
              <a:gd name="T48" fmla="*/ 65 w 108"/>
              <a:gd name="T49" fmla="*/ 54 h 97"/>
              <a:gd name="T50" fmla="*/ 65 w 108"/>
              <a:gd name="T51" fmla="*/ 43 h 97"/>
              <a:gd name="T52" fmla="*/ 81 w 108"/>
              <a:gd name="T53" fmla="*/ 43 h 97"/>
              <a:gd name="T54" fmla="*/ 81 w 108"/>
              <a:gd name="T55" fmla="*/ 27 h 97"/>
              <a:gd name="T56" fmla="*/ 92 w 108"/>
              <a:gd name="T57" fmla="*/ 27 h 97"/>
              <a:gd name="T58" fmla="*/ 92 w 108"/>
              <a:gd name="T59" fmla="*/ 43 h 97"/>
              <a:gd name="T60" fmla="*/ 108 w 108"/>
              <a:gd name="T61" fmla="*/ 4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8" h="97">
                <a:moveTo>
                  <a:pt x="86" y="86"/>
                </a:moveTo>
                <a:cubicBezTo>
                  <a:pt x="86" y="89"/>
                  <a:pt x="86" y="97"/>
                  <a:pt x="86" y="97"/>
                </a:cubicBezTo>
                <a:cubicBezTo>
                  <a:pt x="0" y="97"/>
                  <a:pt x="0" y="97"/>
                  <a:pt x="0" y="97"/>
                </a:cubicBezTo>
                <a:cubicBezTo>
                  <a:pt x="0" y="76"/>
                  <a:pt x="0" y="76"/>
                  <a:pt x="0" y="76"/>
                </a:cubicBezTo>
                <a:cubicBezTo>
                  <a:pt x="3" y="74"/>
                  <a:pt x="7" y="73"/>
                  <a:pt x="8" y="73"/>
                </a:cubicBezTo>
                <a:cubicBezTo>
                  <a:pt x="22" y="68"/>
                  <a:pt x="26" y="64"/>
                  <a:pt x="26" y="55"/>
                </a:cubicBezTo>
                <a:cubicBezTo>
                  <a:pt x="26" y="50"/>
                  <a:pt x="22" y="52"/>
                  <a:pt x="20" y="42"/>
                </a:cubicBezTo>
                <a:cubicBezTo>
                  <a:pt x="19" y="38"/>
                  <a:pt x="16" y="42"/>
                  <a:pt x="15" y="33"/>
                </a:cubicBezTo>
                <a:cubicBezTo>
                  <a:pt x="15" y="29"/>
                  <a:pt x="17" y="28"/>
                  <a:pt x="17" y="28"/>
                </a:cubicBezTo>
                <a:cubicBezTo>
                  <a:pt x="17" y="28"/>
                  <a:pt x="16" y="23"/>
                  <a:pt x="16" y="19"/>
                </a:cubicBezTo>
                <a:cubicBezTo>
                  <a:pt x="15" y="14"/>
                  <a:pt x="19" y="0"/>
                  <a:pt x="38" y="0"/>
                </a:cubicBezTo>
                <a:cubicBezTo>
                  <a:pt x="56" y="0"/>
                  <a:pt x="60" y="14"/>
                  <a:pt x="59" y="19"/>
                </a:cubicBezTo>
                <a:cubicBezTo>
                  <a:pt x="59" y="23"/>
                  <a:pt x="58" y="28"/>
                  <a:pt x="58" y="28"/>
                </a:cubicBezTo>
                <a:cubicBezTo>
                  <a:pt x="58" y="28"/>
                  <a:pt x="60" y="29"/>
                  <a:pt x="60" y="33"/>
                </a:cubicBezTo>
                <a:cubicBezTo>
                  <a:pt x="59" y="42"/>
                  <a:pt x="55" y="38"/>
                  <a:pt x="55" y="42"/>
                </a:cubicBezTo>
                <a:cubicBezTo>
                  <a:pt x="53" y="52"/>
                  <a:pt x="49" y="50"/>
                  <a:pt x="49" y="55"/>
                </a:cubicBezTo>
                <a:cubicBezTo>
                  <a:pt x="49" y="64"/>
                  <a:pt x="53" y="68"/>
                  <a:pt x="66" y="73"/>
                </a:cubicBezTo>
                <a:cubicBezTo>
                  <a:pt x="80" y="78"/>
                  <a:pt x="86" y="83"/>
                  <a:pt x="86" y="86"/>
                </a:cubicBezTo>
                <a:close/>
                <a:moveTo>
                  <a:pt x="108" y="43"/>
                </a:moveTo>
                <a:cubicBezTo>
                  <a:pt x="108" y="54"/>
                  <a:pt x="108" y="54"/>
                  <a:pt x="108" y="54"/>
                </a:cubicBezTo>
                <a:cubicBezTo>
                  <a:pt x="92" y="54"/>
                  <a:pt x="92" y="54"/>
                  <a:pt x="92" y="54"/>
                </a:cubicBezTo>
                <a:cubicBezTo>
                  <a:pt x="92" y="70"/>
                  <a:pt x="92" y="70"/>
                  <a:pt x="92" y="70"/>
                </a:cubicBezTo>
                <a:cubicBezTo>
                  <a:pt x="81" y="70"/>
                  <a:pt x="81" y="70"/>
                  <a:pt x="81" y="70"/>
                </a:cubicBezTo>
                <a:cubicBezTo>
                  <a:pt x="81" y="54"/>
                  <a:pt x="81" y="54"/>
                  <a:pt x="81" y="54"/>
                </a:cubicBezTo>
                <a:cubicBezTo>
                  <a:pt x="65" y="54"/>
                  <a:pt x="65" y="54"/>
                  <a:pt x="65" y="54"/>
                </a:cubicBezTo>
                <a:cubicBezTo>
                  <a:pt x="65" y="43"/>
                  <a:pt x="65" y="43"/>
                  <a:pt x="65" y="43"/>
                </a:cubicBezTo>
                <a:cubicBezTo>
                  <a:pt x="81" y="43"/>
                  <a:pt x="81" y="43"/>
                  <a:pt x="81" y="43"/>
                </a:cubicBezTo>
                <a:cubicBezTo>
                  <a:pt x="81" y="27"/>
                  <a:pt x="81" y="27"/>
                  <a:pt x="81" y="27"/>
                </a:cubicBezTo>
                <a:cubicBezTo>
                  <a:pt x="92" y="27"/>
                  <a:pt x="92" y="27"/>
                  <a:pt x="92" y="27"/>
                </a:cubicBezTo>
                <a:cubicBezTo>
                  <a:pt x="92" y="43"/>
                  <a:pt x="92" y="43"/>
                  <a:pt x="92" y="43"/>
                </a:cubicBezTo>
                <a:lnTo>
                  <a:pt x="108" y="43"/>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5" name="Freeform 18">
            <a:extLst>
              <a:ext uri="{FF2B5EF4-FFF2-40B4-BE49-F238E27FC236}">
                <a16:creationId xmlns:a16="http://schemas.microsoft.com/office/drawing/2014/main" id="{05E7D1FF-2CC7-4C83-BFCA-4191D7B5FE05}"/>
              </a:ext>
            </a:extLst>
          </p:cNvPr>
          <p:cNvSpPr>
            <a:spLocks noEditPoints="1"/>
          </p:cNvSpPr>
          <p:nvPr userDrawn="1"/>
        </p:nvSpPr>
        <p:spPr bwMode="auto">
          <a:xfrm>
            <a:off x="9448800" y="1773238"/>
            <a:ext cx="404813" cy="323850"/>
          </a:xfrm>
          <a:custGeom>
            <a:avLst/>
            <a:gdLst>
              <a:gd name="T0" fmla="*/ 108 w 108"/>
              <a:gd name="T1" fmla="*/ 10 h 86"/>
              <a:gd name="T2" fmla="*/ 108 w 108"/>
              <a:gd name="T3" fmla="*/ 75 h 86"/>
              <a:gd name="T4" fmla="*/ 97 w 108"/>
              <a:gd name="T5" fmla="*/ 86 h 86"/>
              <a:gd name="T6" fmla="*/ 11 w 108"/>
              <a:gd name="T7" fmla="*/ 86 h 86"/>
              <a:gd name="T8" fmla="*/ 0 w 108"/>
              <a:gd name="T9" fmla="*/ 75 h 86"/>
              <a:gd name="T10" fmla="*/ 0 w 108"/>
              <a:gd name="T11" fmla="*/ 10 h 86"/>
              <a:gd name="T12" fmla="*/ 11 w 108"/>
              <a:gd name="T13" fmla="*/ 0 h 86"/>
              <a:gd name="T14" fmla="*/ 97 w 108"/>
              <a:gd name="T15" fmla="*/ 0 h 86"/>
              <a:gd name="T16" fmla="*/ 108 w 108"/>
              <a:gd name="T17" fmla="*/ 10 h 86"/>
              <a:gd name="T18" fmla="*/ 97 w 108"/>
              <a:gd name="T19" fmla="*/ 10 h 86"/>
              <a:gd name="T20" fmla="*/ 11 w 108"/>
              <a:gd name="T21" fmla="*/ 10 h 86"/>
              <a:gd name="T22" fmla="*/ 11 w 108"/>
              <a:gd name="T23" fmla="*/ 75 h 86"/>
              <a:gd name="T24" fmla="*/ 97 w 108"/>
              <a:gd name="T25" fmla="*/ 75 h 86"/>
              <a:gd name="T26" fmla="*/ 97 w 108"/>
              <a:gd name="T27" fmla="*/ 10 h 86"/>
              <a:gd name="T28" fmla="*/ 48 w 108"/>
              <a:gd name="T29" fmla="*/ 32 h 86"/>
              <a:gd name="T30" fmla="*/ 21 w 108"/>
              <a:gd name="T31" fmla="*/ 32 h 86"/>
              <a:gd name="T32" fmla="*/ 21 w 108"/>
              <a:gd name="T33" fmla="*/ 22 h 86"/>
              <a:gd name="T34" fmla="*/ 48 w 108"/>
              <a:gd name="T35" fmla="*/ 22 h 86"/>
              <a:gd name="T36" fmla="*/ 48 w 108"/>
              <a:gd name="T37" fmla="*/ 32 h 86"/>
              <a:gd name="T38" fmla="*/ 48 w 108"/>
              <a:gd name="T39" fmla="*/ 48 h 86"/>
              <a:gd name="T40" fmla="*/ 21 w 108"/>
              <a:gd name="T41" fmla="*/ 48 h 86"/>
              <a:gd name="T42" fmla="*/ 21 w 108"/>
              <a:gd name="T43" fmla="*/ 38 h 86"/>
              <a:gd name="T44" fmla="*/ 48 w 108"/>
              <a:gd name="T45" fmla="*/ 38 h 86"/>
              <a:gd name="T46" fmla="*/ 48 w 108"/>
              <a:gd name="T47" fmla="*/ 48 h 86"/>
              <a:gd name="T48" fmla="*/ 48 w 108"/>
              <a:gd name="T49" fmla="*/ 64 h 86"/>
              <a:gd name="T50" fmla="*/ 21 w 108"/>
              <a:gd name="T51" fmla="*/ 64 h 86"/>
              <a:gd name="T52" fmla="*/ 21 w 108"/>
              <a:gd name="T53" fmla="*/ 54 h 86"/>
              <a:gd name="T54" fmla="*/ 48 w 108"/>
              <a:gd name="T55" fmla="*/ 54 h 86"/>
              <a:gd name="T56" fmla="*/ 48 w 108"/>
              <a:gd name="T57" fmla="*/ 64 h 86"/>
              <a:gd name="T58" fmla="*/ 86 w 108"/>
              <a:gd name="T59" fmla="*/ 64 h 86"/>
              <a:gd name="T60" fmla="*/ 59 w 108"/>
              <a:gd name="T61" fmla="*/ 64 h 86"/>
              <a:gd name="T62" fmla="*/ 60 w 108"/>
              <a:gd name="T63" fmla="*/ 56 h 86"/>
              <a:gd name="T64" fmla="*/ 69 w 108"/>
              <a:gd name="T65" fmla="*/ 49 h 86"/>
              <a:gd name="T66" fmla="*/ 63 w 108"/>
              <a:gd name="T67" fmla="*/ 34 h 86"/>
              <a:gd name="T68" fmla="*/ 73 w 108"/>
              <a:gd name="T69" fmla="*/ 22 h 86"/>
              <a:gd name="T70" fmla="*/ 82 w 108"/>
              <a:gd name="T71" fmla="*/ 34 h 86"/>
              <a:gd name="T72" fmla="*/ 76 w 108"/>
              <a:gd name="T73" fmla="*/ 49 h 86"/>
              <a:gd name="T74" fmla="*/ 85 w 108"/>
              <a:gd name="T75" fmla="*/ 56 h 86"/>
              <a:gd name="T76" fmla="*/ 86 w 108"/>
              <a:gd name="T77" fmla="*/ 6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 h="86">
                <a:moveTo>
                  <a:pt x="108" y="10"/>
                </a:moveTo>
                <a:cubicBezTo>
                  <a:pt x="108" y="75"/>
                  <a:pt x="108" y="75"/>
                  <a:pt x="108" y="75"/>
                </a:cubicBezTo>
                <a:cubicBezTo>
                  <a:pt x="108" y="81"/>
                  <a:pt x="103" y="86"/>
                  <a:pt x="97" y="86"/>
                </a:cubicBezTo>
                <a:cubicBezTo>
                  <a:pt x="11" y="86"/>
                  <a:pt x="11" y="86"/>
                  <a:pt x="11" y="86"/>
                </a:cubicBezTo>
                <a:cubicBezTo>
                  <a:pt x="4" y="86"/>
                  <a:pt x="0" y="81"/>
                  <a:pt x="0" y="75"/>
                </a:cubicBezTo>
                <a:cubicBezTo>
                  <a:pt x="0" y="10"/>
                  <a:pt x="0" y="10"/>
                  <a:pt x="0" y="10"/>
                </a:cubicBezTo>
                <a:cubicBezTo>
                  <a:pt x="0" y="5"/>
                  <a:pt x="4" y="0"/>
                  <a:pt x="11" y="0"/>
                </a:cubicBezTo>
                <a:cubicBezTo>
                  <a:pt x="97" y="0"/>
                  <a:pt x="97" y="0"/>
                  <a:pt x="97" y="0"/>
                </a:cubicBezTo>
                <a:cubicBezTo>
                  <a:pt x="103" y="0"/>
                  <a:pt x="108" y="5"/>
                  <a:pt x="108" y="10"/>
                </a:cubicBezTo>
                <a:close/>
                <a:moveTo>
                  <a:pt x="97" y="10"/>
                </a:moveTo>
                <a:cubicBezTo>
                  <a:pt x="11" y="10"/>
                  <a:pt x="11" y="10"/>
                  <a:pt x="11" y="10"/>
                </a:cubicBezTo>
                <a:cubicBezTo>
                  <a:pt x="11" y="75"/>
                  <a:pt x="11" y="75"/>
                  <a:pt x="11" y="75"/>
                </a:cubicBezTo>
                <a:cubicBezTo>
                  <a:pt x="97" y="75"/>
                  <a:pt x="97" y="75"/>
                  <a:pt x="97" y="75"/>
                </a:cubicBezTo>
                <a:lnTo>
                  <a:pt x="97" y="10"/>
                </a:lnTo>
                <a:close/>
                <a:moveTo>
                  <a:pt x="48" y="32"/>
                </a:moveTo>
                <a:cubicBezTo>
                  <a:pt x="21" y="32"/>
                  <a:pt x="21" y="32"/>
                  <a:pt x="21" y="32"/>
                </a:cubicBezTo>
                <a:cubicBezTo>
                  <a:pt x="21" y="22"/>
                  <a:pt x="21" y="22"/>
                  <a:pt x="21" y="22"/>
                </a:cubicBezTo>
                <a:cubicBezTo>
                  <a:pt x="48" y="22"/>
                  <a:pt x="48" y="22"/>
                  <a:pt x="48" y="22"/>
                </a:cubicBezTo>
                <a:lnTo>
                  <a:pt x="48" y="32"/>
                </a:lnTo>
                <a:close/>
                <a:moveTo>
                  <a:pt x="48" y="48"/>
                </a:moveTo>
                <a:cubicBezTo>
                  <a:pt x="21" y="48"/>
                  <a:pt x="21" y="48"/>
                  <a:pt x="21" y="48"/>
                </a:cubicBezTo>
                <a:cubicBezTo>
                  <a:pt x="21" y="38"/>
                  <a:pt x="21" y="38"/>
                  <a:pt x="21" y="38"/>
                </a:cubicBezTo>
                <a:cubicBezTo>
                  <a:pt x="48" y="38"/>
                  <a:pt x="48" y="38"/>
                  <a:pt x="48" y="38"/>
                </a:cubicBezTo>
                <a:lnTo>
                  <a:pt x="48" y="48"/>
                </a:lnTo>
                <a:close/>
                <a:moveTo>
                  <a:pt x="48" y="64"/>
                </a:moveTo>
                <a:cubicBezTo>
                  <a:pt x="21" y="64"/>
                  <a:pt x="21" y="64"/>
                  <a:pt x="21" y="64"/>
                </a:cubicBezTo>
                <a:cubicBezTo>
                  <a:pt x="21" y="54"/>
                  <a:pt x="21" y="54"/>
                  <a:pt x="21" y="54"/>
                </a:cubicBezTo>
                <a:cubicBezTo>
                  <a:pt x="48" y="54"/>
                  <a:pt x="48" y="54"/>
                  <a:pt x="48" y="54"/>
                </a:cubicBezTo>
                <a:lnTo>
                  <a:pt x="48" y="64"/>
                </a:lnTo>
                <a:close/>
                <a:moveTo>
                  <a:pt x="86" y="64"/>
                </a:moveTo>
                <a:cubicBezTo>
                  <a:pt x="59" y="64"/>
                  <a:pt x="59" y="64"/>
                  <a:pt x="59" y="64"/>
                </a:cubicBezTo>
                <a:cubicBezTo>
                  <a:pt x="59" y="64"/>
                  <a:pt x="59" y="56"/>
                  <a:pt x="60" y="56"/>
                </a:cubicBezTo>
                <a:cubicBezTo>
                  <a:pt x="60" y="56"/>
                  <a:pt x="69" y="54"/>
                  <a:pt x="69" y="49"/>
                </a:cubicBezTo>
                <a:cubicBezTo>
                  <a:pt x="69" y="45"/>
                  <a:pt x="63" y="43"/>
                  <a:pt x="63" y="34"/>
                </a:cubicBezTo>
                <a:cubicBezTo>
                  <a:pt x="63" y="26"/>
                  <a:pt x="65" y="22"/>
                  <a:pt x="73" y="22"/>
                </a:cubicBezTo>
                <a:cubicBezTo>
                  <a:pt x="80" y="22"/>
                  <a:pt x="82" y="26"/>
                  <a:pt x="82" y="34"/>
                </a:cubicBezTo>
                <a:cubicBezTo>
                  <a:pt x="82" y="43"/>
                  <a:pt x="76" y="45"/>
                  <a:pt x="76" y="49"/>
                </a:cubicBezTo>
                <a:cubicBezTo>
                  <a:pt x="76" y="54"/>
                  <a:pt x="85" y="56"/>
                  <a:pt x="85" y="56"/>
                </a:cubicBezTo>
                <a:cubicBezTo>
                  <a:pt x="86" y="56"/>
                  <a:pt x="86" y="64"/>
                  <a:pt x="86" y="6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6" name="Freeform 19">
            <a:extLst>
              <a:ext uri="{FF2B5EF4-FFF2-40B4-BE49-F238E27FC236}">
                <a16:creationId xmlns:a16="http://schemas.microsoft.com/office/drawing/2014/main" id="{0532D969-11BE-4BC5-B52B-8728A3FFA0CF}"/>
              </a:ext>
            </a:extLst>
          </p:cNvPr>
          <p:cNvSpPr>
            <a:spLocks noEditPoints="1"/>
          </p:cNvSpPr>
          <p:nvPr userDrawn="1"/>
        </p:nvSpPr>
        <p:spPr bwMode="auto">
          <a:xfrm>
            <a:off x="10093325" y="1776413"/>
            <a:ext cx="406400" cy="315913"/>
          </a:xfrm>
          <a:custGeom>
            <a:avLst/>
            <a:gdLst>
              <a:gd name="T0" fmla="*/ 81 w 108"/>
              <a:gd name="T1" fmla="*/ 67 h 84"/>
              <a:gd name="T2" fmla="*/ 91 w 108"/>
              <a:gd name="T3" fmla="*/ 58 h 84"/>
              <a:gd name="T4" fmla="*/ 91 w 108"/>
              <a:gd name="T5" fmla="*/ 79 h 84"/>
              <a:gd name="T6" fmla="*/ 86 w 108"/>
              <a:gd name="T7" fmla="*/ 84 h 84"/>
              <a:gd name="T8" fmla="*/ 5 w 108"/>
              <a:gd name="T9" fmla="*/ 84 h 84"/>
              <a:gd name="T10" fmla="*/ 0 w 108"/>
              <a:gd name="T11" fmla="*/ 79 h 84"/>
              <a:gd name="T12" fmla="*/ 0 w 108"/>
              <a:gd name="T13" fmla="*/ 19 h 84"/>
              <a:gd name="T14" fmla="*/ 5 w 108"/>
              <a:gd name="T15" fmla="*/ 14 h 84"/>
              <a:gd name="T16" fmla="*/ 36 w 108"/>
              <a:gd name="T17" fmla="*/ 14 h 84"/>
              <a:gd name="T18" fmla="*/ 24 w 108"/>
              <a:gd name="T19" fmla="*/ 25 h 84"/>
              <a:gd name="T20" fmla="*/ 10 w 108"/>
              <a:gd name="T21" fmla="*/ 25 h 84"/>
              <a:gd name="T22" fmla="*/ 10 w 108"/>
              <a:gd name="T23" fmla="*/ 73 h 84"/>
              <a:gd name="T24" fmla="*/ 81 w 108"/>
              <a:gd name="T25" fmla="*/ 73 h 84"/>
              <a:gd name="T26" fmla="*/ 81 w 108"/>
              <a:gd name="T27" fmla="*/ 67 h 84"/>
              <a:gd name="T28" fmla="*/ 28 w 108"/>
              <a:gd name="T29" fmla="*/ 60 h 84"/>
              <a:gd name="T30" fmla="*/ 72 w 108"/>
              <a:gd name="T31" fmla="*/ 17 h 84"/>
              <a:gd name="T32" fmla="*/ 72 w 108"/>
              <a:gd name="T33" fmla="*/ 0 h 84"/>
              <a:gd name="T34" fmla="*/ 108 w 108"/>
              <a:gd name="T35" fmla="*/ 27 h 84"/>
              <a:gd name="T36" fmla="*/ 72 w 108"/>
              <a:gd name="T37" fmla="*/ 55 h 84"/>
              <a:gd name="T38" fmla="*/ 72 w 108"/>
              <a:gd name="T39" fmla="*/ 36 h 84"/>
              <a:gd name="T40" fmla="*/ 28 w 108"/>
              <a:gd name="T41" fmla="*/ 6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8" h="84">
                <a:moveTo>
                  <a:pt x="81" y="67"/>
                </a:moveTo>
                <a:cubicBezTo>
                  <a:pt x="91" y="58"/>
                  <a:pt x="91" y="58"/>
                  <a:pt x="91" y="58"/>
                </a:cubicBezTo>
                <a:cubicBezTo>
                  <a:pt x="91" y="79"/>
                  <a:pt x="91" y="79"/>
                  <a:pt x="91" y="79"/>
                </a:cubicBezTo>
                <a:cubicBezTo>
                  <a:pt x="91" y="82"/>
                  <a:pt x="89" y="84"/>
                  <a:pt x="86" y="84"/>
                </a:cubicBezTo>
                <a:cubicBezTo>
                  <a:pt x="5" y="84"/>
                  <a:pt x="5" y="84"/>
                  <a:pt x="5" y="84"/>
                </a:cubicBezTo>
                <a:cubicBezTo>
                  <a:pt x="2" y="84"/>
                  <a:pt x="0" y="82"/>
                  <a:pt x="0" y="79"/>
                </a:cubicBezTo>
                <a:cubicBezTo>
                  <a:pt x="0" y="19"/>
                  <a:pt x="0" y="19"/>
                  <a:pt x="0" y="19"/>
                </a:cubicBezTo>
                <a:cubicBezTo>
                  <a:pt x="0" y="16"/>
                  <a:pt x="2" y="14"/>
                  <a:pt x="5" y="14"/>
                </a:cubicBezTo>
                <a:cubicBezTo>
                  <a:pt x="36" y="14"/>
                  <a:pt x="36" y="14"/>
                  <a:pt x="36" y="14"/>
                </a:cubicBezTo>
                <a:cubicBezTo>
                  <a:pt x="28" y="20"/>
                  <a:pt x="24" y="25"/>
                  <a:pt x="24" y="25"/>
                </a:cubicBezTo>
                <a:cubicBezTo>
                  <a:pt x="10" y="25"/>
                  <a:pt x="10" y="25"/>
                  <a:pt x="10" y="25"/>
                </a:cubicBezTo>
                <a:cubicBezTo>
                  <a:pt x="10" y="73"/>
                  <a:pt x="10" y="73"/>
                  <a:pt x="10" y="73"/>
                </a:cubicBezTo>
                <a:cubicBezTo>
                  <a:pt x="81" y="73"/>
                  <a:pt x="81" y="73"/>
                  <a:pt x="81" y="73"/>
                </a:cubicBezTo>
                <a:lnTo>
                  <a:pt x="81" y="67"/>
                </a:lnTo>
                <a:close/>
                <a:moveTo>
                  <a:pt x="28" y="60"/>
                </a:moveTo>
                <a:cubicBezTo>
                  <a:pt x="28" y="60"/>
                  <a:pt x="28" y="17"/>
                  <a:pt x="72" y="17"/>
                </a:cubicBezTo>
                <a:cubicBezTo>
                  <a:pt x="72" y="0"/>
                  <a:pt x="72" y="0"/>
                  <a:pt x="72" y="0"/>
                </a:cubicBezTo>
                <a:cubicBezTo>
                  <a:pt x="108" y="27"/>
                  <a:pt x="108" y="27"/>
                  <a:pt x="108" y="27"/>
                </a:cubicBezTo>
                <a:cubicBezTo>
                  <a:pt x="72" y="55"/>
                  <a:pt x="72" y="55"/>
                  <a:pt x="72" y="55"/>
                </a:cubicBezTo>
                <a:cubicBezTo>
                  <a:pt x="72" y="36"/>
                  <a:pt x="72" y="36"/>
                  <a:pt x="72" y="36"/>
                </a:cubicBezTo>
                <a:cubicBezTo>
                  <a:pt x="48" y="36"/>
                  <a:pt x="40" y="39"/>
                  <a:pt x="28" y="6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7" name="Freeform 20">
            <a:extLst>
              <a:ext uri="{FF2B5EF4-FFF2-40B4-BE49-F238E27FC236}">
                <a16:creationId xmlns:a16="http://schemas.microsoft.com/office/drawing/2014/main" id="{0EF81AA0-6631-44EA-B5A9-BFD0B61E5112}"/>
              </a:ext>
            </a:extLst>
          </p:cNvPr>
          <p:cNvSpPr>
            <a:spLocks noEditPoints="1"/>
          </p:cNvSpPr>
          <p:nvPr userDrawn="1"/>
        </p:nvSpPr>
        <p:spPr bwMode="auto">
          <a:xfrm>
            <a:off x="10841038" y="1773238"/>
            <a:ext cx="203200" cy="323850"/>
          </a:xfrm>
          <a:custGeom>
            <a:avLst/>
            <a:gdLst>
              <a:gd name="T0" fmla="*/ 54 w 54"/>
              <a:gd name="T1" fmla="*/ 27 h 86"/>
              <a:gd name="T2" fmla="*/ 27 w 54"/>
              <a:gd name="T3" fmla="*/ 86 h 86"/>
              <a:gd name="T4" fmla="*/ 0 w 54"/>
              <a:gd name="T5" fmla="*/ 27 h 86"/>
              <a:gd name="T6" fmla="*/ 27 w 54"/>
              <a:gd name="T7" fmla="*/ 0 h 86"/>
              <a:gd name="T8" fmla="*/ 54 w 54"/>
              <a:gd name="T9" fmla="*/ 27 h 86"/>
              <a:gd name="T10" fmla="*/ 41 w 54"/>
              <a:gd name="T11" fmla="*/ 27 h 86"/>
              <a:gd name="T12" fmla="*/ 27 w 54"/>
              <a:gd name="T13" fmla="*/ 12 h 86"/>
              <a:gd name="T14" fmla="*/ 12 w 54"/>
              <a:gd name="T15" fmla="*/ 27 h 86"/>
              <a:gd name="T16" fmla="*/ 27 w 54"/>
              <a:gd name="T17" fmla="*/ 42 h 86"/>
              <a:gd name="T18" fmla="*/ 41 w 54"/>
              <a:gd name="T19" fmla="*/ 2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86">
                <a:moveTo>
                  <a:pt x="54" y="27"/>
                </a:moveTo>
                <a:cubicBezTo>
                  <a:pt x="54" y="52"/>
                  <a:pt x="27" y="86"/>
                  <a:pt x="27" y="86"/>
                </a:cubicBezTo>
                <a:cubicBezTo>
                  <a:pt x="27" y="86"/>
                  <a:pt x="0" y="52"/>
                  <a:pt x="0" y="27"/>
                </a:cubicBezTo>
                <a:cubicBezTo>
                  <a:pt x="0" y="12"/>
                  <a:pt x="12" y="0"/>
                  <a:pt x="27" y="0"/>
                </a:cubicBezTo>
                <a:cubicBezTo>
                  <a:pt x="41" y="0"/>
                  <a:pt x="54" y="12"/>
                  <a:pt x="54" y="27"/>
                </a:cubicBezTo>
                <a:close/>
                <a:moveTo>
                  <a:pt x="41" y="27"/>
                </a:moveTo>
                <a:cubicBezTo>
                  <a:pt x="41" y="19"/>
                  <a:pt x="35" y="12"/>
                  <a:pt x="27" y="12"/>
                </a:cubicBezTo>
                <a:cubicBezTo>
                  <a:pt x="18" y="12"/>
                  <a:pt x="12" y="19"/>
                  <a:pt x="12" y="27"/>
                </a:cubicBezTo>
                <a:cubicBezTo>
                  <a:pt x="12" y="35"/>
                  <a:pt x="18" y="42"/>
                  <a:pt x="27" y="42"/>
                </a:cubicBezTo>
                <a:cubicBezTo>
                  <a:pt x="35" y="42"/>
                  <a:pt x="41" y="35"/>
                  <a:pt x="41" y="27"/>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8" name="Freeform 21">
            <a:extLst>
              <a:ext uri="{FF2B5EF4-FFF2-40B4-BE49-F238E27FC236}">
                <a16:creationId xmlns:a16="http://schemas.microsoft.com/office/drawing/2014/main" id="{BEB018FD-DC23-40E4-9165-AB5BDE3B04AB}"/>
              </a:ext>
            </a:extLst>
          </p:cNvPr>
          <p:cNvSpPr>
            <a:spLocks noEditPoints="1"/>
          </p:cNvSpPr>
          <p:nvPr userDrawn="1"/>
        </p:nvSpPr>
        <p:spPr bwMode="auto">
          <a:xfrm>
            <a:off x="1054100" y="2517776"/>
            <a:ext cx="406400" cy="327025"/>
          </a:xfrm>
          <a:custGeom>
            <a:avLst/>
            <a:gdLst>
              <a:gd name="T0" fmla="*/ 108 w 108"/>
              <a:gd name="T1" fmla="*/ 20 h 87"/>
              <a:gd name="T2" fmla="*/ 108 w 108"/>
              <a:gd name="T3" fmla="*/ 83 h 87"/>
              <a:gd name="T4" fmla="*/ 107 w 108"/>
              <a:gd name="T5" fmla="*/ 86 h 87"/>
              <a:gd name="T6" fmla="*/ 105 w 108"/>
              <a:gd name="T7" fmla="*/ 87 h 87"/>
              <a:gd name="T8" fmla="*/ 103 w 108"/>
              <a:gd name="T9" fmla="*/ 86 h 87"/>
              <a:gd name="T10" fmla="*/ 80 w 108"/>
              <a:gd name="T11" fmla="*/ 72 h 87"/>
              <a:gd name="T12" fmla="*/ 56 w 108"/>
              <a:gd name="T13" fmla="*/ 86 h 87"/>
              <a:gd name="T14" fmla="*/ 53 w 108"/>
              <a:gd name="T15" fmla="*/ 86 h 87"/>
              <a:gd name="T16" fmla="*/ 29 w 108"/>
              <a:gd name="T17" fmla="*/ 72 h 87"/>
              <a:gd name="T18" fmla="*/ 6 w 108"/>
              <a:gd name="T19" fmla="*/ 86 h 87"/>
              <a:gd name="T20" fmla="*/ 2 w 108"/>
              <a:gd name="T21" fmla="*/ 86 h 87"/>
              <a:gd name="T22" fmla="*/ 0 w 108"/>
              <a:gd name="T23" fmla="*/ 83 h 87"/>
              <a:gd name="T24" fmla="*/ 0 w 108"/>
              <a:gd name="T25" fmla="*/ 20 h 87"/>
              <a:gd name="T26" fmla="*/ 2 w 108"/>
              <a:gd name="T27" fmla="*/ 17 h 87"/>
              <a:gd name="T28" fmla="*/ 27 w 108"/>
              <a:gd name="T29" fmla="*/ 1 h 87"/>
              <a:gd name="T30" fmla="*/ 31 w 108"/>
              <a:gd name="T31" fmla="*/ 1 h 87"/>
              <a:gd name="T32" fmla="*/ 54 w 108"/>
              <a:gd name="T33" fmla="*/ 16 h 87"/>
              <a:gd name="T34" fmla="*/ 78 w 108"/>
              <a:gd name="T35" fmla="*/ 1 h 87"/>
              <a:gd name="T36" fmla="*/ 82 w 108"/>
              <a:gd name="T37" fmla="*/ 1 h 87"/>
              <a:gd name="T38" fmla="*/ 107 w 108"/>
              <a:gd name="T39" fmla="*/ 17 h 87"/>
              <a:gd name="T40" fmla="*/ 108 w 108"/>
              <a:gd name="T41" fmla="*/ 20 h 87"/>
              <a:gd name="T42" fmla="*/ 26 w 108"/>
              <a:gd name="T43" fmla="*/ 11 h 87"/>
              <a:gd name="T44" fmla="*/ 8 w 108"/>
              <a:gd name="T45" fmla="*/ 22 h 87"/>
              <a:gd name="T46" fmla="*/ 8 w 108"/>
              <a:gd name="T47" fmla="*/ 77 h 87"/>
              <a:gd name="T48" fmla="*/ 26 w 108"/>
              <a:gd name="T49" fmla="*/ 65 h 87"/>
              <a:gd name="T50" fmla="*/ 26 w 108"/>
              <a:gd name="T51" fmla="*/ 11 h 87"/>
              <a:gd name="T52" fmla="*/ 51 w 108"/>
              <a:gd name="T53" fmla="*/ 22 h 87"/>
              <a:gd name="T54" fmla="*/ 33 w 108"/>
              <a:gd name="T55" fmla="*/ 11 h 87"/>
              <a:gd name="T56" fmla="*/ 33 w 108"/>
              <a:gd name="T57" fmla="*/ 65 h 87"/>
              <a:gd name="T58" fmla="*/ 51 w 108"/>
              <a:gd name="T59" fmla="*/ 77 h 87"/>
              <a:gd name="T60" fmla="*/ 51 w 108"/>
              <a:gd name="T61" fmla="*/ 22 h 87"/>
              <a:gd name="T62" fmla="*/ 76 w 108"/>
              <a:gd name="T63" fmla="*/ 11 h 87"/>
              <a:gd name="T64" fmla="*/ 58 w 108"/>
              <a:gd name="T65" fmla="*/ 22 h 87"/>
              <a:gd name="T66" fmla="*/ 58 w 108"/>
              <a:gd name="T67" fmla="*/ 77 h 87"/>
              <a:gd name="T68" fmla="*/ 76 w 108"/>
              <a:gd name="T69" fmla="*/ 65 h 87"/>
              <a:gd name="T70" fmla="*/ 76 w 108"/>
              <a:gd name="T71" fmla="*/ 11 h 87"/>
              <a:gd name="T72" fmla="*/ 102 w 108"/>
              <a:gd name="T73" fmla="*/ 22 h 87"/>
              <a:gd name="T74" fmla="*/ 83 w 108"/>
              <a:gd name="T75" fmla="*/ 11 h 87"/>
              <a:gd name="T76" fmla="*/ 83 w 108"/>
              <a:gd name="T77" fmla="*/ 65 h 87"/>
              <a:gd name="T78" fmla="*/ 102 w 108"/>
              <a:gd name="T79" fmla="*/ 77 h 87"/>
              <a:gd name="T80" fmla="*/ 102 w 108"/>
              <a:gd name="T81" fmla="*/ 22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8" h="87">
                <a:moveTo>
                  <a:pt x="108" y="20"/>
                </a:moveTo>
                <a:cubicBezTo>
                  <a:pt x="108" y="83"/>
                  <a:pt x="108" y="83"/>
                  <a:pt x="108" y="83"/>
                </a:cubicBezTo>
                <a:cubicBezTo>
                  <a:pt x="108" y="84"/>
                  <a:pt x="108" y="86"/>
                  <a:pt x="107" y="86"/>
                </a:cubicBezTo>
                <a:cubicBezTo>
                  <a:pt x="106" y="87"/>
                  <a:pt x="106" y="87"/>
                  <a:pt x="105" y="87"/>
                </a:cubicBezTo>
                <a:cubicBezTo>
                  <a:pt x="104" y="87"/>
                  <a:pt x="104" y="87"/>
                  <a:pt x="103" y="86"/>
                </a:cubicBezTo>
                <a:cubicBezTo>
                  <a:pt x="80" y="72"/>
                  <a:pt x="80" y="72"/>
                  <a:pt x="80" y="72"/>
                </a:cubicBezTo>
                <a:cubicBezTo>
                  <a:pt x="56" y="86"/>
                  <a:pt x="56" y="86"/>
                  <a:pt x="56" y="86"/>
                </a:cubicBezTo>
                <a:cubicBezTo>
                  <a:pt x="55" y="87"/>
                  <a:pt x="54" y="87"/>
                  <a:pt x="53" y="86"/>
                </a:cubicBezTo>
                <a:cubicBezTo>
                  <a:pt x="29" y="72"/>
                  <a:pt x="29" y="72"/>
                  <a:pt x="29" y="72"/>
                </a:cubicBezTo>
                <a:cubicBezTo>
                  <a:pt x="6" y="86"/>
                  <a:pt x="6" y="86"/>
                  <a:pt x="6" y="86"/>
                </a:cubicBezTo>
                <a:cubicBezTo>
                  <a:pt x="5" y="87"/>
                  <a:pt x="3" y="87"/>
                  <a:pt x="2" y="86"/>
                </a:cubicBezTo>
                <a:cubicBezTo>
                  <a:pt x="1" y="86"/>
                  <a:pt x="0" y="84"/>
                  <a:pt x="0" y="83"/>
                </a:cubicBezTo>
                <a:cubicBezTo>
                  <a:pt x="0" y="20"/>
                  <a:pt x="0" y="20"/>
                  <a:pt x="0" y="20"/>
                </a:cubicBezTo>
                <a:cubicBezTo>
                  <a:pt x="0" y="19"/>
                  <a:pt x="1" y="17"/>
                  <a:pt x="2" y="17"/>
                </a:cubicBezTo>
                <a:cubicBezTo>
                  <a:pt x="27" y="1"/>
                  <a:pt x="27" y="1"/>
                  <a:pt x="27" y="1"/>
                </a:cubicBezTo>
                <a:cubicBezTo>
                  <a:pt x="29" y="0"/>
                  <a:pt x="30" y="0"/>
                  <a:pt x="31" y="1"/>
                </a:cubicBezTo>
                <a:cubicBezTo>
                  <a:pt x="54" y="16"/>
                  <a:pt x="54" y="16"/>
                  <a:pt x="54" y="16"/>
                </a:cubicBezTo>
                <a:cubicBezTo>
                  <a:pt x="78" y="1"/>
                  <a:pt x="78" y="1"/>
                  <a:pt x="78" y="1"/>
                </a:cubicBezTo>
                <a:cubicBezTo>
                  <a:pt x="79" y="0"/>
                  <a:pt x="81" y="0"/>
                  <a:pt x="82" y="1"/>
                </a:cubicBezTo>
                <a:cubicBezTo>
                  <a:pt x="107" y="17"/>
                  <a:pt x="107" y="17"/>
                  <a:pt x="107" y="17"/>
                </a:cubicBezTo>
                <a:cubicBezTo>
                  <a:pt x="108" y="17"/>
                  <a:pt x="108" y="19"/>
                  <a:pt x="108" y="20"/>
                </a:cubicBezTo>
                <a:close/>
                <a:moveTo>
                  <a:pt x="26" y="11"/>
                </a:moveTo>
                <a:cubicBezTo>
                  <a:pt x="8" y="22"/>
                  <a:pt x="8" y="22"/>
                  <a:pt x="8" y="22"/>
                </a:cubicBezTo>
                <a:cubicBezTo>
                  <a:pt x="8" y="77"/>
                  <a:pt x="8" y="77"/>
                  <a:pt x="8" y="77"/>
                </a:cubicBezTo>
                <a:cubicBezTo>
                  <a:pt x="26" y="65"/>
                  <a:pt x="26" y="65"/>
                  <a:pt x="26" y="65"/>
                </a:cubicBezTo>
                <a:lnTo>
                  <a:pt x="26" y="11"/>
                </a:lnTo>
                <a:close/>
                <a:moveTo>
                  <a:pt x="51" y="22"/>
                </a:moveTo>
                <a:cubicBezTo>
                  <a:pt x="33" y="11"/>
                  <a:pt x="33" y="11"/>
                  <a:pt x="33" y="11"/>
                </a:cubicBezTo>
                <a:cubicBezTo>
                  <a:pt x="33" y="65"/>
                  <a:pt x="33" y="65"/>
                  <a:pt x="33" y="65"/>
                </a:cubicBezTo>
                <a:cubicBezTo>
                  <a:pt x="51" y="77"/>
                  <a:pt x="51" y="77"/>
                  <a:pt x="51" y="77"/>
                </a:cubicBezTo>
                <a:lnTo>
                  <a:pt x="51" y="22"/>
                </a:lnTo>
                <a:close/>
                <a:moveTo>
                  <a:pt x="76" y="11"/>
                </a:moveTo>
                <a:cubicBezTo>
                  <a:pt x="58" y="22"/>
                  <a:pt x="58" y="22"/>
                  <a:pt x="58" y="22"/>
                </a:cubicBezTo>
                <a:cubicBezTo>
                  <a:pt x="58" y="77"/>
                  <a:pt x="58" y="77"/>
                  <a:pt x="58" y="77"/>
                </a:cubicBezTo>
                <a:cubicBezTo>
                  <a:pt x="76" y="65"/>
                  <a:pt x="76" y="65"/>
                  <a:pt x="76" y="65"/>
                </a:cubicBezTo>
                <a:lnTo>
                  <a:pt x="76" y="11"/>
                </a:lnTo>
                <a:close/>
                <a:moveTo>
                  <a:pt x="102" y="22"/>
                </a:moveTo>
                <a:cubicBezTo>
                  <a:pt x="83" y="11"/>
                  <a:pt x="83" y="11"/>
                  <a:pt x="83" y="11"/>
                </a:cubicBezTo>
                <a:cubicBezTo>
                  <a:pt x="83" y="65"/>
                  <a:pt x="83" y="65"/>
                  <a:pt x="83" y="65"/>
                </a:cubicBezTo>
                <a:cubicBezTo>
                  <a:pt x="102" y="77"/>
                  <a:pt x="102" y="77"/>
                  <a:pt x="102" y="77"/>
                </a:cubicBezTo>
                <a:lnTo>
                  <a:pt x="102" y="22"/>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9" name="Freeform 22">
            <a:extLst>
              <a:ext uri="{FF2B5EF4-FFF2-40B4-BE49-F238E27FC236}">
                <a16:creationId xmlns:a16="http://schemas.microsoft.com/office/drawing/2014/main" id="{935224F0-551A-441A-9BA2-17BCAA345D0D}"/>
              </a:ext>
            </a:extLst>
          </p:cNvPr>
          <p:cNvSpPr>
            <a:spLocks noEditPoints="1"/>
          </p:cNvSpPr>
          <p:nvPr userDrawn="1"/>
        </p:nvSpPr>
        <p:spPr bwMode="auto">
          <a:xfrm>
            <a:off x="1708150" y="2484438"/>
            <a:ext cx="390525" cy="395288"/>
          </a:xfrm>
          <a:custGeom>
            <a:avLst/>
            <a:gdLst>
              <a:gd name="T0" fmla="*/ 104 w 104"/>
              <a:gd name="T1" fmla="*/ 52 h 105"/>
              <a:gd name="T2" fmla="*/ 53 w 104"/>
              <a:gd name="T3" fmla="*/ 104 h 105"/>
              <a:gd name="T4" fmla="*/ 1 w 104"/>
              <a:gd name="T5" fmla="*/ 53 h 105"/>
              <a:gd name="T6" fmla="*/ 52 w 104"/>
              <a:gd name="T7" fmla="*/ 1 h 105"/>
              <a:gd name="T8" fmla="*/ 104 w 104"/>
              <a:gd name="T9" fmla="*/ 52 h 105"/>
              <a:gd name="T10" fmla="*/ 93 w 104"/>
              <a:gd name="T11" fmla="*/ 52 h 105"/>
              <a:gd name="T12" fmla="*/ 52 w 104"/>
              <a:gd name="T13" fmla="*/ 12 h 105"/>
              <a:gd name="T14" fmla="*/ 11 w 104"/>
              <a:gd name="T15" fmla="*/ 53 h 105"/>
              <a:gd name="T16" fmla="*/ 53 w 104"/>
              <a:gd name="T17" fmla="*/ 94 h 105"/>
              <a:gd name="T18" fmla="*/ 93 w 104"/>
              <a:gd name="T19" fmla="*/ 52 h 105"/>
              <a:gd name="T20" fmla="*/ 42 w 104"/>
              <a:gd name="T21" fmla="*/ 42 h 105"/>
              <a:gd name="T22" fmla="*/ 77 w 104"/>
              <a:gd name="T23" fmla="*/ 28 h 105"/>
              <a:gd name="T24" fmla="*/ 63 w 104"/>
              <a:gd name="T25" fmla="*/ 63 h 105"/>
              <a:gd name="T26" fmla="*/ 28 w 104"/>
              <a:gd name="T27" fmla="*/ 77 h 105"/>
              <a:gd name="T28" fmla="*/ 42 w 104"/>
              <a:gd name="T29" fmla="*/ 42 h 105"/>
              <a:gd name="T30" fmla="*/ 47 w 104"/>
              <a:gd name="T31" fmla="*/ 58 h 105"/>
              <a:gd name="T32" fmla="*/ 58 w 104"/>
              <a:gd name="T33" fmla="*/ 58 h 105"/>
              <a:gd name="T34" fmla="*/ 67 w 104"/>
              <a:gd name="T35" fmla="*/ 37 h 105"/>
              <a:gd name="T36" fmla="*/ 47 w 104"/>
              <a:gd name="T37" fmla="*/ 47 h 105"/>
              <a:gd name="T38" fmla="*/ 47 w 104"/>
              <a:gd name="T39" fmla="*/ 5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4" h="105">
                <a:moveTo>
                  <a:pt x="104" y="52"/>
                </a:moveTo>
                <a:cubicBezTo>
                  <a:pt x="104" y="80"/>
                  <a:pt x="82" y="104"/>
                  <a:pt x="53" y="104"/>
                </a:cubicBezTo>
                <a:cubicBezTo>
                  <a:pt x="24" y="105"/>
                  <a:pt x="1" y="82"/>
                  <a:pt x="1" y="53"/>
                </a:cubicBezTo>
                <a:cubicBezTo>
                  <a:pt x="0" y="25"/>
                  <a:pt x="23" y="1"/>
                  <a:pt x="52" y="1"/>
                </a:cubicBezTo>
                <a:cubicBezTo>
                  <a:pt x="80" y="0"/>
                  <a:pt x="104" y="23"/>
                  <a:pt x="104" y="52"/>
                </a:cubicBezTo>
                <a:close/>
                <a:moveTo>
                  <a:pt x="93" y="52"/>
                </a:moveTo>
                <a:cubicBezTo>
                  <a:pt x="93" y="29"/>
                  <a:pt x="74" y="11"/>
                  <a:pt x="52" y="12"/>
                </a:cubicBezTo>
                <a:cubicBezTo>
                  <a:pt x="29" y="12"/>
                  <a:pt x="11" y="31"/>
                  <a:pt x="11" y="53"/>
                </a:cubicBezTo>
                <a:cubicBezTo>
                  <a:pt x="12" y="76"/>
                  <a:pt x="30" y="94"/>
                  <a:pt x="53" y="94"/>
                </a:cubicBezTo>
                <a:cubicBezTo>
                  <a:pt x="76" y="93"/>
                  <a:pt x="93" y="75"/>
                  <a:pt x="93" y="52"/>
                </a:cubicBezTo>
                <a:close/>
                <a:moveTo>
                  <a:pt x="42" y="42"/>
                </a:moveTo>
                <a:cubicBezTo>
                  <a:pt x="52" y="31"/>
                  <a:pt x="77" y="28"/>
                  <a:pt x="77" y="28"/>
                </a:cubicBezTo>
                <a:cubicBezTo>
                  <a:pt x="77" y="28"/>
                  <a:pt x="74" y="53"/>
                  <a:pt x="63" y="63"/>
                </a:cubicBezTo>
                <a:cubicBezTo>
                  <a:pt x="52" y="74"/>
                  <a:pt x="28" y="77"/>
                  <a:pt x="28" y="77"/>
                </a:cubicBezTo>
                <a:cubicBezTo>
                  <a:pt x="28" y="77"/>
                  <a:pt x="31" y="52"/>
                  <a:pt x="42" y="42"/>
                </a:cubicBezTo>
                <a:close/>
                <a:moveTo>
                  <a:pt x="47" y="58"/>
                </a:moveTo>
                <a:cubicBezTo>
                  <a:pt x="50" y="61"/>
                  <a:pt x="55" y="61"/>
                  <a:pt x="58" y="58"/>
                </a:cubicBezTo>
                <a:cubicBezTo>
                  <a:pt x="62" y="53"/>
                  <a:pt x="65" y="45"/>
                  <a:pt x="67" y="37"/>
                </a:cubicBezTo>
                <a:cubicBezTo>
                  <a:pt x="60" y="39"/>
                  <a:pt x="51" y="43"/>
                  <a:pt x="47" y="47"/>
                </a:cubicBezTo>
                <a:cubicBezTo>
                  <a:pt x="44" y="50"/>
                  <a:pt x="44" y="55"/>
                  <a:pt x="47" y="5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0" name="Freeform 23">
            <a:extLst>
              <a:ext uri="{FF2B5EF4-FFF2-40B4-BE49-F238E27FC236}">
                <a16:creationId xmlns:a16="http://schemas.microsoft.com/office/drawing/2014/main" id="{57F9BCDF-4D64-436D-8CA1-11FE386A5DD4}"/>
              </a:ext>
            </a:extLst>
          </p:cNvPr>
          <p:cNvSpPr>
            <a:spLocks noEditPoints="1"/>
          </p:cNvSpPr>
          <p:nvPr userDrawn="1"/>
        </p:nvSpPr>
        <p:spPr bwMode="auto">
          <a:xfrm>
            <a:off x="2376488" y="2498726"/>
            <a:ext cx="355600" cy="358775"/>
          </a:xfrm>
          <a:custGeom>
            <a:avLst/>
            <a:gdLst>
              <a:gd name="T0" fmla="*/ 87 w 95"/>
              <a:gd name="T1" fmla="*/ 20 h 95"/>
              <a:gd name="T2" fmla="*/ 47 w 95"/>
              <a:gd name="T3" fmla="*/ 95 h 95"/>
              <a:gd name="T4" fmla="*/ 41 w 95"/>
              <a:gd name="T5" fmla="*/ 54 h 95"/>
              <a:gd name="T6" fmla="*/ 0 w 95"/>
              <a:gd name="T7" fmla="*/ 48 h 95"/>
              <a:gd name="T8" fmla="*/ 75 w 95"/>
              <a:gd name="T9" fmla="*/ 8 h 95"/>
              <a:gd name="T10" fmla="*/ 91 w 95"/>
              <a:gd name="T11" fmla="*/ 3 h 95"/>
              <a:gd name="T12" fmla="*/ 87 w 95"/>
              <a:gd name="T13" fmla="*/ 20 h 95"/>
              <a:gd name="T14" fmla="*/ 49 w 95"/>
              <a:gd name="T15" fmla="*/ 44 h 95"/>
              <a:gd name="T16" fmla="*/ 52 w 95"/>
              <a:gd name="T17" fmla="*/ 69 h 95"/>
              <a:gd name="T18" fmla="*/ 82 w 95"/>
              <a:gd name="T19" fmla="*/ 14 h 95"/>
              <a:gd name="T20" fmla="*/ 49 w 95"/>
              <a:gd name="T21" fmla="*/ 4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5" h="95">
                <a:moveTo>
                  <a:pt x="87" y="20"/>
                </a:moveTo>
                <a:cubicBezTo>
                  <a:pt x="74" y="47"/>
                  <a:pt x="47" y="95"/>
                  <a:pt x="47" y="95"/>
                </a:cubicBezTo>
                <a:cubicBezTo>
                  <a:pt x="41" y="54"/>
                  <a:pt x="41" y="54"/>
                  <a:pt x="41" y="54"/>
                </a:cubicBezTo>
                <a:cubicBezTo>
                  <a:pt x="0" y="48"/>
                  <a:pt x="0" y="48"/>
                  <a:pt x="0" y="48"/>
                </a:cubicBezTo>
                <a:cubicBezTo>
                  <a:pt x="0" y="48"/>
                  <a:pt x="48" y="21"/>
                  <a:pt x="75" y="8"/>
                </a:cubicBezTo>
                <a:cubicBezTo>
                  <a:pt x="85" y="3"/>
                  <a:pt x="88" y="0"/>
                  <a:pt x="91" y="3"/>
                </a:cubicBezTo>
                <a:cubicBezTo>
                  <a:pt x="95" y="7"/>
                  <a:pt x="92" y="10"/>
                  <a:pt x="87" y="20"/>
                </a:cubicBezTo>
                <a:close/>
                <a:moveTo>
                  <a:pt x="49" y="44"/>
                </a:moveTo>
                <a:cubicBezTo>
                  <a:pt x="52" y="69"/>
                  <a:pt x="52" y="69"/>
                  <a:pt x="52" y="69"/>
                </a:cubicBezTo>
                <a:cubicBezTo>
                  <a:pt x="82" y="14"/>
                  <a:pt x="82" y="14"/>
                  <a:pt x="82" y="14"/>
                </a:cubicBezTo>
                <a:lnTo>
                  <a:pt x="49" y="4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1" name="Freeform 24">
            <a:extLst>
              <a:ext uri="{FF2B5EF4-FFF2-40B4-BE49-F238E27FC236}">
                <a16:creationId xmlns:a16="http://schemas.microsoft.com/office/drawing/2014/main" id="{0782DE00-72E1-416D-9E31-B6D2B80D5592}"/>
              </a:ext>
            </a:extLst>
          </p:cNvPr>
          <p:cNvSpPr>
            <a:spLocks noEditPoints="1"/>
          </p:cNvSpPr>
          <p:nvPr userDrawn="1"/>
        </p:nvSpPr>
        <p:spPr bwMode="auto">
          <a:xfrm>
            <a:off x="3021013" y="2506663"/>
            <a:ext cx="349250" cy="350838"/>
          </a:xfrm>
          <a:custGeom>
            <a:avLst/>
            <a:gdLst>
              <a:gd name="T0" fmla="*/ 93 w 93"/>
              <a:gd name="T1" fmla="*/ 47 h 93"/>
              <a:gd name="T2" fmla="*/ 46 w 93"/>
              <a:gd name="T3" fmla="*/ 93 h 93"/>
              <a:gd name="T4" fmla="*/ 0 w 93"/>
              <a:gd name="T5" fmla="*/ 47 h 93"/>
              <a:gd name="T6" fmla="*/ 46 w 93"/>
              <a:gd name="T7" fmla="*/ 0 h 93"/>
              <a:gd name="T8" fmla="*/ 93 w 93"/>
              <a:gd name="T9" fmla="*/ 47 h 93"/>
              <a:gd name="T10" fmla="*/ 84 w 93"/>
              <a:gd name="T11" fmla="*/ 50 h 93"/>
              <a:gd name="T12" fmla="*/ 63 w 93"/>
              <a:gd name="T13" fmla="*/ 50 h 93"/>
              <a:gd name="T14" fmla="*/ 63 w 93"/>
              <a:gd name="T15" fmla="*/ 43 h 93"/>
              <a:gd name="T16" fmla="*/ 84 w 93"/>
              <a:gd name="T17" fmla="*/ 43 h 93"/>
              <a:gd name="T18" fmla="*/ 50 w 93"/>
              <a:gd name="T19" fmla="*/ 9 h 93"/>
              <a:gd name="T20" fmla="*/ 50 w 93"/>
              <a:gd name="T21" fmla="*/ 30 h 93"/>
              <a:gd name="T22" fmla="*/ 43 w 93"/>
              <a:gd name="T23" fmla="*/ 30 h 93"/>
              <a:gd name="T24" fmla="*/ 43 w 93"/>
              <a:gd name="T25" fmla="*/ 9 h 93"/>
              <a:gd name="T26" fmla="*/ 9 w 93"/>
              <a:gd name="T27" fmla="*/ 43 h 93"/>
              <a:gd name="T28" fmla="*/ 30 w 93"/>
              <a:gd name="T29" fmla="*/ 43 h 93"/>
              <a:gd name="T30" fmla="*/ 30 w 93"/>
              <a:gd name="T31" fmla="*/ 50 h 93"/>
              <a:gd name="T32" fmla="*/ 9 w 93"/>
              <a:gd name="T33" fmla="*/ 50 h 93"/>
              <a:gd name="T34" fmla="*/ 43 w 93"/>
              <a:gd name="T35" fmla="*/ 84 h 93"/>
              <a:gd name="T36" fmla="*/ 43 w 93"/>
              <a:gd name="T37" fmla="*/ 63 h 93"/>
              <a:gd name="T38" fmla="*/ 50 w 93"/>
              <a:gd name="T39" fmla="*/ 63 h 93"/>
              <a:gd name="T40" fmla="*/ 50 w 93"/>
              <a:gd name="T41" fmla="*/ 84 h 93"/>
              <a:gd name="T42" fmla="*/ 84 w 93"/>
              <a:gd name="T43" fmla="*/ 5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93">
                <a:moveTo>
                  <a:pt x="93" y="47"/>
                </a:moveTo>
                <a:cubicBezTo>
                  <a:pt x="93" y="72"/>
                  <a:pt x="72" y="93"/>
                  <a:pt x="46" y="93"/>
                </a:cubicBezTo>
                <a:cubicBezTo>
                  <a:pt x="21" y="93"/>
                  <a:pt x="0" y="72"/>
                  <a:pt x="0" y="47"/>
                </a:cubicBezTo>
                <a:cubicBezTo>
                  <a:pt x="0" y="21"/>
                  <a:pt x="21" y="0"/>
                  <a:pt x="46" y="0"/>
                </a:cubicBezTo>
                <a:cubicBezTo>
                  <a:pt x="72" y="0"/>
                  <a:pt x="93" y="21"/>
                  <a:pt x="93" y="47"/>
                </a:cubicBezTo>
                <a:close/>
                <a:moveTo>
                  <a:pt x="84" y="50"/>
                </a:moveTo>
                <a:cubicBezTo>
                  <a:pt x="63" y="50"/>
                  <a:pt x="63" y="50"/>
                  <a:pt x="63" y="50"/>
                </a:cubicBezTo>
                <a:cubicBezTo>
                  <a:pt x="63" y="43"/>
                  <a:pt x="63" y="43"/>
                  <a:pt x="63" y="43"/>
                </a:cubicBezTo>
                <a:cubicBezTo>
                  <a:pt x="84" y="43"/>
                  <a:pt x="84" y="43"/>
                  <a:pt x="84" y="43"/>
                </a:cubicBezTo>
                <a:cubicBezTo>
                  <a:pt x="82" y="25"/>
                  <a:pt x="68" y="11"/>
                  <a:pt x="50" y="9"/>
                </a:cubicBezTo>
                <a:cubicBezTo>
                  <a:pt x="50" y="30"/>
                  <a:pt x="50" y="30"/>
                  <a:pt x="50" y="30"/>
                </a:cubicBezTo>
                <a:cubicBezTo>
                  <a:pt x="43" y="30"/>
                  <a:pt x="43" y="30"/>
                  <a:pt x="43" y="30"/>
                </a:cubicBezTo>
                <a:cubicBezTo>
                  <a:pt x="43" y="9"/>
                  <a:pt x="43" y="9"/>
                  <a:pt x="43" y="9"/>
                </a:cubicBezTo>
                <a:cubicBezTo>
                  <a:pt x="25" y="11"/>
                  <a:pt x="11" y="25"/>
                  <a:pt x="9" y="43"/>
                </a:cubicBezTo>
                <a:cubicBezTo>
                  <a:pt x="30" y="43"/>
                  <a:pt x="30" y="43"/>
                  <a:pt x="30" y="43"/>
                </a:cubicBezTo>
                <a:cubicBezTo>
                  <a:pt x="30" y="50"/>
                  <a:pt x="30" y="50"/>
                  <a:pt x="30" y="50"/>
                </a:cubicBezTo>
                <a:cubicBezTo>
                  <a:pt x="9" y="50"/>
                  <a:pt x="9" y="50"/>
                  <a:pt x="9" y="50"/>
                </a:cubicBezTo>
                <a:cubicBezTo>
                  <a:pt x="11" y="68"/>
                  <a:pt x="25" y="82"/>
                  <a:pt x="43" y="84"/>
                </a:cubicBezTo>
                <a:cubicBezTo>
                  <a:pt x="43" y="63"/>
                  <a:pt x="43" y="63"/>
                  <a:pt x="43" y="63"/>
                </a:cubicBezTo>
                <a:cubicBezTo>
                  <a:pt x="50" y="63"/>
                  <a:pt x="50" y="63"/>
                  <a:pt x="50" y="63"/>
                </a:cubicBezTo>
                <a:cubicBezTo>
                  <a:pt x="50" y="84"/>
                  <a:pt x="50" y="84"/>
                  <a:pt x="50" y="84"/>
                </a:cubicBezTo>
                <a:cubicBezTo>
                  <a:pt x="68" y="82"/>
                  <a:pt x="82" y="68"/>
                  <a:pt x="84" y="5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2" name="Freeform 25">
            <a:extLst>
              <a:ext uri="{FF2B5EF4-FFF2-40B4-BE49-F238E27FC236}">
                <a16:creationId xmlns:a16="http://schemas.microsoft.com/office/drawing/2014/main" id="{1B84B3ED-0A6F-4CE7-BF5F-0A225BB3C71C}"/>
              </a:ext>
            </a:extLst>
          </p:cNvPr>
          <p:cNvSpPr>
            <a:spLocks/>
          </p:cNvSpPr>
          <p:nvPr userDrawn="1"/>
        </p:nvSpPr>
        <p:spPr bwMode="auto">
          <a:xfrm>
            <a:off x="3678238" y="2498726"/>
            <a:ext cx="323850" cy="365125"/>
          </a:xfrm>
          <a:custGeom>
            <a:avLst/>
            <a:gdLst>
              <a:gd name="T0" fmla="*/ 86 w 86"/>
              <a:gd name="T1" fmla="*/ 81 h 97"/>
              <a:gd name="T2" fmla="*/ 70 w 86"/>
              <a:gd name="T3" fmla="*/ 97 h 97"/>
              <a:gd name="T4" fmla="*/ 54 w 86"/>
              <a:gd name="T5" fmla="*/ 81 h 97"/>
              <a:gd name="T6" fmla="*/ 54 w 86"/>
              <a:gd name="T7" fmla="*/ 78 h 97"/>
              <a:gd name="T8" fmla="*/ 26 w 86"/>
              <a:gd name="T9" fmla="*/ 62 h 97"/>
              <a:gd name="T10" fmla="*/ 16 w 86"/>
              <a:gd name="T11" fmla="*/ 65 h 97"/>
              <a:gd name="T12" fmla="*/ 0 w 86"/>
              <a:gd name="T13" fmla="*/ 49 h 97"/>
              <a:gd name="T14" fmla="*/ 16 w 86"/>
              <a:gd name="T15" fmla="*/ 32 h 97"/>
              <a:gd name="T16" fmla="*/ 26 w 86"/>
              <a:gd name="T17" fmla="*/ 36 h 97"/>
              <a:gd name="T18" fmla="*/ 54 w 86"/>
              <a:gd name="T19" fmla="*/ 19 h 97"/>
              <a:gd name="T20" fmla="*/ 54 w 86"/>
              <a:gd name="T21" fmla="*/ 16 h 97"/>
              <a:gd name="T22" fmla="*/ 70 w 86"/>
              <a:gd name="T23" fmla="*/ 0 h 97"/>
              <a:gd name="T24" fmla="*/ 86 w 86"/>
              <a:gd name="T25" fmla="*/ 16 h 97"/>
              <a:gd name="T26" fmla="*/ 70 w 86"/>
              <a:gd name="T27" fmla="*/ 32 h 97"/>
              <a:gd name="T28" fmla="*/ 60 w 86"/>
              <a:gd name="T29" fmla="*/ 29 h 97"/>
              <a:gd name="T30" fmla="*/ 32 w 86"/>
              <a:gd name="T31" fmla="*/ 46 h 97"/>
              <a:gd name="T32" fmla="*/ 32 w 86"/>
              <a:gd name="T33" fmla="*/ 49 h 97"/>
              <a:gd name="T34" fmla="*/ 32 w 86"/>
              <a:gd name="T35" fmla="*/ 51 h 97"/>
              <a:gd name="T36" fmla="*/ 60 w 86"/>
              <a:gd name="T37" fmla="*/ 68 h 97"/>
              <a:gd name="T38" fmla="*/ 70 w 86"/>
              <a:gd name="T39" fmla="*/ 65 h 97"/>
              <a:gd name="T40" fmla="*/ 86 w 86"/>
              <a:gd name="T41"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6" h="97">
                <a:moveTo>
                  <a:pt x="86" y="81"/>
                </a:moveTo>
                <a:cubicBezTo>
                  <a:pt x="86" y="90"/>
                  <a:pt x="79" y="97"/>
                  <a:pt x="70" y="97"/>
                </a:cubicBezTo>
                <a:cubicBezTo>
                  <a:pt x="61" y="97"/>
                  <a:pt x="54" y="90"/>
                  <a:pt x="54" y="81"/>
                </a:cubicBezTo>
                <a:cubicBezTo>
                  <a:pt x="54" y="80"/>
                  <a:pt x="54" y="79"/>
                  <a:pt x="54" y="78"/>
                </a:cubicBezTo>
                <a:cubicBezTo>
                  <a:pt x="26" y="62"/>
                  <a:pt x="26" y="62"/>
                  <a:pt x="26" y="62"/>
                </a:cubicBezTo>
                <a:cubicBezTo>
                  <a:pt x="23" y="63"/>
                  <a:pt x="20" y="65"/>
                  <a:pt x="16" y="65"/>
                </a:cubicBezTo>
                <a:cubicBezTo>
                  <a:pt x="7" y="65"/>
                  <a:pt x="0" y="57"/>
                  <a:pt x="0" y="49"/>
                </a:cubicBezTo>
                <a:cubicBezTo>
                  <a:pt x="0" y="40"/>
                  <a:pt x="7" y="32"/>
                  <a:pt x="16" y="32"/>
                </a:cubicBezTo>
                <a:cubicBezTo>
                  <a:pt x="20" y="32"/>
                  <a:pt x="23" y="34"/>
                  <a:pt x="26" y="36"/>
                </a:cubicBezTo>
                <a:cubicBezTo>
                  <a:pt x="54" y="19"/>
                  <a:pt x="54" y="19"/>
                  <a:pt x="54" y="19"/>
                </a:cubicBezTo>
                <a:cubicBezTo>
                  <a:pt x="54" y="18"/>
                  <a:pt x="54" y="17"/>
                  <a:pt x="54" y="16"/>
                </a:cubicBezTo>
                <a:cubicBezTo>
                  <a:pt x="54" y="7"/>
                  <a:pt x="61" y="0"/>
                  <a:pt x="70" y="0"/>
                </a:cubicBezTo>
                <a:cubicBezTo>
                  <a:pt x="79" y="0"/>
                  <a:pt x="86" y="7"/>
                  <a:pt x="86" y="16"/>
                </a:cubicBezTo>
                <a:cubicBezTo>
                  <a:pt x="86" y="25"/>
                  <a:pt x="79" y="32"/>
                  <a:pt x="70" y="32"/>
                </a:cubicBezTo>
                <a:cubicBezTo>
                  <a:pt x="66" y="32"/>
                  <a:pt x="63" y="31"/>
                  <a:pt x="60" y="29"/>
                </a:cubicBezTo>
                <a:cubicBezTo>
                  <a:pt x="32" y="46"/>
                  <a:pt x="32" y="46"/>
                  <a:pt x="32" y="46"/>
                </a:cubicBezTo>
                <a:cubicBezTo>
                  <a:pt x="32" y="47"/>
                  <a:pt x="32" y="48"/>
                  <a:pt x="32" y="49"/>
                </a:cubicBezTo>
                <a:cubicBezTo>
                  <a:pt x="32" y="49"/>
                  <a:pt x="32" y="50"/>
                  <a:pt x="32" y="51"/>
                </a:cubicBezTo>
                <a:cubicBezTo>
                  <a:pt x="60" y="68"/>
                  <a:pt x="60" y="68"/>
                  <a:pt x="60" y="68"/>
                </a:cubicBezTo>
                <a:cubicBezTo>
                  <a:pt x="63" y="66"/>
                  <a:pt x="66" y="65"/>
                  <a:pt x="70" y="65"/>
                </a:cubicBezTo>
                <a:cubicBezTo>
                  <a:pt x="79" y="65"/>
                  <a:pt x="86" y="72"/>
                  <a:pt x="86" y="81"/>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3" name="Freeform 26">
            <a:extLst>
              <a:ext uri="{FF2B5EF4-FFF2-40B4-BE49-F238E27FC236}">
                <a16:creationId xmlns:a16="http://schemas.microsoft.com/office/drawing/2014/main" id="{40B7B1D0-FCFF-42F9-8C86-E711438EC014}"/>
              </a:ext>
            </a:extLst>
          </p:cNvPr>
          <p:cNvSpPr>
            <a:spLocks/>
          </p:cNvSpPr>
          <p:nvPr userDrawn="1"/>
        </p:nvSpPr>
        <p:spPr bwMode="auto">
          <a:xfrm>
            <a:off x="4302125" y="2533651"/>
            <a:ext cx="366713" cy="288925"/>
          </a:xfrm>
          <a:custGeom>
            <a:avLst/>
            <a:gdLst>
              <a:gd name="T0" fmla="*/ 88 w 98"/>
              <a:gd name="T1" fmla="*/ 42 h 77"/>
              <a:gd name="T2" fmla="*/ 49 w 98"/>
              <a:gd name="T3" fmla="*/ 77 h 77"/>
              <a:gd name="T4" fmla="*/ 10 w 98"/>
              <a:gd name="T5" fmla="*/ 42 h 77"/>
              <a:gd name="T6" fmla="*/ 10 w 98"/>
              <a:gd name="T7" fmla="*/ 8 h 77"/>
              <a:gd name="T8" fmla="*/ 43 w 98"/>
              <a:gd name="T9" fmla="*/ 8 h 77"/>
              <a:gd name="T10" fmla="*/ 49 w 98"/>
              <a:gd name="T11" fmla="*/ 14 h 77"/>
              <a:gd name="T12" fmla="*/ 55 w 98"/>
              <a:gd name="T13" fmla="*/ 8 h 77"/>
              <a:gd name="T14" fmla="*/ 88 w 98"/>
              <a:gd name="T15" fmla="*/ 8 h 77"/>
              <a:gd name="T16" fmla="*/ 88 w 98"/>
              <a:gd name="T17" fmla="*/ 4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77">
                <a:moveTo>
                  <a:pt x="88" y="42"/>
                </a:moveTo>
                <a:cubicBezTo>
                  <a:pt x="49" y="77"/>
                  <a:pt x="49" y="77"/>
                  <a:pt x="49" y="77"/>
                </a:cubicBezTo>
                <a:cubicBezTo>
                  <a:pt x="10" y="42"/>
                  <a:pt x="10" y="42"/>
                  <a:pt x="10" y="42"/>
                </a:cubicBezTo>
                <a:cubicBezTo>
                  <a:pt x="0" y="32"/>
                  <a:pt x="0" y="17"/>
                  <a:pt x="10" y="8"/>
                </a:cubicBezTo>
                <a:cubicBezTo>
                  <a:pt x="19" y="0"/>
                  <a:pt x="34" y="0"/>
                  <a:pt x="43" y="8"/>
                </a:cubicBezTo>
                <a:cubicBezTo>
                  <a:pt x="49" y="14"/>
                  <a:pt x="49" y="14"/>
                  <a:pt x="49" y="14"/>
                </a:cubicBezTo>
                <a:cubicBezTo>
                  <a:pt x="55" y="8"/>
                  <a:pt x="55" y="8"/>
                  <a:pt x="55" y="8"/>
                </a:cubicBezTo>
                <a:cubicBezTo>
                  <a:pt x="64" y="0"/>
                  <a:pt x="79" y="0"/>
                  <a:pt x="88" y="8"/>
                </a:cubicBezTo>
                <a:cubicBezTo>
                  <a:pt x="98" y="17"/>
                  <a:pt x="98" y="32"/>
                  <a:pt x="88" y="4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4" name="Freeform 27">
            <a:extLst>
              <a:ext uri="{FF2B5EF4-FFF2-40B4-BE49-F238E27FC236}">
                <a16:creationId xmlns:a16="http://schemas.microsoft.com/office/drawing/2014/main" id="{873EDFBD-EDFB-4986-9BC1-EB15B3B846D4}"/>
              </a:ext>
            </a:extLst>
          </p:cNvPr>
          <p:cNvSpPr>
            <a:spLocks/>
          </p:cNvSpPr>
          <p:nvPr userDrawn="1"/>
        </p:nvSpPr>
        <p:spPr bwMode="auto">
          <a:xfrm>
            <a:off x="4951413" y="2503488"/>
            <a:ext cx="355600" cy="357188"/>
          </a:xfrm>
          <a:custGeom>
            <a:avLst/>
            <a:gdLst>
              <a:gd name="T0" fmla="*/ 144 w 224"/>
              <a:gd name="T1" fmla="*/ 85 h 225"/>
              <a:gd name="T2" fmla="*/ 224 w 224"/>
              <a:gd name="T3" fmla="*/ 85 h 225"/>
              <a:gd name="T4" fmla="*/ 158 w 224"/>
              <a:gd name="T5" fmla="*/ 137 h 225"/>
              <a:gd name="T6" fmla="*/ 182 w 224"/>
              <a:gd name="T7" fmla="*/ 225 h 225"/>
              <a:gd name="T8" fmla="*/ 113 w 224"/>
              <a:gd name="T9" fmla="*/ 173 h 225"/>
              <a:gd name="T10" fmla="*/ 45 w 224"/>
              <a:gd name="T11" fmla="*/ 225 h 225"/>
              <a:gd name="T12" fmla="*/ 66 w 224"/>
              <a:gd name="T13" fmla="*/ 137 h 225"/>
              <a:gd name="T14" fmla="*/ 0 w 224"/>
              <a:gd name="T15" fmla="*/ 85 h 225"/>
              <a:gd name="T16" fmla="*/ 83 w 224"/>
              <a:gd name="T17" fmla="*/ 85 h 225"/>
              <a:gd name="T18" fmla="*/ 113 w 224"/>
              <a:gd name="T19" fmla="*/ 0 h 225"/>
              <a:gd name="T20" fmla="*/ 144 w 224"/>
              <a:gd name="T21" fmla="*/ 8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25">
                <a:moveTo>
                  <a:pt x="144" y="85"/>
                </a:moveTo>
                <a:lnTo>
                  <a:pt x="224" y="85"/>
                </a:lnTo>
                <a:lnTo>
                  <a:pt x="158" y="137"/>
                </a:lnTo>
                <a:lnTo>
                  <a:pt x="182" y="225"/>
                </a:lnTo>
                <a:lnTo>
                  <a:pt x="113" y="173"/>
                </a:lnTo>
                <a:lnTo>
                  <a:pt x="45" y="225"/>
                </a:lnTo>
                <a:lnTo>
                  <a:pt x="66" y="137"/>
                </a:lnTo>
                <a:lnTo>
                  <a:pt x="0" y="85"/>
                </a:lnTo>
                <a:lnTo>
                  <a:pt x="83" y="85"/>
                </a:lnTo>
                <a:lnTo>
                  <a:pt x="113" y="0"/>
                </a:lnTo>
                <a:lnTo>
                  <a:pt x="144" y="85"/>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5" name="Freeform 28">
            <a:extLst>
              <a:ext uri="{FF2B5EF4-FFF2-40B4-BE49-F238E27FC236}">
                <a16:creationId xmlns:a16="http://schemas.microsoft.com/office/drawing/2014/main" id="{5B66E0BF-2A58-4F71-861D-5B2C0E1024D4}"/>
              </a:ext>
            </a:extLst>
          </p:cNvPr>
          <p:cNvSpPr>
            <a:spLocks noEditPoints="1"/>
          </p:cNvSpPr>
          <p:nvPr userDrawn="1"/>
        </p:nvSpPr>
        <p:spPr bwMode="auto">
          <a:xfrm>
            <a:off x="5592763" y="2509838"/>
            <a:ext cx="368300" cy="347663"/>
          </a:xfrm>
          <a:custGeom>
            <a:avLst/>
            <a:gdLst>
              <a:gd name="T0" fmla="*/ 5 w 98"/>
              <a:gd name="T1" fmla="*/ 38 h 92"/>
              <a:gd name="T2" fmla="*/ 22 w 98"/>
              <a:gd name="T3" fmla="*/ 38 h 92"/>
              <a:gd name="T4" fmla="*/ 22 w 98"/>
              <a:gd name="T5" fmla="*/ 81 h 92"/>
              <a:gd name="T6" fmla="*/ 5 w 98"/>
              <a:gd name="T7" fmla="*/ 81 h 92"/>
              <a:gd name="T8" fmla="*/ 0 w 98"/>
              <a:gd name="T9" fmla="*/ 76 h 92"/>
              <a:gd name="T10" fmla="*/ 0 w 98"/>
              <a:gd name="T11" fmla="*/ 42 h 92"/>
              <a:gd name="T12" fmla="*/ 5 w 98"/>
              <a:gd name="T13" fmla="*/ 38 h 92"/>
              <a:gd name="T14" fmla="*/ 98 w 98"/>
              <a:gd name="T15" fmla="*/ 47 h 92"/>
              <a:gd name="T16" fmla="*/ 98 w 98"/>
              <a:gd name="T17" fmla="*/ 73 h 92"/>
              <a:gd name="T18" fmla="*/ 74 w 98"/>
              <a:gd name="T19" fmla="*/ 92 h 92"/>
              <a:gd name="T20" fmla="*/ 51 w 98"/>
              <a:gd name="T21" fmla="*/ 92 h 92"/>
              <a:gd name="T22" fmla="*/ 27 w 98"/>
              <a:gd name="T23" fmla="*/ 81 h 92"/>
              <a:gd name="T24" fmla="*/ 27 w 98"/>
              <a:gd name="T25" fmla="*/ 38 h 92"/>
              <a:gd name="T26" fmla="*/ 29 w 98"/>
              <a:gd name="T27" fmla="*/ 38 h 92"/>
              <a:gd name="T28" fmla="*/ 52 w 98"/>
              <a:gd name="T29" fmla="*/ 16 h 92"/>
              <a:gd name="T30" fmla="*/ 58 w 98"/>
              <a:gd name="T31" fmla="*/ 0 h 92"/>
              <a:gd name="T32" fmla="*/ 66 w 98"/>
              <a:gd name="T33" fmla="*/ 15 h 92"/>
              <a:gd name="T34" fmla="*/ 65 w 98"/>
              <a:gd name="T35" fmla="*/ 32 h 92"/>
              <a:gd name="T36" fmla="*/ 85 w 98"/>
              <a:gd name="T37" fmla="*/ 31 h 92"/>
              <a:gd name="T38" fmla="*/ 98 w 98"/>
              <a:gd name="T39" fmla="*/ 47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8" h="92">
                <a:moveTo>
                  <a:pt x="5" y="38"/>
                </a:moveTo>
                <a:cubicBezTo>
                  <a:pt x="22" y="38"/>
                  <a:pt x="22" y="38"/>
                  <a:pt x="22" y="38"/>
                </a:cubicBezTo>
                <a:cubicBezTo>
                  <a:pt x="22" y="81"/>
                  <a:pt x="22" y="81"/>
                  <a:pt x="22" y="81"/>
                </a:cubicBezTo>
                <a:cubicBezTo>
                  <a:pt x="16" y="81"/>
                  <a:pt x="5" y="81"/>
                  <a:pt x="5" y="81"/>
                </a:cubicBezTo>
                <a:cubicBezTo>
                  <a:pt x="2" y="81"/>
                  <a:pt x="0" y="79"/>
                  <a:pt x="0" y="76"/>
                </a:cubicBezTo>
                <a:cubicBezTo>
                  <a:pt x="0" y="42"/>
                  <a:pt x="0" y="42"/>
                  <a:pt x="0" y="42"/>
                </a:cubicBezTo>
                <a:cubicBezTo>
                  <a:pt x="0" y="40"/>
                  <a:pt x="1" y="38"/>
                  <a:pt x="5" y="38"/>
                </a:cubicBezTo>
                <a:close/>
                <a:moveTo>
                  <a:pt x="98" y="47"/>
                </a:moveTo>
                <a:cubicBezTo>
                  <a:pt x="98" y="73"/>
                  <a:pt x="98" y="73"/>
                  <a:pt x="98" y="73"/>
                </a:cubicBezTo>
                <a:cubicBezTo>
                  <a:pt x="98" y="81"/>
                  <a:pt x="85" y="92"/>
                  <a:pt x="74" y="92"/>
                </a:cubicBezTo>
                <a:cubicBezTo>
                  <a:pt x="74" y="92"/>
                  <a:pt x="58" y="92"/>
                  <a:pt x="51" y="92"/>
                </a:cubicBezTo>
                <a:cubicBezTo>
                  <a:pt x="40" y="92"/>
                  <a:pt x="40" y="81"/>
                  <a:pt x="27" y="81"/>
                </a:cubicBezTo>
                <a:cubicBezTo>
                  <a:pt x="27" y="38"/>
                  <a:pt x="27" y="38"/>
                  <a:pt x="27" y="38"/>
                </a:cubicBezTo>
                <a:cubicBezTo>
                  <a:pt x="29" y="38"/>
                  <a:pt x="29" y="38"/>
                  <a:pt x="29" y="38"/>
                </a:cubicBezTo>
                <a:cubicBezTo>
                  <a:pt x="38" y="38"/>
                  <a:pt x="50" y="23"/>
                  <a:pt x="52" y="16"/>
                </a:cubicBezTo>
                <a:cubicBezTo>
                  <a:pt x="54" y="8"/>
                  <a:pt x="52" y="0"/>
                  <a:pt x="58" y="0"/>
                </a:cubicBezTo>
                <a:cubicBezTo>
                  <a:pt x="64" y="0"/>
                  <a:pt x="66" y="4"/>
                  <a:pt x="66" y="15"/>
                </a:cubicBezTo>
                <a:cubicBezTo>
                  <a:pt x="65" y="32"/>
                  <a:pt x="65" y="32"/>
                  <a:pt x="65" y="32"/>
                </a:cubicBezTo>
                <a:cubicBezTo>
                  <a:pt x="65" y="32"/>
                  <a:pt x="79" y="31"/>
                  <a:pt x="85" y="31"/>
                </a:cubicBezTo>
                <a:cubicBezTo>
                  <a:pt x="93" y="31"/>
                  <a:pt x="98" y="37"/>
                  <a:pt x="98" y="47"/>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6" name="Freeform 29">
            <a:extLst>
              <a:ext uri="{FF2B5EF4-FFF2-40B4-BE49-F238E27FC236}">
                <a16:creationId xmlns:a16="http://schemas.microsoft.com/office/drawing/2014/main" id="{AD3C6857-E92A-4F88-9F17-03D671197443}"/>
              </a:ext>
            </a:extLst>
          </p:cNvPr>
          <p:cNvSpPr>
            <a:spLocks noEditPoints="1"/>
          </p:cNvSpPr>
          <p:nvPr userDrawn="1"/>
        </p:nvSpPr>
        <p:spPr bwMode="auto">
          <a:xfrm>
            <a:off x="6219825" y="2498726"/>
            <a:ext cx="404813" cy="365125"/>
          </a:xfrm>
          <a:custGeom>
            <a:avLst/>
            <a:gdLst>
              <a:gd name="T0" fmla="*/ 69 w 108"/>
              <a:gd name="T1" fmla="*/ 60 h 97"/>
              <a:gd name="T2" fmla="*/ 70 w 108"/>
              <a:gd name="T3" fmla="*/ 60 h 97"/>
              <a:gd name="T4" fmla="*/ 70 w 108"/>
              <a:gd name="T5" fmla="*/ 70 h 97"/>
              <a:gd name="T6" fmla="*/ 59 w 108"/>
              <a:gd name="T7" fmla="*/ 81 h 97"/>
              <a:gd name="T8" fmla="*/ 32 w 108"/>
              <a:gd name="T9" fmla="*/ 81 h 97"/>
              <a:gd name="T10" fmla="*/ 16 w 108"/>
              <a:gd name="T11" fmla="*/ 97 h 97"/>
              <a:gd name="T12" fmla="*/ 16 w 108"/>
              <a:gd name="T13" fmla="*/ 81 h 97"/>
              <a:gd name="T14" fmla="*/ 11 w 108"/>
              <a:gd name="T15" fmla="*/ 81 h 97"/>
              <a:gd name="T16" fmla="*/ 0 w 108"/>
              <a:gd name="T17" fmla="*/ 70 h 97"/>
              <a:gd name="T18" fmla="*/ 0 w 108"/>
              <a:gd name="T19" fmla="*/ 38 h 97"/>
              <a:gd name="T20" fmla="*/ 11 w 108"/>
              <a:gd name="T21" fmla="*/ 27 h 97"/>
              <a:gd name="T22" fmla="*/ 31 w 108"/>
              <a:gd name="T23" fmla="*/ 27 h 97"/>
              <a:gd name="T24" fmla="*/ 31 w 108"/>
              <a:gd name="T25" fmla="*/ 60 h 97"/>
              <a:gd name="T26" fmla="*/ 69 w 108"/>
              <a:gd name="T27" fmla="*/ 60 h 97"/>
              <a:gd name="T28" fmla="*/ 108 w 108"/>
              <a:gd name="T29" fmla="*/ 11 h 97"/>
              <a:gd name="T30" fmla="*/ 108 w 108"/>
              <a:gd name="T31" fmla="*/ 43 h 97"/>
              <a:gd name="T32" fmla="*/ 97 w 108"/>
              <a:gd name="T33" fmla="*/ 54 h 97"/>
              <a:gd name="T34" fmla="*/ 92 w 108"/>
              <a:gd name="T35" fmla="*/ 54 h 97"/>
              <a:gd name="T36" fmla="*/ 92 w 108"/>
              <a:gd name="T37" fmla="*/ 70 h 97"/>
              <a:gd name="T38" fmla="*/ 76 w 108"/>
              <a:gd name="T39" fmla="*/ 54 h 97"/>
              <a:gd name="T40" fmla="*/ 38 w 108"/>
              <a:gd name="T41" fmla="*/ 54 h 97"/>
              <a:gd name="T42" fmla="*/ 38 w 108"/>
              <a:gd name="T43" fmla="*/ 11 h 97"/>
              <a:gd name="T44" fmla="*/ 49 w 108"/>
              <a:gd name="T45" fmla="*/ 0 h 97"/>
              <a:gd name="T46" fmla="*/ 97 w 108"/>
              <a:gd name="T47" fmla="*/ 0 h 97"/>
              <a:gd name="T48" fmla="*/ 108 w 108"/>
              <a:gd name="T49" fmla="*/ 1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8" h="97">
                <a:moveTo>
                  <a:pt x="69" y="60"/>
                </a:moveTo>
                <a:cubicBezTo>
                  <a:pt x="70" y="60"/>
                  <a:pt x="70" y="60"/>
                  <a:pt x="70" y="60"/>
                </a:cubicBezTo>
                <a:cubicBezTo>
                  <a:pt x="70" y="70"/>
                  <a:pt x="70" y="70"/>
                  <a:pt x="70" y="70"/>
                </a:cubicBezTo>
                <a:cubicBezTo>
                  <a:pt x="70" y="76"/>
                  <a:pt x="66" y="81"/>
                  <a:pt x="59" y="81"/>
                </a:cubicBezTo>
                <a:cubicBezTo>
                  <a:pt x="32" y="81"/>
                  <a:pt x="32" y="81"/>
                  <a:pt x="32" y="81"/>
                </a:cubicBezTo>
                <a:cubicBezTo>
                  <a:pt x="16" y="97"/>
                  <a:pt x="16" y="97"/>
                  <a:pt x="16" y="97"/>
                </a:cubicBezTo>
                <a:cubicBezTo>
                  <a:pt x="16" y="81"/>
                  <a:pt x="16" y="81"/>
                  <a:pt x="16" y="81"/>
                </a:cubicBezTo>
                <a:cubicBezTo>
                  <a:pt x="11" y="81"/>
                  <a:pt x="11" y="81"/>
                  <a:pt x="11" y="81"/>
                </a:cubicBezTo>
                <a:cubicBezTo>
                  <a:pt x="5" y="81"/>
                  <a:pt x="0" y="76"/>
                  <a:pt x="0" y="70"/>
                </a:cubicBezTo>
                <a:cubicBezTo>
                  <a:pt x="0" y="38"/>
                  <a:pt x="0" y="38"/>
                  <a:pt x="0" y="38"/>
                </a:cubicBezTo>
                <a:cubicBezTo>
                  <a:pt x="0" y="32"/>
                  <a:pt x="5" y="27"/>
                  <a:pt x="11" y="27"/>
                </a:cubicBezTo>
                <a:cubicBezTo>
                  <a:pt x="31" y="27"/>
                  <a:pt x="31" y="27"/>
                  <a:pt x="31" y="27"/>
                </a:cubicBezTo>
                <a:cubicBezTo>
                  <a:pt x="31" y="60"/>
                  <a:pt x="31" y="60"/>
                  <a:pt x="31" y="60"/>
                </a:cubicBezTo>
                <a:lnTo>
                  <a:pt x="69" y="60"/>
                </a:lnTo>
                <a:close/>
                <a:moveTo>
                  <a:pt x="108" y="11"/>
                </a:moveTo>
                <a:cubicBezTo>
                  <a:pt x="108" y="43"/>
                  <a:pt x="108" y="43"/>
                  <a:pt x="108" y="43"/>
                </a:cubicBezTo>
                <a:cubicBezTo>
                  <a:pt x="108" y="49"/>
                  <a:pt x="103" y="54"/>
                  <a:pt x="97" y="54"/>
                </a:cubicBezTo>
                <a:cubicBezTo>
                  <a:pt x="92" y="54"/>
                  <a:pt x="92" y="54"/>
                  <a:pt x="92" y="54"/>
                </a:cubicBezTo>
                <a:cubicBezTo>
                  <a:pt x="92" y="70"/>
                  <a:pt x="92" y="70"/>
                  <a:pt x="92" y="70"/>
                </a:cubicBezTo>
                <a:cubicBezTo>
                  <a:pt x="76" y="54"/>
                  <a:pt x="76" y="54"/>
                  <a:pt x="76" y="54"/>
                </a:cubicBezTo>
                <a:cubicBezTo>
                  <a:pt x="38" y="54"/>
                  <a:pt x="38" y="54"/>
                  <a:pt x="38" y="54"/>
                </a:cubicBezTo>
                <a:cubicBezTo>
                  <a:pt x="38" y="11"/>
                  <a:pt x="38" y="11"/>
                  <a:pt x="38" y="11"/>
                </a:cubicBezTo>
                <a:cubicBezTo>
                  <a:pt x="38" y="5"/>
                  <a:pt x="43" y="0"/>
                  <a:pt x="49" y="0"/>
                </a:cubicBezTo>
                <a:cubicBezTo>
                  <a:pt x="97" y="0"/>
                  <a:pt x="97" y="0"/>
                  <a:pt x="97" y="0"/>
                </a:cubicBezTo>
                <a:cubicBezTo>
                  <a:pt x="103" y="0"/>
                  <a:pt x="108" y="5"/>
                  <a:pt x="108" y="11"/>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7" name="Freeform 30">
            <a:extLst>
              <a:ext uri="{FF2B5EF4-FFF2-40B4-BE49-F238E27FC236}">
                <a16:creationId xmlns:a16="http://schemas.microsoft.com/office/drawing/2014/main" id="{1FA1AE15-707C-441E-81F6-CA6FD28F1802}"/>
              </a:ext>
            </a:extLst>
          </p:cNvPr>
          <p:cNvSpPr>
            <a:spLocks/>
          </p:cNvSpPr>
          <p:nvPr userDrawn="1"/>
        </p:nvSpPr>
        <p:spPr bwMode="auto">
          <a:xfrm>
            <a:off x="6907213" y="2540001"/>
            <a:ext cx="322263" cy="282575"/>
          </a:xfrm>
          <a:custGeom>
            <a:avLst/>
            <a:gdLst>
              <a:gd name="T0" fmla="*/ 86 w 86"/>
              <a:gd name="T1" fmla="*/ 11 h 75"/>
              <a:gd name="T2" fmla="*/ 86 w 86"/>
              <a:gd name="T3" fmla="*/ 48 h 75"/>
              <a:gd name="T4" fmla="*/ 75 w 86"/>
              <a:gd name="T5" fmla="*/ 59 h 75"/>
              <a:gd name="T6" fmla="*/ 54 w 86"/>
              <a:gd name="T7" fmla="*/ 59 h 75"/>
              <a:gd name="T8" fmla="*/ 54 w 86"/>
              <a:gd name="T9" fmla="*/ 75 h 75"/>
              <a:gd name="T10" fmla="*/ 32 w 86"/>
              <a:gd name="T11" fmla="*/ 59 h 75"/>
              <a:gd name="T12" fmla="*/ 10 w 86"/>
              <a:gd name="T13" fmla="*/ 59 h 75"/>
              <a:gd name="T14" fmla="*/ 0 w 86"/>
              <a:gd name="T15" fmla="*/ 48 h 75"/>
              <a:gd name="T16" fmla="*/ 0 w 86"/>
              <a:gd name="T17" fmla="*/ 11 h 75"/>
              <a:gd name="T18" fmla="*/ 10 w 86"/>
              <a:gd name="T19" fmla="*/ 0 h 75"/>
              <a:gd name="T20" fmla="*/ 75 w 86"/>
              <a:gd name="T21" fmla="*/ 0 h 75"/>
              <a:gd name="T22" fmla="*/ 86 w 86"/>
              <a:gd name="T23"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6" h="75">
                <a:moveTo>
                  <a:pt x="86" y="11"/>
                </a:moveTo>
                <a:cubicBezTo>
                  <a:pt x="86" y="48"/>
                  <a:pt x="86" y="48"/>
                  <a:pt x="86" y="48"/>
                </a:cubicBezTo>
                <a:cubicBezTo>
                  <a:pt x="86" y="54"/>
                  <a:pt x="81" y="59"/>
                  <a:pt x="75" y="59"/>
                </a:cubicBezTo>
                <a:cubicBezTo>
                  <a:pt x="54" y="59"/>
                  <a:pt x="54" y="59"/>
                  <a:pt x="54" y="59"/>
                </a:cubicBezTo>
                <a:cubicBezTo>
                  <a:pt x="54" y="75"/>
                  <a:pt x="54" y="75"/>
                  <a:pt x="54" y="75"/>
                </a:cubicBezTo>
                <a:cubicBezTo>
                  <a:pt x="32" y="59"/>
                  <a:pt x="32" y="59"/>
                  <a:pt x="32" y="59"/>
                </a:cubicBezTo>
                <a:cubicBezTo>
                  <a:pt x="10" y="59"/>
                  <a:pt x="10" y="59"/>
                  <a:pt x="10" y="59"/>
                </a:cubicBezTo>
                <a:cubicBezTo>
                  <a:pt x="4" y="59"/>
                  <a:pt x="0" y="54"/>
                  <a:pt x="0" y="48"/>
                </a:cubicBezTo>
                <a:cubicBezTo>
                  <a:pt x="0" y="11"/>
                  <a:pt x="0" y="11"/>
                  <a:pt x="0" y="11"/>
                </a:cubicBezTo>
                <a:cubicBezTo>
                  <a:pt x="0" y="5"/>
                  <a:pt x="4" y="0"/>
                  <a:pt x="10" y="0"/>
                </a:cubicBezTo>
                <a:cubicBezTo>
                  <a:pt x="75" y="0"/>
                  <a:pt x="75" y="0"/>
                  <a:pt x="75" y="0"/>
                </a:cubicBezTo>
                <a:cubicBezTo>
                  <a:pt x="81" y="0"/>
                  <a:pt x="86" y="5"/>
                  <a:pt x="86" y="11"/>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8" name="Freeform 31">
            <a:extLst>
              <a:ext uri="{FF2B5EF4-FFF2-40B4-BE49-F238E27FC236}">
                <a16:creationId xmlns:a16="http://schemas.microsoft.com/office/drawing/2014/main" id="{17DE6398-0E30-417F-9DBF-B67913BF6934}"/>
              </a:ext>
            </a:extLst>
          </p:cNvPr>
          <p:cNvSpPr>
            <a:spLocks/>
          </p:cNvSpPr>
          <p:nvPr userDrawn="1"/>
        </p:nvSpPr>
        <p:spPr bwMode="auto">
          <a:xfrm>
            <a:off x="7526338" y="2517776"/>
            <a:ext cx="371475" cy="327025"/>
          </a:xfrm>
          <a:custGeom>
            <a:avLst/>
            <a:gdLst>
              <a:gd name="T0" fmla="*/ 95 w 99"/>
              <a:gd name="T1" fmla="*/ 49 h 87"/>
              <a:gd name="T2" fmla="*/ 86 w 99"/>
              <a:gd name="T3" fmla="*/ 49 h 87"/>
              <a:gd name="T4" fmla="*/ 86 w 99"/>
              <a:gd name="T5" fmla="*/ 83 h 87"/>
              <a:gd name="T6" fmla="*/ 83 w 99"/>
              <a:gd name="T7" fmla="*/ 87 h 87"/>
              <a:gd name="T8" fmla="*/ 61 w 99"/>
              <a:gd name="T9" fmla="*/ 87 h 87"/>
              <a:gd name="T10" fmla="*/ 61 w 99"/>
              <a:gd name="T11" fmla="*/ 54 h 87"/>
              <a:gd name="T12" fmla="*/ 39 w 99"/>
              <a:gd name="T13" fmla="*/ 54 h 87"/>
              <a:gd name="T14" fmla="*/ 39 w 99"/>
              <a:gd name="T15" fmla="*/ 87 h 87"/>
              <a:gd name="T16" fmla="*/ 18 w 99"/>
              <a:gd name="T17" fmla="*/ 87 h 87"/>
              <a:gd name="T18" fmla="*/ 13 w 99"/>
              <a:gd name="T19" fmla="*/ 83 h 87"/>
              <a:gd name="T20" fmla="*/ 13 w 99"/>
              <a:gd name="T21" fmla="*/ 49 h 87"/>
              <a:gd name="T22" fmla="*/ 4 w 99"/>
              <a:gd name="T23" fmla="*/ 49 h 87"/>
              <a:gd name="T24" fmla="*/ 2 w 99"/>
              <a:gd name="T25" fmla="*/ 45 h 87"/>
              <a:gd name="T26" fmla="*/ 46 w 99"/>
              <a:gd name="T27" fmla="*/ 2 h 87"/>
              <a:gd name="T28" fmla="*/ 54 w 99"/>
              <a:gd name="T29" fmla="*/ 2 h 87"/>
              <a:gd name="T30" fmla="*/ 97 w 99"/>
              <a:gd name="T31" fmla="*/ 45 h 87"/>
              <a:gd name="T32" fmla="*/ 95 w 99"/>
              <a:gd name="T33" fmla="*/ 49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87">
                <a:moveTo>
                  <a:pt x="95" y="49"/>
                </a:moveTo>
                <a:cubicBezTo>
                  <a:pt x="86" y="49"/>
                  <a:pt x="86" y="49"/>
                  <a:pt x="86" y="49"/>
                </a:cubicBezTo>
                <a:cubicBezTo>
                  <a:pt x="86" y="83"/>
                  <a:pt x="86" y="83"/>
                  <a:pt x="86" y="83"/>
                </a:cubicBezTo>
                <a:cubicBezTo>
                  <a:pt x="86" y="85"/>
                  <a:pt x="86" y="87"/>
                  <a:pt x="83" y="87"/>
                </a:cubicBezTo>
                <a:cubicBezTo>
                  <a:pt x="61" y="87"/>
                  <a:pt x="61" y="87"/>
                  <a:pt x="61" y="87"/>
                </a:cubicBezTo>
                <a:cubicBezTo>
                  <a:pt x="61" y="54"/>
                  <a:pt x="61" y="54"/>
                  <a:pt x="61" y="54"/>
                </a:cubicBezTo>
                <a:cubicBezTo>
                  <a:pt x="39" y="54"/>
                  <a:pt x="39" y="54"/>
                  <a:pt x="39" y="54"/>
                </a:cubicBezTo>
                <a:cubicBezTo>
                  <a:pt x="39" y="87"/>
                  <a:pt x="39" y="87"/>
                  <a:pt x="39" y="87"/>
                </a:cubicBezTo>
                <a:cubicBezTo>
                  <a:pt x="18" y="87"/>
                  <a:pt x="18" y="87"/>
                  <a:pt x="18" y="87"/>
                </a:cubicBezTo>
                <a:cubicBezTo>
                  <a:pt x="13" y="87"/>
                  <a:pt x="13" y="85"/>
                  <a:pt x="13" y="83"/>
                </a:cubicBezTo>
                <a:cubicBezTo>
                  <a:pt x="13" y="49"/>
                  <a:pt x="13" y="49"/>
                  <a:pt x="13" y="49"/>
                </a:cubicBezTo>
                <a:cubicBezTo>
                  <a:pt x="4" y="49"/>
                  <a:pt x="4" y="49"/>
                  <a:pt x="4" y="49"/>
                </a:cubicBezTo>
                <a:cubicBezTo>
                  <a:pt x="1" y="49"/>
                  <a:pt x="0" y="47"/>
                  <a:pt x="2" y="45"/>
                </a:cubicBezTo>
                <a:cubicBezTo>
                  <a:pt x="46" y="2"/>
                  <a:pt x="46" y="2"/>
                  <a:pt x="46" y="2"/>
                </a:cubicBezTo>
                <a:cubicBezTo>
                  <a:pt x="48" y="0"/>
                  <a:pt x="52" y="0"/>
                  <a:pt x="54" y="2"/>
                </a:cubicBezTo>
                <a:cubicBezTo>
                  <a:pt x="97" y="45"/>
                  <a:pt x="97" y="45"/>
                  <a:pt x="97" y="45"/>
                </a:cubicBezTo>
                <a:cubicBezTo>
                  <a:pt x="99" y="47"/>
                  <a:pt x="99" y="49"/>
                  <a:pt x="95" y="49"/>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9" name="Freeform 32">
            <a:extLst>
              <a:ext uri="{FF2B5EF4-FFF2-40B4-BE49-F238E27FC236}">
                <a16:creationId xmlns:a16="http://schemas.microsoft.com/office/drawing/2014/main" id="{2CC0D03F-E156-4721-B99C-E7EF051D29D5}"/>
              </a:ext>
            </a:extLst>
          </p:cNvPr>
          <p:cNvSpPr>
            <a:spLocks noEditPoints="1"/>
          </p:cNvSpPr>
          <p:nvPr userDrawn="1"/>
        </p:nvSpPr>
        <p:spPr bwMode="auto">
          <a:xfrm>
            <a:off x="8161338" y="2509838"/>
            <a:ext cx="396875" cy="347663"/>
          </a:xfrm>
          <a:custGeom>
            <a:avLst/>
            <a:gdLst>
              <a:gd name="T0" fmla="*/ 106 w 106"/>
              <a:gd name="T1" fmla="*/ 39 h 92"/>
              <a:gd name="T2" fmla="*/ 106 w 106"/>
              <a:gd name="T3" fmla="*/ 58 h 92"/>
              <a:gd name="T4" fmla="*/ 100 w 106"/>
              <a:gd name="T5" fmla="*/ 65 h 92"/>
              <a:gd name="T6" fmla="*/ 89 w 106"/>
              <a:gd name="T7" fmla="*/ 65 h 92"/>
              <a:gd name="T8" fmla="*/ 94 w 106"/>
              <a:gd name="T9" fmla="*/ 92 h 92"/>
              <a:gd name="T10" fmla="*/ 12 w 106"/>
              <a:gd name="T11" fmla="*/ 92 h 92"/>
              <a:gd name="T12" fmla="*/ 16 w 106"/>
              <a:gd name="T13" fmla="*/ 65 h 92"/>
              <a:gd name="T14" fmla="*/ 6 w 106"/>
              <a:gd name="T15" fmla="*/ 65 h 92"/>
              <a:gd name="T16" fmla="*/ 0 w 106"/>
              <a:gd name="T17" fmla="*/ 58 h 92"/>
              <a:gd name="T18" fmla="*/ 0 w 106"/>
              <a:gd name="T19" fmla="*/ 39 h 92"/>
              <a:gd name="T20" fmla="*/ 6 w 106"/>
              <a:gd name="T21" fmla="*/ 33 h 92"/>
              <a:gd name="T22" fmla="*/ 100 w 106"/>
              <a:gd name="T23" fmla="*/ 33 h 92"/>
              <a:gd name="T24" fmla="*/ 106 w 106"/>
              <a:gd name="T25" fmla="*/ 39 h 92"/>
              <a:gd name="T26" fmla="*/ 6 w 106"/>
              <a:gd name="T27" fmla="*/ 23 h 92"/>
              <a:gd name="T28" fmla="*/ 27 w 106"/>
              <a:gd name="T29" fmla="*/ 16 h 92"/>
              <a:gd name="T30" fmla="*/ 32 w 106"/>
              <a:gd name="T31" fmla="*/ 16 h 92"/>
              <a:gd name="T32" fmla="*/ 32 w 106"/>
              <a:gd name="T33" fmla="*/ 0 h 92"/>
              <a:gd name="T34" fmla="*/ 73 w 106"/>
              <a:gd name="T35" fmla="*/ 0 h 92"/>
              <a:gd name="T36" fmla="*/ 73 w 106"/>
              <a:gd name="T37" fmla="*/ 16 h 92"/>
              <a:gd name="T38" fmla="*/ 78 w 106"/>
              <a:gd name="T39" fmla="*/ 16 h 92"/>
              <a:gd name="T40" fmla="*/ 100 w 106"/>
              <a:gd name="T41" fmla="*/ 23 h 92"/>
              <a:gd name="T42" fmla="*/ 98 w 106"/>
              <a:gd name="T43" fmla="*/ 27 h 92"/>
              <a:gd name="T44" fmla="*/ 7 w 106"/>
              <a:gd name="T45" fmla="*/ 27 h 92"/>
              <a:gd name="T46" fmla="*/ 6 w 106"/>
              <a:gd name="T47" fmla="*/ 23 h 92"/>
              <a:gd name="T48" fmla="*/ 83 w 106"/>
              <a:gd name="T49" fmla="*/ 81 h 92"/>
              <a:gd name="T50" fmla="*/ 75 w 106"/>
              <a:gd name="T51" fmla="*/ 46 h 92"/>
              <a:gd name="T52" fmla="*/ 30 w 106"/>
              <a:gd name="T53" fmla="*/ 46 h 92"/>
              <a:gd name="T54" fmla="*/ 22 w 106"/>
              <a:gd name="T55" fmla="*/ 81 h 92"/>
              <a:gd name="T56" fmla="*/ 83 w 106"/>
              <a:gd name="T57" fmla="*/ 8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6" h="92">
                <a:moveTo>
                  <a:pt x="106" y="39"/>
                </a:moveTo>
                <a:cubicBezTo>
                  <a:pt x="106" y="58"/>
                  <a:pt x="106" y="58"/>
                  <a:pt x="106" y="58"/>
                </a:cubicBezTo>
                <a:cubicBezTo>
                  <a:pt x="106" y="61"/>
                  <a:pt x="103" y="65"/>
                  <a:pt x="100" y="65"/>
                </a:cubicBezTo>
                <a:cubicBezTo>
                  <a:pt x="89" y="65"/>
                  <a:pt x="89" y="65"/>
                  <a:pt x="89" y="65"/>
                </a:cubicBezTo>
                <a:cubicBezTo>
                  <a:pt x="94" y="92"/>
                  <a:pt x="94" y="92"/>
                  <a:pt x="94" y="92"/>
                </a:cubicBezTo>
                <a:cubicBezTo>
                  <a:pt x="12" y="92"/>
                  <a:pt x="12" y="92"/>
                  <a:pt x="12" y="92"/>
                </a:cubicBezTo>
                <a:cubicBezTo>
                  <a:pt x="16" y="65"/>
                  <a:pt x="16" y="65"/>
                  <a:pt x="16" y="65"/>
                </a:cubicBezTo>
                <a:cubicBezTo>
                  <a:pt x="6" y="65"/>
                  <a:pt x="6" y="65"/>
                  <a:pt x="6" y="65"/>
                </a:cubicBezTo>
                <a:cubicBezTo>
                  <a:pt x="3" y="65"/>
                  <a:pt x="0" y="61"/>
                  <a:pt x="0" y="58"/>
                </a:cubicBezTo>
                <a:cubicBezTo>
                  <a:pt x="0" y="39"/>
                  <a:pt x="0" y="39"/>
                  <a:pt x="0" y="39"/>
                </a:cubicBezTo>
                <a:cubicBezTo>
                  <a:pt x="0" y="36"/>
                  <a:pt x="3" y="33"/>
                  <a:pt x="6" y="33"/>
                </a:cubicBezTo>
                <a:cubicBezTo>
                  <a:pt x="100" y="33"/>
                  <a:pt x="100" y="33"/>
                  <a:pt x="100" y="33"/>
                </a:cubicBezTo>
                <a:cubicBezTo>
                  <a:pt x="103" y="33"/>
                  <a:pt x="106" y="36"/>
                  <a:pt x="106" y="39"/>
                </a:cubicBezTo>
                <a:close/>
                <a:moveTo>
                  <a:pt x="6" y="23"/>
                </a:moveTo>
                <a:cubicBezTo>
                  <a:pt x="7" y="22"/>
                  <a:pt x="24" y="16"/>
                  <a:pt x="27" y="16"/>
                </a:cubicBezTo>
                <a:cubicBezTo>
                  <a:pt x="32" y="16"/>
                  <a:pt x="32" y="16"/>
                  <a:pt x="32" y="16"/>
                </a:cubicBezTo>
                <a:cubicBezTo>
                  <a:pt x="32" y="0"/>
                  <a:pt x="32" y="0"/>
                  <a:pt x="32" y="0"/>
                </a:cubicBezTo>
                <a:cubicBezTo>
                  <a:pt x="73" y="0"/>
                  <a:pt x="73" y="0"/>
                  <a:pt x="73" y="0"/>
                </a:cubicBezTo>
                <a:cubicBezTo>
                  <a:pt x="73" y="16"/>
                  <a:pt x="73" y="16"/>
                  <a:pt x="73" y="16"/>
                </a:cubicBezTo>
                <a:cubicBezTo>
                  <a:pt x="78" y="16"/>
                  <a:pt x="78" y="16"/>
                  <a:pt x="78" y="16"/>
                </a:cubicBezTo>
                <a:cubicBezTo>
                  <a:pt x="81" y="16"/>
                  <a:pt x="98" y="22"/>
                  <a:pt x="100" y="23"/>
                </a:cubicBezTo>
                <a:cubicBezTo>
                  <a:pt x="101" y="23"/>
                  <a:pt x="102" y="27"/>
                  <a:pt x="98" y="27"/>
                </a:cubicBezTo>
                <a:cubicBezTo>
                  <a:pt x="7" y="27"/>
                  <a:pt x="7" y="27"/>
                  <a:pt x="7" y="27"/>
                </a:cubicBezTo>
                <a:cubicBezTo>
                  <a:pt x="4" y="27"/>
                  <a:pt x="4" y="23"/>
                  <a:pt x="6" y="23"/>
                </a:cubicBezTo>
                <a:close/>
                <a:moveTo>
                  <a:pt x="83" y="81"/>
                </a:moveTo>
                <a:cubicBezTo>
                  <a:pt x="75" y="46"/>
                  <a:pt x="75" y="46"/>
                  <a:pt x="75" y="46"/>
                </a:cubicBezTo>
                <a:cubicBezTo>
                  <a:pt x="30" y="46"/>
                  <a:pt x="30" y="46"/>
                  <a:pt x="30" y="46"/>
                </a:cubicBezTo>
                <a:cubicBezTo>
                  <a:pt x="22" y="81"/>
                  <a:pt x="22" y="81"/>
                  <a:pt x="22" y="81"/>
                </a:cubicBezTo>
                <a:lnTo>
                  <a:pt x="83" y="81"/>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0" name="Freeform 33">
            <a:extLst>
              <a:ext uri="{FF2B5EF4-FFF2-40B4-BE49-F238E27FC236}">
                <a16:creationId xmlns:a16="http://schemas.microsoft.com/office/drawing/2014/main" id="{8F4EB1F4-1AD4-40BA-B27F-D9E2A7960071}"/>
              </a:ext>
            </a:extLst>
          </p:cNvPr>
          <p:cNvSpPr>
            <a:spLocks noEditPoints="1"/>
          </p:cNvSpPr>
          <p:nvPr userDrawn="1"/>
        </p:nvSpPr>
        <p:spPr bwMode="auto">
          <a:xfrm>
            <a:off x="8828088" y="2495551"/>
            <a:ext cx="349250" cy="379413"/>
          </a:xfrm>
          <a:custGeom>
            <a:avLst/>
            <a:gdLst>
              <a:gd name="T0" fmla="*/ 90 w 93"/>
              <a:gd name="T1" fmla="*/ 58 h 101"/>
              <a:gd name="T2" fmla="*/ 54 w 93"/>
              <a:gd name="T3" fmla="*/ 92 h 101"/>
              <a:gd name="T4" fmla="*/ 5 w 93"/>
              <a:gd name="T5" fmla="*/ 89 h 101"/>
              <a:gd name="T6" fmla="*/ 9 w 93"/>
              <a:gd name="T7" fmla="*/ 65 h 101"/>
              <a:gd name="T8" fmla="*/ 16 w 93"/>
              <a:gd name="T9" fmla="*/ 12 h 101"/>
              <a:gd name="T10" fmla="*/ 22 w 93"/>
              <a:gd name="T11" fmla="*/ 2 h 101"/>
              <a:gd name="T12" fmla="*/ 33 w 93"/>
              <a:gd name="T13" fmla="*/ 6 h 101"/>
              <a:gd name="T14" fmla="*/ 72 w 93"/>
              <a:gd name="T15" fmla="*/ 42 h 101"/>
              <a:gd name="T16" fmla="*/ 90 w 93"/>
              <a:gd name="T17" fmla="*/ 58 h 101"/>
              <a:gd name="T18" fmla="*/ 82 w 93"/>
              <a:gd name="T19" fmla="*/ 61 h 101"/>
              <a:gd name="T20" fmla="*/ 44 w 93"/>
              <a:gd name="T21" fmla="*/ 62 h 101"/>
              <a:gd name="T22" fmla="*/ 13 w 93"/>
              <a:gd name="T23" fmla="*/ 86 h 101"/>
              <a:gd name="T24" fmla="*/ 52 w 93"/>
              <a:gd name="T25" fmla="*/ 85 h 101"/>
              <a:gd name="T26" fmla="*/ 82 w 93"/>
              <a:gd name="T27" fmla="*/ 61 h 101"/>
              <a:gd name="T28" fmla="*/ 49 w 93"/>
              <a:gd name="T29" fmla="*/ 65 h 101"/>
              <a:gd name="T30" fmla="*/ 49 w 93"/>
              <a:gd name="T31" fmla="*/ 65 h 101"/>
              <a:gd name="T32" fmla="*/ 38 w 93"/>
              <a:gd name="T33" fmla="*/ 81 h 101"/>
              <a:gd name="T34" fmla="*/ 21 w 93"/>
              <a:gd name="T35" fmla="*/ 79 h 101"/>
              <a:gd name="T36" fmla="*/ 45 w 93"/>
              <a:gd name="T37" fmla="*/ 66 h 101"/>
              <a:gd name="T38" fmla="*/ 49 w 93"/>
              <a:gd name="T39" fmla="*/ 6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3" h="101">
                <a:moveTo>
                  <a:pt x="90" y="58"/>
                </a:moveTo>
                <a:cubicBezTo>
                  <a:pt x="93" y="66"/>
                  <a:pt x="78" y="84"/>
                  <a:pt x="54" y="92"/>
                </a:cubicBezTo>
                <a:cubicBezTo>
                  <a:pt x="31" y="101"/>
                  <a:pt x="9" y="98"/>
                  <a:pt x="5" y="89"/>
                </a:cubicBezTo>
                <a:cubicBezTo>
                  <a:pt x="1" y="77"/>
                  <a:pt x="12" y="77"/>
                  <a:pt x="9" y="65"/>
                </a:cubicBezTo>
                <a:cubicBezTo>
                  <a:pt x="1" y="37"/>
                  <a:pt x="0" y="25"/>
                  <a:pt x="16" y="12"/>
                </a:cubicBezTo>
                <a:cubicBezTo>
                  <a:pt x="21" y="7"/>
                  <a:pt x="17" y="4"/>
                  <a:pt x="22" y="2"/>
                </a:cubicBezTo>
                <a:cubicBezTo>
                  <a:pt x="28" y="0"/>
                  <a:pt x="26" y="6"/>
                  <a:pt x="33" y="6"/>
                </a:cubicBezTo>
                <a:cubicBezTo>
                  <a:pt x="53" y="5"/>
                  <a:pt x="59" y="15"/>
                  <a:pt x="72" y="42"/>
                </a:cubicBezTo>
                <a:cubicBezTo>
                  <a:pt x="77" y="53"/>
                  <a:pt x="85" y="46"/>
                  <a:pt x="90" y="58"/>
                </a:cubicBezTo>
                <a:close/>
                <a:moveTo>
                  <a:pt x="82" y="61"/>
                </a:moveTo>
                <a:cubicBezTo>
                  <a:pt x="81" y="57"/>
                  <a:pt x="67" y="53"/>
                  <a:pt x="44" y="62"/>
                </a:cubicBezTo>
                <a:cubicBezTo>
                  <a:pt x="20" y="71"/>
                  <a:pt x="12" y="83"/>
                  <a:pt x="13" y="86"/>
                </a:cubicBezTo>
                <a:cubicBezTo>
                  <a:pt x="13" y="88"/>
                  <a:pt x="31" y="93"/>
                  <a:pt x="52" y="85"/>
                </a:cubicBezTo>
                <a:cubicBezTo>
                  <a:pt x="73" y="77"/>
                  <a:pt x="83" y="63"/>
                  <a:pt x="82" y="61"/>
                </a:cubicBezTo>
                <a:close/>
                <a:moveTo>
                  <a:pt x="49" y="65"/>
                </a:moveTo>
                <a:cubicBezTo>
                  <a:pt x="49" y="65"/>
                  <a:pt x="49" y="65"/>
                  <a:pt x="49" y="65"/>
                </a:cubicBezTo>
                <a:cubicBezTo>
                  <a:pt x="51" y="71"/>
                  <a:pt x="46" y="78"/>
                  <a:pt x="38" y="81"/>
                </a:cubicBezTo>
                <a:cubicBezTo>
                  <a:pt x="31" y="83"/>
                  <a:pt x="25" y="82"/>
                  <a:pt x="21" y="79"/>
                </a:cubicBezTo>
                <a:cubicBezTo>
                  <a:pt x="26" y="75"/>
                  <a:pt x="34" y="70"/>
                  <a:pt x="45" y="66"/>
                </a:cubicBezTo>
                <a:cubicBezTo>
                  <a:pt x="46" y="66"/>
                  <a:pt x="48" y="65"/>
                  <a:pt x="49" y="6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1" name="Freeform 34">
            <a:extLst>
              <a:ext uri="{FF2B5EF4-FFF2-40B4-BE49-F238E27FC236}">
                <a16:creationId xmlns:a16="http://schemas.microsoft.com/office/drawing/2014/main" id="{E59DC12B-DE13-4924-8B7D-748E0AC2448A}"/>
              </a:ext>
            </a:extLst>
          </p:cNvPr>
          <p:cNvSpPr>
            <a:spLocks noEditPoints="1"/>
          </p:cNvSpPr>
          <p:nvPr userDrawn="1"/>
        </p:nvSpPr>
        <p:spPr bwMode="auto">
          <a:xfrm>
            <a:off x="9485313" y="2509838"/>
            <a:ext cx="327025" cy="334963"/>
          </a:xfrm>
          <a:custGeom>
            <a:avLst/>
            <a:gdLst>
              <a:gd name="T0" fmla="*/ 40 w 87"/>
              <a:gd name="T1" fmla="*/ 71 h 89"/>
              <a:gd name="T2" fmla="*/ 40 w 87"/>
              <a:gd name="T3" fmla="*/ 79 h 89"/>
              <a:gd name="T4" fmla="*/ 35 w 87"/>
              <a:gd name="T5" fmla="*/ 83 h 89"/>
              <a:gd name="T6" fmla="*/ 21 w 87"/>
              <a:gd name="T7" fmla="*/ 89 h 89"/>
              <a:gd name="T8" fmla="*/ 6 w 87"/>
              <a:gd name="T9" fmla="*/ 83 h 89"/>
              <a:gd name="T10" fmla="*/ 0 w 87"/>
              <a:gd name="T11" fmla="*/ 68 h 89"/>
              <a:gd name="T12" fmla="*/ 6 w 87"/>
              <a:gd name="T13" fmla="*/ 54 h 89"/>
              <a:gd name="T14" fmla="*/ 22 w 87"/>
              <a:gd name="T15" fmla="*/ 38 h 89"/>
              <a:gd name="T16" fmla="*/ 52 w 87"/>
              <a:gd name="T17" fmla="*/ 35 h 89"/>
              <a:gd name="T18" fmla="*/ 52 w 87"/>
              <a:gd name="T19" fmla="*/ 42 h 89"/>
              <a:gd name="T20" fmla="*/ 44 w 87"/>
              <a:gd name="T21" fmla="*/ 42 h 89"/>
              <a:gd name="T22" fmla="*/ 30 w 87"/>
              <a:gd name="T23" fmla="*/ 46 h 89"/>
              <a:gd name="T24" fmla="*/ 14 w 87"/>
              <a:gd name="T25" fmla="*/ 62 h 89"/>
              <a:gd name="T26" fmla="*/ 11 w 87"/>
              <a:gd name="T27" fmla="*/ 68 h 89"/>
              <a:gd name="T28" fmla="*/ 14 w 87"/>
              <a:gd name="T29" fmla="*/ 75 h 89"/>
              <a:gd name="T30" fmla="*/ 28 w 87"/>
              <a:gd name="T31" fmla="*/ 75 h 89"/>
              <a:gd name="T32" fmla="*/ 32 w 87"/>
              <a:gd name="T33" fmla="*/ 71 h 89"/>
              <a:gd name="T34" fmla="*/ 40 w 87"/>
              <a:gd name="T35" fmla="*/ 71 h 89"/>
              <a:gd name="T36" fmla="*/ 87 w 87"/>
              <a:gd name="T37" fmla="*/ 23 h 89"/>
              <a:gd name="T38" fmla="*/ 81 w 87"/>
              <a:gd name="T39" fmla="*/ 38 h 89"/>
              <a:gd name="T40" fmla="*/ 64 w 87"/>
              <a:gd name="T41" fmla="*/ 55 h 89"/>
              <a:gd name="T42" fmla="*/ 47 w 87"/>
              <a:gd name="T43" fmla="*/ 63 h 89"/>
              <a:gd name="T44" fmla="*/ 35 w 87"/>
              <a:gd name="T45" fmla="*/ 57 h 89"/>
              <a:gd name="T46" fmla="*/ 35 w 87"/>
              <a:gd name="T47" fmla="*/ 50 h 89"/>
              <a:gd name="T48" fmla="*/ 43 w 87"/>
              <a:gd name="T49" fmla="*/ 50 h 89"/>
              <a:gd name="T50" fmla="*/ 56 w 87"/>
              <a:gd name="T51" fmla="*/ 47 h 89"/>
              <a:gd name="T52" fmla="*/ 73 w 87"/>
              <a:gd name="T53" fmla="*/ 30 h 89"/>
              <a:gd name="T54" fmla="*/ 76 w 87"/>
              <a:gd name="T55" fmla="*/ 23 h 89"/>
              <a:gd name="T56" fmla="*/ 73 w 87"/>
              <a:gd name="T57" fmla="*/ 16 h 89"/>
              <a:gd name="T58" fmla="*/ 60 w 87"/>
              <a:gd name="T59" fmla="*/ 16 h 89"/>
              <a:gd name="T60" fmla="*/ 55 w 87"/>
              <a:gd name="T61" fmla="*/ 21 h 89"/>
              <a:gd name="T62" fmla="*/ 48 w 87"/>
              <a:gd name="T63" fmla="*/ 21 h 89"/>
              <a:gd name="T64" fmla="*/ 48 w 87"/>
              <a:gd name="T65" fmla="*/ 13 h 89"/>
              <a:gd name="T66" fmla="*/ 53 w 87"/>
              <a:gd name="T67" fmla="*/ 8 h 89"/>
              <a:gd name="T68" fmla="*/ 81 w 87"/>
              <a:gd name="T69" fmla="*/ 9 h 89"/>
              <a:gd name="T70" fmla="*/ 87 w 87"/>
              <a:gd name="T71" fmla="*/ 2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89">
                <a:moveTo>
                  <a:pt x="40" y="71"/>
                </a:moveTo>
                <a:cubicBezTo>
                  <a:pt x="42" y="73"/>
                  <a:pt x="42" y="76"/>
                  <a:pt x="40" y="79"/>
                </a:cubicBezTo>
                <a:cubicBezTo>
                  <a:pt x="35" y="83"/>
                  <a:pt x="35" y="83"/>
                  <a:pt x="35" y="83"/>
                </a:cubicBezTo>
                <a:cubicBezTo>
                  <a:pt x="31" y="87"/>
                  <a:pt x="26" y="89"/>
                  <a:pt x="21" y="89"/>
                </a:cubicBezTo>
                <a:cubicBezTo>
                  <a:pt x="16" y="89"/>
                  <a:pt x="10" y="87"/>
                  <a:pt x="6" y="83"/>
                </a:cubicBezTo>
                <a:cubicBezTo>
                  <a:pt x="2" y="79"/>
                  <a:pt x="0" y="74"/>
                  <a:pt x="0" y="68"/>
                </a:cubicBezTo>
                <a:cubicBezTo>
                  <a:pt x="0" y="63"/>
                  <a:pt x="2" y="58"/>
                  <a:pt x="6" y="54"/>
                </a:cubicBezTo>
                <a:cubicBezTo>
                  <a:pt x="22" y="38"/>
                  <a:pt x="22" y="38"/>
                  <a:pt x="22" y="38"/>
                </a:cubicBezTo>
                <a:cubicBezTo>
                  <a:pt x="32" y="28"/>
                  <a:pt x="44" y="27"/>
                  <a:pt x="52" y="35"/>
                </a:cubicBezTo>
                <a:cubicBezTo>
                  <a:pt x="54" y="37"/>
                  <a:pt x="54" y="40"/>
                  <a:pt x="52" y="42"/>
                </a:cubicBezTo>
                <a:cubicBezTo>
                  <a:pt x="50" y="44"/>
                  <a:pt x="46" y="44"/>
                  <a:pt x="44" y="42"/>
                </a:cubicBezTo>
                <a:cubicBezTo>
                  <a:pt x="40" y="38"/>
                  <a:pt x="33" y="43"/>
                  <a:pt x="30" y="46"/>
                </a:cubicBezTo>
                <a:cubicBezTo>
                  <a:pt x="14" y="62"/>
                  <a:pt x="14" y="62"/>
                  <a:pt x="14" y="62"/>
                </a:cubicBezTo>
                <a:cubicBezTo>
                  <a:pt x="12" y="64"/>
                  <a:pt x="11" y="66"/>
                  <a:pt x="11" y="68"/>
                </a:cubicBezTo>
                <a:cubicBezTo>
                  <a:pt x="11" y="71"/>
                  <a:pt x="12" y="73"/>
                  <a:pt x="14" y="75"/>
                </a:cubicBezTo>
                <a:cubicBezTo>
                  <a:pt x="18" y="79"/>
                  <a:pt x="24" y="79"/>
                  <a:pt x="28" y="75"/>
                </a:cubicBezTo>
                <a:cubicBezTo>
                  <a:pt x="32" y="71"/>
                  <a:pt x="32" y="71"/>
                  <a:pt x="32" y="71"/>
                </a:cubicBezTo>
                <a:cubicBezTo>
                  <a:pt x="34" y="69"/>
                  <a:pt x="37" y="69"/>
                  <a:pt x="40" y="71"/>
                </a:cubicBezTo>
                <a:close/>
                <a:moveTo>
                  <a:pt x="87" y="23"/>
                </a:moveTo>
                <a:cubicBezTo>
                  <a:pt x="87" y="29"/>
                  <a:pt x="85" y="34"/>
                  <a:pt x="81" y="38"/>
                </a:cubicBezTo>
                <a:cubicBezTo>
                  <a:pt x="64" y="55"/>
                  <a:pt x="64" y="55"/>
                  <a:pt x="64" y="55"/>
                </a:cubicBezTo>
                <a:cubicBezTo>
                  <a:pt x="58" y="60"/>
                  <a:pt x="53" y="63"/>
                  <a:pt x="47" y="63"/>
                </a:cubicBezTo>
                <a:cubicBezTo>
                  <a:pt x="43" y="63"/>
                  <a:pt x="39" y="61"/>
                  <a:pt x="35" y="57"/>
                </a:cubicBezTo>
                <a:cubicBezTo>
                  <a:pt x="33" y="55"/>
                  <a:pt x="33" y="52"/>
                  <a:pt x="35" y="50"/>
                </a:cubicBezTo>
                <a:cubicBezTo>
                  <a:pt x="37" y="48"/>
                  <a:pt x="41" y="48"/>
                  <a:pt x="43" y="50"/>
                </a:cubicBezTo>
                <a:cubicBezTo>
                  <a:pt x="45" y="51"/>
                  <a:pt x="48" y="55"/>
                  <a:pt x="56" y="47"/>
                </a:cubicBezTo>
                <a:cubicBezTo>
                  <a:pt x="73" y="30"/>
                  <a:pt x="73" y="30"/>
                  <a:pt x="73" y="30"/>
                </a:cubicBezTo>
                <a:cubicBezTo>
                  <a:pt x="75" y="28"/>
                  <a:pt x="76" y="26"/>
                  <a:pt x="76" y="23"/>
                </a:cubicBezTo>
                <a:cubicBezTo>
                  <a:pt x="76" y="21"/>
                  <a:pt x="75" y="18"/>
                  <a:pt x="73" y="16"/>
                </a:cubicBezTo>
                <a:cubicBezTo>
                  <a:pt x="70" y="13"/>
                  <a:pt x="65" y="11"/>
                  <a:pt x="60" y="16"/>
                </a:cubicBezTo>
                <a:cubicBezTo>
                  <a:pt x="55" y="21"/>
                  <a:pt x="55" y="21"/>
                  <a:pt x="55" y="21"/>
                </a:cubicBezTo>
                <a:cubicBezTo>
                  <a:pt x="53" y="23"/>
                  <a:pt x="50" y="23"/>
                  <a:pt x="48" y="21"/>
                </a:cubicBezTo>
                <a:cubicBezTo>
                  <a:pt x="45" y="19"/>
                  <a:pt x="45" y="15"/>
                  <a:pt x="48" y="13"/>
                </a:cubicBezTo>
                <a:cubicBezTo>
                  <a:pt x="53" y="8"/>
                  <a:pt x="53" y="8"/>
                  <a:pt x="53" y="8"/>
                </a:cubicBezTo>
                <a:cubicBezTo>
                  <a:pt x="61" y="0"/>
                  <a:pt x="72" y="1"/>
                  <a:pt x="81" y="9"/>
                </a:cubicBezTo>
                <a:cubicBezTo>
                  <a:pt x="85" y="13"/>
                  <a:pt x="87" y="18"/>
                  <a:pt x="87" y="23"/>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2" name="Freeform 35">
            <a:extLst>
              <a:ext uri="{FF2B5EF4-FFF2-40B4-BE49-F238E27FC236}">
                <a16:creationId xmlns:a16="http://schemas.microsoft.com/office/drawing/2014/main" id="{BDFFB743-1A51-4788-ABFB-6DE923DEE57B}"/>
              </a:ext>
            </a:extLst>
          </p:cNvPr>
          <p:cNvSpPr>
            <a:spLocks/>
          </p:cNvSpPr>
          <p:nvPr userDrawn="1"/>
        </p:nvSpPr>
        <p:spPr bwMode="auto">
          <a:xfrm>
            <a:off x="10112375" y="2416176"/>
            <a:ext cx="368300" cy="441325"/>
          </a:xfrm>
          <a:custGeom>
            <a:avLst/>
            <a:gdLst>
              <a:gd name="T0" fmla="*/ 97 w 98"/>
              <a:gd name="T1" fmla="*/ 44 h 117"/>
              <a:gd name="T2" fmla="*/ 21 w 98"/>
              <a:gd name="T3" fmla="*/ 78 h 117"/>
              <a:gd name="T4" fmla="*/ 31 w 98"/>
              <a:gd name="T5" fmla="*/ 117 h 117"/>
              <a:gd name="T6" fmla="*/ 20 w 98"/>
              <a:gd name="T7" fmla="*/ 117 h 117"/>
              <a:gd name="T8" fmla="*/ 0 w 98"/>
              <a:gd name="T9" fmla="*/ 39 h 117"/>
              <a:gd name="T10" fmla="*/ 10 w 98"/>
              <a:gd name="T11" fmla="*/ 35 h 117"/>
              <a:gd name="T12" fmla="*/ 94 w 98"/>
              <a:gd name="T13" fmla="*/ 42 h 117"/>
              <a:gd name="T14" fmla="*/ 97 w 98"/>
              <a:gd name="T15" fmla="*/ 44 h 1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117">
                <a:moveTo>
                  <a:pt x="97" y="44"/>
                </a:moveTo>
                <a:cubicBezTo>
                  <a:pt x="46" y="117"/>
                  <a:pt x="63" y="43"/>
                  <a:pt x="21" y="78"/>
                </a:cubicBezTo>
                <a:cubicBezTo>
                  <a:pt x="31" y="117"/>
                  <a:pt x="31" y="117"/>
                  <a:pt x="31" y="117"/>
                </a:cubicBezTo>
                <a:cubicBezTo>
                  <a:pt x="20" y="117"/>
                  <a:pt x="20" y="117"/>
                  <a:pt x="20" y="117"/>
                </a:cubicBezTo>
                <a:cubicBezTo>
                  <a:pt x="0" y="39"/>
                  <a:pt x="0" y="39"/>
                  <a:pt x="0" y="39"/>
                </a:cubicBezTo>
                <a:cubicBezTo>
                  <a:pt x="10" y="35"/>
                  <a:pt x="10" y="35"/>
                  <a:pt x="10" y="35"/>
                </a:cubicBezTo>
                <a:cubicBezTo>
                  <a:pt x="58" y="0"/>
                  <a:pt x="33" y="66"/>
                  <a:pt x="94" y="42"/>
                </a:cubicBezTo>
                <a:cubicBezTo>
                  <a:pt x="96" y="41"/>
                  <a:pt x="98" y="42"/>
                  <a:pt x="97" y="4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3" name="Freeform 36">
            <a:extLst>
              <a:ext uri="{FF2B5EF4-FFF2-40B4-BE49-F238E27FC236}">
                <a16:creationId xmlns:a16="http://schemas.microsoft.com/office/drawing/2014/main" id="{4980FBFD-32D0-4C92-A20A-B1B04CDBFD5D}"/>
              </a:ext>
            </a:extLst>
          </p:cNvPr>
          <p:cNvSpPr>
            <a:spLocks noEditPoints="1"/>
          </p:cNvSpPr>
          <p:nvPr userDrawn="1"/>
        </p:nvSpPr>
        <p:spPr bwMode="auto">
          <a:xfrm>
            <a:off x="10769600" y="2509838"/>
            <a:ext cx="341313" cy="342900"/>
          </a:xfrm>
          <a:custGeom>
            <a:avLst/>
            <a:gdLst>
              <a:gd name="T0" fmla="*/ 91 w 91"/>
              <a:gd name="T1" fmla="*/ 59 h 91"/>
              <a:gd name="T2" fmla="*/ 87 w 91"/>
              <a:gd name="T3" fmla="*/ 68 h 91"/>
              <a:gd name="T4" fmla="*/ 72 w 91"/>
              <a:gd name="T5" fmla="*/ 73 h 91"/>
              <a:gd name="T6" fmla="*/ 69 w 91"/>
              <a:gd name="T7" fmla="*/ 87 h 91"/>
              <a:gd name="T8" fmla="*/ 60 w 91"/>
              <a:gd name="T9" fmla="*/ 91 h 91"/>
              <a:gd name="T10" fmla="*/ 46 w 91"/>
              <a:gd name="T11" fmla="*/ 82 h 91"/>
              <a:gd name="T12" fmla="*/ 31 w 91"/>
              <a:gd name="T13" fmla="*/ 91 h 91"/>
              <a:gd name="T14" fmla="*/ 22 w 91"/>
              <a:gd name="T15" fmla="*/ 87 h 91"/>
              <a:gd name="T16" fmla="*/ 19 w 91"/>
              <a:gd name="T17" fmla="*/ 73 h 91"/>
              <a:gd name="T18" fmla="*/ 4 w 91"/>
              <a:gd name="T19" fmla="*/ 69 h 91"/>
              <a:gd name="T20" fmla="*/ 0 w 91"/>
              <a:gd name="T21" fmla="*/ 60 h 91"/>
              <a:gd name="T22" fmla="*/ 9 w 91"/>
              <a:gd name="T23" fmla="*/ 46 h 91"/>
              <a:gd name="T24" fmla="*/ 0 w 91"/>
              <a:gd name="T25" fmla="*/ 32 h 91"/>
              <a:gd name="T26" fmla="*/ 4 w 91"/>
              <a:gd name="T27" fmla="*/ 23 h 91"/>
              <a:gd name="T28" fmla="*/ 19 w 91"/>
              <a:gd name="T29" fmla="*/ 19 h 91"/>
              <a:gd name="T30" fmla="*/ 22 w 91"/>
              <a:gd name="T31" fmla="*/ 4 h 91"/>
              <a:gd name="T32" fmla="*/ 31 w 91"/>
              <a:gd name="T33" fmla="*/ 0 h 91"/>
              <a:gd name="T34" fmla="*/ 46 w 91"/>
              <a:gd name="T35" fmla="*/ 9 h 91"/>
              <a:gd name="T36" fmla="*/ 60 w 91"/>
              <a:gd name="T37" fmla="*/ 0 h 91"/>
              <a:gd name="T38" fmla="*/ 69 w 91"/>
              <a:gd name="T39" fmla="*/ 4 h 91"/>
              <a:gd name="T40" fmla="*/ 72 w 91"/>
              <a:gd name="T41" fmla="*/ 19 h 91"/>
              <a:gd name="T42" fmla="*/ 87 w 91"/>
              <a:gd name="T43" fmla="*/ 23 h 91"/>
              <a:gd name="T44" fmla="*/ 91 w 91"/>
              <a:gd name="T45" fmla="*/ 32 h 91"/>
              <a:gd name="T46" fmla="*/ 82 w 91"/>
              <a:gd name="T47" fmla="*/ 46 h 91"/>
              <a:gd name="T48" fmla="*/ 91 w 91"/>
              <a:gd name="T49" fmla="*/ 59 h 91"/>
              <a:gd name="T50" fmla="*/ 65 w 91"/>
              <a:gd name="T51" fmla="*/ 46 h 91"/>
              <a:gd name="T52" fmla="*/ 46 w 91"/>
              <a:gd name="T53" fmla="*/ 26 h 91"/>
              <a:gd name="T54" fmla="*/ 26 w 91"/>
              <a:gd name="T55" fmla="*/ 46 h 91"/>
              <a:gd name="T56" fmla="*/ 46 w 91"/>
              <a:gd name="T57" fmla="*/ 65 h 91"/>
              <a:gd name="T58" fmla="*/ 65 w 91"/>
              <a:gd name="T59" fmla="*/ 4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 h="91">
                <a:moveTo>
                  <a:pt x="91" y="59"/>
                </a:moveTo>
                <a:cubicBezTo>
                  <a:pt x="90" y="62"/>
                  <a:pt x="89" y="65"/>
                  <a:pt x="87" y="68"/>
                </a:cubicBezTo>
                <a:cubicBezTo>
                  <a:pt x="81" y="66"/>
                  <a:pt x="76" y="68"/>
                  <a:pt x="72" y="73"/>
                </a:cubicBezTo>
                <a:cubicBezTo>
                  <a:pt x="68" y="77"/>
                  <a:pt x="67" y="81"/>
                  <a:pt x="69" y="87"/>
                </a:cubicBezTo>
                <a:cubicBezTo>
                  <a:pt x="66" y="89"/>
                  <a:pt x="63" y="90"/>
                  <a:pt x="60" y="91"/>
                </a:cubicBezTo>
                <a:cubicBezTo>
                  <a:pt x="57" y="86"/>
                  <a:pt x="51" y="82"/>
                  <a:pt x="46" y="82"/>
                </a:cubicBezTo>
                <a:cubicBezTo>
                  <a:pt x="40" y="82"/>
                  <a:pt x="34" y="86"/>
                  <a:pt x="31" y="91"/>
                </a:cubicBezTo>
                <a:cubicBezTo>
                  <a:pt x="28" y="90"/>
                  <a:pt x="25" y="89"/>
                  <a:pt x="22" y="87"/>
                </a:cubicBezTo>
                <a:cubicBezTo>
                  <a:pt x="24" y="81"/>
                  <a:pt x="22" y="77"/>
                  <a:pt x="19" y="73"/>
                </a:cubicBezTo>
                <a:cubicBezTo>
                  <a:pt x="14" y="68"/>
                  <a:pt x="10" y="67"/>
                  <a:pt x="4" y="69"/>
                </a:cubicBezTo>
                <a:cubicBezTo>
                  <a:pt x="2" y="66"/>
                  <a:pt x="1" y="63"/>
                  <a:pt x="0" y="60"/>
                </a:cubicBezTo>
                <a:cubicBezTo>
                  <a:pt x="5" y="57"/>
                  <a:pt x="9" y="51"/>
                  <a:pt x="9" y="46"/>
                </a:cubicBezTo>
                <a:cubicBezTo>
                  <a:pt x="9" y="40"/>
                  <a:pt x="5" y="35"/>
                  <a:pt x="0" y="32"/>
                </a:cubicBezTo>
                <a:cubicBezTo>
                  <a:pt x="1" y="29"/>
                  <a:pt x="2" y="26"/>
                  <a:pt x="4" y="23"/>
                </a:cubicBezTo>
                <a:cubicBezTo>
                  <a:pt x="10" y="25"/>
                  <a:pt x="14" y="23"/>
                  <a:pt x="19" y="19"/>
                </a:cubicBezTo>
                <a:cubicBezTo>
                  <a:pt x="22" y="15"/>
                  <a:pt x="24" y="10"/>
                  <a:pt x="22" y="4"/>
                </a:cubicBezTo>
                <a:cubicBezTo>
                  <a:pt x="25" y="2"/>
                  <a:pt x="28" y="1"/>
                  <a:pt x="31" y="0"/>
                </a:cubicBezTo>
                <a:cubicBezTo>
                  <a:pt x="34" y="5"/>
                  <a:pt x="40" y="9"/>
                  <a:pt x="46" y="9"/>
                </a:cubicBezTo>
                <a:cubicBezTo>
                  <a:pt x="51" y="9"/>
                  <a:pt x="57" y="5"/>
                  <a:pt x="60" y="0"/>
                </a:cubicBezTo>
                <a:cubicBezTo>
                  <a:pt x="63" y="1"/>
                  <a:pt x="66" y="2"/>
                  <a:pt x="69" y="4"/>
                </a:cubicBezTo>
                <a:cubicBezTo>
                  <a:pt x="67" y="10"/>
                  <a:pt x="68" y="15"/>
                  <a:pt x="72" y="19"/>
                </a:cubicBezTo>
                <a:cubicBezTo>
                  <a:pt x="76" y="23"/>
                  <a:pt x="81" y="25"/>
                  <a:pt x="87" y="23"/>
                </a:cubicBezTo>
                <a:cubicBezTo>
                  <a:pt x="89" y="26"/>
                  <a:pt x="90" y="29"/>
                  <a:pt x="91" y="32"/>
                </a:cubicBezTo>
                <a:cubicBezTo>
                  <a:pt x="86" y="35"/>
                  <a:pt x="82" y="40"/>
                  <a:pt x="82" y="46"/>
                </a:cubicBezTo>
                <a:cubicBezTo>
                  <a:pt x="82" y="51"/>
                  <a:pt x="86" y="56"/>
                  <a:pt x="91" y="59"/>
                </a:cubicBezTo>
                <a:close/>
                <a:moveTo>
                  <a:pt x="65" y="46"/>
                </a:moveTo>
                <a:cubicBezTo>
                  <a:pt x="65" y="35"/>
                  <a:pt x="56" y="26"/>
                  <a:pt x="46" y="26"/>
                </a:cubicBezTo>
                <a:cubicBezTo>
                  <a:pt x="35" y="26"/>
                  <a:pt x="26" y="35"/>
                  <a:pt x="26" y="46"/>
                </a:cubicBezTo>
                <a:cubicBezTo>
                  <a:pt x="26" y="57"/>
                  <a:pt x="35" y="65"/>
                  <a:pt x="46" y="65"/>
                </a:cubicBezTo>
                <a:cubicBezTo>
                  <a:pt x="56" y="65"/>
                  <a:pt x="65" y="57"/>
                  <a:pt x="65" y="46"/>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4" name="Freeform 37">
            <a:extLst>
              <a:ext uri="{FF2B5EF4-FFF2-40B4-BE49-F238E27FC236}">
                <a16:creationId xmlns:a16="http://schemas.microsoft.com/office/drawing/2014/main" id="{57AD24B8-827F-43FF-B36B-6391E1395004}"/>
              </a:ext>
            </a:extLst>
          </p:cNvPr>
          <p:cNvSpPr>
            <a:spLocks noEditPoints="1"/>
          </p:cNvSpPr>
          <p:nvPr userDrawn="1"/>
        </p:nvSpPr>
        <p:spPr bwMode="auto">
          <a:xfrm>
            <a:off x="1069975" y="3240088"/>
            <a:ext cx="379413" cy="381000"/>
          </a:xfrm>
          <a:custGeom>
            <a:avLst/>
            <a:gdLst>
              <a:gd name="T0" fmla="*/ 98 w 101"/>
              <a:gd name="T1" fmla="*/ 36 h 101"/>
              <a:gd name="T2" fmla="*/ 83 w 101"/>
              <a:gd name="T3" fmla="*/ 51 h 101"/>
              <a:gd name="T4" fmla="*/ 66 w 101"/>
              <a:gd name="T5" fmla="*/ 54 h 101"/>
              <a:gd name="T6" fmla="*/ 22 w 101"/>
              <a:gd name="T7" fmla="*/ 98 h 101"/>
              <a:gd name="T8" fmla="*/ 8 w 101"/>
              <a:gd name="T9" fmla="*/ 93 h 101"/>
              <a:gd name="T10" fmla="*/ 3 w 101"/>
              <a:gd name="T11" fmla="*/ 79 h 101"/>
              <a:gd name="T12" fmla="*/ 47 w 101"/>
              <a:gd name="T13" fmla="*/ 35 h 101"/>
              <a:gd name="T14" fmla="*/ 50 w 101"/>
              <a:gd name="T15" fmla="*/ 18 h 101"/>
              <a:gd name="T16" fmla="*/ 65 w 101"/>
              <a:gd name="T17" fmla="*/ 3 h 101"/>
              <a:gd name="T18" fmla="*/ 89 w 101"/>
              <a:gd name="T19" fmla="*/ 12 h 101"/>
              <a:gd name="T20" fmla="*/ 98 w 101"/>
              <a:gd name="T21" fmla="*/ 36 h 101"/>
              <a:gd name="T22" fmla="*/ 49 w 101"/>
              <a:gd name="T23" fmla="*/ 55 h 101"/>
              <a:gd name="T24" fmla="*/ 51 w 101"/>
              <a:gd name="T25" fmla="*/ 46 h 101"/>
              <a:gd name="T26" fmla="*/ 42 w 101"/>
              <a:gd name="T27" fmla="*/ 47 h 101"/>
              <a:gd name="T28" fmla="*/ 40 w 101"/>
              <a:gd name="T29" fmla="*/ 56 h 101"/>
              <a:gd name="T30" fmla="*/ 49 w 101"/>
              <a:gd name="T31" fmla="*/ 55 h 101"/>
              <a:gd name="T32" fmla="*/ 94 w 101"/>
              <a:gd name="T33" fmla="*/ 32 h 101"/>
              <a:gd name="T34" fmla="*/ 85 w 101"/>
              <a:gd name="T35" fmla="*/ 16 h 101"/>
              <a:gd name="T36" fmla="*/ 69 w 101"/>
              <a:gd name="T37" fmla="*/ 7 h 101"/>
              <a:gd name="T38" fmla="*/ 77 w 101"/>
              <a:gd name="T39" fmla="*/ 24 h 101"/>
              <a:gd name="T40" fmla="*/ 94 w 101"/>
              <a:gd name="T41" fmla="*/ 3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1" h="101">
                <a:moveTo>
                  <a:pt x="98" y="36"/>
                </a:moveTo>
                <a:cubicBezTo>
                  <a:pt x="83" y="51"/>
                  <a:pt x="83" y="51"/>
                  <a:pt x="83" y="51"/>
                </a:cubicBezTo>
                <a:cubicBezTo>
                  <a:pt x="81" y="53"/>
                  <a:pt x="73" y="55"/>
                  <a:pt x="66" y="54"/>
                </a:cubicBezTo>
                <a:cubicBezTo>
                  <a:pt x="22" y="98"/>
                  <a:pt x="22" y="98"/>
                  <a:pt x="22" y="98"/>
                </a:cubicBezTo>
                <a:cubicBezTo>
                  <a:pt x="19" y="101"/>
                  <a:pt x="13" y="98"/>
                  <a:pt x="8" y="93"/>
                </a:cubicBezTo>
                <a:cubicBezTo>
                  <a:pt x="2" y="88"/>
                  <a:pt x="0" y="82"/>
                  <a:pt x="3" y="79"/>
                </a:cubicBezTo>
                <a:cubicBezTo>
                  <a:pt x="47" y="35"/>
                  <a:pt x="47" y="35"/>
                  <a:pt x="47" y="35"/>
                </a:cubicBezTo>
                <a:cubicBezTo>
                  <a:pt x="46" y="28"/>
                  <a:pt x="48" y="20"/>
                  <a:pt x="50" y="18"/>
                </a:cubicBezTo>
                <a:cubicBezTo>
                  <a:pt x="65" y="3"/>
                  <a:pt x="65" y="3"/>
                  <a:pt x="65" y="3"/>
                </a:cubicBezTo>
                <a:cubicBezTo>
                  <a:pt x="68" y="0"/>
                  <a:pt x="80" y="3"/>
                  <a:pt x="89" y="12"/>
                </a:cubicBezTo>
                <a:cubicBezTo>
                  <a:pt x="98" y="21"/>
                  <a:pt x="101" y="33"/>
                  <a:pt x="98" y="36"/>
                </a:cubicBezTo>
                <a:close/>
                <a:moveTo>
                  <a:pt x="49" y="55"/>
                </a:moveTo>
                <a:cubicBezTo>
                  <a:pt x="52" y="52"/>
                  <a:pt x="53" y="48"/>
                  <a:pt x="51" y="46"/>
                </a:cubicBezTo>
                <a:cubicBezTo>
                  <a:pt x="49" y="44"/>
                  <a:pt x="45" y="45"/>
                  <a:pt x="42" y="47"/>
                </a:cubicBezTo>
                <a:cubicBezTo>
                  <a:pt x="39" y="50"/>
                  <a:pt x="38" y="54"/>
                  <a:pt x="40" y="56"/>
                </a:cubicBezTo>
                <a:cubicBezTo>
                  <a:pt x="42" y="58"/>
                  <a:pt x="46" y="57"/>
                  <a:pt x="49" y="55"/>
                </a:cubicBezTo>
                <a:close/>
                <a:moveTo>
                  <a:pt x="94" y="32"/>
                </a:moveTo>
                <a:cubicBezTo>
                  <a:pt x="94" y="32"/>
                  <a:pt x="92" y="23"/>
                  <a:pt x="85" y="16"/>
                </a:cubicBezTo>
                <a:cubicBezTo>
                  <a:pt x="78" y="9"/>
                  <a:pt x="69" y="7"/>
                  <a:pt x="69" y="7"/>
                </a:cubicBezTo>
                <a:cubicBezTo>
                  <a:pt x="68" y="8"/>
                  <a:pt x="70" y="17"/>
                  <a:pt x="77" y="24"/>
                </a:cubicBezTo>
                <a:cubicBezTo>
                  <a:pt x="84" y="31"/>
                  <a:pt x="93" y="33"/>
                  <a:pt x="94" y="32"/>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5" name="Freeform 38">
            <a:extLst>
              <a:ext uri="{FF2B5EF4-FFF2-40B4-BE49-F238E27FC236}">
                <a16:creationId xmlns:a16="http://schemas.microsoft.com/office/drawing/2014/main" id="{71F9EDFD-10E4-4E73-BCB6-3A00CE5B495B}"/>
              </a:ext>
            </a:extLst>
          </p:cNvPr>
          <p:cNvSpPr>
            <a:spLocks noEditPoints="1"/>
          </p:cNvSpPr>
          <p:nvPr userDrawn="1"/>
        </p:nvSpPr>
        <p:spPr bwMode="auto">
          <a:xfrm>
            <a:off x="1722438" y="3244851"/>
            <a:ext cx="365125" cy="371475"/>
          </a:xfrm>
          <a:custGeom>
            <a:avLst/>
            <a:gdLst>
              <a:gd name="T0" fmla="*/ 55 w 97"/>
              <a:gd name="T1" fmla="*/ 80 h 99"/>
              <a:gd name="T2" fmla="*/ 72 w 97"/>
              <a:gd name="T3" fmla="*/ 89 h 99"/>
              <a:gd name="T4" fmla="*/ 48 w 97"/>
              <a:gd name="T5" fmla="*/ 99 h 99"/>
              <a:gd name="T6" fmla="*/ 24 w 97"/>
              <a:gd name="T7" fmla="*/ 89 h 99"/>
              <a:gd name="T8" fmla="*/ 42 w 97"/>
              <a:gd name="T9" fmla="*/ 80 h 99"/>
              <a:gd name="T10" fmla="*/ 42 w 97"/>
              <a:gd name="T11" fmla="*/ 73 h 99"/>
              <a:gd name="T12" fmla="*/ 26 w 97"/>
              <a:gd name="T13" fmla="*/ 54 h 99"/>
              <a:gd name="T14" fmla="*/ 0 w 97"/>
              <a:gd name="T15" fmla="*/ 14 h 99"/>
              <a:gd name="T16" fmla="*/ 4 w 97"/>
              <a:gd name="T17" fmla="*/ 10 h 99"/>
              <a:gd name="T18" fmla="*/ 22 w 97"/>
              <a:gd name="T19" fmla="*/ 10 h 99"/>
              <a:gd name="T20" fmla="*/ 48 w 97"/>
              <a:gd name="T21" fmla="*/ 0 h 99"/>
              <a:gd name="T22" fmla="*/ 75 w 97"/>
              <a:gd name="T23" fmla="*/ 10 h 99"/>
              <a:gd name="T24" fmla="*/ 93 w 97"/>
              <a:gd name="T25" fmla="*/ 10 h 99"/>
              <a:gd name="T26" fmla="*/ 97 w 97"/>
              <a:gd name="T27" fmla="*/ 14 h 99"/>
              <a:gd name="T28" fmla="*/ 70 w 97"/>
              <a:gd name="T29" fmla="*/ 54 h 99"/>
              <a:gd name="T30" fmla="*/ 55 w 97"/>
              <a:gd name="T31" fmla="*/ 73 h 99"/>
              <a:gd name="T32" fmla="*/ 55 w 97"/>
              <a:gd name="T33" fmla="*/ 80 h 99"/>
              <a:gd name="T34" fmla="*/ 27 w 97"/>
              <a:gd name="T35" fmla="*/ 46 h 99"/>
              <a:gd name="T36" fmla="*/ 21 w 97"/>
              <a:gd name="T37" fmla="*/ 17 h 99"/>
              <a:gd name="T38" fmla="*/ 7 w 97"/>
              <a:gd name="T39" fmla="*/ 17 h 99"/>
              <a:gd name="T40" fmla="*/ 27 w 97"/>
              <a:gd name="T41" fmla="*/ 46 h 99"/>
              <a:gd name="T42" fmla="*/ 28 w 97"/>
              <a:gd name="T43" fmla="*/ 15 h 99"/>
              <a:gd name="T44" fmla="*/ 48 w 97"/>
              <a:gd name="T45" fmla="*/ 23 h 99"/>
              <a:gd name="T46" fmla="*/ 69 w 97"/>
              <a:gd name="T47" fmla="*/ 15 h 99"/>
              <a:gd name="T48" fmla="*/ 48 w 97"/>
              <a:gd name="T49" fmla="*/ 7 h 99"/>
              <a:gd name="T50" fmla="*/ 28 w 97"/>
              <a:gd name="T51" fmla="*/ 15 h 99"/>
              <a:gd name="T52" fmla="*/ 89 w 97"/>
              <a:gd name="T53" fmla="*/ 17 h 99"/>
              <a:gd name="T54" fmla="*/ 75 w 97"/>
              <a:gd name="T55" fmla="*/ 17 h 99"/>
              <a:gd name="T56" fmla="*/ 70 w 97"/>
              <a:gd name="T57" fmla="*/ 46 h 99"/>
              <a:gd name="T58" fmla="*/ 89 w 97"/>
              <a:gd name="T59" fmla="*/ 17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7" h="99">
                <a:moveTo>
                  <a:pt x="55" y="80"/>
                </a:moveTo>
                <a:cubicBezTo>
                  <a:pt x="65" y="81"/>
                  <a:pt x="72" y="85"/>
                  <a:pt x="72" y="89"/>
                </a:cubicBezTo>
                <a:cubicBezTo>
                  <a:pt x="72" y="95"/>
                  <a:pt x="62" y="99"/>
                  <a:pt x="48" y="99"/>
                </a:cubicBezTo>
                <a:cubicBezTo>
                  <a:pt x="35" y="99"/>
                  <a:pt x="24" y="95"/>
                  <a:pt x="24" y="89"/>
                </a:cubicBezTo>
                <a:cubicBezTo>
                  <a:pt x="24" y="85"/>
                  <a:pt x="32" y="81"/>
                  <a:pt x="42" y="80"/>
                </a:cubicBezTo>
                <a:cubicBezTo>
                  <a:pt x="42" y="73"/>
                  <a:pt x="42" y="73"/>
                  <a:pt x="42" y="73"/>
                </a:cubicBezTo>
                <a:cubicBezTo>
                  <a:pt x="42" y="65"/>
                  <a:pt x="36" y="61"/>
                  <a:pt x="26" y="54"/>
                </a:cubicBezTo>
                <a:cubicBezTo>
                  <a:pt x="15" y="47"/>
                  <a:pt x="0" y="37"/>
                  <a:pt x="0" y="14"/>
                </a:cubicBezTo>
                <a:cubicBezTo>
                  <a:pt x="0" y="11"/>
                  <a:pt x="1" y="10"/>
                  <a:pt x="4" y="10"/>
                </a:cubicBezTo>
                <a:cubicBezTo>
                  <a:pt x="22" y="10"/>
                  <a:pt x="22" y="10"/>
                  <a:pt x="22" y="10"/>
                </a:cubicBezTo>
                <a:cubicBezTo>
                  <a:pt x="25" y="5"/>
                  <a:pt x="32" y="0"/>
                  <a:pt x="48" y="0"/>
                </a:cubicBezTo>
                <a:cubicBezTo>
                  <a:pt x="64" y="0"/>
                  <a:pt x="72" y="5"/>
                  <a:pt x="75" y="10"/>
                </a:cubicBezTo>
                <a:cubicBezTo>
                  <a:pt x="93" y="10"/>
                  <a:pt x="93" y="10"/>
                  <a:pt x="93" y="10"/>
                </a:cubicBezTo>
                <a:cubicBezTo>
                  <a:pt x="95" y="10"/>
                  <a:pt x="97" y="11"/>
                  <a:pt x="97" y="14"/>
                </a:cubicBezTo>
                <a:cubicBezTo>
                  <a:pt x="97" y="37"/>
                  <a:pt x="82" y="47"/>
                  <a:pt x="70" y="54"/>
                </a:cubicBezTo>
                <a:cubicBezTo>
                  <a:pt x="61" y="61"/>
                  <a:pt x="55" y="65"/>
                  <a:pt x="55" y="73"/>
                </a:cubicBezTo>
                <a:lnTo>
                  <a:pt x="55" y="80"/>
                </a:lnTo>
                <a:close/>
                <a:moveTo>
                  <a:pt x="27" y="46"/>
                </a:moveTo>
                <a:cubicBezTo>
                  <a:pt x="24" y="39"/>
                  <a:pt x="21" y="30"/>
                  <a:pt x="21" y="17"/>
                </a:cubicBezTo>
                <a:cubicBezTo>
                  <a:pt x="7" y="17"/>
                  <a:pt x="7" y="17"/>
                  <a:pt x="7" y="17"/>
                </a:cubicBezTo>
                <a:cubicBezTo>
                  <a:pt x="9" y="32"/>
                  <a:pt x="18" y="39"/>
                  <a:pt x="27" y="46"/>
                </a:cubicBezTo>
                <a:close/>
                <a:moveTo>
                  <a:pt x="28" y="15"/>
                </a:moveTo>
                <a:cubicBezTo>
                  <a:pt x="28" y="17"/>
                  <a:pt x="34" y="23"/>
                  <a:pt x="48" y="23"/>
                </a:cubicBezTo>
                <a:cubicBezTo>
                  <a:pt x="63" y="23"/>
                  <a:pt x="69" y="17"/>
                  <a:pt x="69" y="15"/>
                </a:cubicBezTo>
                <a:cubicBezTo>
                  <a:pt x="69" y="13"/>
                  <a:pt x="63" y="7"/>
                  <a:pt x="48" y="7"/>
                </a:cubicBezTo>
                <a:cubicBezTo>
                  <a:pt x="34" y="7"/>
                  <a:pt x="28" y="13"/>
                  <a:pt x="28" y="15"/>
                </a:cubicBezTo>
                <a:close/>
                <a:moveTo>
                  <a:pt x="89" y="17"/>
                </a:moveTo>
                <a:cubicBezTo>
                  <a:pt x="75" y="17"/>
                  <a:pt x="75" y="17"/>
                  <a:pt x="75" y="17"/>
                </a:cubicBezTo>
                <a:cubicBezTo>
                  <a:pt x="75" y="30"/>
                  <a:pt x="73" y="39"/>
                  <a:pt x="70" y="46"/>
                </a:cubicBezTo>
                <a:cubicBezTo>
                  <a:pt x="79" y="39"/>
                  <a:pt x="88" y="32"/>
                  <a:pt x="89" y="17"/>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6" name="Freeform 39">
            <a:extLst>
              <a:ext uri="{FF2B5EF4-FFF2-40B4-BE49-F238E27FC236}">
                <a16:creationId xmlns:a16="http://schemas.microsoft.com/office/drawing/2014/main" id="{A10EBFA4-16DC-45FE-818C-0B31B4BBAF4E}"/>
              </a:ext>
            </a:extLst>
          </p:cNvPr>
          <p:cNvSpPr>
            <a:spLocks noEditPoints="1"/>
          </p:cNvSpPr>
          <p:nvPr userDrawn="1"/>
        </p:nvSpPr>
        <p:spPr bwMode="auto">
          <a:xfrm>
            <a:off x="2354263" y="3225801"/>
            <a:ext cx="404813" cy="409575"/>
          </a:xfrm>
          <a:custGeom>
            <a:avLst/>
            <a:gdLst>
              <a:gd name="T0" fmla="*/ 87 w 108"/>
              <a:gd name="T1" fmla="*/ 41 h 109"/>
              <a:gd name="T2" fmla="*/ 89 w 108"/>
              <a:gd name="T3" fmla="*/ 44 h 109"/>
              <a:gd name="T4" fmla="*/ 90 w 108"/>
              <a:gd name="T5" fmla="*/ 50 h 109"/>
              <a:gd name="T6" fmla="*/ 85 w 108"/>
              <a:gd name="T7" fmla="*/ 67 h 109"/>
              <a:gd name="T8" fmla="*/ 81 w 108"/>
              <a:gd name="T9" fmla="*/ 72 h 109"/>
              <a:gd name="T10" fmla="*/ 31 w 108"/>
              <a:gd name="T11" fmla="*/ 107 h 109"/>
              <a:gd name="T12" fmla="*/ 24 w 108"/>
              <a:gd name="T13" fmla="*/ 107 h 109"/>
              <a:gd name="T14" fmla="*/ 1 w 108"/>
              <a:gd name="T15" fmla="*/ 74 h 109"/>
              <a:gd name="T16" fmla="*/ 3 w 108"/>
              <a:gd name="T17" fmla="*/ 66 h 109"/>
              <a:gd name="T18" fmla="*/ 53 w 108"/>
              <a:gd name="T19" fmla="*/ 31 h 109"/>
              <a:gd name="T20" fmla="*/ 59 w 108"/>
              <a:gd name="T21" fmla="*/ 29 h 109"/>
              <a:gd name="T22" fmla="*/ 76 w 108"/>
              <a:gd name="T23" fmla="*/ 29 h 109"/>
              <a:gd name="T24" fmla="*/ 81 w 108"/>
              <a:gd name="T25" fmla="*/ 31 h 109"/>
              <a:gd name="T26" fmla="*/ 84 w 108"/>
              <a:gd name="T27" fmla="*/ 36 h 109"/>
              <a:gd name="T28" fmla="*/ 96 w 108"/>
              <a:gd name="T29" fmla="*/ 5 h 109"/>
              <a:gd name="T30" fmla="*/ 98 w 108"/>
              <a:gd name="T31" fmla="*/ 1 h 109"/>
              <a:gd name="T32" fmla="*/ 102 w 108"/>
              <a:gd name="T33" fmla="*/ 3 h 109"/>
              <a:gd name="T34" fmla="*/ 87 w 108"/>
              <a:gd name="T35" fmla="*/ 41 h 109"/>
              <a:gd name="T36" fmla="*/ 83 w 108"/>
              <a:gd name="T37" fmla="*/ 45 h 109"/>
              <a:gd name="T38" fmla="*/ 79 w 108"/>
              <a:gd name="T39" fmla="*/ 47 h 109"/>
              <a:gd name="T40" fmla="*/ 78 w 108"/>
              <a:gd name="T41" fmla="*/ 47 h 109"/>
              <a:gd name="T42" fmla="*/ 75 w 108"/>
              <a:gd name="T43" fmla="*/ 45 h 109"/>
              <a:gd name="T44" fmla="*/ 76 w 108"/>
              <a:gd name="T45" fmla="*/ 40 h 109"/>
              <a:gd name="T46" fmla="*/ 79 w 108"/>
              <a:gd name="T47" fmla="*/ 39 h 109"/>
              <a:gd name="T48" fmla="*/ 69 w 108"/>
              <a:gd name="T49" fmla="*/ 39 h 109"/>
              <a:gd name="T50" fmla="*/ 67 w 108"/>
              <a:gd name="T51" fmla="*/ 51 h 109"/>
              <a:gd name="T52" fmla="*/ 79 w 108"/>
              <a:gd name="T53" fmla="*/ 53 h 109"/>
              <a:gd name="T54" fmla="*/ 83 w 108"/>
              <a:gd name="T55" fmla="*/ 45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8" h="109">
                <a:moveTo>
                  <a:pt x="87" y="41"/>
                </a:moveTo>
                <a:cubicBezTo>
                  <a:pt x="89" y="44"/>
                  <a:pt x="89" y="44"/>
                  <a:pt x="89" y="44"/>
                </a:cubicBezTo>
                <a:cubicBezTo>
                  <a:pt x="90" y="45"/>
                  <a:pt x="91" y="48"/>
                  <a:pt x="90" y="50"/>
                </a:cubicBezTo>
                <a:cubicBezTo>
                  <a:pt x="85" y="67"/>
                  <a:pt x="85" y="67"/>
                  <a:pt x="85" y="67"/>
                </a:cubicBezTo>
                <a:cubicBezTo>
                  <a:pt x="84" y="68"/>
                  <a:pt x="83" y="70"/>
                  <a:pt x="81" y="72"/>
                </a:cubicBezTo>
                <a:cubicBezTo>
                  <a:pt x="31" y="107"/>
                  <a:pt x="31" y="107"/>
                  <a:pt x="31" y="107"/>
                </a:cubicBezTo>
                <a:cubicBezTo>
                  <a:pt x="29" y="109"/>
                  <a:pt x="26" y="109"/>
                  <a:pt x="24" y="107"/>
                </a:cubicBezTo>
                <a:cubicBezTo>
                  <a:pt x="1" y="74"/>
                  <a:pt x="1" y="74"/>
                  <a:pt x="1" y="74"/>
                </a:cubicBezTo>
                <a:cubicBezTo>
                  <a:pt x="0" y="71"/>
                  <a:pt x="0" y="68"/>
                  <a:pt x="3" y="66"/>
                </a:cubicBezTo>
                <a:cubicBezTo>
                  <a:pt x="53" y="31"/>
                  <a:pt x="53" y="31"/>
                  <a:pt x="53" y="31"/>
                </a:cubicBezTo>
                <a:cubicBezTo>
                  <a:pt x="54" y="30"/>
                  <a:pt x="57" y="29"/>
                  <a:pt x="59" y="29"/>
                </a:cubicBezTo>
                <a:cubicBezTo>
                  <a:pt x="76" y="29"/>
                  <a:pt x="76" y="29"/>
                  <a:pt x="76" y="29"/>
                </a:cubicBezTo>
                <a:cubicBezTo>
                  <a:pt x="78" y="29"/>
                  <a:pt x="80" y="30"/>
                  <a:pt x="81" y="31"/>
                </a:cubicBezTo>
                <a:cubicBezTo>
                  <a:pt x="84" y="36"/>
                  <a:pt x="84" y="36"/>
                  <a:pt x="84" y="36"/>
                </a:cubicBezTo>
                <a:cubicBezTo>
                  <a:pt x="91" y="30"/>
                  <a:pt x="101" y="19"/>
                  <a:pt x="96" y="5"/>
                </a:cubicBezTo>
                <a:cubicBezTo>
                  <a:pt x="96" y="3"/>
                  <a:pt x="97" y="1"/>
                  <a:pt x="98" y="1"/>
                </a:cubicBezTo>
                <a:cubicBezTo>
                  <a:pt x="100" y="0"/>
                  <a:pt x="102" y="1"/>
                  <a:pt x="102" y="3"/>
                </a:cubicBezTo>
                <a:cubicBezTo>
                  <a:pt x="108" y="20"/>
                  <a:pt x="98" y="33"/>
                  <a:pt x="87" y="41"/>
                </a:cubicBezTo>
                <a:close/>
                <a:moveTo>
                  <a:pt x="83" y="45"/>
                </a:moveTo>
                <a:cubicBezTo>
                  <a:pt x="81" y="45"/>
                  <a:pt x="80" y="46"/>
                  <a:pt x="79" y="47"/>
                </a:cubicBezTo>
                <a:cubicBezTo>
                  <a:pt x="79" y="47"/>
                  <a:pt x="78" y="47"/>
                  <a:pt x="78" y="47"/>
                </a:cubicBezTo>
                <a:cubicBezTo>
                  <a:pt x="77" y="47"/>
                  <a:pt x="75" y="46"/>
                  <a:pt x="75" y="45"/>
                </a:cubicBezTo>
                <a:cubicBezTo>
                  <a:pt x="74" y="43"/>
                  <a:pt x="75" y="41"/>
                  <a:pt x="76" y="40"/>
                </a:cubicBezTo>
                <a:cubicBezTo>
                  <a:pt x="77" y="40"/>
                  <a:pt x="78" y="40"/>
                  <a:pt x="79" y="39"/>
                </a:cubicBezTo>
                <a:cubicBezTo>
                  <a:pt x="76" y="37"/>
                  <a:pt x="72" y="37"/>
                  <a:pt x="69" y="39"/>
                </a:cubicBezTo>
                <a:cubicBezTo>
                  <a:pt x="65" y="42"/>
                  <a:pt x="64" y="47"/>
                  <a:pt x="67" y="51"/>
                </a:cubicBezTo>
                <a:cubicBezTo>
                  <a:pt x="70" y="55"/>
                  <a:pt x="75" y="56"/>
                  <a:pt x="79" y="53"/>
                </a:cubicBezTo>
                <a:cubicBezTo>
                  <a:pt x="82" y="51"/>
                  <a:pt x="83" y="48"/>
                  <a:pt x="83" y="4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7" name="Freeform 40">
            <a:extLst>
              <a:ext uri="{FF2B5EF4-FFF2-40B4-BE49-F238E27FC236}">
                <a16:creationId xmlns:a16="http://schemas.microsoft.com/office/drawing/2014/main" id="{1941AF0E-B69A-45C2-B6E0-3F1A399AA1D1}"/>
              </a:ext>
            </a:extLst>
          </p:cNvPr>
          <p:cNvSpPr>
            <a:spLocks noEditPoints="1"/>
          </p:cNvSpPr>
          <p:nvPr userDrawn="1"/>
        </p:nvSpPr>
        <p:spPr bwMode="auto">
          <a:xfrm>
            <a:off x="2992438" y="3267076"/>
            <a:ext cx="404813" cy="327025"/>
          </a:xfrm>
          <a:custGeom>
            <a:avLst/>
            <a:gdLst>
              <a:gd name="T0" fmla="*/ 108 w 108"/>
              <a:gd name="T1" fmla="*/ 27 h 87"/>
              <a:gd name="T2" fmla="*/ 108 w 108"/>
              <a:gd name="T3" fmla="*/ 76 h 87"/>
              <a:gd name="T4" fmla="*/ 98 w 108"/>
              <a:gd name="T5" fmla="*/ 87 h 87"/>
              <a:gd name="T6" fmla="*/ 11 w 108"/>
              <a:gd name="T7" fmla="*/ 87 h 87"/>
              <a:gd name="T8" fmla="*/ 0 w 108"/>
              <a:gd name="T9" fmla="*/ 76 h 87"/>
              <a:gd name="T10" fmla="*/ 0 w 108"/>
              <a:gd name="T11" fmla="*/ 27 h 87"/>
              <a:gd name="T12" fmla="*/ 11 w 108"/>
              <a:gd name="T13" fmla="*/ 17 h 87"/>
              <a:gd name="T14" fmla="*/ 24 w 108"/>
              <a:gd name="T15" fmla="*/ 17 h 87"/>
              <a:gd name="T16" fmla="*/ 28 w 108"/>
              <a:gd name="T17" fmla="*/ 13 h 87"/>
              <a:gd name="T18" fmla="*/ 32 w 108"/>
              <a:gd name="T19" fmla="*/ 3 h 87"/>
              <a:gd name="T20" fmla="*/ 36 w 108"/>
              <a:gd name="T21" fmla="*/ 0 h 87"/>
              <a:gd name="T22" fmla="*/ 73 w 108"/>
              <a:gd name="T23" fmla="*/ 0 h 87"/>
              <a:gd name="T24" fmla="*/ 77 w 108"/>
              <a:gd name="T25" fmla="*/ 3 h 87"/>
              <a:gd name="T26" fmla="*/ 81 w 108"/>
              <a:gd name="T27" fmla="*/ 13 h 87"/>
              <a:gd name="T28" fmla="*/ 85 w 108"/>
              <a:gd name="T29" fmla="*/ 17 h 87"/>
              <a:gd name="T30" fmla="*/ 98 w 108"/>
              <a:gd name="T31" fmla="*/ 17 h 87"/>
              <a:gd name="T32" fmla="*/ 108 w 108"/>
              <a:gd name="T33" fmla="*/ 27 h 87"/>
              <a:gd name="T34" fmla="*/ 81 w 108"/>
              <a:gd name="T35" fmla="*/ 49 h 87"/>
              <a:gd name="T36" fmla="*/ 54 w 108"/>
              <a:gd name="T37" fmla="*/ 22 h 87"/>
              <a:gd name="T38" fmla="*/ 27 w 108"/>
              <a:gd name="T39" fmla="*/ 49 h 87"/>
              <a:gd name="T40" fmla="*/ 54 w 108"/>
              <a:gd name="T41" fmla="*/ 76 h 87"/>
              <a:gd name="T42" fmla="*/ 81 w 108"/>
              <a:gd name="T43" fmla="*/ 49 h 87"/>
              <a:gd name="T44" fmla="*/ 71 w 108"/>
              <a:gd name="T45" fmla="*/ 49 h 87"/>
              <a:gd name="T46" fmla="*/ 54 w 108"/>
              <a:gd name="T47" fmla="*/ 65 h 87"/>
              <a:gd name="T48" fmla="*/ 38 w 108"/>
              <a:gd name="T49" fmla="*/ 49 h 87"/>
              <a:gd name="T50" fmla="*/ 54 w 108"/>
              <a:gd name="T51" fmla="*/ 33 h 87"/>
              <a:gd name="T52" fmla="*/ 71 w 108"/>
              <a:gd name="T53" fmla="*/ 49 h 87"/>
              <a:gd name="T54" fmla="*/ 98 w 108"/>
              <a:gd name="T55" fmla="*/ 31 h 87"/>
              <a:gd name="T56" fmla="*/ 94 w 108"/>
              <a:gd name="T57" fmla="*/ 27 h 87"/>
              <a:gd name="T58" fmla="*/ 90 w 108"/>
              <a:gd name="T59" fmla="*/ 31 h 87"/>
              <a:gd name="T60" fmla="*/ 94 w 108"/>
              <a:gd name="T61" fmla="*/ 35 h 87"/>
              <a:gd name="T62" fmla="*/ 98 w 108"/>
              <a:gd name="T63" fmla="*/ 3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 h="87">
                <a:moveTo>
                  <a:pt x="108" y="27"/>
                </a:moveTo>
                <a:cubicBezTo>
                  <a:pt x="108" y="76"/>
                  <a:pt x="108" y="76"/>
                  <a:pt x="108" y="76"/>
                </a:cubicBezTo>
                <a:cubicBezTo>
                  <a:pt x="108" y="82"/>
                  <a:pt x="104" y="87"/>
                  <a:pt x="98" y="87"/>
                </a:cubicBezTo>
                <a:cubicBezTo>
                  <a:pt x="11" y="87"/>
                  <a:pt x="11" y="87"/>
                  <a:pt x="11" y="87"/>
                </a:cubicBezTo>
                <a:cubicBezTo>
                  <a:pt x="5" y="87"/>
                  <a:pt x="0" y="82"/>
                  <a:pt x="0" y="76"/>
                </a:cubicBezTo>
                <a:cubicBezTo>
                  <a:pt x="0" y="27"/>
                  <a:pt x="0" y="27"/>
                  <a:pt x="0" y="27"/>
                </a:cubicBezTo>
                <a:cubicBezTo>
                  <a:pt x="0" y="21"/>
                  <a:pt x="5" y="17"/>
                  <a:pt x="11" y="17"/>
                </a:cubicBezTo>
                <a:cubicBezTo>
                  <a:pt x="24" y="17"/>
                  <a:pt x="24" y="17"/>
                  <a:pt x="24" y="17"/>
                </a:cubicBezTo>
                <a:cubicBezTo>
                  <a:pt x="26" y="17"/>
                  <a:pt x="28" y="15"/>
                  <a:pt x="28" y="13"/>
                </a:cubicBezTo>
                <a:cubicBezTo>
                  <a:pt x="32" y="3"/>
                  <a:pt x="32" y="3"/>
                  <a:pt x="32" y="3"/>
                </a:cubicBezTo>
                <a:cubicBezTo>
                  <a:pt x="32" y="2"/>
                  <a:pt x="34" y="0"/>
                  <a:pt x="36" y="0"/>
                </a:cubicBezTo>
                <a:cubicBezTo>
                  <a:pt x="73" y="0"/>
                  <a:pt x="73" y="0"/>
                  <a:pt x="73" y="0"/>
                </a:cubicBezTo>
                <a:cubicBezTo>
                  <a:pt x="75" y="0"/>
                  <a:pt x="77" y="2"/>
                  <a:pt x="77" y="3"/>
                </a:cubicBezTo>
                <a:cubicBezTo>
                  <a:pt x="81" y="13"/>
                  <a:pt x="81" y="13"/>
                  <a:pt x="81" y="13"/>
                </a:cubicBezTo>
                <a:cubicBezTo>
                  <a:pt x="81" y="15"/>
                  <a:pt x="83" y="17"/>
                  <a:pt x="85" y="17"/>
                </a:cubicBezTo>
                <a:cubicBezTo>
                  <a:pt x="98" y="17"/>
                  <a:pt x="98" y="17"/>
                  <a:pt x="98" y="17"/>
                </a:cubicBezTo>
                <a:cubicBezTo>
                  <a:pt x="104" y="17"/>
                  <a:pt x="108" y="21"/>
                  <a:pt x="108" y="27"/>
                </a:cubicBezTo>
                <a:close/>
                <a:moveTo>
                  <a:pt x="81" y="49"/>
                </a:moveTo>
                <a:cubicBezTo>
                  <a:pt x="81" y="34"/>
                  <a:pt x="69" y="22"/>
                  <a:pt x="54" y="22"/>
                </a:cubicBezTo>
                <a:cubicBezTo>
                  <a:pt x="39" y="22"/>
                  <a:pt x="27" y="34"/>
                  <a:pt x="27" y="49"/>
                </a:cubicBezTo>
                <a:cubicBezTo>
                  <a:pt x="27" y="64"/>
                  <a:pt x="39" y="76"/>
                  <a:pt x="54" y="76"/>
                </a:cubicBezTo>
                <a:cubicBezTo>
                  <a:pt x="69" y="76"/>
                  <a:pt x="81" y="64"/>
                  <a:pt x="81" y="49"/>
                </a:cubicBezTo>
                <a:close/>
                <a:moveTo>
                  <a:pt x="71" y="49"/>
                </a:moveTo>
                <a:cubicBezTo>
                  <a:pt x="71" y="58"/>
                  <a:pt x="63" y="65"/>
                  <a:pt x="54" y="65"/>
                </a:cubicBezTo>
                <a:cubicBezTo>
                  <a:pt x="46" y="65"/>
                  <a:pt x="38" y="58"/>
                  <a:pt x="38" y="49"/>
                </a:cubicBezTo>
                <a:cubicBezTo>
                  <a:pt x="38" y="40"/>
                  <a:pt x="46" y="33"/>
                  <a:pt x="54" y="33"/>
                </a:cubicBezTo>
                <a:cubicBezTo>
                  <a:pt x="63" y="33"/>
                  <a:pt x="71" y="40"/>
                  <a:pt x="71" y="49"/>
                </a:cubicBezTo>
                <a:close/>
                <a:moveTo>
                  <a:pt x="98" y="31"/>
                </a:moveTo>
                <a:cubicBezTo>
                  <a:pt x="98" y="29"/>
                  <a:pt x="96" y="27"/>
                  <a:pt x="94" y="27"/>
                </a:cubicBezTo>
                <a:cubicBezTo>
                  <a:pt x="92" y="27"/>
                  <a:pt x="90" y="29"/>
                  <a:pt x="90" y="31"/>
                </a:cubicBezTo>
                <a:cubicBezTo>
                  <a:pt x="90" y="33"/>
                  <a:pt x="92" y="35"/>
                  <a:pt x="94" y="35"/>
                </a:cubicBezTo>
                <a:cubicBezTo>
                  <a:pt x="96" y="35"/>
                  <a:pt x="98" y="33"/>
                  <a:pt x="98" y="31"/>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8" name="Freeform 41">
            <a:extLst>
              <a:ext uri="{FF2B5EF4-FFF2-40B4-BE49-F238E27FC236}">
                <a16:creationId xmlns:a16="http://schemas.microsoft.com/office/drawing/2014/main" id="{B57C9038-5816-4D13-9393-9DEEE87B4A60}"/>
              </a:ext>
            </a:extLst>
          </p:cNvPr>
          <p:cNvSpPr>
            <a:spLocks/>
          </p:cNvSpPr>
          <p:nvPr userDrawn="1"/>
        </p:nvSpPr>
        <p:spPr bwMode="auto">
          <a:xfrm>
            <a:off x="3675063" y="3263901"/>
            <a:ext cx="349250" cy="349250"/>
          </a:xfrm>
          <a:custGeom>
            <a:avLst/>
            <a:gdLst>
              <a:gd name="T0" fmla="*/ 64 w 93"/>
              <a:gd name="T1" fmla="*/ 0 h 93"/>
              <a:gd name="T2" fmla="*/ 75 w 93"/>
              <a:gd name="T3" fmla="*/ 8 h 93"/>
              <a:gd name="T4" fmla="*/ 75 w 93"/>
              <a:gd name="T5" fmla="*/ 75 h 93"/>
              <a:gd name="T6" fmla="*/ 8 w 93"/>
              <a:gd name="T7" fmla="*/ 75 h 93"/>
              <a:gd name="T8" fmla="*/ 0 w 93"/>
              <a:gd name="T9" fmla="*/ 65 h 93"/>
              <a:gd name="T10" fmla="*/ 56 w 93"/>
              <a:gd name="T11" fmla="*/ 57 h 93"/>
              <a:gd name="T12" fmla="*/ 64 w 93"/>
              <a:gd name="T13" fmla="*/ 0 h 93"/>
            </a:gdLst>
            <a:ahLst/>
            <a:cxnLst>
              <a:cxn ang="0">
                <a:pos x="T0" y="T1"/>
              </a:cxn>
              <a:cxn ang="0">
                <a:pos x="T2" y="T3"/>
              </a:cxn>
              <a:cxn ang="0">
                <a:pos x="T4" y="T5"/>
              </a:cxn>
              <a:cxn ang="0">
                <a:pos x="T6" y="T7"/>
              </a:cxn>
              <a:cxn ang="0">
                <a:pos x="T8" y="T9"/>
              </a:cxn>
              <a:cxn ang="0">
                <a:pos x="T10" y="T11"/>
              </a:cxn>
              <a:cxn ang="0">
                <a:pos x="T12" y="T13"/>
              </a:cxn>
            </a:cxnLst>
            <a:rect l="0" t="0" r="r" b="b"/>
            <a:pathLst>
              <a:path w="93" h="93">
                <a:moveTo>
                  <a:pt x="64" y="0"/>
                </a:moveTo>
                <a:cubicBezTo>
                  <a:pt x="68" y="2"/>
                  <a:pt x="71" y="5"/>
                  <a:pt x="75" y="8"/>
                </a:cubicBezTo>
                <a:cubicBezTo>
                  <a:pt x="93" y="27"/>
                  <a:pt x="93" y="56"/>
                  <a:pt x="75" y="75"/>
                </a:cubicBezTo>
                <a:cubicBezTo>
                  <a:pt x="56" y="93"/>
                  <a:pt x="26" y="93"/>
                  <a:pt x="8" y="75"/>
                </a:cubicBezTo>
                <a:cubicBezTo>
                  <a:pt x="5" y="72"/>
                  <a:pt x="2" y="68"/>
                  <a:pt x="0" y="65"/>
                </a:cubicBezTo>
                <a:cubicBezTo>
                  <a:pt x="18" y="75"/>
                  <a:pt x="41" y="72"/>
                  <a:pt x="56" y="57"/>
                </a:cubicBezTo>
                <a:cubicBezTo>
                  <a:pt x="72" y="41"/>
                  <a:pt x="74" y="18"/>
                  <a:pt x="64" y="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9" name="Freeform 42">
            <a:extLst>
              <a:ext uri="{FF2B5EF4-FFF2-40B4-BE49-F238E27FC236}">
                <a16:creationId xmlns:a16="http://schemas.microsoft.com/office/drawing/2014/main" id="{96755769-DE63-41B5-AAE6-BECD2B267E9F}"/>
              </a:ext>
            </a:extLst>
          </p:cNvPr>
          <p:cNvSpPr>
            <a:spLocks noEditPoints="1"/>
          </p:cNvSpPr>
          <p:nvPr userDrawn="1"/>
        </p:nvSpPr>
        <p:spPr bwMode="auto">
          <a:xfrm>
            <a:off x="4283075" y="3263901"/>
            <a:ext cx="415925" cy="323850"/>
          </a:xfrm>
          <a:custGeom>
            <a:avLst/>
            <a:gdLst>
              <a:gd name="T0" fmla="*/ 103 w 111"/>
              <a:gd name="T1" fmla="*/ 44 h 86"/>
              <a:gd name="T2" fmla="*/ 80 w 111"/>
              <a:gd name="T3" fmla="*/ 46 h 86"/>
              <a:gd name="T4" fmla="*/ 84 w 111"/>
              <a:gd name="T5" fmla="*/ 67 h 86"/>
              <a:gd name="T6" fmla="*/ 43 w 111"/>
              <a:gd name="T7" fmla="*/ 86 h 86"/>
              <a:gd name="T8" fmla="*/ 1 w 111"/>
              <a:gd name="T9" fmla="*/ 48 h 86"/>
              <a:gd name="T10" fmla="*/ 36 w 111"/>
              <a:gd name="T11" fmla="*/ 6 h 86"/>
              <a:gd name="T12" fmla="*/ 94 w 111"/>
              <a:gd name="T13" fmla="*/ 15 h 86"/>
              <a:gd name="T14" fmla="*/ 103 w 111"/>
              <a:gd name="T15" fmla="*/ 44 h 86"/>
              <a:gd name="T16" fmla="*/ 68 w 111"/>
              <a:gd name="T17" fmla="*/ 57 h 86"/>
              <a:gd name="T18" fmla="*/ 60 w 111"/>
              <a:gd name="T19" fmla="*/ 49 h 86"/>
              <a:gd name="T20" fmla="*/ 51 w 111"/>
              <a:gd name="T21" fmla="*/ 57 h 86"/>
              <a:gd name="T22" fmla="*/ 60 w 111"/>
              <a:gd name="T23" fmla="*/ 65 h 86"/>
              <a:gd name="T24" fmla="*/ 68 w 111"/>
              <a:gd name="T25"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86">
                <a:moveTo>
                  <a:pt x="103" y="44"/>
                </a:moveTo>
                <a:cubicBezTo>
                  <a:pt x="98" y="45"/>
                  <a:pt x="90" y="36"/>
                  <a:pt x="80" y="46"/>
                </a:cubicBezTo>
                <a:cubicBezTo>
                  <a:pt x="72" y="55"/>
                  <a:pt x="84" y="63"/>
                  <a:pt x="84" y="67"/>
                </a:cubicBezTo>
                <a:cubicBezTo>
                  <a:pt x="84" y="71"/>
                  <a:pt x="73" y="86"/>
                  <a:pt x="43" y="86"/>
                </a:cubicBezTo>
                <a:cubicBezTo>
                  <a:pt x="16" y="86"/>
                  <a:pt x="0" y="68"/>
                  <a:pt x="1" y="48"/>
                </a:cubicBezTo>
                <a:cubicBezTo>
                  <a:pt x="3" y="31"/>
                  <a:pt x="19" y="12"/>
                  <a:pt x="36" y="6"/>
                </a:cubicBezTo>
                <a:cubicBezTo>
                  <a:pt x="58" y="0"/>
                  <a:pt x="77" y="4"/>
                  <a:pt x="94" y="15"/>
                </a:cubicBezTo>
                <a:cubicBezTo>
                  <a:pt x="111" y="27"/>
                  <a:pt x="108" y="42"/>
                  <a:pt x="103" y="44"/>
                </a:cubicBezTo>
                <a:close/>
                <a:moveTo>
                  <a:pt x="68" y="57"/>
                </a:moveTo>
                <a:cubicBezTo>
                  <a:pt x="68" y="53"/>
                  <a:pt x="64" y="49"/>
                  <a:pt x="60" y="49"/>
                </a:cubicBezTo>
                <a:cubicBezTo>
                  <a:pt x="55" y="49"/>
                  <a:pt x="51" y="53"/>
                  <a:pt x="51" y="57"/>
                </a:cubicBezTo>
                <a:cubicBezTo>
                  <a:pt x="51" y="62"/>
                  <a:pt x="55" y="65"/>
                  <a:pt x="60" y="65"/>
                </a:cubicBezTo>
                <a:cubicBezTo>
                  <a:pt x="64" y="65"/>
                  <a:pt x="68" y="62"/>
                  <a:pt x="68" y="57"/>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0" name="Freeform 43">
            <a:extLst>
              <a:ext uri="{FF2B5EF4-FFF2-40B4-BE49-F238E27FC236}">
                <a16:creationId xmlns:a16="http://schemas.microsoft.com/office/drawing/2014/main" id="{41FD080D-ECEF-48A0-8D4F-718BBD996273}"/>
              </a:ext>
            </a:extLst>
          </p:cNvPr>
          <p:cNvSpPr>
            <a:spLocks/>
          </p:cNvSpPr>
          <p:nvPr userDrawn="1"/>
        </p:nvSpPr>
        <p:spPr bwMode="auto">
          <a:xfrm>
            <a:off x="4935538" y="3248026"/>
            <a:ext cx="406400" cy="342900"/>
          </a:xfrm>
          <a:custGeom>
            <a:avLst/>
            <a:gdLst>
              <a:gd name="T0" fmla="*/ 102 w 108"/>
              <a:gd name="T1" fmla="*/ 16 h 91"/>
              <a:gd name="T2" fmla="*/ 63 w 108"/>
              <a:gd name="T3" fmla="*/ 68 h 91"/>
              <a:gd name="T4" fmla="*/ 21 w 108"/>
              <a:gd name="T5" fmla="*/ 68 h 91"/>
              <a:gd name="T6" fmla="*/ 9 w 108"/>
              <a:gd name="T7" fmla="*/ 87 h 91"/>
              <a:gd name="T8" fmla="*/ 1 w 108"/>
              <a:gd name="T9" fmla="*/ 83 h 91"/>
              <a:gd name="T10" fmla="*/ 74 w 108"/>
              <a:gd name="T11" fmla="*/ 25 h 91"/>
              <a:gd name="T12" fmla="*/ 8 w 108"/>
              <a:gd name="T13" fmla="*/ 55 h 91"/>
              <a:gd name="T14" fmla="*/ 26 w 108"/>
              <a:gd name="T15" fmla="*/ 17 h 91"/>
              <a:gd name="T16" fmla="*/ 102 w 108"/>
              <a:gd name="T17" fmla="*/ 16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91">
                <a:moveTo>
                  <a:pt x="102" y="16"/>
                </a:moveTo>
                <a:cubicBezTo>
                  <a:pt x="78" y="29"/>
                  <a:pt x="80" y="56"/>
                  <a:pt x="63" y="68"/>
                </a:cubicBezTo>
                <a:cubicBezTo>
                  <a:pt x="50" y="77"/>
                  <a:pt x="32" y="72"/>
                  <a:pt x="21" y="68"/>
                </a:cubicBezTo>
                <a:cubicBezTo>
                  <a:pt x="21" y="68"/>
                  <a:pt x="14" y="76"/>
                  <a:pt x="9" y="87"/>
                </a:cubicBezTo>
                <a:cubicBezTo>
                  <a:pt x="7" y="91"/>
                  <a:pt x="0" y="87"/>
                  <a:pt x="1" y="83"/>
                </a:cubicBezTo>
                <a:cubicBezTo>
                  <a:pt x="18" y="45"/>
                  <a:pt x="74" y="25"/>
                  <a:pt x="74" y="25"/>
                </a:cubicBezTo>
                <a:cubicBezTo>
                  <a:pt x="74" y="25"/>
                  <a:pt x="34" y="24"/>
                  <a:pt x="8" y="55"/>
                </a:cubicBezTo>
                <a:cubicBezTo>
                  <a:pt x="7" y="48"/>
                  <a:pt x="6" y="29"/>
                  <a:pt x="26" y="17"/>
                </a:cubicBezTo>
                <a:cubicBezTo>
                  <a:pt x="55" y="0"/>
                  <a:pt x="108" y="13"/>
                  <a:pt x="102" y="16"/>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1" name="Freeform 44">
            <a:extLst>
              <a:ext uri="{FF2B5EF4-FFF2-40B4-BE49-F238E27FC236}">
                <a16:creationId xmlns:a16="http://schemas.microsoft.com/office/drawing/2014/main" id="{39712684-E2AB-4971-A319-251F1B2A839E}"/>
              </a:ext>
            </a:extLst>
          </p:cNvPr>
          <p:cNvSpPr>
            <a:spLocks/>
          </p:cNvSpPr>
          <p:nvPr userDrawn="1"/>
        </p:nvSpPr>
        <p:spPr bwMode="auto">
          <a:xfrm>
            <a:off x="5653088" y="3240088"/>
            <a:ext cx="285750" cy="392113"/>
          </a:xfrm>
          <a:custGeom>
            <a:avLst/>
            <a:gdLst>
              <a:gd name="T0" fmla="*/ 60 w 76"/>
              <a:gd name="T1" fmla="*/ 51 h 104"/>
              <a:gd name="T2" fmla="*/ 57 w 76"/>
              <a:gd name="T3" fmla="*/ 51 h 104"/>
              <a:gd name="T4" fmla="*/ 43 w 76"/>
              <a:gd name="T5" fmla="*/ 24 h 104"/>
              <a:gd name="T6" fmla="*/ 43 w 76"/>
              <a:gd name="T7" fmla="*/ 82 h 104"/>
              <a:gd name="T8" fmla="*/ 28 w 76"/>
              <a:gd name="T9" fmla="*/ 100 h 104"/>
              <a:gd name="T10" fmla="*/ 3 w 76"/>
              <a:gd name="T11" fmla="*/ 92 h 104"/>
              <a:gd name="T12" fmla="*/ 17 w 76"/>
              <a:gd name="T13" fmla="*/ 71 h 104"/>
              <a:gd name="T14" fmla="*/ 34 w 76"/>
              <a:gd name="T15" fmla="*/ 70 h 104"/>
              <a:gd name="T16" fmla="*/ 34 w 76"/>
              <a:gd name="T17" fmla="*/ 0 h 104"/>
              <a:gd name="T18" fmla="*/ 43 w 76"/>
              <a:gd name="T19" fmla="*/ 0 h 104"/>
              <a:gd name="T20" fmla="*/ 60 w 76"/>
              <a:gd name="T21" fmla="*/ 5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04">
                <a:moveTo>
                  <a:pt x="60" y="51"/>
                </a:moveTo>
                <a:cubicBezTo>
                  <a:pt x="58" y="54"/>
                  <a:pt x="57" y="53"/>
                  <a:pt x="57" y="51"/>
                </a:cubicBezTo>
                <a:cubicBezTo>
                  <a:pt x="59" y="45"/>
                  <a:pt x="58" y="26"/>
                  <a:pt x="43" y="24"/>
                </a:cubicBezTo>
                <a:cubicBezTo>
                  <a:pt x="43" y="82"/>
                  <a:pt x="43" y="82"/>
                  <a:pt x="43" y="82"/>
                </a:cubicBezTo>
                <a:cubicBezTo>
                  <a:pt x="43" y="89"/>
                  <a:pt x="37" y="96"/>
                  <a:pt x="28" y="100"/>
                </a:cubicBezTo>
                <a:cubicBezTo>
                  <a:pt x="17" y="104"/>
                  <a:pt x="6" y="100"/>
                  <a:pt x="3" y="92"/>
                </a:cubicBezTo>
                <a:cubicBezTo>
                  <a:pt x="0" y="84"/>
                  <a:pt x="6" y="75"/>
                  <a:pt x="17" y="71"/>
                </a:cubicBezTo>
                <a:cubicBezTo>
                  <a:pt x="23" y="68"/>
                  <a:pt x="30" y="68"/>
                  <a:pt x="34" y="70"/>
                </a:cubicBezTo>
                <a:cubicBezTo>
                  <a:pt x="34" y="0"/>
                  <a:pt x="34" y="0"/>
                  <a:pt x="34" y="0"/>
                </a:cubicBezTo>
                <a:cubicBezTo>
                  <a:pt x="43" y="0"/>
                  <a:pt x="43" y="0"/>
                  <a:pt x="43" y="0"/>
                </a:cubicBezTo>
                <a:cubicBezTo>
                  <a:pt x="43" y="14"/>
                  <a:pt x="76" y="25"/>
                  <a:pt x="60" y="51"/>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2" name="Freeform 45">
            <a:extLst>
              <a:ext uri="{FF2B5EF4-FFF2-40B4-BE49-F238E27FC236}">
                <a16:creationId xmlns:a16="http://schemas.microsoft.com/office/drawing/2014/main" id="{44C22F44-D18F-4BEB-AF34-F4186858DDD9}"/>
              </a:ext>
            </a:extLst>
          </p:cNvPr>
          <p:cNvSpPr>
            <a:spLocks noEditPoints="1"/>
          </p:cNvSpPr>
          <p:nvPr userDrawn="1"/>
        </p:nvSpPr>
        <p:spPr bwMode="auto">
          <a:xfrm>
            <a:off x="6246813" y="3259138"/>
            <a:ext cx="352425" cy="342900"/>
          </a:xfrm>
          <a:custGeom>
            <a:avLst/>
            <a:gdLst>
              <a:gd name="T0" fmla="*/ 93 w 94"/>
              <a:gd name="T1" fmla="*/ 18 h 91"/>
              <a:gd name="T2" fmla="*/ 83 w 94"/>
              <a:gd name="T3" fmla="*/ 88 h 91"/>
              <a:gd name="T4" fmla="*/ 78 w 94"/>
              <a:gd name="T5" fmla="*/ 91 h 91"/>
              <a:gd name="T6" fmla="*/ 15 w 94"/>
              <a:gd name="T7" fmla="*/ 91 h 91"/>
              <a:gd name="T8" fmla="*/ 11 w 94"/>
              <a:gd name="T9" fmla="*/ 88 h 91"/>
              <a:gd name="T10" fmla="*/ 0 w 94"/>
              <a:gd name="T11" fmla="*/ 18 h 91"/>
              <a:gd name="T12" fmla="*/ 3 w 94"/>
              <a:gd name="T13" fmla="*/ 11 h 91"/>
              <a:gd name="T14" fmla="*/ 15 w 94"/>
              <a:gd name="T15" fmla="*/ 2 h 91"/>
              <a:gd name="T16" fmla="*/ 21 w 94"/>
              <a:gd name="T17" fmla="*/ 0 h 91"/>
              <a:gd name="T18" fmla="*/ 73 w 94"/>
              <a:gd name="T19" fmla="*/ 0 h 91"/>
              <a:gd name="T20" fmla="*/ 79 w 94"/>
              <a:gd name="T21" fmla="*/ 2 h 91"/>
              <a:gd name="T22" fmla="*/ 91 w 94"/>
              <a:gd name="T23" fmla="*/ 11 h 91"/>
              <a:gd name="T24" fmla="*/ 93 w 94"/>
              <a:gd name="T25" fmla="*/ 18 h 91"/>
              <a:gd name="T26" fmla="*/ 85 w 94"/>
              <a:gd name="T27" fmla="*/ 19 h 91"/>
              <a:gd name="T28" fmla="*/ 73 w 94"/>
              <a:gd name="T29" fmla="*/ 6 h 91"/>
              <a:gd name="T30" fmla="*/ 21 w 94"/>
              <a:gd name="T31" fmla="*/ 6 h 91"/>
              <a:gd name="T32" fmla="*/ 9 w 94"/>
              <a:gd name="T33" fmla="*/ 19 h 91"/>
              <a:gd name="T34" fmla="*/ 85 w 94"/>
              <a:gd name="T35" fmla="*/ 19 h 91"/>
              <a:gd name="T36" fmla="*/ 69 w 94"/>
              <a:gd name="T37" fmla="*/ 28 h 91"/>
              <a:gd name="T38" fmla="*/ 59 w 94"/>
              <a:gd name="T39" fmla="*/ 28 h 91"/>
              <a:gd name="T40" fmla="*/ 47 w 94"/>
              <a:gd name="T41" fmla="*/ 49 h 91"/>
              <a:gd name="T42" fmla="*/ 35 w 94"/>
              <a:gd name="T43" fmla="*/ 28 h 91"/>
              <a:gd name="T44" fmla="*/ 25 w 94"/>
              <a:gd name="T45" fmla="*/ 28 h 91"/>
              <a:gd name="T46" fmla="*/ 47 w 94"/>
              <a:gd name="T47" fmla="*/ 58 h 91"/>
              <a:gd name="T48" fmla="*/ 69 w 94"/>
              <a:gd name="T49" fmla="*/ 2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91">
                <a:moveTo>
                  <a:pt x="93" y="18"/>
                </a:moveTo>
                <a:cubicBezTo>
                  <a:pt x="93" y="21"/>
                  <a:pt x="83" y="88"/>
                  <a:pt x="83" y="88"/>
                </a:cubicBezTo>
                <a:cubicBezTo>
                  <a:pt x="82" y="90"/>
                  <a:pt x="80" y="91"/>
                  <a:pt x="78" y="91"/>
                </a:cubicBezTo>
                <a:cubicBezTo>
                  <a:pt x="15" y="91"/>
                  <a:pt x="15" y="91"/>
                  <a:pt x="15" y="91"/>
                </a:cubicBezTo>
                <a:cubicBezTo>
                  <a:pt x="13" y="91"/>
                  <a:pt x="11" y="90"/>
                  <a:pt x="11" y="88"/>
                </a:cubicBezTo>
                <a:cubicBezTo>
                  <a:pt x="11" y="88"/>
                  <a:pt x="1" y="21"/>
                  <a:pt x="0" y="18"/>
                </a:cubicBezTo>
                <a:cubicBezTo>
                  <a:pt x="0" y="15"/>
                  <a:pt x="1" y="13"/>
                  <a:pt x="3" y="11"/>
                </a:cubicBezTo>
                <a:cubicBezTo>
                  <a:pt x="5" y="10"/>
                  <a:pt x="13" y="3"/>
                  <a:pt x="15" y="2"/>
                </a:cubicBezTo>
                <a:cubicBezTo>
                  <a:pt x="16" y="1"/>
                  <a:pt x="19" y="0"/>
                  <a:pt x="21" y="0"/>
                </a:cubicBezTo>
                <a:cubicBezTo>
                  <a:pt x="73" y="0"/>
                  <a:pt x="73" y="0"/>
                  <a:pt x="73" y="0"/>
                </a:cubicBezTo>
                <a:cubicBezTo>
                  <a:pt x="75" y="0"/>
                  <a:pt x="77" y="1"/>
                  <a:pt x="79" y="2"/>
                </a:cubicBezTo>
                <a:cubicBezTo>
                  <a:pt x="80" y="3"/>
                  <a:pt x="89" y="10"/>
                  <a:pt x="91" y="11"/>
                </a:cubicBezTo>
                <a:cubicBezTo>
                  <a:pt x="92" y="13"/>
                  <a:pt x="94" y="15"/>
                  <a:pt x="93" y="18"/>
                </a:cubicBezTo>
                <a:close/>
                <a:moveTo>
                  <a:pt x="85" y="19"/>
                </a:moveTo>
                <a:cubicBezTo>
                  <a:pt x="73" y="6"/>
                  <a:pt x="73" y="6"/>
                  <a:pt x="73" y="6"/>
                </a:cubicBezTo>
                <a:cubicBezTo>
                  <a:pt x="21" y="6"/>
                  <a:pt x="21" y="6"/>
                  <a:pt x="21" y="6"/>
                </a:cubicBezTo>
                <a:cubicBezTo>
                  <a:pt x="9" y="19"/>
                  <a:pt x="9" y="19"/>
                  <a:pt x="9" y="19"/>
                </a:cubicBezTo>
                <a:lnTo>
                  <a:pt x="85" y="19"/>
                </a:lnTo>
                <a:close/>
                <a:moveTo>
                  <a:pt x="69" y="28"/>
                </a:moveTo>
                <a:cubicBezTo>
                  <a:pt x="59" y="28"/>
                  <a:pt x="59" y="28"/>
                  <a:pt x="59" y="28"/>
                </a:cubicBezTo>
                <a:cubicBezTo>
                  <a:pt x="57" y="36"/>
                  <a:pt x="54" y="49"/>
                  <a:pt x="47" y="49"/>
                </a:cubicBezTo>
                <a:cubicBezTo>
                  <a:pt x="40" y="49"/>
                  <a:pt x="36" y="36"/>
                  <a:pt x="35" y="28"/>
                </a:cubicBezTo>
                <a:cubicBezTo>
                  <a:pt x="25" y="28"/>
                  <a:pt x="25" y="28"/>
                  <a:pt x="25" y="28"/>
                </a:cubicBezTo>
                <a:cubicBezTo>
                  <a:pt x="26" y="33"/>
                  <a:pt x="29" y="58"/>
                  <a:pt x="47" y="58"/>
                </a:cubicBezTo>
                <a:cubicBezTo>
                  <a:pt x="64" y="58"/>
                  <a:pt x="68" y="33"/>
                  <a:pt x="69" y="2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3" name="Freeform 46">
            <a:extLst>
              <a:ext uri="{FF2B5EF4-FFF2-40B4-BE49-F238E27FC236}">
                <a16:creationId xmlns:a16="http://schemas.microsoft.com/office/drawing/2014/main" id="{8DEED6E5-426A-4216-9366-02BA256A0B75}"/>
              </a:ext>
            </a:extLst>
          </p:cNvPr>
          <p:cNvSpPr>
            <a:spLocks/>
          </p:cNvSpPr>
          <p:nvPr userDrawn="1"/>
        </p:nvSpPr>
        <p:spPr bwMode="auto">
          <a:xfrm>
            <a:off x="6865938" y="3240088"/>
            <a:ext cx="404813" cy="381000"/>
          </a:xfrm>
          <a:custGeom>
            <a:avLst/>
            <a:gdLst>
              <a:gd name="T0" fmla="*/ 42 w 108"/>
              <a:gd name="T1" fmla="*/ 58 h 101"/>
              <a:gd name="T2" fmla="*/ 23 w 108"/>
              <a:gd name="T3" fmla="*/ 58 h 101"/>
              <a:gd name="T4" fmla="*/ 11 w 108"/>
              <a:gd name="T5" fmla="*/ 69 h 101"/>
              <a:gd name="T6" fmla="*/ 0 w 108"/>
              <a:gd name="T7" fmla="*/ 69 h 101"/>
              <a:gd name="T8" fmla="*/ 9 w 108"/>
              <a:gd name="T9" fmla="*/ 51 h 101"/>
              <a:gd name="T10" fmla="*/ 0 w 108"/>
              <a:gd name="T11" fmla="*/ 32 h 101"/>
              <a:gd name="T12" fmla="*/ 11 w 108"/>
              <a:gd name="T13" fmla="*/ 32 h 101"/>
              <a:gd name="T14" fmla="*/ 23 w 108"/>
              <a:gd name="T15" fmla="*/ 43 h 101"/>
              <a:gd name="T16" fmla="*/ 42 w 108"/>
              <a:gd name="T17" fmla="*/ 43 h 101"/>
              <a:gd name="T18" fmla="*/ 29 w 108"/>
              <a:gd name="T19" fmla="*/ 0 h 101"/>
              <a:gd name="T20" fmla="*/ 39 w 108"/>
              <a:gd name="T21" fmla="*/ 0 h 101"/>
              <a:gd name="T22" fmla="*/ 64 w 108"/>
              <a:gd name="T23" fmla="*/ 43 h 101"/>
              <a:gd name="T24" fmla="*/ 92 w 108"/>
              <a:gd name="T25" fmla="*/ 43 h 101"/>
              <a:gd name="T26" fmla="*/ 108 w 108"/>
              <a:gd name="T27" fmla="*/ 51 h 101"/>
              <a:gd name="T28" fmla="*/ 92 w 108"/>
              <a:gd name="T29" fmla="*/ 58 h 101"/>
              <a:gd name="T30" fmla="*/ 64 w 108"/>
              <a:gd name="T31" fmla="*/ 58 h 101"/>
              <a:gd name="T32" fmla="*/ 39 w 108"/>
              <a:gd name="T33" fmla="*/ 101 h 101"/>
              <a:gd name="T34" fmla="*/ 29 w 108"/>
              <a:gd name="T35" fmla="*/ 101 h 101"/>
              <a:gd name="T36" fmla="*/ 42 w 108"/>
              <a:gd name="T37" fmla="*/ 5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8" h="101">
                <a:moveTo>
                  <a:pt x="42" y="58"/>
                </a:moveTo>
                <a:cubicBezTo>
                  <a:pt x="23" y="58"/>
                  <a:pt x="23" y="58"/>
                  <a:pt x="23" y="58"/>
                </a:cubicBezTo>
                <a:cubicBezTo>
                  <a:pt x="11" y="69"/>
                  <a:pt x="11" y="69"/>
                  <a:pt x="11" y="69"/>
                </a:cubicBezTo>
                <a:cubicBezTo>
                  <a:pt x="0" y="69"/>
                  <a:pt x="0" y="69"/>
                  <a:pt x="0" y="69"/>
                </a:cubicBezTo>
                <a:cubicBezTo>
                  <a:pt x="9" y="51"/>
                  <a:pt x="9" y="51"/>
                  <a:pt x="9" y="51"/>
                </a:cubicBezTo>
                <a:cubicBezTo>
                  <a:pt x="0" y="32"/>
                  <a:pt x="0" y="32"/>
                  <a:pt x="0" y="32"/>
                </a:cubicBezTo>
                <a:cubicBezTo>
                  <a:pt x="11" y="32"/>
                  <a:pt x="11" y="32"/>
                  <a:pt x="11" y="32"/>
                </a:cubicBezTo>
                <a:cubicBezTo>
                  <a:pt x="23" y="43"/>
                  <a:pt x="23" y="43"/>
                  <a:pt x="23" y="43"/>
                </a:cubicBezTo>
                <a:cubicBezTo>
                  <a:pt x="42" y="43"/>
                  <a:pt x="42" y="43"/>
                  <a:pt x="42" y="43"/>
                </a:cubicBezTo>
                <a:cubicBezTo>
                  <a:pt x="29" y="0"/>
                  <a:pt x="29" y="0"/>
                  <a:pt x="29" y="0"/>
                </a:cubicBezTo>
                <a:cubicBezTo>
                  <a:pt x="39" y="0"/>
                  <a:pt x="39" y="0"/>
                  <a:pt x="39" y="0"/>
                </a:cubicBezTo>
                <a:cubicBezTo>
                  <a:pt x="64" y="43"/>
                  <a:pt x="64" y="43"/>
                  <a:pt x="64" y="43"/>
                </a:cubicBezTo>
                <a:cubicBezTo>
                  <a:pt x="92" y="43"/>
                  <a:pt x="92" y="43"/>
                  <a:pt x="92" y="43"/>
                </a:cubicBezTo>
                <a:cubicBezTo>
                  <a:pt x="92" y="43"/>
                  <a:pt x="108" y="43"/>
                  <a:pt x="108" y="51"/>
                </a:cubicBezTo>
                <a:cubicBezTo>
                  <a:pt x="108" y="58"/>
                  <a:pt x="92" y="58"/>
                  <a:pt x="92" y="58"/>
                </a:cubicBezTo>
                <a:cubicBezTo>
                  <a:pt x="64" y="58"/>
                  <a:pt x="64" y="58"/>
                  <a:pt x="64" y="58"/>
                </a:cubicBezTo>
                <a:cubicBezTo>
                  <a:pt x="39" y="101"/>
                  <a:pt x="39" y="101"/>
                  <a:pt x="39" y="101"/>
                </a:cubicBezTo>
                <a:cubicBezTo>
                  <a:pt x="29" y="101"/>
                  <a:pt x="29" y="101"/>
                  <a:pt x="29" y="101"/>
                </a:cubicBezTo>
                <a:lnTo>
                  <a:pt x="42" y="58"/>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4" name="Freeform 47">
            <a:extLst>
              <a:ext uri="{FF2B5EF4-FFF2-40B4-BE49-F238E27FC236}">
                <a16:creationId xmlns:a16="http://schemas.microsoft.com/office/drawing/2014/main" id="{8D8C59A3-0B00-4825-AEE9-61FBE10E8629}"/>
              </a:ext>
            </a:extLst>
          </p:cNvPr>
          <p:cNvSpPr>
            <a:spLocks noEditPoints="1"/>
          </p:cNvSpPr>
          <p:nvPr userDrawn="1"/>
        </p:nvSpPr>
        <p:spPr bwMode="auto">
          <a:xfrm>
            <a:off x="7523163" y="3240088"/>
            <a:ext cx="377825" cy="381000"/>
          </a:xfrm>
          <a:custGeom>
            <a:avLst/>
            <a:gdLst>
              <a:gd name="T0" fmla="*/ 100 w 101"/>
              <a:gd name="T1" fmla="*/ 50 h 101"/>
              <a:gd name="T2" fmla="*/ 51 w 101"/>
              <a:gd name="T3" fmla="*/ 100 h 101"/>
              <a:gd name="T4" fmla="*/ 1 w 101"/>
              <a:gd name="T5" fmla="*/ 51 h 101"/>
              <a:gd name="T6" fmla="*/ 50 w 101"/>
              <a:gd name="T7" fmla="*/ 1 h 101"/>
              <a:gd name="T8" fmla="*/ 100 w 101"/>
              <a:gd name="T9" fmla="*/ 50 h 101"/>
              <a:gd name="T10" fmla="*/ 20 w 101"/>
              <a:gd name="T11" fmla="*/ 51 h 101"/>
              <a:gd name="T12" fmla="*/ 23 w 101"/>
              <a:gd name="T13" fmla="*/ 37 h 101"/>
              <a:gd name="T14" fmla="*/ 12 w 101"/>
              <a:gd name="T15" fmla="*/ 31 h 101"/>
              <a:gd name="T16" fmla="*/ 7 w 101"/>
              <a:gd name="T17" fmla="*/ 51 h 101"/>
              <a:gd name="T18" fmla="*/ 12 w 101"/>
              <a:gd name="T19" fmla="*/ 70 h 101"/>
              <a:gd name="T20" fmla="*/ 23 w 101"/>
              <a:gd name="T21" fmla="*/ 64 h 101"/>
              <a:gd name="T22" fmla="*/ 20 w 101"/>
              <a:gd name="T23" fmla="*/ 51 h 101"/>
              <a:gd name="T24" fmla="*/ 74 w 101"/>
              <a:gd name="T25" fmla="*/ 51 h 101"/>
              <a:gd name="T26" fmla="*/ 51 w 101"/>
              <a:gd name="T27" fmla="*/ 27 h 101"/>
              <a:gd name="T28" fmla="*/ 27 w 101"/>
              <a:gd name="T29" fmla="*/ 51 h 101"/>
              <a:gd name="T30" fmla="*/ 51 w 101"/>
              <a:gd name="T31" fmla="*/ 74 h 101"/>
              <a:gd name="T32" fmla="*/ 74 w 101"/>
              <a:gd name="T33" fmla="*/ 51 h 101"/>
              <a:gd name="T34" fmla="*/ 31 w 101"/>
              <a:gd name="T35" fmla="*/ 12 h 101"/>
              <a:gd name="T36" fmla="*/ 37 w 101"/>
              <a:gd name="T37" fmla="*/ 23 h 101"/>
              <a:gd name="T38" fmla="*/ 51 w 101"/>
              <a:gd name="T39" fmla="*/ 20 h 101"/>
              <a:gd name="T40" fmla="*/ 64 w 101"/>
              <a:gd name="T41" fmla="*/ 23 h 101"/>
              <a:gd name="T42" fmla="*/ 70 w 101"/>
              <a:gd name="T43" fmla="*/ 12 h 101"/>
              <a:gd name="T44" fmla="*/ 50 w 101"/>
              <a:gd name="T45" fmla="*/ 7 h 101"/>
              <a:gd name="T46" fmla="*/ 31 w 101"/>
              <a:gd name="T47" fmla="*/ 12 h 101"/>
              <a:gd name="T48" fmla="*/ 70 w 101"/>
              <a:gd name="T49" fmla="*/ 89 h 101"/>
              <a:gd name="T50" fmla="*/ 64 w 101"/>
              <a:gd name="T51" fmla="*/ 78 h 101"/>
              <a:gd name="T52" fmla="*/ 51 w 101"/>
              <a:gd name="T53" fmla="*/ 81 h 101"/>
              <a:gd name="T54" fmla="*/ 37 w 101"/>
              <a:gd name="T55" fmla="*/ 78 h 101"/>
              <a:gd name="T56" fmla="*/ 31 w 101"/>
              <a:gd name="T57" fmla="*/ 89 h 101"/>
              <a:gd name="T58" fmla="*/ 51 w 101"/>
              <a:gd name="T59" fmla="*/ 94 h 101"/>
              <a:gd name="T60" fmla="*/ 70 w 101"/>
              <a:gd name="T61" fmla="*/ 89 h 101"/>
              <a:gd name="T62" fmla="*/ 89 w 101"/>
              <a:gd name="T63" fmla="*/ 70 h 101"/>
              <a:gd name="T64" fmla="*/ 94 w 101"/>
              <a:gd name="T65" fmla="*/ 50 h 101"/>
              <a:gd name="T66" fmla="*/ 89 w 101"/>
              <a:gd name="T67" fmla="*/ 31 h 101"/>
              <a:gd name="T68" fmla="*/ 78 w 101"/>
              <a:gd name="T69" fmla="*/ 37 h 101"/>
              <a:gd name="T70" fmla="*/ 81 w 101"/>
              <a:gd name="T71" fmla="*/ 51 h 101"/>
              <a:gd name="T72" fmla="*/ 78 w 101"/>
              <a:gd name="T73" fmla="*/ 64 h 101"/>
              <a:gd name="T74" fmla="*/ 89 w 101"/>
              <a:gd name="T75" fmla="*/ 7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1" h="101">
                <a:moveTo>
                  <a:pt x="100" y="50"/>
                </a:moveTo>
                <a:cubicBezTo>
                  <a:pt x="101" y="77"/>
                  <a:pt x="79" y="100"/>
                  <a:pt x="51" y="100"/>
                </a:cubicBezTo>
                <a:cubicBezTo>
                  <a:pt x="24" y="101"/>
                  <a:pt x="1" y="79"/>
                  <a:pt x="1" y="51"/>
                </a:cubicBezTo>
                <a:cubicBezTo>
                  <a:pt x="0" y="24"/>
                  <a:pt x="22" y="1"/>
                  <a:pt x="50" y="1"/>
                </a:cubicBezTo>
                <a:cubicBezTo>
                  <a:pt x="77" y="0"/>
                  <a:pt x="100" y="22"/>
                  <a:pt x="100" y="50"/>
                </a:cubicBezTo>
                <a:close/>
                <a:moveTo>
                  <a:pt x="20" y="51"/>
                </a:moveTo>
                <a:cubicBezTo>
                  <a:pt x="20" y="46"/>
                  <a:pt x="21" y="41"/>
                  <a:pt x="23" y="37"/>
                </a:cubicBezTo>
                <a:cubicBezTo>
                  <a:pt x="12" y="31"/>
                  <a:pt x="12" y="31"/>
                  <a:pt x="12" y="31"/>
                </a:cubicBezTo>
                <a:cubicBezTo>
                  <a:pt x="9" y="37"/>
                  <a:pt x="7" y="44"/>
                  <a:pt x="7" y="51"/>
                </a:cubicBezTo>
                <a:cubicBezTo>
                  <a:pt x="7" y="58"/>
                  <a:pt x="9" y="65"/>
                  <a:pt x="12" y="70"/>
                </a:cubicBezTo>
                <a:cubicBezTo>
                  <a:pt x="23" y="64"/>
                  <a:pt x="23" y="64"/>
                  <a:pt x="23" y="64"/>
                </a:cubicBezTo>
                <a:cubicBezTo>
                  <a:pt x="21" y="60"/>
                  <a:pt x="20" y="55"/>
                  <a:pt x="20" y="51"/>
                </a:cubicBezTo>
                <a:close/>
                <a:moveTo>
                  <a:pt x="74" y="51"/>
                </a:moveTo>
                <a:cubicBezTo>
                  <a:pt x="74" y="37"/>
                  <a:pt x="64" y="27"/>
                  <a:pt x="51" y="27"/>
                </a:cubicBezTo>
                <a:cubicBezTo>
                  <a:pt x="37" y="27"/>
                  <a:pt x="27" y="37"/>
                  <a:pt x="27" y="51"/>
                </a:cubicBezTo>
                <a:cubicBezTo>
                  <a:pt x="27" y="64"/>
                  <a:pt x="37" y="74"/>
                  <a:pt x="51" y="74"/>
                </a:cubicBezTo>
                <a:cubicBezTo>
                  <a:pt x="64" y="74"/>
                  <a:pt x="74" y="64"/>
                  <a:pt x="74" y="51"/>
                </a:cubicBezTo>
                <a:close/>
                <a:moveTo>
                  <a:pt x="31" y="12"/>
                </a:moveTo>
                <a:cubicBezTo>
                  <a:pt x="37" y="23"/>
                  <a:pt x="37" y="23"/>
                  <a:pt x="37" y="23"/>
                </a:cubicBezTo>
                <a:cubicBezTo>
                  <a:pt x="41" y="21"/>
                  <a:pt x="46" y="20"/>
                  <a:pt x="51" y="20"/>
                </a:cubicBezTo>
                <a:cubicBezTo>
                  <a:pt x="55" y="20"/>
                  <a:pt x="60" y="21"/>
                  <a:pt x="64" y="23"/>
                </a:cubicBezTo>
                <a:cubicBezTo>
                  <a:pt x="70" y="12"/>
                  <a:pt x="70" y="12"/>
                  <a:pt x="70" y="12"/>
                </a:cubicBezTo>
                <a:cubicBezTo>
                  <a:pt x="64" y="9"/>
                  <a:pt x="57" y="7"/>
                  <a:pt x="50" y="7"/>
                </a:cubicBezTo>
                <a:cubicBezTo>
                  <a:pt x="43" y="8"/>
                  <a:pt x="36" y="9"/>
                  <a:pt x="31" y="12"/>
                </a:cubicBezTo>
                <a:close/>
                <a:moveTo>
                  <a:pt x="70" y="89"/>
                </a:moveTo>
                <a:cubicBezTo>
                  <a:pt x="64" y="78"/>
                  <a:pt x="64" y="78"/>
                  <a:pt x="64" y="78"/>
                </a:cubicBezTo>
                <a:cubicBezTo>
                  <a:pt x="60" y="80"/>
                  <a:pt x="55" y="81"/>
                  <a:pt x="51" y="81"/>
                </a:cubicBezTo>
                <a:cubicBezTo>
                  <a:pt x="46" y="81"/>
                  <a:pt x="41" y="80"/>
                  <a:pt x="37" y="78"/>
                </a:cubicBezTo>
                <a:cubicBezTo>
                  <a:pt x="31" y="89"/>
                  <a:pt x="31" y="89"/>
                  <a:pt x="31" y="89"/>
                </a:cubicBezTo>
                <a:cubicBezTo>
                  <a:pt x="37" y="92"/>
                  <a:pt x="44" y="94"/>
                  <a:pt x="51" y="94"/>
                </a:cubicBezTo>
                <a:cubicBezTo>
                  <a:pt x="58" y="94"/>
                  <a:pt x="65" y="92"/>
                  <a:pt x="70" y="89"/>
                </a:cubicBezTo>
                <a:close/>
                <a:moveTo>
                  <a:pt x="89" y="70"/>
                </a:moveTo>
                <a:cubicBezTo>
                  <a:pt x="92" y="64"/>
                  <a:pt x="94" y="57"/>
                  <a:pt x="94" y="50"/>
                </a:cubicBezTo>
                <a:cubicBezTo>
                  <a:pt x="94" y="43"/>
                  <a:pt x="92" y="36"/>
                  <a:pt x="89" y="31"/>
                </a:cubicBezTo>
                <a:cubicBezTo>
                  <a:pt x="78" y="37"/>
                  <a:pt x="78" y="37"/>
                  <a:pt x="78" y="37"/>
                </a:cubicBezTo>
                <a:cubicBezTo>
                  <a:pt x="80" y="41"/>
                  <a:pt x="81" y="46"/>
                  <a:pt x="81" y="51"/>
                </a:cubicBezTo>
                <a:cubicBezTo>
                  <a:pt x="81" y="55"/>
                  <a:pt x="80" y="60"/>
                  <a:pt x="78" y="64"/>
                </a:cubicBezTo>
                <a:lnTo>
                  <a:pt x="89" y="7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5" name="Freeform 48">
            <a:extLst>
              <a:ext uri="{FF2B5EF4-FFF2-40B4-BE49-F238E27FC236}">
                <a16:creationId xmlns:a16="http://schemas.microsoft.com/office/drawing/2014/main" id="{66719CBA-5473-4EAA-8199-88D29DE66757}"/>
              </a:ext>
            </a:extLst>
          </p:cNvPr>
          <p:cNvSpPr>
            <a:spLocks noEditPoints="1"/>
          </p:cNvSpPr>
          <p:nvPr userDrawn="1"/>
        </p:nvSpPr>
        <p:spPr bwMode="auto">
          <a:xfrm>
            <a:off x="8172450" y="3244851"/>
            <a:ext cx="374650" cy="371475"/>
          </a:xfrm>
          <a:custGeom>
            <a:avLst/>
            <a:gdLst>
              <a:gd name="T0" fmla="*/ 100 w 100"/>
              <a:gd name="T1" fmla="*/ 39 h 99"/>
              <a:gd name="T2" fmla="*/ 63 w 100"/>
              <a:gd name="T3" fmla="*/ 78 h 99"/>
              <a:gd name="T4" fmla="*/ 33 w 100"/>
              <a:gd name="T5" fmla="*/ 99 h 99"/>
              <a:gd name="T6" fmla="*/ 0 w 100"/>
              <a:gd name="T7" fmla="*/ 66 h 99"/>
              <a:gd name="T8" fmla="*/ 21 w 100"/>
              <a:gd name="T9" fmla="*/ 36 h 99"/>
              <a:gd name="T10" fmla="*/ 60 w 100"/>
              <a:gd name="T11" fmla="*/ 0 h 99"/>
              <a:gd name="T12" fmla="*/ 100 w 100"/>
              <a:gd name="T13" fmla="*/ 39 h 99"/>
              <a:gd name="T14" fmla="*/ 0 w 100"/>
              <a:gd name="T15" fmla="*/ 12 h 99"/>
              <a:gd name="T16" fmla="*/ 11 w 100"/>
              <a:gd name="T17" fmla="*/ 1 h 99"/>
              <a:gd name="T18" fmla="*/ 22 w 100"/>
              <a:gd name="T19" fmla="*/ 12 h 99"/>
              <a:gd name="T20" fmla="*/ 11 w 100"/>
              <a:gd name="T21" fmla="*/ 23 h 99"/>
              <a:gd name="T22" fmla="*/ 0 w 100"/>
              <a:gd name="T23" fmla="*/ 12 h 99"/>
              <a:gd name="T24" fmla="*/ 5 w 100"/>
              <a:gd name="T25" fmla="*/ 12 h 99"/>
              <a:gd name="T26" fmla="*/ 11 w 100"/>
              <a:gd name="T27" fmla="*/ 18 h 99"/>
              <a:gd name="T28" fmla="*/ 17 w 100"/>
              <a:gd name="T29" fmla="*/ 12 h 99"/>
              <a:gd name="T30" fmla="*/ 11 w 100"/>
              <a:gd name="T31" fmla="*/ 6 h 99"/>
              <a:gd name="T32" fmla="*/ 5 w 100"/>
              <a:gd name="T33" fmla="*/ 12 h 99"/>
              <a:gd name="T34" fmla="*/ 52 w 100"/>
              <a:gd name="T35" fmla="*/ 77 h 99"/>
              <a:gd name="T36" fmla="*/ 22 w 100"/>
              <a:gd name="T37" fmla="*/ 48 h 99"/>
              <a:gd name="T38" fmla="*/ 11 w 100"/>
              <a:gd name="T39" fmla="*/ 66 h 99"/>
              <a:gd name="T40" fmla="*/ 33 w 100"/>
              <a:gd name="T41" fmla="*/ 88 h 99"/>
              <a:gd name="T42" fmla="*/ 52 w 100"/>
              <a:gd name="T43" fmla="*/ 77 h 99"/>
              <a:gd name="T44" fmla="*/ 88 w 100"/>
              <a:gd name="T45" fmla="*/ 39 h 99"/>
              <a:gd name="T46" fmla="*/ 60 w 100"/>
              <a:gd name="T47" fmla="*/ 12 h 99"/>
              <a:gd name="T48" fmla="*/ 33 w 100"/>
              <a:gd name="T49" fmla="*/ 34 h 99"/>
              <a:gd name="T50" fmla="*/ 66 w 100"/>
              <a:gd name="T51" fmla="*/ 66 h 99"/>
              <a:gd name="T52" fmla="*/ 88 w 100"/>
              <a:gd name="T53" fmla="*/ 39 h 99"/>
              <a:gd name="T54" fmla="*/ 55 w 100"/>
              <a:gd name="T55" fmla="*/ 66 h 99"/>
              <a:gd name="T56" fmla="*/ 33 w 100"/>
              <a:gd name="T57" fmla="*/ 45 h 99"/>
              <a:gd name="T58" fmla="*/ 55 w 100"/>
              <a:gd name="T59" fmla="*/ 66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0" h="99">
                <a:moveTo>
                  <a:pt x="100" y="39"/>
                </a:moveTo>
                <a:cubicBezTo>
                  <a:pt x="100" y="60"/>
                  <a:pt x="84" y="77"/>
                  <a:pt x="63" y="78"/>
                </a:cubicBezTo>
                <a:cubicBezTo>
                  <a:pt x="59" y="91"/>
                  <a:pt x="47" y="99"/>
                  <a:pt x="33" y="99"/>
                </a:cubicBezTo>
                <a:cubicBezTo>
                  <a:pt x="15" y="99"/>
                  <a:pt x="0" y="84"/>
                  <a:pt x="0" y="66"/>
                </a:cubicBezTo>
                <a:cubicBezTo>
                  <a:pt x="0" y="53"/>
                  <a:pt x="9" y="41"/>
                  <a:pt x="21" y="36"/>
                </a:cubicBezTo>
                <a:cubicBezTo>
                  <a:pt x="23" y="16"/>
                  <a:pt x="40" y="0"/>
                  <a:pt x="60" y="0"/>
                </a:cubicBezTo>
                <a:cubicBezTo>
                  <a:pt x="82" y="0"/>
                  <a:pt x="100" y="18"/>
                  <a:pt x="100" y="39"/>
                </a:cubicBezTo>
                <a:close/>
                <a:moveTo>
                  <a:pt x="0" y="12"/>
                </a:moveTo>
                <a:cubicBezTo>
                  <a:pt x="0" y="6"/>
                  <a:pt x="5" y="1"/>
                  <a:pt x="11" y="1"/>
                </a:cubicBezTo>
                <a:cubicBezTo>
                  <a:pt x="17" y="1"/>
                  <a:pt x="22" y="6"/>
                  <a:pt x="22" y="12"/>
                </a:cubicBezTo>
                <a:cubicBezTo>
                  <a:pt x="22" y="18"/>
                  <a:pt x="17" y="23"/>
                  <a:pt x="11" y="23"/>
                </a:cubicBezTo>
                <a:cubicBezTo>
                  <a:pt x="5" y="23"/>
                  <a:pt x="0" y="18"/>
                  <a:pt x="0" y="12"/>
                </a:cubicBezTo>
                <a:close/>
                <a:moveTo>
                  <a:pt x="5" y="12"/>
                </a:moveTo>
                <a:cubicBezTo>
                  <a:pt x="5" y="15"/>
                  <a:pt x="8" y="18"/>
                  <a:pt x="11" y="18"/>
                </a:cubicBezTo>
                <a:cubicBezTo>
                  <a:pt x="15" y="18"/>
                  <a:pt x="17" y="15"/>
                  <a:pt x="17" y="12"/>
                </a:cubicBezTo>
                <a:cubicBezTo>
                  <a:pt x="17" y="8"/>
                  <a:pt x="15" y="6"/>
                  <a:pt x="11" y="6"/>
                </a:cubicBezTo>
                <a:cubicBezTo>
                  <a:pt x="8" y="6"/>
                  <a:pt x="5" y="8"/>
                  <a:pt x="5" y="12"/>
                </a:cubicBezTo>
                <a:close/>
                <a:moveTo>
                  <a:pt x="52" y="77"/>
                </a:moveTo>
                <a:cubicBezTo>
                  <a:pt x="37" y="74"/>
                  <a:pt x="25" y="62"/>
                  <a:pt x="22" y="48"/>
                </a:cubicBezTo>
                <a:cubicBezTo>
                  <a:pt x="15" y="51"/>
                  <a:pt x="11" y="58"/>
                  <a:pt x="11" y="66"/>
                </a:cubicBezTo>
                <a:cubicBezTo>
                  <a:pt x="11" y="78"/>
                  <a:pt x="21" y="88"/>
                  <a:pt x="33" y="88"/>
                </a:cubicBezTo>
                <a:cubicBezTo>
                  <a:pt x="41" y="88"/>
                  <a:pt x="48" y="84"/>
                  <a:pt x="52" y="77"/>
                </a:cubicBezTo>
                <a:close/>
                <a:moveTo>
                  <a:pt x="88" y="39"/>
                </a:moveTo>
                <a:cubicBezTo>
                  <a:pt x="88" y="24"/>
                  <a:pt x="75" y="12"/>
                  <a:pt x="60" y="12"/>
                </a:cubicBezTo>
                <a:cubicBezTo>
                  <a:pt x="47" y="12"/>
                  <a:pt x="36" y="21"/>
                  <a:pt x="33" y="34"/>
                </a:cubicBezTo>
                <a:cubicBezTo>
                  <a:pt x="51" y="34"/>
                  <a:pt x="65" y="48"/>
                  <a:pt x="66" y="66"/>
                </a:cubicBezTo>
                <a:cubicBezTo>
                  <a:pt x="78" y="64"/>
                  <a:pt x="88" y="52"/>
                  <a:pt x="88" y="39"/>
                </a:cubicBezTo>
                <a:close/>
                <a:moveTo>
                  <a:pt x="55" y="66"/>
                </a:moveTo>
                <a:cubicBezTo>
                  <a:pt x="55" y="54"/>
                  <a:pt x="45" y="45"/>
                  <a:pt x="33" y="45"/>
                </a:cubicBezTo>
                <a:cubicBezTo>
                  <a:pt x="35" y="55"/>
                  <a:pt x="44" y="64"/>
                  <a:pt x="55" y="66"/>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6" name="Freeform 49">
            <a:extLst>
              <a:ext uri="{FF2B5EF4-FFF2-40B4-BE49-F238E27FC236}">
                <a16:creationId xmlns:a16="http://schemas.microsoft.com/office/drawing/2014/main" id="{897CA587-9FA1-430C-92B7-38C8982E7465}"/>
              </a:ext>
            </a:extLst>
          </p:cNvPr>
          <p:cNvSpPr>
            <a:spLocks noEditPoints="1"/>
          </p:cNvSpPr>
          <p:nvPr userDrawn="1"/>
        </p:nvSpPr>
        <p:spPr bwMode="auto">
          <a:xfrm>
            <a:off x="8802688" y="3316288"/>
            <a:ext cx="404813" cy="228600"/>
          </a:xfrm>
          <a:custGeom>
            <a:avLst/>
            <a:gdLst>
              <a:gd name="T0" fmla="*/ 108 w 108"/>
              <a:gd name="T1" fmla="*/ 31 h 61"/>
              <a:gd name="T2" fmla="*/ 54 w 108"/>
              <a:gd name="T3" fmla="*/ 61 h 61"/>
              <a:gd name="T4" fmla="*/ 0 w 108"/>
              <a:gd name="T5" fmla="*/ 31 h 61"/>
              <a:gd name="T6" fmla="*/ 54 w 108"/>
              <a:gd name="T7" fmla="*/ 0 h 61"/>
              <a:gd name="T8" fmla="*/ 108 w 108"/>
              <a:gd name="T9" fmla="*/ 31 h 61"/>
              <a:gd name="T10" fmla="*/ 78 w 108"/>
              <a:gd name="T11" fmla="*/ 31 h 61"/>
              <a:gd name="T12" fmla="*/ 54 w 108"/>
              <a:gd name="T13" fmla="*/ 7 h 61"/>
              <a:gd name="T14" fmla="*/ 30 w 108"/>
              <a:gd name="T15" fmla="*/ 31 h 61"/>
              <a:gd name="T16" fmla="*/ 54 w 108"/>
              <a:gd name="T17" fmla="*/ 54 h 61"/>
              <a:gd name="T18" fmla="*/ 78 w 108"/>
              <a:gd name="T19" fmla="*/ 31 h 61"/>
              <a:gd name="T20" fmla="*/ 66 w 108"/>
              <a:gd name="T21" fmla="*/ 31 h 61"/>
              <a:gd name="T22" fmla="*/ 54 w 108"/>
              <a:gd name="T23" fmla="*/ 42 h 61"/>
              <a:gd name="T24" fmla="*/ 42 w 108"/>
              <a:gd name="T25" fmla="*/ 31 h 61"/>
              <a:gd name="T26" fmla="*/ 54 w 108"/>
              <a:gd name="T27" fmla="*/ 19 h 61"/>
              <a:gd name="T28" fmla="*/ 54 w 108"/>
              <a:gd name="T29" fmla="*/ 31 h 61"/>
              <a:gd name="T30" fmla="*/ 66 w 108"/>
              <a:gd name="T31" fmla="*/ 3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61">
                <a:moveTo>
                  <a:pt x="108" y="31"/>
                </a:moveTo>
                <a:cubicBezTo>
                  <a:pt x="108" y="35"/>
                  <a:pt x="89" y="61"/>
                  <a:pt x="54" y="61"/>
                </a:cubicBezTo>
                <a:cubicBezTo>
                  <a:pt x="18" y="61"/>
                  <a:pt x="0" y="35"/>
                  <a:pt x="0" y="31"/>
                </a:cubicBezTo>
                <a:cubicBezTo>
                  <a:pt x="0" y="26"/>
                  <a:pt x="18" y="0"/>
                  <a:pt x="54" y="0"/>
                </a:cubicBezTo>
                <a:cubicBezTo>
                  <a:pt x="89" y="0"/>
                  <a:pt x="108" y="26"/>
                  <a:pt x="108" y="31"/>
                </a:cubicBezTo>
                <a:close/>
                <a:moveTo>
                  <a:pt x="78" y="31"/>
                </a:moveTo>
                <a:cubicBezTo>
                  <a:pt x="78" y="18"/>
                  <a:pt x="67" y="7"/>
                  <a:pt x="54" y="7"/>
                </a:cubicBezTo>
                <a:cubicBezTo>
                  <a:pt x="40" y="7"/>
                  <a:pt x="30" y="18"/>
                  <a:pt x="30" y="31"/>
                </a:cubicBezTo>
                <a:cubicBezTo>
                  <a:pt x="30" y="43"/>
                  <a:pt x="40" y="54"/>
                  <a:pt x="54" y="54"/>
                </a:cubicBezTo>
                <a:cubicBezTo>
                  <a:pt x="67" y="54"/>
                  <a:pt x="78" y="43"/>
                  <a:pt x="78" y="31"/>
                </a:cubicBezTo>
                <a:close/>
                <a:moveTo>
                  <a:pt x="66" y="31"/>
                </a:moveTo>
                <a:cubicBezTo>
                  <a:pt x="66" y="37"/>
                  <a:pt x="60" y="42"/>
                  <a:pt x="54" y="42"/>
                </a:cubicBezTo>
                <a:cubicBezTo>
                  <a:pt x="47" y="42"/>
                  <a:pt x="42" y="37"/>
                  <a:pt x="42" y="31"/>
                </a:cubicBezTo>
                <a:cubicBezTo>
                  <a:pt x="42" y="24"/>
                  <a:pt x="47" y="19"/>
                  <a:pt x="54" y="19"/>
                </a:cubicBezTo>
                <a:cubicBezTo>
                  <a:pt x="57" y="19"/>
                  <a:pt x="51" y="28"/>
                  <a:pt x="54" y="31"/>
                </a:cubicBezTo>
                <a:cubicBezTo>
                  <a:pt x="55" y="33"/>
                  <a:pt x="66" y="27"/>
                  <a:pt x="66" y="31"/>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7" name="Freeform 50">
            <a:extLst>
              <a:ext uri="{FF2B5EF4-FFF2-40B4-BE49-F238E27FC236}">
                <a16:creationId xmlns:a16="http://schemas.microsoft.com/office/drawing/2014/main" id="{85086040-5AB5-4615-8BF8-ECC4CDA74C89}"/>
              </a:ext>
            </a:extLst>
          </p:cNvPr>
          <p:cNvSpPr>
            <a:spLocks noEditPoints="1"/>
          </p:cNvSpPr>
          <p:nvPr userDrawn="1"/>
        </p:nvSpPr>
        <p:spPr bwMode="auto">
          <a:xfrm>
            <a:off x="9463088" y="3244851"/>
            <a:ext cx="371475" cy="371475"/>
          </a:xfrm>
          <a:custGeom>
            <a:avLst/>
            <a:gdLst>
              <a:gd name="T0" fmla="*/ 99 w 99"/>
              <a:gd name="T1" fmla="*/ 50 h 99"/>
              <a:gd name="T2" fmla="*/ 50 w 99"/>
              <a:gd name="T3" fmla="*/ 99 h 99"/>
              <a:gd name="T4" fmla="*/ 0 w 99"/>
              <a:gd name="T5" fmla="*/ 50 h 99"/>
              <a:gd name="T6" fmla="*/ 50 w 99"/>
              <a:gd name="T7" fmla="*/ 0 h 99"/>
              <a:gd name="T8" fmla="*/ 99 w 99"/>
              <a:gd name="T9" fmla="*/ 50 h 99"/>
              <a:gd name="T10" fmla="*/ 89 w 99"/>
              <a:gd name="T11" fmla="*/ 50 h 99"/>
              <a:gd name="T12" fmla="*/ 50 w 99"/>
              <a:gd name="T13" fmla="*/ 11 h 99"/>
              <a:gd name="T14" fmla="*/ 11 w 99"/>
              <a:gd name="T15" fmla="*/ 50 h 99"/>
              <a:gd name="T16" fmla="*/ 50 w 99"/>
              <a:gd name="T17" fmla="*/ 88 h 99"/>
              <a:gd name="T18" fmla="*/ 89 w 99"/>
              <a:gd name="T19" fmla="*/ 50 h 99"/>
              <a:gd name="T20" fmla="*/ 53 w 99"/>
              <a:gd name="T21" fmla="*/ 48 h 99"/>
              <a:gd name="T22" fmla="*/ 70 w 99"/>
              <a:gd name="T23" fmla="*/ 64 h 99"/>
              <a:gd name="T24" fmla="*/ 64 w 99"/>
              <a:gd name="T25" fmla="*/ 69 h 99"/>
              <a:gd name="T26" fmla="*/ 46 w 99"/>
              <a:gd name="T27" fmla="*/ 51 h 99"/>
              <a:gd name="T28" fmla="*/ 46 w 99"/>
              <a:gd name="T29" fmla="*/ 21 h 99"/>
              <a:gd name="T30" fmla="*/ 53 w 99"/>
              <a:gd name="T31" fmla="*/ 21 h 99"/>
              <a:gd name="T32" fmla="*/ 53 w 99"/>
              <a:gd name="T33" fmla="*/ 48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 h="99">
                <a:moveTo>
                  <a:pt x="99" y="50"/>
                </a:moveTo>
                <a:cubicBezTo>
                  <a:pt x="99" y="77"/>
                  <a:pt x="77" y="99"/>
                  <a:pt x="50" y="99"/>
                </a:cubicBezTo>
                <a:cubicBezTo>
                  <a:pt x="22" y="99"/>
                  <a:pt x="0" y="77"/>
                  <a:pt x="0" y="50"/>
                </a:cubicBezTo>
                <a:cubicBezTo>
                  <a:pt x="0" y="22"/>
                  <a:pt x="22" y="0"/>
                  <a:pt x="50" y="0"/>
                </a:cubicBezTo>
                <a:cubicBezTo>
                  <a:pt x="77" y="0"/>
                  <a:pt x="99" y="22"/>
                  <a:pt x="99" y="50"/>
                </a:cubicBezTo>
                <a:close/>
                <a:moveTo>
                  <a:pt x="89" y="50"/>
                </a:moveTo>
                <a:cubicBezTo>
                  <a:pt x="89" y="28"/>
                  <a:pt x="71" y="11"/>
                  <a:pt x="50" y="11"/>
                </a:cubicBezTo>
                <a:cubicBezTo>
                  <a:pt x="28" y="11"/>
                  <a:pt x="11" y="28"/>
                  <a:pt x="11" y="50"/>
                </a:cubicBezTo>
                <a:cubicBezTo>
                  <a:pt x="11" y="71"/>
                  <a:pt x="28" y="88"/>
                  <a:pt x="50" y="88"/>
                </a:cubicBezTo>
                <a:cubicBezTo>
                  <a:pt x="71" y="88"/>
                  <a:pt x="89" y="71"/>
                  <a:pt x="89" y="50"/>
                </a:cubicBezTo>
                <a:close/>
                <a:moveTo>
                  <a:pt x="53" y="48"/>
                </a:moveTo>
                <a:cubicBezTo>
                  <a:pt x="70" y="64"/>
                  <a:pt x="70" y="64"/>
                  <a:pt x="70" y="64"/>
                </a:cubicBezTo>
                <a:cubicBezTo>
                  <a:pt x="64" y="69"/>
                  <a:pt x="64" y="69"/>
                  <a:pt x="64" y="69"/>
                </a:cubicBezTo>
                <a:cubicBezTo>
                  <a:pt x="46" y="51"/>
                  <a:pt x="46" y="51"/>
                  <a:pt x="46" y="51"/>
                </a:cubicBezTo>
                <a:cubicBezTo>
                  <a:pt x="46" y="21"/>
                  <a:pt x="46" y="21"/>
                  <a:pt x="46" y="21"/>
                </a:cubicBezTo>
                <a:cubicBezTo>
                  <a:pt x="53" y="21"/>
                  <a:pt x="53" y="21"/>
                  <a:pt x="53" y="21"/>
                </a:cubicBezTo>
                <a:lnTo>
                  <a:pt x="53" y="48"/>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8" name="Freeform 51">
            <a:extLst>
              <a:ext uri="{FF2B5EF4-FFF2-40B4-BE49-F238E27FC236}">
                <a16:creationId xmlns:a16="http://schemas.microsoft.com/office/drawing/2014/main" id="{BE3328E6-1C06-472A-B031-8E620D39E4B0}"/>
              </a:ext>
            </a:extLst>
          </p:cNvPr>
          <p:cNvSpPr>
            <a:spLocks noEditPoints="1"/>
          </p:cNvSpPr>
          <p:nvPr userDrawn="1"/>
        </p:nvSpPr>
        <p:spPr bwMode="auto">
          <a:xfrm>
            <a:off x="10164763" y="3225801"/>
            <a:ext cx="258763" cy="409575"/>
          </a:xfrm>
          <a:custGeom>
            <a:avLst/>
            <a:gdLst>
              <a:gd name="T0" fmla="*/ 69 w 69"/>
              <a:gd name="T1" fmla="*/ 42 h 109"/>
              <a:gd name="T2" fmla="*/ 69 w 69"/>
              <a:gd name="T3" fmla="*/ 57 h 109"/>
              <a:gd name="T4" fmla="*/ 40 w 69"/>
              <a:gd name="T5" fmla="*/ 83 h 109"/>
              <a:gd name="T6" fmla="*/ 40 w 69"/>
              <a:gd name="T7" fmla="*/ 98 h 109"/>
              <a:gd name="T8" fmla="*/ 54 w 69"/>
              <a:gd name="T9" fmla="*/ 98 h 109"/>
              <a:gd name="T10" fmla="*/ 56 w 69"/>
              <a:gd name="T11" fmla="*/ 100 h 109"/>
              <a:gd name="T12" fmla="*/ 56 w 69"/>
              <a:gd name="T13" fmla="*/ 106 h 109"/>
              <a:gd name="T14" fmla="*/ 54 w 69"/>
              <a:gd name="T15" fmla="*/ 109 h 109"/>
              <a:gd name="T16" fmla="*/ 15 w 69"/>
              <a:gd name="T17" fmla="*/ 109 h 109"/>
              <a:gd name="T18" fmla="*/ 13 w 69"/>
              <a:gd name="T19" fmla="*/ 106 h 109"/>
              <a:gd name="T20" fmla="*/ 13 w 69"/>
              <a:gd name="T21" fmla="*/ 100 h 109"/>
              <a:gd name="T22" fmla="*/ 15 w 69"/>
              <a:gd name="T23" fmla="*/ 98 h 109"/>
              <a:gd name="T24" fmla="*/ 29 w 69"/>
              <a:gd name="T25" fmla="*/ 98 h 109"/>
              <a:gd name="T26" fmla="*/ 29 w 69"/>
              <a:gd name="T27" fmla="*/ 83 h 109"/>
              <a:gd name="T28" fmla="*/ 0 w 69"/>
              <a:gd name="T29" fmla="*/ 57 h 109"/>
              <a:gd name="T30" fmla="*/ 0 w 69"/>
              <a:gd name="T31" fmla="*/ 42 h 109"/>
              <a:gd name="T32" fmla="*/ 2 w 69"/>
              <a:gd name="T33" fmla="*/ 40 h 109"/>
              <a:gd name="T34" fmla="*/ 5 w 69"/>
              <a:gd name="T35" fmla="*/ 40 h 109"/>
              <a:gd name="T36" fmla="*/ 7 w 69"/>
              <a:gd name="T37" fmla="*/ 42 h 109"/>
              <a:gd name="T38" fmla="*/ 7 w 69"/>
              <a:gd name="T39" fmla="*/ 57 h 109"/>
              <a:gd name="T40" fmla="*/ 34 w 69"/>
              <a:gd name="T41" fmla="*/ 76 h 109"/>
              <a:gd name="T42" fmla="*/ 61 w 69"/>
              <a:gd name="T43" fmla="*/ 57 h 109"/>
              <a:gd name="T44" fmla="*/ 61 w 69"/>
              <a:gd name="T45" fmla="*/ 42 h 109"/>
              <a:gd name="T46" fmla="*/ 64 w 69"/>
              <a:gd name="T47" fmla="*/ 40 h 109"/>
              <a:gd name="T48" fmla="*/ 67 w 69"/>
              <a:gd name="T49" fmla="*/ 40 h 109"/>
              <a:gd name="T50" fmla="*/ 69 w 69"/>
              <a:gd name="T51" fmla="*/ 42 h 109"/>
              <a:gd name="T52" fmla="*/ 51 w 69"/>
              <a:gd name="T53" fmla="*/ 32 h 109"/>
              <a:gd name="T54" fmla="*/ 18 w 69"/>
              <a:gd name="T55" fmla="*/ 32 h 109"/>
              <a:gd name="T56" fmla="*/ 18 w 69"/>
              <a:gd name="T57" fmla="*/ 9 h 109"/>
              <a:gd name="T58" fmla="*/ 34 w 69"/>
              <a:gd name="T59" fmla="*/ 0 h 109"/>
              <a:gd name="T60" fmla="*/ 51 w 69"/>
              <a:gd name="T61" fmla="*/ 9 h 109"/>
              <a:gd name="T62" fmla="*/ 51 w 69"/>
              <a:gd name="T63" fmla="*/ 32 h 109"/>
              <a:gd name="T64" fmla="*/ 18 w 69"/>
              <a:gd name="T65" fmla="*/ 57 h 109"/>
              <a:gd name="T66" fmla="*/ 18 w 69"/>
              <a:gd name="T67" fmla="*/ 40 h 109"/>
              <a:gd name="T68" fmla="*/ 51 w 69"/>
              <a:gd name="T69" fmla="*/ 40 h 109"/>
              <a:gd name="T70" fmla="*/ 51 w 69"/>
              <a:gd name="T71" fmla="*/ 57 h 109"/>
              <a:gd name="T72" fmla="*/ 34 w 69"/>
              <a:gd name="T73" fmla="*/ 65 h 109"/>
              <a:gd name="T74" fmla="*/ 18 w 69"/>
              <a:gd name="T75" fmla="*/ 57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9" h="109">
                <a:moveTo>
                  <a:pt x="69" y="42"/>
                </a:moveTo>
                <a:cubicBezTo>
                  <a:pt x="69" y="57"/>
                  <a:pt x="69" y="57"/>
                  <a:pt x="69" y="57"/>
                </a:cubicBezTo>
                <a:cubicBezTo>
                  <a:pt x="69" y="69"/>
                  <a:pt x="60" y="82"/>
                  <a:pt x="40" y="83"/>
                </a:cubicBezTo>
                <a:cubicBezTo>
                  <a:pt x="40" y="98"/>
                  <a:pt x="40" y="98"/>
                  <a:pt x="40" y="98"/>
                </a:cubicBezTo>
                <a:cubicBezTo>
                  <a:pt x="54" y="98"/>
                  <a:pt x="54" y="98"/>
                  <a:pt x="54" y="98"/>
                </a:cubicBezTo>
                <a:cubicBezTo>
                  <a:pt x="55" y="98"/>
                  <a:pt x="56" y="99"/>
                  <a:pt x="56" y="100"/>
                </a:cubicBezTo>
                <a:cubicBezTo>
                  <a:pt x="56" y="106"/>
                  <a:pt x="56" y="106"/>
                  <a:pt x="56" y="106"/>
                </a:cubicBezTo>
                <a:cubicBezTo>
                  <a:pt x="56" y="107"/>
                  <a:pt x="55" y="109"/>
                  <a:pt x="54" y="109"/>
                </a:cubicBezTo>
                <a:cubicBezTo>
                  <a:pt x="15" y="109"/>
                  <a:pt x="15" y="109"/>
                  <a:pt x="15" y="109"/>
                </a:cubicBezTo>
                <a:cubicBezTo>
                  <a:pt x="14" y="109"/>
                  <a:pt x="13" y="107"/>
                  <a:pt x="13" y="106"/>
                </a:cubicBezTo>
                <a:cubicBezTo>
                  <a:pt x="13" y="100"/>
                  <a:pt x="13" y="100"/>
                  <a:pt x="13" y="100"/>
                </a:cubicBezTo>
                <a:cubicBezTo>
                  <a:pt x="13" y="99"/>
                  <a:pt x="14" y="98"/>
                  <a:pt x="15" y="98"/>
                </a:cubicBezTo>
                <a:cubicBezTo>
                  <a:pt x="29" y="98"/>
                  <a:pt x="29" y="98"/>
                  <a:pt x="29" y="98"/>
                </a:cubicBezTo>
                <a:cubicBezTo>
                  <a:pt x="29" y="83"/>
                  <a:pt x="29" y="83"/>
                  <a:pt x="29" y="83"/>
                </a:cubicBezTo>
                <a:cubicBezTo>
                  <a:pt x="9" y="82"/>
                  <a:pt x="0" y="69"/>
                  <a:pt x="0" y="57"/>
                </a:cubicBezTo>
                <a:cubicBezTo>
                  <a:pt x="0" y="42"/>
                  <a:pt x="0" y="42"/>
                  <a:pt x="0" y="42"/>
                </a:cubicBezTo>
                <a:cubicBezTo>
                  <a:pt x="0" y="40"/>
                  <a:pt x="1" y="40"/>
                  <a:pt x="2" y="40"/>
                </a:cubicBezTo>
                <a:cubicBezTo>
                  <a:pt x="5" y="40"/>
                  <a:pt x="5" y="40"/>
                  <a:pt x="5" y="40"/>
                </a:cubicBezTo>
                <a:cubicBezTo>
                  <a:pt x="6" y="40"/>
                  <a:pt x="7" y="40"/>
                  <a:pt x="7" y="42"/>
                </a:cubicBezTo>
                <a:cubicBezTo>
                  <a:pt x="7" y="57"/>
                  <a:pt x="7" y="57"/>
                  <a:pt x="7" y="57"/>
                </a:cubicBezTo>
                <a:cubicBezTo>
                  <a:pt x="7" y="64"/>
                  <a:pt x="13" y="76"/>
                  <a:pt x="34" y="76"/>
                </a:cubicBezTo>
                <a:cubicBezTo>
                  <a:pt x="56" y="76"/>
                  <a:pt x="61" y="64"/>
                  <a:pt x="61" y="57"/>
                </a:cubicBezTo>
                <a:cubicBezTo>
                  <a:pt x="61" y="42"/>
                  <a:pt x="61" y="42"/>
                  <a:pt x="61" y="42"/>
                </a:cubicBezTo>
                <a:cubicBezTo>
                  <a:pt x="61" y="40"/>
                  <a:pt x="62" y="40"/>
                  <a:pt x="64" y="40"/>
                </a:cubicBezTo>
                <a:cubicBezTo>
                  <a:pt x="67" y="40"/>
                  <a:pt x="67" y="40"/>
                  <a:pt x="67" y="40"/>
                </a:cubicBezTo>
                <a:cubicBezTo>
                  <a:pt x="68" y="40"/>
                  <a:pt x="69" y="40"/>
                  <a:pt x="69" y="42"/>
                </a:cubicBezTo>
                <a:close/>
                <a:moveTo>
                  <a:pt x="51" y="32"/>
                </a:moveTo>
                <a:cubicBezTo>
                  <a:pt x="18" y="32"/>
                  <a:pt x="18" y="32"/>
                  <a:pt x="18" y="32"/>
                </a:cubicBezTo>
                <a:cubicBezTo>
                  <a:pt x="18" y="9"/>
                  <a:pt x="18" y="9"/>
                  <a:pt x="18" y="9"/>
                </a:cubicBezTo>
                <a:cubicBezTo>
                  <a:pt x="18" y="6"/>
                  <a:pt x="22" y="0"/>
                  <a:pt x="34" y="0"/>
                </a:cubicBezTo>
                <a:cubicBezTo>
                  <a:pt x="47" y="0"/>
                  <a:pt x="51" y="6"/>
                  <a:pt x="51" y="9"/>
                </a:cubicBezTo>
                <a:lnTo>
                  <a:pt x="51" y="32"/>
                </a:lnTo>
                <a:close/>
                <a:moveTo>
                  <a:pt x="18" y="57"/>
                </a:moveTo>
                <a:cubicBezTo>
                  <a:pt x="18" y="40"/>
                  <a:pt x="18" y="40"/>
                  <a:pt x="18" y="40"/>
                </a:cubicBezTo>
                <a:cubicBezTo>
                  <a:pt x="51" y="40"/>
                  <a:pt x="51" y="40"/>
                  <a:pt x="51" y="40"/>
                </a:cubicBezTo>
                <a:cubicBezTo>
                  <a:pt x="51" y="57"/>
                  <a:pt x="51" y="57"/>
                  <a:pt x="51" y="57"/>
                </a:cubicBezTo>
                <a:cubicBezTo>
                  <a:pt x="51" y="60"/>
                  <a:pt x="47" y="65"/>
                  <a:pt x="34" y="65"/>
                </a:cubicBezTo>
                <a:cubicBezTo>
                  <a:pt x="22" y="65"/>
                  <a:pt x="18" y="60"/>
                  <a:pt x="18" y="57"/>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9" name="Freeform 52">
            <a:extLst>
              <a:ext uri="{FF2B5EF4-FFF2-40B4-BE49-F238E27FC236}">
                <a16:creationId xmlns:a16="http://schemas.microsoft.com/office/drawing/2014/main" id="{12C827A3-8374-4068-854A-7A40E11BECDC}"/>
              </a:ext>
            </a:extLst>
          </p:cNvPr>
          <p:cNvSpPr>
            <a:spLocks noEditPoints="1"/>
          </p:cNvSpPr>
          <p:nvPr userDrawn="1"/>
        </p:nvSpPr>
        <p:spPr bwMode="auto">
          <a:xfrm>
            <a:off x="10758488" y="3248026"/>
            <a:ext cx="363538" cy="365125"/>
          </a:xfrm>
          <a:custGeom>
            <a:avLst/>
            <a:gdLst>
              <a:gd name="T0" fmla="*/ 97 w 97"/>
              <a:gd name="T1" fmla="*/ 22 h 97"/>
              <a:gd name="T2" fmla="*/ 97 w 97"/>
              <a:gd name="T3" fmla="*/ 86 h 97"/>
              <a:gd name="T4" fmla="*/ 86 w 97"/>
              <a:gd name="T5" fmla="*/ 97 h 97"/>
              <a:gd name="T6" fmla="*/ 11 w 97"/>
              <a:gd name="T7" fmla="*/ 97 h 97"/>
              <a:gd name="T8" fmla="*/ 0 w 97"/>
              <a:gd name="T9" fmla="*/ 86 h 97"/>
              <a:gd name="T10" fmla="*/ 0 w 97"/>
              <a:gd name="T11" fmla="*/ 22 h 97"/>
              <a:gd name="T12" fmla="*/ 11 w 97"/>
              <a:gd name="T13" fmla="*/ 11 h 97"/>
              <a:gd name="T14" fmla="*/ 15 w 97"/>
              <a:gd name="T15" fmla="*/ 11 h 97"/>
              <a:gd name="T16" fmla="*/ 15 w 97"/>
              <a:gd name="T17" fmla="*/ 22 h 97"/>
              <a:gd name="T18" fmla="*/ 33 w 97"/>
              <a:gd name="T19" fmla="*/ 22 h 97"/>
              <a:gd name="T20" fmla="*/ 33 w 97"/>
              <a:gd name="T21" fmla="*/ 11 h 97"/>
              <a:gd name="T22" fmla="*/ 64 w 97"/>
              <a:gd name="T23" fmla="*/ 11 h 97"/>
              <a:gd name="T24" fmla="*/ 64 w 97"/>
              <a:gd name="T25" fmla="*/ 22 h 97"/>
              <a:gd name="T26" fmla="*/ 81 w 97"/>
              <a:gd name="T27" fmla="*/ 22 h 97"/>
              <a:gd name="T28" fmla="*/ 81 w 97"/>
              <a:gd name="T29" fmla="*/ 11 h 97"/>
              <a:gd name="T30" fmla="*/ 86 w 97"/>
              <a:gd name="T31" fmla="*/ 11 h 97"/>
              <a:gd name="T32" fmla="*/ 97 w 97"/>
              <a:gd name="T33" fmla="*/ 22 h 97"/>
              <a:gd name="T34" fmla="*/ 86 w 97"/>
              <a:gd name="T35" fmla="*/ 43 h 97"/>
              <a:gd name="T36" fmla="*/ 11 w 97"/>
              <a:gd name="T37" fmla="*/ 43 h 97"/>
              <a:gd name="T38" fmla="*/ 11 w 97"/>
              <a:gd name="T39" fmla="*/ 86 h 97"/>
              <a:gd name="T40" fmla="*/ 86 w 97"/>
              <a:gd name="T41" fmla="*/ 86 h 97"/>
              <a:gd name="T42" fmla="*/ 86 w 97"/>
              <a:gd name="T43" fmla="*/ 43 h 97"/>
              <a:gd name="T44" fmla="*/ 28 w 97"/>
              <a:gd name="T45" fmla="*/ 18 h 97"/>
              <a:gd name="T46" fmla="*/ 20 w 97"/>
              <a:gd name="T47" fmla="*/ 18 h 97"/>
              <a:gd name="T48" fmla="*/ 20 w 97"/>
              <a:gd name="T49" fmla="*/ 0 h 97"/>
              <a:gd name="T50" fmla="*/ 28 w 97"/>
              <a:gd name="T51" fmla="*/ 0 h 97"/>
              <a:gd name="T52" fmla="*/ 28 w 97"/>
              <a:gd name="T53" fmla="*/ 18 h 97"/>
              <a:gd name="T54" fmla="*/ 76 w 97"/>
              <a:gd name="T55" fmla="*/ 18 h 97"/>
              <a:gd name="T56" fmla="*/ 69 w 97"/>
              <a:gd name="T57" fmla="*/ 18 h 97"/>
              <a:gd name="T58" fmla="*/ 69 w 97"/>
              <a:gd name="T59" fmla="*/ 0 h 97"/>
              <a:gd name="T60" fmla="*/ 76 w 97"/>
              <a:gd name="T61" fmla="*/ 0 h 97"/>
              <a:gd name="T62" fmla="*/ 76 w 97"/>
              <a:gd name="T63" fmla="*/ 1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7" h="97">
                <a:moveTo>
                  <a:pt x="97" y="22"/>
                </a:moveTo>
                <a:cubicBezTo>
                  <a:pt x="97" y="86"/>
                  <a:pt x="97" y="86"/>
                  <a:pt x="97" y="86"/>
                </a:cubicBezTo>
                <a:cubicBezTo>
                  <a:pt x="97" y="92"/>
                  <a:pt x="92" y="97"/>
                  <a:pt x="86" y="97"/>
                </a:cubicBezTo>
                <a:cubicBezTo>
                  <a:pt x="11" y="97"/>
                  <a:pt x="11" y="97"/>
                  <a:pt x="11" y="97"/>
                </a:cubicBezTo>
                <a:cubicBezTo>
                  <a:pt x="5" y="97"/>
                  <a:pt x="0" y="92"/>
                  <a:pt x="0" y="86"/>
                </a:cubicBezTo>
                <a:cubicBezTo>
                  <a:pt x="0" y="22"/>
                  <a:pt x="0" y="22"/>
                  <a:pt x="0" y="22"/>
                </a:cubicBezTo>
                <a:cubicBezTo>
                  <a:pt x="0" y="16"/>
                  <a:pt x="5" y="11"/>
                  <a:pt x="11" y="11"/>
                </a:cubicBezTo>
                <a:cubicBezTo>
                  <a:pt x="15" y="11"/>
                  <a:pt x="15" y="11"/>
                  <a:pt x="15" y="11"/>
                </a:cubicBezTo>
                <a:cubicBezTo>
                  <a:pt x="15" y="22"/>
                  <a:pt x="15" y="22"/>
                  <a:pt x="15" y="22"/>
                </a:cubicBezTo>
                <a:cubicBezTo>
                  <a:pt x="33" y="22"/>
                  <a:pt x="33" y="22"/>
                  <a:pt x="33" y="22"/>
                </a:cubicBezTo>
                <a:cubicBezTo>
                  <a:pt x="33" y="11"/>
                  <a:pt x="33" y="11"/>
                  <a:pt x="33" y="11"/>
                </a:cubicBezTo>
                <a:cubicBezTo>
                  <a:pt x="64" y="11"/>
                  <a:pt x="64" y="11"/>
                  <a:pt x="64" y="11"/>
                </a:cubicBezTo>
                <a:cubicBezTo>
                  <a:pt x="64" y="22"/>
                  <a:pt x="64" y="22"/>
                  <a:pt x="64" y="22"/>
                </a:cubicBezTo>
                <a:cubicBezTo>
                  <a:pt x="81" y="22"/>
                  <a:pt x="81" y="22"/>
                  <a:pt x="81" y="22"/>
                </a:cubicBezTo>
                <a:cubicBezTo>
                  <a:pt x="81" y="11"/>
                  <a:pt x="81" y="11"/>
                  <a:pt x="81" y="11"/>
                </a:cubicBezTo>
                <a:cubicBezTo>
                  <a:pt x="86" y="11"/>
                  <a:pt x="86" y="11"/>
                  <a:pt x="86" y="11"/>
                </a:cubicBezTo>
                <a:cubicBezTo>
                  <a:pt x="92" y="11"/>
                  <a:pt x="97" y="16"/>
                  <a:pt x="97" y="22"/>
                </a:cubicBezTo>
                <a:close/>
                <a:moveTo>
                  <a:pt x="86" y="43"/>
                </a:moveTo>
                <a:cubicBezTo>
                  <a:pt x="11" y="43"/>
                  <a:pt x="11" y="43"/>
                  <a:pt x="11" y="43"/>
                </a:cubicBezTo>
                <a:cubicBezTo>
                  <a:pt x="11" y="86"/>
                  <a:pt x="11" y="86"/>
                  <a:pt x="11" y="86"/>
                </a:cubicBezTo>
                <a:cubicBezTo>
                  <a:pt x="86" y="86"/>
                  <a:pt x="86" y="86"/>
                  <a:pt x="86" y="86"/>
                </a:cubicBezTo>
                <a:lnTo>
                  <a:pt x="86" y="43"/>
                </a:lnTo>
                <a:close/>
                <a:moveTo>
                  <a:pt x="28" y="18"/>
                </a:moveTo>
                <a:cubicBezTo>
                  <a:pt x="20" y="18"/>
                  <a:pt x="20" y="18"/>
                  <a:pt x="20" y="18"/>
                </a:cubicBezTo>
                <a:cubicBezTo>
                  <a:pt x="20" y="0"/>
                  <a:pt x="20" y="0"/>
                  <a:pt x="20" y="0"/>
                </a:cubicBezTo>
                <a:cubicBezTo>
                  <a:pt x="28" y="0"/>
                  <a:pt x="28" y="0"/>
                  <a:pt x="28" y="0"/>
                </a:cubicBezTo>
                <a:lnTo>
                  <a:pt x="28" y="18"/>
                </a:lnTo>
                <a:close/>
                <a:moveTo>
                  <a:pt x="76" y="18"/>
                </a:moveTo>
                <a:cubicBezTo>
                  <a:pt x="69" y="18"/>
                  <a:pt x="69" y="18"/>
                  <a:pt x="69" y="18"/>
                </a:cubicBezTo>
                <a:cubicBezTo>
                  <a:pt x="69" y="0"/>
                  <a:pt x="69" y="0"/>
                  <a:pt x="69" y="0"/>
                </a:cubicBezTo>
                <a:cubicBezTo>
                  <a:pt x="76" y="0"/>
                  <a:pt x="76" y="0"/>
                  <a:pt x="76" y="0"/>
                </a:cubicBezTo>
                <a:lnTo>
                  <a:pt x="76" y="18"/>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0" name="Freeform 53">
            <a:extLst>
              <a:ext uri="{FF2B5EF4-FFF2-40B4-BE49-F238E27FC236}">
                <a16:creationId xmlns:a16="http://schemas.microsoft.com/office/drawing/2014/main" id="{F8CEE619-34AA-4CEA-8562-1E29654DAA2C}"/>
              </a:ext>
            </a:extLst>
          </p:cNvPr>
          <p:cNvSpPr>
            <a:spLocks/>
          </p:cNvSpPr>
          <p:nvPr userDrawn="1"/>
        </p:nvSpPr>
        <p:spPr bwMode="auto">
          <a:xfrm>
            <a:off x="1174750" y="3994151"/>
            <a:ext cx="165100" cy="371475"/>
          </a:xfrm>
          <a:custGeom>
            <a:avLst/>
            <a:gdLst>
              <a:gd name="T0" fmla="*/ 22 w 44"/>
              <a:gd name="T1" fmla="*/ 58 h 99"/>
              <a:gd name="T2" fmla="*/ 1 w 44"/>
              <a:gd name="T3" fmla="*/ 47 h 99"/>
              <a:gd name="T4" fmla="*/ 40 w 44"/>
              <a:gd name="T5" fmla="*/ 1 h 99"/>
              <a:gd name="T6" fmla="*/ 23 w 44"/>
              <a:gd name="T7" fmla="*/ 41 h 99"/>
              <a:gd name="T8" fmla="*/ 44 w 44"/>
              <a:gd name="T9" fmla="*/ 52 h 99"/>
              <a:gd name="T10" fmla="*/ 5 w 44"/>
              <a:gd name="T11" fmla="*/ 98 h 99"/>
              <a:gd name="T12" fmla="*/ 22 w 44"/>
              <a:gd name="T13" fmla="*/ 58 h 99"/>
            </a:gdLst>
            <a:ahLst/>
            <a:cxnLst>
              <a:cxn ang="0">
                <a:pos x="T0" y="T1"/>
              </a:cxn>
              <a:cxn ang="0">
                <a:pos x="T2" y="T3"/>
              </a:cxn>
              <a:cxn ang="0">
                <a:pos x="T4" y="T5"/>
              </a:cxn>
              <a:cxn ang="0">
                <a:pos x="T6" y="T7"/>
              </a:cxn>
              <a:cxn ang="0">
                <a:pos x="T8" y="T9"/>
              </a:cxn>
              <a:cxn ang="0">
                <a:pos x="T10" y="T11"/>
              </a:cxn>
              <a:cxn ang="0">
                <a:pos x="T12" y="T13"/>
              </a:cxn>
            </a:cxnLst>
            <a:rect l="0" t="0" r="r" b="b"/>
            <a:pathLst>
              <a:path w="44" h="99">
                <a:moveTo>
                  <a:pt x="22" y="58"/>
                </a:moveTo>
                <a:cubicBezTo>
                  <a:pt x="21" y="56"/>
                  <a:pt x="2" y="50"/>
                  <a:pt x="1" y="47"/>
                </a:cubicBezTo>
                <a:cubicBezTo>
                  <a:pt x="0" y="44"/>
                  <a:pt x="39" y="0"/>
                  <a:pt x="40" y="1"/>
                </a:cubicBezTo>
                <a:cubicBezTo>
                  <a:pt x="41" y="2"/>
                  <a:pt x="23" y="40"/>
                  <a:pt x="23" y="41"/>
                </a:cubicBezTo>
                <a:cubicBezTo>
                  <a:pt x="24" y="42"/>
                  <a:pt x="43" y="49"/>
                  <a:pt x="44" y="52"/>
                </a:cubicBezTo>
                <a:cubicBezTo>
                  <a:pt x="44" y="55"/>
                  <a:pt x="6" y="99"/>
                  <a:pt x="5" y="98"/>
                </a:cubicBezTo>
                <a:cubicBezTo>
                  <a:pt x="4" y="97"/>
                  <a:pt x="22" y="59"/>
                  <a:pt x="22" y="5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1" name="Freeform 54">
            <a:extLst>
              <a:ext uri="{FF2B5EF4-FFF2-40B4-BE49-F238E27FC236}">
                <a16:creationId xmlns:a16="http://schemas.microsoft.com/office/drawing/2014/main" id="{A35507D2-3DDF-48FF-B16F-260EC7172120}"/>
              </a:ext>
            </a:extLst>
          </p:cNvPr>
          <p:cNvSpPr>
            <a:spLocks noEditPoints="1"/>
          </p:cNvSpPr>
          <p:nvPr userDrawn="1"/>
        </p:nvSpPr>
        <p:spPr bwMode="auto">
          <a:xfrm>
            <a:off x="1790700" y="3975101"/>
            <a:ext cx="225425" cy="406400"/>
          </a:xfrm>
          <a:custGeom>
            <a:avLst/>
            <a:gdLst>
              <a:gd name="T0" fmla="*/ 39 w 60"/>
              <a:gd name="T1" fmla="*/ 54 h 108"/>
              <a:gd name="T2" fmla="*/ 60 w 60"/>
              <a:gd name="T3" fmla="*/ 84 h 108"/>
              <a:gd name="T4" fmla="*/ 60 w 60"/>
              <a:gd name="T5" fmla="*/ 96 h 108"/>
              <a:gd name="T6" fmla="*/ 30 w 60"/>
              <a:gd name="T7" fmla="*/ 108 h 108"/>
              <a:gd name="T8" fmla="*/ 0 w 60"/>
              <a:gd name="T9" fmla="*/ 96 h 108"/>
              <a:gd name="T10" fmla="*/ 0 w 60"/>
              <a:gd name="T11" fmla="*/ 84 h 108"/>
              <a:gd name="T12" fmla="*/ 21 w 60"/>
              <a:gd name="T13" fmla="*/ 54 h 108"/>
              <a:gd name="T14" fmla="*/ 0 w 60"/>
              <a:gd name="T15" fmla="*/ 25 h 108"/>
              <a:gd name="T16" fmla="*/ 0 w 60"/>
              <a:gd name="T17" fmla="*/ 13 h 108"/>
              <a:gd name="T18" fmla="*/ 30 w 60"/>
              <a:gd name="T19" fmla="*/ 0 h 108"/>
              <a:gd name="T20" fmla="*/ 60 w 60"/>
              <a:gd name="T21" fmla="*/ 13 h 108"/>
              <a:gd name="T22" fmla="*/ 60 w 60"/>
              <a:gd name="T23" fmla="*/ 25 h 108"/>
              <a:gd name="T24" fmla="*/ 39 w 60"/>
              <a:gd name="T25" fmla="*/ 54 h 108"/>
              <a:gd name="T26" fmla="*/ 7 w 60"/>
              <a:gd name="T27" fmla="*/ 16 h 108"/>
              <a:gd name="T28" fmla="*/ 30 w 60"/>
              <a:gd name="T29" fmla="*/ 22 h 108"/>
              <a:gd name="T30" fmla="*/ 54 w 60"/>
              <a:gd name="T31" fmla="*/ 16 h 108"/>
              <a:gd name="T32" fmla="*/ 52 w 60"/>
              <a:gd name="T33" fmla="*/ 13 h 108"/>
              <a:gd name="T34" fmla="*/ 31 w 60"/>
              <a:gd name="T35" fmla="*/ 7 h 108"/>
              <a:gd name="T36" fmla="*/ 8 w 60"/>
              <a:gd name="T37" fmla="*/ 13 h 108"/>
              <a:gd name="T38" fmla="*/ 7 w 60"/>
              <a:gd name="T39" fmla="*/ 16 h 108"/>
              <a:gd name="T40" fmla="*/ 44 w 60"/>
              <a:gd name="T41" fmla="*/ 38 h 108"/>
              <a:gd name="T42" fmla="*/ 54 w 60"/>
              <a:gd name="T43" fmla="*/ 25 h 108"/>
              <a:gd name="T44" fmla="*/ 54 w 60"/>
              <a:gd name="T45" fmla="*/ 20 h 108"/>
              <a:gd name="T46" fmla="*/ 30 w 60"/>
              <a:gd name="T47" fmla="*/ 25 h 108"/>
              <a:gd name="T48" fmla="*/ 6 w 60"/>
              <a:gd name="T49" fmla="*/ 20 h 108"/>
              <a:gd name="T50" fmla="*/ 7 w 60"/>
              <a:gd name="T51" fmla="*/ 25 h 108"/>
              <a:gd name="T52" fmla="*/ 16 w 60"/>
              <a:gd name="T53" fmla="*/ 38 h 108"/>
              <a:gd name="T54" fmla="*/ 28 w 60"/>
              <a:gd name="T55" fmla="*/ 54 h 108"/>
              <a:gd name="T56" fmla="*/ 16 w 60"/>
              <a:gd name="T57" fmla="*/ 71 h 108"/>
              <a:gd name="T58" fmla="*/ 7 w 60"/>
              <a:gd name="T59" fmla="*/ 84 h 108"/>
              <a:gd name="T60" fmla="*/ 7 w 60"/>
              <a:gd name="T61" fmla="*/ 91 h 108"/>
              <a:gd name="T62" fmla="*/ 28 w 60"/>
              <a:gd name="T63" fmla="*/ 77 h 108"/>
              <a:gd name="T64" fmla="*/ 33 w 60"/>
              <a:gd name="T65" fmla="*/ 77 h 108"/>
              <a:gd name="T66" fmla="*/ 54 w 60"/>
              <a:gd name="T67" fmla="*/ 91 h 108"/>
              <a:gd name="T68" fmla="*/ 54 w 60"/>
              <a:gd name="T69" fmla="*/ 84 h 108"/>
              <a:gd name="T70" fmla="*/ 44 w 60"/>
              <a:gd name="T71" fmla="*/ 71 h 108"/>
              <a:gd name="T72" fmla="*/ 33 w 60"/>
              <a:gd name="T73" fmla="*/ 54 h 108"/>
              <a:gd name="T74" fmla="*/ 44 w 60"/>
              <a:gd name="T75" fmla="*/ 3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 h="108">
                <a:moveTo>
                  <a:pt x="39" y="54"/>
                </a:moveTo>
                <a:cubicBezTo>
                  <a:pt x="39" y="63"/>
                  <a:pt x="60" y="72"/>
                  <a:pt x="60" y="84"/>
                </a:cubicBezTo>
                <a:cubicBezTo>
                  <a:pt x="60" y="95"/>
                  <a:pt x="60" y="96"/>
                  <a:pt x="60" y="96"/>
                </a:cubicBezTo>
                <a:cubicBezTo>
                  <a:pt x="60" y="101"/>
                  <a:pt x="47" y="108"/>
                  <a:pt x="30" y="108"/>
                </a:cubicBezTo>
                <a:cubicBezTo>
                  <a:pt x="14" y="108"/>
                  <a:pt x="0" y="101"/>
                  <a:pt x="0" y="96"/>
                </a:cubicBezTo>
                <a:cubicBezTo>
                  <a:pt x="0" y="96"/>
                  <a:pt x="0" y="95"/>
                  <a:pt x="0" y="84"/>
                </a:cubicBezTo>
                <a:cubicBezTo>
                  <a:pt x="0" y="72"/>
                  <a:pt x="21" y="63"/>
                  <a:pt x="21" y="54"/>
                </a:cubicBezTo>
                <a:cubicBezTo>
                  <a:pt x="21" y="46"/>
                  <a:pt x="0" y="37"/>
                  <a:pt x="0" y="25"/>
                </a:cubicBezTo>
                <a:cubicBezTo>
                  <a:pt x="0" y="14"/>
                  <a:pt x="0" y="13"/>
                  <a:pt x="0" y="13"/>
                </a:cubicBezTo>
                <a:cubicBezTo>
                  <a:pt x="0" y="8"/>
                  <a:pt x="14" y="0"/>
                  <a:pt x="30" y="0"/>
                </a:cubicBezTo>
                <a:cubicBezTo>
                  <a:pt x="47" y="0"/>
                  <a:pt x="60" y="8"/>
                  <a:pt x="60" y="13"/>
                </a:cubicBezTo>
                <a:cubicBezTo>
                  <a:pt x="60" y="13"/>
                  <a:pt x="60" y="14"/>
                  <a:pt x="60" y="25"/>
                </a:cubicBezTo>
                <a:cubicBezTo>
                  <a:pt x="60" y="37"/>
                  <a:pt x="39" y="46"/>
                  <a:pt x="39" y="54"/>
                </a:cubicBezTo>
                <a:close/>
                <a:moveTo>
                  <a:pt x="7" y="16"/>
                </a:moveTo>
                <a:cubicBezTo>
                  <a:pt x="11" y="19"/>
                  <a:pt x="20" y="22"/>
                  <a:pt x="30" y="22"/>
                </a:cubicBezTo>
                <a:cubicBezTo>
                  <a:pt x="41" y="22"/>
                  <a:pt x="49" y="19"/>
                  <a:pt x="54" y="16"/>
                </a:cubicBezTo>
                <a:cubicBezTo>
                  <a:pt x="56" y="15"/>
                  <a:pt x="53" y="13"/>
                  <a:pt x="52" y="13"/>
                </a:cubicBezTo>
                <a:cubicBezTo>
                  <a:pt x="52" y="13"/>
                  <a:pt x="42" y="7"/>
                  <a:pt x="31" y="7"/>
                </a:cubicBezTo>
                <a:cubicBezTo>
                  <a:pt x="19" y="7"/>
                  <a:pt x="12" y="11"/>
                  <a:pt x="8" y="13"/>
                </a:cubicBezTo>
                <a:cubicBezTo>
                  <a:pt x="8" y="13"/>
                  <a:pt x="5" y="15"/>
                  <a:pt x="7" y="16"/>
                </a:cubicBezTo>
                <a:close/>
                <a:moveTo>
                  <a:pt x="44" y="38"/>
                </a:moveTo>
                <a:cubicBezTo>
                  <a:pt x="48" y="34"/>
                  <a:pt x="54" y="29"/>
                  <a:pt x="54" y="25"/>
                </a:cubicBezTo>
                <a:cubicBezTo>
                  <a:pt x="54" y="20"/>
                  <a:pt x="54" y="20"/>
                  <a:pt x="54" y="20"/>
                </a:cubicBezTo>
                <a:cubicBezTo>
                  <a:pt x="48" y="23"/>
                  <a:pt x="40" y="25"/>
                  <a:pt x="30" y="25"/>
                </a:cubicBezTo>
                <a:cubicBezTo>
                  <a:pt x="21" y="25"/>
                  <a:pt x="12" y="23"/>
                  <a:pt x="6" y="20"/>
                </a:cubicBezTo>
                <a:cubicBezTo>
                  <a:pt x="7" y="25"/>
                  <a:pt x="7" y="25"/>
                  <a:pt x="7" y="25"/>
                </a:cubicBezTo>
                <a:cubicBezTo>
                  <a:pt x="7" y="29"/>
                  <a:pt x="12" y="34"/>
                  <a:pt x="16" y="38"/>
                </a:cubicBezTo>
                <a:cubicBezTo>
                  <a:pt x="22" y="44"/>
                  <a:pt x="28" y="48"/>
                  <a:pt x="28" y="54"/>
                </a:cubicBezTo>
                <a:cubicBezTo>
                  <a:pt x="28" y="61"/>
                  <a:pt x="22" y="65"/>
                  <a:pt x="16" y="71"/>
                </a:cubicBezTo>
                <a:cubicBezTo>
                  <a:pt x="12" y="74"/>
                  <a:pt x="7" y="80"/>
                  <a:pt x="7" y="84"/>
                </a:cubicBezTo>
                <a:cubicBezTo>
                  <a:pt x="7" y="91"/>
                  <a:pt x="7" y="91"/>
                  <a:pt x="7" y="91"/>
                </a:cubicBezTo>
                <a:cubicBezTo>
                  <a:pt x="12" y="88"/>
                  <a:pt x="28" y="86"/>
                  <a:pt x="28" y="77"/>
                </a:cubicBezTo>
                <a:cubicBezTo>
                  <a:pt x="28" y="73"/>
                  <a:pt x="33" y="73"/>
                  <a:pt x="33" y="77"/>
                </a:cubicBezTo>
                <a:cubicBezTo>
                  <a:pt x="33" y="86"/>
                  <a:pt x="49" y="88"/>
                  <a:pt x="54" y="91"/>
                </a:cubicBezTo>
                <a:cubicBezTo>
                  <a:pt x="54" y="84"/>
                  <a:pt x="54" y="84"/>
                  <a:pt x="54" y="84"/>
                </a:cubicBezTo>
                <a:cubicBezTo>
                  <a:pt x="54" y="80"/>
                  <a:pt x="48" y="74"/>
                  <a:pt x="44" y="71"/>
                </a:cubicBezTo>
                <a:cubicBezTo>
                  <a:pt x="38" y="65"/>
                  <a:pt x="33" y="61"/>
                  <a:pt x="33" y="54"/>
                </a:cubicBezTo>
                <a:cubicBezTo>
                  <a:pt x="33" y="48"/>
                  <a:pt x="38" y="44"/>
                  <a:pt x="44" y="38"/>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2" name="Freeform 55">
            <a:extLst>
              <a:ext uri="{FF2B5EF4-FFF2-40B4-BE49-F238E27FC236}">
                <a16:creationId xmlns:a16="http://schemas.microsoft.com/office/drawing/2014/main" id="{E65F34D9-FBAA-4F07-ADA9-8E61661DCDB0}"/>
              </a:ext>
            </a:extLst>
          </p:cNvPr>
          <p:cNvSpPr>
            <a:spLocks noEditPoints="1"/>
          </p:cNvSpPr>
          <p:nvPr userDrawn="1"/>
        </p:nvSpPr>
        <p:spPr bwMode="auto">
          <a:xfrm>
            <a:off x="2395538" y="4024313"/>
            <a:ext cx="306388" cy="307975"/>
          </a:xfrm>
          <a:custGeom>
            <a:avLst/>
            <a:gdLst>
              <a:gd name="T0" fmla="*/ 82 w 82"/>
              <a:gd name="T1" fmla="*/ 82 h 82"/>
              <a:gd name="T2" fmla="*/ 69 w 82"/>
              <a:gd name="T3" fmla="*/ 82 h 82"/>
              <a:gd name="T4" fmla="*/ 0 w 82"/>
              <a:gd name="T5" fmla="*/ 13 h 82"/>
              <a:gd name="T6" fmla="*/ 0 w 82"/>
              <a:gd name="T7" fmla="*/ 0 h 82"/>
              <a:gd name="T8" fmla="*/ 82 w 82"/>
              <a:gd name="T9" fmla="*/ 82 h 82"/>
              <a:gd name="T10" fmla="*/ 57 w 82"/>
              <a:gd name="T11" fmla="*/ 82 h 82"/>
              <a:gd name="T12" fmla="*/ 44 w 82"/>
              <a:gd name="T13" fmla="*/ 82 h 82"/>
              <a:gd name="T14" fmla="*/ 0 w 82"/>
              <a:gd name="T15" fmla="*/ 39 h 82"/>
              <a:gd name="T16" fmla="*/ 0 w 82"/>
              <a:gd name="T17" fmla="*/ 26 h 82"/>
              <a:gd name="T18" fmla="*/ 57 w 82"/>
              <a:gd name="T19" fmla="*/ 82 h 82"/>
              <a:gd name="T20" fmla="*/ 25 w 82"/>
              <a:gd name="T21" fmla="*/ 70 h 82"/>
              <a:gd name="T22" fmla="*/ 12 w 82"/>
              <a:gd name="T23" fmla="*/ 82 h 82"/>
              <a:gd name="T24" fmla="*/ 0 w 82"/>
              <a:gd name="T25" fmla="*/ 70 h 82"/>
              <a:gd name="T26" fmla="*/ 12 w 82"/>
              <a:gd name="T27" fmla="*/ 58 h 82"/>
              <a:gd name="T28" fmla="*/ 25 w 82"/>
              <a:gd name="T29" fmla="*/ 7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 h="82">
                <a:moveTo>
                  <a:pt x="82" y="82"/>
                </a:moveTo>
                <a:cubicBezTo>
                  <a:pt x="69" y="82"/>
                  <a:pt x="69" y="82"/>
                  <a:pt x="69" y="82"/>
                </a:cubicBezTo>
                <a:cubicBezTo>
                  <a:pt x="69" y="44"/>
                  <a:pt x="39" y="13"/>
                  <a:pt x="0" y="13"/>
                </a:cubicBezTo>
                <a:cubicBezTo>
                  <a:pt x="0" y="0"/>
                  <a:pt x="0" y="0"/>
                  <a:pt x="0" y="0"/>
                </a:cubicBezTo>
                <a:cubicBezTo>
                  <a:pt x="45" y="0"/>
                  <a:pt x="82" y="37"/>
                  <a:pt x="82" y="82"/>
                </a:cubicBezTo>
                <a:close/>
                <a:moveTo>
                  <a:pt x="57" y="82"/>
                </a:moveTo>
                <a:cubicBezTo>
                  <a:pt x="44" y="82"/>
                  <a:pt x="44" y="82"/>
                  <a:pt x="44" y="82"/>
                </a:cubicBezTo>
                <a:cubicBezTo>
                  <a:pt x="44" y="58"/>
                  <a:pt x="24" y="39"/>
                  <a:pt x="0" y="39"/>
                </a:cubicBezTo>
                <a:cubicBezTo>
                  <a:pt x="0" y="26"/>
                  <a:pt x="0" y="26"/>
                  <a:pt x="0" y="26"/>
                </a:cubicBezTo>
                <a:cubicBezTo>
                  <a:pt x="31" y="26"/>
                  <a:pt x="57" y="51"/>
                  <a:pt x="57" y="82"/>
                </a:cubicBezTo>
                <a:close/>
                <a:moveTo>
                  <a:pt x="25" y="70"/>
                </a:moveTo>
                <a:cubicBezTo>
                  <a:pt x="25" y="77"/>
                  <a:pt x="19" y="82"/>
                  <a:pt x="12" y="82"/>
                </a:cubicBezTo>
                <a:cubicBezTo>
                  <a:pt x="6" y="82"/>
                  <a:pt x="0" y="77"/>
                  <a:pt x="0" y="70"/>
                </a:cubicBezTo>
                <a:cubicBezTo>
                  <a:pt x="0" y="63"/>
                  <a:pt x="6" y="58"/>
                  <a:pt x="12" y="58"/>
                </a:cubicBezTo>
                <a:cubicBezTo>
                  <a:pt x="19" y="58"/>
                  <a:pt x="25" y="63"/>
                  <a:pt x="25" y="70"/>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3" name="Freeform 56">
            <a:extLst>
              <a:ext uri="{FF2B5EF4-FFF2-40B4-BE49-F238E27FC236}">
                <a16:creationId xmlns:a16="http://schemas.microsoft.com/office/drawing/2014/main" id="{66BDB5EF-A936-4EBC-834D-32B479D0D795}"/>
              </a:ext>
            </a:extLst>
          </p:cNvPr>
          <p:cNvSpPr>
            <a:spLocks noEditPoints="1"/>
          </p:cNvSpPr>
          <p:nvPr userDrawn="1"/>
        </p:nvSpPr>
        <p:spPr bwMode="auto">
          <a:xfrm>
            <a:off x="2995613" y="3989388"/>
            <a:ext cx="398463" cy="354013"/>
          </a:xfrm>
          <a:custGeom>
            <a:avLst/>
            <a:gdLst>
              <a:gd name="T0" fmla="*/ 106 w 106"/>
              <a:gd name="T1" fmla="*/ 29 h 94"/>
              <a:gd name="T2" fmla="*/ 99 w 106"/>
              <a:gd name="T3" fmla="*/ 37 h 94"/>
              <a:gd name="T4" fmla="*/ 8 w 106"/>
              <a:gd name="T5" fmla="*/ 37 h 94"/>
              <a:gd name="T6" fmla="*/ 0 w 106"/>
              <a:gd name="T7" fmla="*/ 29 h 94"/>
              <a:gd name="T8" fmla="*/ 106 w 106"/>
              <a:gd name="T9" fmla="*/ 29 h 94"/>
              <a:gd name="T10" fmla="*/ 91 w 106"/>
              <a:gd name="T11" fmla="*/ 45 h 94"/>
              <a:gd name="T12" fmla="*/ 83 w 106"/>
              <a:gd name="T13" fmla="*/ 52 h 94"/>
              <a:gd name="T14" fmla="*/ 23 w 106"/>
              <a:gd name="T15" fmla="*/ 52 h 94"/>
              <a:gd name="T16" fmla="*/ 15 w 106"/>
              <a:gd name="T17" fmla="*/ 45 h 94"/>
              <a:gd name="T18" fmla="*/ 91 w 106"/>
              <a:gd name="T19" fmla="*/ 45 h 94"/>
              <a:gd name="T20" fmla="*/ 76 w 106"/>
              <a:gd name="T21" fmla="*/ 60 h 94"/>
              <a:gd name="T22" fmla="*/ 68 w 106"/>
              <a:gd name="T23" fmla="*/ 67 h 94"/>
              <a:gd name="T24" fmla="*/ 38 w 106"/>
              <a:gd name="T25" fmla="*/ 67 h 94"/>
              <a:gd name="T26" fmla="*/ 31 w 106"/>
              <a:gd name="T27" fmla="*/ 60 h 94"/>
              <a:gd name="T28" fmla="*/ 76 w 106"/>
              <a:gd name="T29" fmla="*/ 60 h 94"/>
              <a:gd name="T30" fmla="*/ 64 w 106"/>
              <a:gd name="T31" fmla="*/ 83 h 94"/>
              <a:gd name="T32" fmla="*/ 53 w 106"/>
              <a:gd name="T33" fmla="*/ 94 h 94"/>
              <a:gd name="T34" fmla="*/ 43 w 106"/>
              <a:gd name="T35" fmla="*/ 83 h 94"/>
              <a:gd name="T36" fmla="*/ 53 w 106"/>
              <a:gd name="T37" fmla="*/ 72 h 94"/>
              <a:gd name="T38" fmla="*/ 64 w 106"/>
              <a:gd name="T39" fmla="*/ 8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6" h="94">
                <a:moveTo>
                  <a:pt x="106" y="29"/>
                </a:moveTo>
                <a:cubicBezTo>
                  <a:pt x="99" y="37"/>
                  <a:pt x="99" y="37"/>
                  <a:pt x="99" y="37"/>
                </a:cubicBezTo>
                <a:cubicBezTo>
                  <a:pt x="74" y="12"/>
                  <a:pt x="33" y="12"/>
                  <a:pt x="8" y="37"/>
                </a:cubicBezTo>
                <a:cubicBezTo>
                  <a:pt x="0" y="29"/>
                  <a:pt x="0" y="29"/>
                  <a:pt x="0" y="29"/>
                </a:cubicBezTo>
                <a:cubicBezTo>
                  <a:pt x="30" y="0"/>
                  <a:pt x="77" y="0"/>
                  <a:pt x="106" y="29"/>
                </a:cubicBezTo>
                <a:close/>
                <a:moveTo>
                  <a:pt x="91" y="45"/>
                </a:moveTo>
                <a:cubicBezTo>
                  <a:pt x="83" y="52"/>
                  <a:pt x="83" y="52"/>
                  <a:pt x="83" y="52"/>
                </a:cubicBezTo>
                <a:cubicBezTo>
                  <a:pt x="67" y="36"/>
                  <a:pt x="40" y="36"/>
                  <a:pt x="23" y="52"/>
                </a:cubicBezTo>
                <a:cubicBezTo>
                  <a:pt x="15" y="45"/>
                  <a:pt x="15" y="45"/>
                  <a:pt x="15" y="45"/>
                </a:cubicBezTo>
                <a:cubicBezTo>
                  <a:pt x="36" y="24"/>
                  <a:pt x="70" y="24"/>
                  <a:pt x="91" y="45"/>
                </a:cubicBezTo>
                <a:close/>
                <a:moveTo>
                  <a:pt x="76" y="60"/>
                </a:moveTo>
                <a:cubicBezTo>
                  <a:pt x="68" y="67"/>
                  <a:pt x="68" y="67"/>
                  <a:pt x="68" y="67"/>
                </a:cubicBezTo>
                <a:cubicBezTo>
                  <a:pt x="60" y="59"/>
                  <a:pt x="47" y="59"/>
                  <a:pt x="38" y="67"/>
                </a:cubicBezTo>
                <a:cubicBezTo>
                  <a:pt x="31" y="60"/>
                  <a:pt x="31" y="60"/>
                  <a:pt x="31" y="60"/>
                </a:cubicBezTo>
                <a:cubicBezTo>
                  <a:pt x="43" y="47"/>
                  <a:pt x="63" y="47"/>
                  <a:pt x="76" y="60"/>
                </a:cubicBezTo>
                <a:close/>
                <a:moveTo>
                  <a:pt x="64" y="83"/>
                </a:moveTo>
                <a:cubicBezTo>
                  <a:pt x="64" y="89"/>
                  <a:pt x="59" y="94"/>
                  <a:pt x="53" y="94"/>
                </a:cubicBezTo>
                <a:cubicBezTo>
                  <a:pt x="47" y="94"/>
                  <a:pt x="43" y="89"/>
                  <a:pt x="43" y="83"/>
                </a:cubicBezTo>
                <a:cubicBezTo>
                  <a:pt x="43" y="77"/>
                  <a:pt x="47" y="72"/>
                  <a:pt x="53" y="72"/>
                </a:cubicBezTo>
                <a:cubicBezTo>
                  <a:pt x="59" y="72"/>
                  <a:pt x="64" y="77"/>
                  <a:pt x="64" y="83"/>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4" name="Freeform 57">
            <a:extLst>
              <a:ext uri="{FF2B5EF4-FFF2-40B4-BE49-F238E27FC236}">
                <a16:creationId xmlns:a16="http://schemas.microsoft.com/office/drawing/2014/main" id="{099D12B8-6584-45A5-A214-5EB88C5163FF}"/>
              </a:ext>
            </a:extLst>
          </p:cNvPr>
          <p:cNvSpPr>
            <a:spLocks noEditPoints="1"/>
          </p:cNvSpPr>
          <p:nvPr userDrawn="1"/>
        </p:nvSpPr>
        <p:spPr bwMode="auto">
          <a:xfrm>
            <a:off x="3697288" y="4008438"/>
            <a:ext cx="285750" cy="342900"/>
          </a:xfrm>
          <a:custGeom>
            <a:avLst/>
            <a:gdLst>
              <a:gd name="T0" fmla="*/ 76 w 76"/>
              <a:gd name="T1" fmla="*/ 38 h 91"/>
              <a:gd name="T2" fmla="*/ 76 w 76"/>
              <a:gd name="T3" fmla="*/ 81 h 91"/>
              <a:gd name="T4" fmla="*/ 71 w 76"/>
              <a:gd name="T5" fmla="*/ 88 h 91"/>
              <a:gd name="T6" fmla="*/ 64 w 76"/>
              <a:gd name="T7" fmla="*/ 90 h 91"/>
              <a:gd name="T8" fmla="*/ 54 w 76"/>
              <a:gd name="T9" fmla="*/ 91 h 91"/>
              <a:gd name="T10" fmla="*/ 23 w 76"/>
              <a:gd name="T11" fmla="*/ 91 h 91"/>
              <a:gd name="T12" fmla="*/ 12 w 76"/>
              <a:gd name="T13" fmla="*/ 90 h 91"/>
              <a:gd name="T14" fmla="*/ 5 w 76"/>
              <a:gd name="T15" fmla="*/ 88 h 91"/>
              <a:gd name="T16" fmla="*/ 0 w 76"/>
              <a:gd name="T17" fmla="*/ 81 h 91"/>
              <a:gd name="T18" fmla="*/ 0 w 76"/>
              <a:gd name="T19" fmla="*/ 38 h 91"/>
              <a:gd name="T20" fmla="*/ 6 w 76"/>
              <a:gd name="T21" fmla="*/ 32 h 91"/>
              <a:gd name="T22" fmla="*/ 17 w 76"/>
              <a:gd name="T23" fmla="*/ 32 h 91"/>
              <a:gd name="T24" fmla="*/ 17 w 76"/>
              <a:gd name="T25" fmla="*/ 24 h 91"/>
              <a:gd name="T26" fmla="*/ 38 w 76"/>
              <a:gd name="T27" fmla="*/ 0 h 91"/>
              <a:gd name="T28" fmla="*/ 60 w 76"/>
              <a:gd name="T29" fmla="*/ 24 h 91"/>
              <a:gd name="T30" fmla="*/ 60 w 76"/>
              <a:gd name="T31" fmla="*/ 32 h 91"/>
              <a:gd name="T32" fmla="*/ 70 w 76"/>
              <a:gd name="T33" fmla="*/ 32 h 91"/>
              <a:gd name="T34" fmla="*/ 76 w 76"/>
              <a:gd name="T35" fmla="*/ 38 h 91"/>
              <a:gd name="T36" fmla="*/ 27 w 76"/>
              <a:gd name="T37" fmla="*/ 32 h 91"/>
              <a:gd name="T38" fmla="*/ 49 w 76"/>
              <a:gd name="T39" fmla="*/ 32 h 91"/>
              <a:gd name="T40" fmla="*/ 49 w 76"/>
              <a:gd name="T41" fmla="*/ 22 h 91"/>
              <a:gd name="T42" fmla="*/ 38 w 76"/>
              <a:gd name="T43" fmla="*/ 10 h 91"/>
              <a:gd name="T44" fmla="*/ 27 w 76"/>
              <a:gd name="T45" fmla="*/ 22 h 91"/>
              <a:gd name="T46" fmla="*/ 27 w 76"/>
              <a:gd name="T47" fmla="*/ 32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91">
                <a:moveTo>
                  <a:pt x="76" y="38"/>
                </a:moveTo>
                <a:cubicBezTo>
                  <a:pt x="76" y="81"/>
                  <a:pt x="76" y="81"/>
                  <a:pt x="76" y="81"/>
                </a:cubicBezTo>
                <a:cubicBezTo>
                  <a:pt x="76" y="83"/>
                  <a:pt x="74" y="87"/>
                  <a:pt x="71" y="88"/>
                </a:cubicBezTo>
                <a:cubicBezTo>
                  <a:pt x="64" y="90"/>
                  <a:pt x="64" y="90"/>
                  <a:pt x="64" y="90"/>
                </a:cubicBezTo>
                <a:cubicBezTo>
                  <a:pt x="62" y="91"/>
                  <a:pt x="57" y="91"/>
                  <a:pt x="54" y="91"/>
                </a:cubicBezTo>
                <a:cubicBezTo>
                  <a:pt x="23" y="91"/>
                  <a:pt x="23" y="91"/>
                  <a:pt x="23" y="91"/>
                </a:cubicBezTo>
                <a:cubicBezTo>
                  <a:pt x="19" y="91"/>
                  <a:pt x="15" y="91"/>
                  <a:pt x="12" y="90"/>
                </a:cubicBezTo>
                <a:cubicBezTo>
                  <a:pt x="5" y="88"/>
                  <a:pt x="5" y="88"/>
                  <a:pt x="5" y="88"/>
                </a:cubicBezTo>
                <a:cubicBezTo>
                  <a:pt x="3" y="87"/>
                  <a:pt x="0" y="83"/>
                  <a:pt x="0" y="81"/>
                </a:cubicBezTo>
                <a:cubicBezTo>
                  <a:pt x="0" y="38"/>
                  <a:pt x="0" y="38"/>
                  <a:pt x="0" y="38"/>
                </a:cubicBezTo>
                <a:cubicBezTo>
                  <a:pt x="0" y="35"/>
                  <a:pt x="3" y="32"/>
                  <a:pt x="6" y="32"/>
                </a:cubicBezTo>
                <a:cubicBezTo>
                  <a:pt x="17" y="32"/>
                  <a:pt x="17" y="32"/>
                  <a:pt x="17" y="32"/>
                </a:cubicBezTo>
                <a:cubicBezTo>
                  <a:pt x="17" y="24"/>
                  <a:pt x="17" y="24"/>
                  <a:pt x="17" y="24"/>
                </a:cubicBezTo>
                <a:cubicBezTo>
                  <a:pt x="17" y="9"/>
                  <a:pt x="24" y="0"/>
                  <a:pt x="38" y="0"/>
                </a:cubicBezTo>
                <a:cubicBezTo>
                  <a:pt x="53" y="0"/>
                  <a:pt x="60" y="9"/>
                  <a:pt x="60" y="24"/>
                </a:cubicBezTo>
                <a:cubicBezTo>
                  <a:pt x="60" y="32"/>
                  <a:pt x="60" y="32"/>
                  <a:pt x="60" y="32"/>
                </a:cubicBezTo>
                <a:cubicBezTo>
                  <a:pt x="70" y="32"/>
                  <a:pt x="70" y="32"/>
                  <a:pt x="70" y="32"/>
                </a:cubicBezTo>
                <a:cubicBezTo>
                  <a:pt x="72" y="32"/>
                  <a:pt x="76" y="35"/>
                  <a:pt x="76" y="38"/>
                </a:cubicBezTo>
                <a:close/>
                <a:moveTo>
                  <a:pt x="27" y="32"/>
                </a:moveTo>
                <a:cubicBezTo>
                  <a:pt x="49" y="32"/>
                  <a:pt x="49" y="32"/>
                  <a:pt x="49" y="32"/>
                </a:cubicBezTo>
                <a:cubicBezTo>
                  <a:pt x="49" y="22"/>
                  <a:pt x="49" y="22"/>
                  <a:pt x="49" y="22"/>
                </a:cubicBezTo>
                <a:cubicBezTo>
                  <a:pt x="49" y="14"/>
                  <a:pt x="45" y="10"/>
                  <a:pt x="38" y="10"/>
                </a:cubicBezTo>
                <a:cubicBezTo>
                  <a:pt x="32" y="10"/>
                  <a:pt x="27" y="14"/>
                  <a:pt x="27" y="22"/>
                </a:cubicBezTo>
                <a:lnTo>
                  <a:pt x="27" y="32"/>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5" name="Freeform 58">
            <a:extLst>
              <a:ext uri="{FF2B5EF4-FFF2-40B4-BE49-F238E27FC236}">
                <a16:creationId xmlns:a16="http://schemas.microsoft.com/office/drawing/2014/main" id="{9910738A-DD7F-4402-84DC-A4E8453B8DC0}"/>
              </a:ext>
            </a:extLst>
          </p:cNvPr>
          <p:cNvSpPr>
            <a:spLocks/>
          </p:cNvSpPr>
          <p:nvPr userDrawn="1"/>
        </p:nvSpPr>
        <p:spPr bwMode="auto">
          <a:xfrm>
            <a:off x="4346575" y="3997326"/>
            <a:ext cx="280988" cy="365125"/>
          </a:xfrm>
          <a:custGeom>
            <a:avLst/>
            <a:gdLst>
              <a:gd name="T0" fmla="*/ 75 w 75"/>
              <a:gd name="T1" fmla="*/ 44 h 97"/>
              <a:gd name="T2" fmla="*/ 75 w 75"/>
              <a:gd name="T3" fmla="*/ 86 h 97"/>
              <a:gd name="T4" fmla="*/ 70 w 75"/>
              <a:gd name="T5" fmla="*/ 93 h 97"/>
              <a:gd name="T6" fmla="*/ 63 w 75"/>
              <a:gd name="T7" fmla="*/ 95 h 97"/>
              <a:gd name="T8" fmla="*/ 53 w 75"/>
              <a:gd name="T9" fmla="*/ 97 h 97"/>
              <a:gd name="T10" fmla="*/ 22 w 75"/>
              <a:gd name="T11" fmla="*/ 97 h 97"/>
              <a:gd name="T12" fmla="*/ 11 w 75"/>
              <a:gd name="T13" fmla="*/ 95 h 97"/>
              <a:gd name="T14" fmla="*/ 4 w 75"/>
              <a:gd name="T15" fmla="*/ 93 h 97"/>
              <a:gd name="T16" fmla="*/ 0 w 75"/>
              <a:gd name="T17" fmla="*/ 86 h 97"/>
              <a:gd name="T18" fmla="*/ 0 w 75"/>
              <a:gd name="T19" fmla="*/ 44 h 97"/>
              <a:gd name="T20" fmla="*/ 5 w 75"/>
              <a:gd name="T21" fmla="*/ 38 h 97"/>
              <a:gd name="T22" fmla="*/ 48 w 75"/>
              <a:gd name="T23" fmla="*/ 38 h 97"/>
              <a:gd name="T24" fmla="*/ 48 w 75"/>
              <a:gd name="T25" fmla="*/ 22 h 97"/>
              <a:gd name="T26" fmla="*/ 37 w 75"/>
              <a:gd name="T27" fmla="*/ 11 h 97"/>
              <a:gd name="T28" fmla="*/ 27 w 75"/>
              <a:gd name="T29" fmla="*/ 22 h 97"/>
              <a:gd name="T30" fmla="*/ 27 w 75"/>
              <a:gd name="T31" fmla="*/ 27 h 97"/>
              <a:gd name="T32" fmla="*/ 16 w 75"/>
              <a:gd name="T33" fmla="*/ 27 h 97"/>
              <a:gd name="T34" fmla="*/ 16 w 75"/>
              <a:gd name="T35" fmla="*/ 25 h 97"/>
              <a:gd name="T36" fmla="*/ 37 w 75"/>
              <a:gd name="T37" fmla="*/ 0 h 97"/>
              <a:gd name="T38" fmla="*/ 59 w 75"/>
              <a:gd name="T39" fmla="*/ 25 h 97"/>
              <a:gd name="T40" fmla="*/ 59 w 75"/>
              <a:gd name="T41" fmla="*/ 38 h 97"/>
              <a:gd name="T42" fmla="*/ 69 w 75"/>
              <a:gd name="T43" fmla="*/ 38 h 97"/>
              <a:gd name="T44" fmla="*/ 75 w 75"/>
              <a:gd name="T45" fmla="*/ 4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 h="97">
                <a:moveTo>
                  <a:pt x="75" y="44"/>
                </a:moveTo>
                <a:cubicBezTo>
                  <a:pt x="75" y="86"/>
                  <a:pt x="75" y="86"/>
                  <a:pt x="75" y="86"/>
                </a:cubicBezTo>
                <a:cubicBezTo>
                  <a:pt x="75" y="89"/>
                  <a:pt x="73" y="92"/>
                  <a:pt x="70" y="93"/>
                </a:cubicBezTo>
                <a:cubicBezTo>
                  <a:pt x="63" y="95"/>
                  <a:pt x="63" y="95"/>
                  <a:pt x="63" y="95"/>
                </a:cubicBezTo>
                <a:cubicBezTo>
                  <a:pt x="61" y="96"/>
                  <a:pt x="56" y="97"/>
                  <a:pt x="53" y="97"/>
                </a:cubicBezTo>
                <a:cubicBezTo>
                  <a:pt x="22" y="97"/>
                  <a:pt x="22" y="97"/>
                  <a:pt x="22" y="97"/>
                </a:cubicBezTo>
                <a:cubicBezTo>
                  <a:pt x="19" y="97"/>
                  <a:pt x="14" y="96"/>
                  <a:pt x="11" y="95"/>
                </a:cubicBezTo>
                <a:cubicBezTo>
                  <a:pt x="4" y="93"/>
                  <a:pt x="4" y="93"/>
                  <a:pt x="4" y="93"/>
                </a:cubicBezTo>
                <a:cubicBezTo>
                  <a:pt x="2" y="92"/>
                  <a:pt x="0" y="89"/>
                  <a:pt x="0" y="86"/>
                </a:cubicBezTo>
                <a:cubicBezTo>
                  <a:pt x="0" y="44"/>
                  <a:pt x="0" y="44"/>
                  <a:pt x="0" y="44"/>
                </a:cubicBezTo>
                <a:cubicBezTo>
                  <a:pt x="0" y="41"/>
                  <a:pt x="2" y="38"/>
                  <a:pt x="5" y="38"/>
                </a:cubicBezTo>
                <a:cubicBezTo>
                  <a:pt x="48" y="38"/>
                  <a:pt x="48" y="38"/>
                  <a:pt x="48" y="38"/>
                </a:cubicBezTo>
                <a:cubicBezTo>
                  <a:pt x="48" y="22"/>
                  <a:pt x="48" y="22"/>
                  <a:pt x="48" y="22"/>
                </a:cubicBezTo>
                <a:cubicBezTo>
                  <a:pt x="48" y="15"/>
                  <a:pt x="44" y="11"/>
                  <a:pt x="37" y="11"/>
                </a:cubicBezTo>
                <a:cubicBezTo>
                  <a:pt x="31" y="11"/>
                  <a:pt x="27" y="15"/>
                  <a:pt x="27" y="22"/>
                </a:cubicBezTo>
                <a:cubicBezTo>
                  <a:pt x="27" y="27"/>
                  <a:pt x="27" y="27"/>
                  <a:pt x="27" y="27"/>
                </a:cubicBezTo>
                <a:cubicBezTo>
                  <a:pt x="16" y="27"/>
                  <a:pt x="16" y="27"/>
                  <a:pt x="16" y="27"/>
                </a:cubicBezTo>
                <a:cubicBezTo>
                  <a:pt x="16" y="25"/>
                  <a:pt x="16" y="25"/>
                  <a:pt x="16" y="25"/>
                </a:cubicBezTo>
                <a:cubicBezTo>
                  <a:pt x="16" y="9"/>
                  <a:pt x="23" y="0"/>
                  <a:pt x="37" y="0"/>
                </a:cubicBezTo>
                <a:cubicBezTo>
                  <a:pt x="52" y="0"/>
                  <a:pt x="59" y="9"/>
                  <a:pt x="59" y="25"/>
                </a:cubicBezTo>
                <a:cubicBezTo>
                  <a:pt x="59" y="38"/>
                  <a:pt x="59" y="38"/>
                  <a:pt x="59" y="38"/>
                </a:cubicBezTo>
                <a:cubicBezTo>
                  <a:pt x="69" y="38"/>
                  <a:pt x="69" y="38"/>
                  <a:pt x="69" y="38"/>
                </a:cubicBezTo>
                <a:cubicBezTo>
                  <a:pt x="71" y="38"/>
                  <a:pt x="75" y="41"/>
                  <a:pt x="75" y="4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6" name="Freeform 59">
            <a:extLst>
              <a:ext uri="{FF2B5EF4-FFF2-40B4-BE49-F238E27FC236}">
                <a16:creationId xmlns:a16="http://schemas.microsoft.com/office/drawing/2014/main" id="{92ECB247-FD26-4623-ABB3-F1AE4574908A}"/>
              </a:ext>
            </a:extLst>
          </p:cNvPr>
          <p:cNvSpPr>
            <a:spLocks/>
          </p:cNvSpPr>
          <p:nvPr userDrawn="1"/>
        </p:nvSpPr>
        <p:spPr bwMode="auto">
          <a:xfrm>
            <a:off x="4992688" y="4035426"/>
            <a:ext cx="277813" cy="285750"/>
          </a:xfrm>
          <a:custGeom>
            <a:avLst/>
            <a:gdLst>
              <a:gd name="T0" fmla="*/ 22 w 74"/>
              <a:gd name="T1" fmla="*/ 73 h 76"/>
              <a:gd name="T2" fmla="*/ 3 w 74"/>
              <a:gd name="T3" fmla="*/ 48 h 76"/>
              <a:gd name="T4" fmla="*/ 4 w 74"/>
              <a:gd name="T5" fmla="*/ 37 h 76"/>
              <a:gd name="T6" fmla="*/ 14 w 74"/>
              <a:gd name="T7" fmla="*/ 39 h 76"/>
              <a:gd name="T8" fmla="*/ 27 w 74"/>
              <a:gd name="T9" fmla="*/ 55 h 76"/>
              <a:gd name="T10" fmla="*/ 59 w 74"/>
              <a:gd name="T11" fmla="*/ 4 h 76"/>
              <a:gd name="T12" fmla="*/ 69 w 74"/>
              <a:gd name="T13" fmla="*/ 2 h 76"/>
              <a:gd name="T14" fmla="*/ 72 w 74"/>
              <a:gd name="T15" fmla="*/ 12 h 76"/>
              <a:gd name="T16" fmla="*/ 34 w 74"/>
              <a:gd name="T17" fmla="*/ 73 h 76"/>
              <a:gd name="T18" fmla="*/ 28 w 74"/>
              <a:gd name="T19" fmla="*/ 76 h 76"/>
              <a:gd name="T20" fmla="*/ 28 w 74"/>
              <a:gd name="T21" fmla="*/ 76 h 76"/>
              <a:gd name="T22" fmla="*/ 22 w 74"/>
              <a:gd name="T23" fmla="*/ 7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 h="76">
                <a:moveTo>
                  <a:pt x="22" y="73"/>
                </a:moveTo>
                <a:cubicBezTo>
                  <a:pt x="3" y="48"/>
                  <a:pt x="3" y="48"/>
                  <a:pt x="3" y="48"/>
                </a:cubicBezTo>
                <a:cubicBezTo>
                  <a:pt x="0" y="44"/>
                  <a:pt x="1" y="40"/>
                  <a:pt x="4" y="37"/>
                </a:cubicBezTo>
                <a:cubicBezTo>
                  <a:pt x="7" y="35"/>
                  <a:pt x="12" y="35"/>
                  <a:pt x="14" y="39"/>
                </a:cubicBezTo>
                <a:cubicBezTo>
                  <a:pt x="27" y="55"/>
                  <a:pt x="27" y="55"/>
                  <a:pt x="27" y="55"/>
                </a:cubicBezTo>
                <a:cubicBezTo>
                  <a:pt x="59" y="4"/>
                  <a:pt x="59" y="4"/>
                  <a:pt x="59" y="4"/>
                </a:cubicBezTo>
                <a:cubicBezTo>
                  <a:pt x="61" y="1"/>
                  <a:pt x="66" y="0"/>
                  <a:pt x="69" y="2"/>
                </a:cubicBezTo>
                <a:cubicBezTo>
                  <a:pt x="73" y="4"/>
                  <a:pt x="74" y="9"/>
                  <a:pt x="72" y="12"/>
                </a:cubicBezTo>
                <a:cubicBezTo>
                  <a:pt x="34" y="73"/>
                  <a:pt x="34" y="73"/>
                  <a:pt x="34" y="73"/>
                </a:cubicBezTo>
                <a:cubicBezTo>
                  <a:pt x="33" y="75"/>
                  <a:pt x="31" y="76"/>
                  <a:pt x="28" y="76"/>
                </a:cubicBezTo>
                <a:cubicBezTo>
                  <a:pt x="28" y="76"/>
                  <a:pt x="28" y="76"/>
                  <a:pt x="28" y="76"/>
                </a:cubicBezTo>
                <a:cubicBezTo>
                  <a:pt x="25" y="76"/>
                  <a:pt x="23" y="75"/>
                  <a:pt x="22" y="73"/>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7" name="Freeform 60">
            <a:extLst>
              <a:ext uri="{FF2B5EF4-FFF2-40B4-BE49-F238E27FC236}">
                <a16:creationId xmlns:a16="http://schemas.microsoft.com/office/drawing/2014/main" id="{34D31F3C-556B-47EA-8375-1D702CDA9A10}"/>
              </a:ext>
            </a:extLst>
          </p:cNvPr>
          <p:cNvSpPr>
            <a:spLocks/>
          </p:cNvSpPr>
          <p:nvPr userDrawn="1"/>
        </p:nvSpPr>
        <p:spPr bwMode="auto">
          <a:xfrm>
            <a:off x="5680075" y="4071938"/>
            <a:ext cx="195263" cy="215900"/>
          </a:xfrm>
          <a:custGeom>
            <a:avLst/>
            <a:gdLst>
              <a:gd name="T0" fmla="*/ 49 w 52"/>
              <a:gd name="T1" fmla="*/ 55 h 57"/>
              <a:gd name="T2" fmla="*/ 40 w 52"/>
              <a:gd name="T3" fmla="*/ 55 h 57"/>
              <a:gd name="T4" fmla="*/ 26 w 52"/>
              <a:gd name="T5" fmla="*/ 38 h 57"/>
              <a:gd name="T6" fmla="*/ 11 w 52"/>
              <a:gd name="T7" fmla="*/ 55 h 57"/>
              <a:gd name="T8" fmla="*/ 2 w 52"/>
              <a:gd name="T9" fmla="*/ 55 h 57"/>
              <a:gd name="T10" fmla="*/ 2 w 52"/>
              <a:gd name="T11" fmla="*/ 45 h 57"/>
              <a:gd name="T12" fmla="*/ 17 w 52"/>
              <a:gd name="T13" fmla="*/ 28 h 57"/>
              <a:gd name="T14" fmla="*/ 2 w 52"/>
              <a:gd name="T15" fmla="*/ 11 h 57"/>
              <a:gd name="T16" fmla="*/ 2 w 52"/>
              <a:gd name="T17" fmla="*/ 2 h 57"/>
              <a:gd name="T18" fmla="*/ 11 w 52"/>
              <a:gd name="T19" fmla="*/ 2 h 57"/>
              <a:gd name="T20" fmla="*/ 26 w 52"/>
              <a:gd name="T21" fmla="*/ 19 h 57"/>
              <a:gd name="T22" fmla="*/ 40 w 52"/>
              <a:gd name="T23" fmla="*/ 2 h 57"/>
              <a:gd name="T24" fmla="*/ 49 w 52"/>
              <a:gd name="T25" fmla="*/ 2 h 57"/>
              <a:gd name="T26" fmla="*/ 49 w 52"/>
              <a:gd name="T27" fmla="*/ 11 h 57"/>
              <a:gd name="T28" fmla="*/ 34 w 52"/>
              <a:gd name="T29" fmla="*/ 28 h 57"/>
              <a:gd name="T30" fmla="*/ 49 w 52"/>
              <a:gd name="T31" fmla="*/ 45 h 57"/>
              <a:gd name="T32" fmla="*/ 49 w 52"/>
              <a:gd name="T33" fmla="*/ 5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2" h="57">
                <a:moveTo>
                  <a:pt x="49" y="55"/>
                </a:moveTo>
                <a:cubicBezTo>
                  <a:pt x="47" y="57"/>
                  <a:pt x="43" y="57"/>
                  <a:pt x="40" y="55"/>
                </a:cubicBezTo>
                <a:cubicBezTo>
                  <a:pt x="26" y="38"/>
                  <a:pt x="26" y="38"/>
                  <a:pt x="26" y="38"/>
                </a:cubicBezTo>
                <a:cubicBezTo>
                  <a:pt x="11" y="55"/>
                  <a:pt x="11" y="55"/>
                  <a:pt x="11" y="55"/>
                </a:cubicBezTo>
                <a:cubicBezTo>
                  <a:pt x="9" y="57"/>
                  <a:pt x="5" y="57"/>
                  <a:pt x="2" y="55"/>
                </a:cubicBezTo>
                <a:cubicBezTo>
                  <a:pt x="0" y="52"/>
                  <a:pt x="0" y="48"/>
                  <a:pt x="2" y="45"/>
                </a:cubicBezTo>
                <a:cubicBezTo>
                  <a:pt x="17" y="28"/>
                  <a:pt x="17" y="28"/>
                  <a:pt x="17" y="28"/>
                </a:cubicBezTo>
                <a:cubicBezTo>
                  <a:pt x="2" y="11"/>
                  <a:pt x="2" y="11"/>
                  <a:pt x="2" y="11"/>
                </a:cubicBezTo>
                <a:cubicBezTo>
                  <a:pt x="0" y="9"/>
                  <a:pt x="0" y="5"/>
                  <a:pt x="2" y="2"/>
                </a:cubicBezTo>
                <a:cubicBezTo>
                  <a:pt x="5" y="0"/>
                  <a:pt x="9" y="0"/>
                  <a:pt x="11" y="2"/>
                </a:cubicBezTo>
                <a:cubicBezTo>
                  <a:pt x="26" y="19"/>
                  <a:pt x="26" y="19"/>
                  <a:pt x="26" y="19"/>
                </a:cubicBezTo>
                <a:cubicBezTo>
                  <a:pt x="40" y="2"/>
                  <a:pt x="40" y="2"/>
                  <a:pt x="40" y="2"/>
                </a:cubicBezTo>
                <a:cubicBezTo>
                  <a:pt x="43" y="0"/>
                  <a:pt x="47" y="0"/>
                  <a:pt x="49" y="2"/>
                </a:cubicBezTo>
                <a:cubicBezTo>
                  <a:pt x="52" y="5"/>
                  <a:pt x="52" y="9"/>
                  <a:pt x="49" y="11"/>
                </a:cubicBezTo>
                <a:cubicBezTo>
                  <a:pt x="34" y="28"/>
                  <a:pt x="34" y="28"/>
                  <a:pt x="34" y="28"/>
                </a:cubicBezTo>
                <a:cubicBezTo>
                  <a:pt x="49" y="45"/>
                  <a:pt x="49" y="45"/>
                  <a:pt x="49" y="45"/>
                </a:cubicBezTo>
                <a:cubicBezTo>
                  <a:pt x="52" y="48"/>
                  <a:pt x="52" y="52"/>
                  <a:pt x="49" y="5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8" name="Freeform 61">
            <a:extLst>
              <a:ext uri="{FF2B5EF4-FFF2-40B4-BE49-F238E27FC236}">
                <a16:creationId xmlns:a16="http://schemas.microsoft.com/office/drawing/2014/main" id="{F4416F1E-2E1E-477D-B689-D203EA7D8129}"/>
              </a:ext>
            </a:extLst>
          </p:cNvPr>
          <p:cNvSpPr>
            <a:spLocks noEditPoints="1"/>
          </p:cNvSpPr>
          <p:nvPr userDrawn="1"/>
        </p:nvSpPr>
        <p:spPr bwMode="auto">
          <a:xfrm>
            <a:off x="6238875" y="3997326"/>
            <a:ext cx="363538" cy="365125"/>
          </a:xfrm>
          <a:custGeom>
            <a:avLst/>
            <a:gdLst>
              <a:gd name="T0" fmla="*/ 97 w 97"/>
              <a:gd name="T1" fmla="*/ 5 h 97"/>
              <a:gd name="T2" fmla="*/ 97 w 97"/>
              <a:gd name="T3" fmla="*/ 74 h 97"/>
              <a:gd name="T4" fmla="*/ 94 w 97"/>
              <a:gd name="T5" fmla="*/ 79 h 97"/>
              <a:gd name="T6" fmla="*/ 51 w 97"/>
              <a:gd name="T7" fmla="*/ 97 h 97"/>
              <a:gd name="T8" fmla="*/ 50 w 97"/>
              <a:gd name="T9" fmla="*/ 97 h 97"/>
              <a:gd name="T10" fmla="*/ 49 w 97"/>
              <a:gd name="T11" fmla="*/ 97 h 97"/>
              <a:gd name="T12" fmla="*/ 48 w 97"/>
              <a:gd name="T13" fmla="*/ 97 h 97"/>
              <a:gd name="T14" fmla="*/ 47 w 97"/>
              <a:gd name="T15" fmla="*/ 97 h 97"/>
              <a:gd name="T16" fmla="*/ 4 w 97"/>
              <a:gd name="T17" fmla="*/ 79 h 97"/>
              <a:gd name="T18" fmla="*/ 0 w 97"/>
              <a:gd name="T19" fmla="*/ 74 h 97"/>
              <a:gd name="T20" fmla="*/ 0 w 97"/>
              <a:gd name="T21" fmla="*/ 5 h 97"/>
              <a:gd name="T22" fmla="*/ 3 w 97"/>
              <a:gd name="T23" fmla="*/ 1 h 97"/>
              <a:gd name="T24" fmla="*/ 8 w 97"/>
              <a:gd name="T25" fmla="*/ 0 h 97"/>
              <a:gd name="T26" fmla="*/ 49 w 97"/>
              <a:gd name="T27" fmla="*/ 17 h 97"/>
              <a:gd name="T28" fmla="*/ 90 w 97"/>
              <a:gd name="T29" fmla="*/ 0 h 97"/>
              <a:gd name="T30" fmla="*/ 95 w 97"/>
              <a:gd name="T31" fmla="*/ 1 h 97"/>
              <a:gd name="T32" fmla="*/ 97 w 97"/>
              <a:gd name="T33" fmla="*/ 5 h 97"/>
              <a:gd name="T34" fmla="*/ 43 w 97"/>
              <a:gd name="T35" fmla="*/ 26 h 97"/>
              <a:gd name="T36" fmla="*/ 9 w 97"/>
              <a:gd name="T37" fmla="*/ 12 h 97"/>
              <a:gd name="T38" fmla="*/ 9 w 97"/>
              <a:gd name="T39" fmla="*/ 72 h 97"/>
              <a:gd name="T40" fmla="*/ 43 w 97"/>
              <a:gd name="T41" fmla="*/ 86 h 97"/>
              <a:gd name="T42" fmla="*/ 43 w 97"/>
              <a:gd name="T43" fmla="*/ 26 h 97"/>
              <a:gd name="T44" fmla="*/ 37 w 97"/>
              <a:gd name="T45" fmla="*/ 46 h 97"/>
              <a:gd name="T46" fmla="*/ 15 w 97"/>
              <a:gd name="T47" fmla="*/ 37 h 97"/>
              <a:gd name="T48" fmla="*/ 15 w 97"/>
              <a:gd name="T49" fmla="*/ 30 h 97"/>
              <a:gd name="T50" fmla="*/ 37 w 97"/>
              <a:gd name="T51" fmla="*/ 38 h 97"/>
              <a:gd name="T52" fmla="*/ 37 w 97"/>
              <a:gd name="T53" fmla="*/ 46 h 97"/>
              <a:gd name="T54" fmla="*/ 37 w 97"/>
              <a:gd name="T55" fmla="*/ 68 h 97"/>
              <a:gd name="T56" fmla="*/ 15 w 97"/>
              <a:gd name="T57" fmla="*/ 59 h 97"/>
              <a:gd name="T58" fmla="*/ 15 w 97"/>
              <a:gd name="T59" fmla="*/ 52 h 97"/>
              <a:gd name="T60" fmla="*/ 37 w 97"/>
              <a:gd name="T61" fmla="*/ 61 h 97"/>
              <a:gd name="T62" fmla="*/ 37 w 97"/>
              <a:gd name="T63" fmla="*/ 68 h 97"/>
              <a:gd name="T64" fmla="*/ 89 w 97"/>
              <a:gd name="T65" fmla="*/ 12 h 97"/>
              <a:gd name="T66" fmla="*/ 54 w 97"/>
              <a:gd name="T67" fmla="*/ 26 h 97"/>
              <a:gd name="T68" fmla="*/ 54 w 97"/>
              <a:gd name="T69" fmla="*/ 86 h 97"/>
              <a:gd name="T70" fmla="*/ 89 w 97"/>
              <a:gd name="T71" fmla="*/ 72 h 97"/>
              <a:gd name="T72" fmla="*/ 89 w 97"/>
              <a:gd name="T73" fmla="*/ 12 h 97"/>
              <a:gd name="T74" fmla="*/ 83 w 97"/>
              <a:gd name="T75" fmla="*/ 37 h 97"/>
              <a:gd name="T76" fmla="*/ 61 w 97"/>
              <a:gd name="T77" fmla="*/ 46 h 97"/>
              <a:gd name="T78" fmla="*/ 61 w 97"/>
              <a:gd name="T79" fmla="*/ 38 h 97"/>
              <a:gd name="T80" fmla="*/ 83 w 97"/>
              <a:gd name="T81" fmla="*/ 30 h 97"/>
              <a:gd name="T82" fmla="*/ 83 w 97"/>
              <a:gd name="T83" fmla="*/ 37 h 97"/>
              <a:gd name="T84" fmla="*/ 83 w 97"/>
              <a:gd name="T85" fmla="*/ 59 h 97"/>
              <a:gd name="T86" fmla="*/ 61 w 97"/>
              <a:gd name="T87" fmla="*/ 68 h 97"/>
              <a:gd name="T88" fmla="*/ 61 w 97"/>
              <a:gd name="T89" fmla="*/ 61 h 97"/>
              <a:gd name="T90" fmla="*/ 83 w 97"/>
              <a:gd name="T91" fmla="*/ 52 h 97"/>
              <a:gd name="T92" fmla="*/ 83 w 97"/>
              <a:gd name="T93" fmla="*/ 5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7" h="97">
                <a:moveTo>
                  <a:pt x="97" y="5"/>
                </a:moveTo>
                <a:cubicBezTo>
                  <a:pt x="97" y="74"/>
                  <a:pt x="97" y="74"/>
                  <a:pt x="97" y="74"/>
                </a:cubicBezTo>
                <a:cubicBezTo>
                  <a:pt x="97" y="76"/>
                  <a:pt x="96" y="78"/>
                  <a:pt x="94" y="79"/>
                </a:cubicBezTo>
                <a:cubicBezTo>
                  <a:pt x="51" y="97"/>
                  <a:pt x="51" y="97"/>
                  <a:pt x="51" y="97"/>
                </a:cubicBezTo>
                <a:cubicBezTo>
                  <a:pt x="51" y="97"/>
                  <a:pt x="50" y="97"/>
                  <a:pt x="50" y="97"/>
                </a:cubicBezTo>
                <a:cubicBezTo>
                  <a:pt x="50" y="97"/>
                  <a:pt x="49" y="97"/>
                  <a:pt x="49" y="97"/>
                </a:cubicBezTo>
                <a:cubicBezTo>
                  <a:pt x="49" y="97"/>
                  <a:pt x="48" y="97"/>
                  <a:pt x="48" y="97"/>
                </a:cubicBezTo>
                <a:cubicBezTo>
                  <a:pt x="48" y="97"/>
                  <a:pt x="47" y="97"/>
                  <a:pt x="47" y="97"/>
                </a:cubicBezTo>
                <a:cubicBezTo>
                  <a:pt x="4" y="79"/>
                  <a:pt x="4" y="79"/>
                  <a:pt x="4" y="79"/>
                </a:cubicBezTo>
                <a:cubicBezTo>
                  <a:pt x="2" y="78"/>
                  <a:pt x="0" y="76"/>
                  <a:pt x="0" y="74"/>
                </a:cubicBezTo>
                <a:cubicBezTo>
                  <a:pt x="0" y="5"/>
                  <a:pt x="0" y="5"/>
                  <a:pt x="0" y="5"/>
                </a:cubicBezTo>
                <a:cubicBezTo>
                  <a:pt x="0" y="3"/>
                  <a:pt x="1" y="2"/>
                  <a:pt x="3" y="1"/>
                </a:cubicBezTo>
                <a:cubicBezTo>
                  <a:pt x="4" y="0"/>
                  <a:pt x="6" y="0"/>
                  <a:pt x="8" y="0"/>
                </a:cubicBezTo>
                <a:cubicBezTo>
                  <a:pt x="49" y="17"/>
                  <a:pt x="49" y="17"/>
                  <a:pt x="49" y="17"/>
                </a:cubicBezTo>
                <a:cubicBezTo>
                  <a:pt x="90" y="0"/>
                  <a:pt x="90" y="0"/>
                  <a:pt x="90" y="0"/>
                </a:cubicBezTo>
                <a:cubicBezTo>
                  <a:pt x="92" y="0"/>
                  <a:pt x="94" y="0"/>
                  <a:pt x="95" y="1"/>
                </a:cubicBezTo>
                <a:cubicBezTo>
                  <a:pt x="97" y="2"/>
                  <a:pt x="97" y="3"/>
                  <a:pt x="97" y="5"/>
                </a:cubicBezTo>
                <a:close/>
                <a:moveTo>
                  <a:pt x="43" y="26"/>
                </a:moveTo>
                <a:cubicBezTo>
                  <a:pt x="9" y="12"/>
                  <a:pt x="9" y="12"/>
                  <a:pt x="9" y="12"/>
                </a:cubicBezTo>
                <a:cubicBezTo>
                  <a:pt x="9" y="72"/>
                  <a:pt x="9" y="72"/>
                  <a:pt x="9" y="72"/>
                </a:cubicBezTo>
                <a:cubicBezTo>
                  <a:pt x="43" y="86"/>
                  <a:pt x="43" y="86"/>
                  <a:pt x="43" y="86"/>
                </a:cubicBezTo>
                <a:lnTo>
                  <a:pt x="43" y="26"/>
                </a:lnTo>
                <a:close/>
                <a:moveTo>
                  <a:pt x="37" y="46"/>
                </a:moveTo>
                <a:cubicBezTo>
                  <a:pt x="15" y="37"/>
                  <a:pt x="15" y="37"/>
                  <a:pt x="15" y="37"/>
                </a:cubicBezTo>
                <a:cubicBezTo>
                  <a:pt x="15" y="30"/>
                  <a:pt x="15" y="30"/>
                  <a:pt x="15" y="30"/>
                </a:cubicBezTo>
                <a:cubicBezTo>
                  <a:pt x="37" y="38"/>
                  <a:pt x="37" y="38"/>
                  <a:pt x="37" y="38"/>
                </a:cubicBezTo>
                <a:lnTo>
                  <a:pt x="37" y="46"/>
                </a:lnTo>
                <a:close/>
                <a:moveTo>
                  <a:pt x="37" y="68"/>
                </a:moveTo>
                <a:cubicBezTo>
                  <a:pt x="15" y="59"/>
                  <a:pt x="15" y="59"/>
                  <a:pt x="15" y="59"/>
                </a:cubicBezTo>
                <a:cubicBezTo>
                  <a:pt x="15" y="52"/>
                  <a:pt x="15" y="52"/>
                  <a:pt x="15" y="52"/>
                </a:cubicBezTo>
                <a:cubicBezTo>
                  <a:pt x="37" y="61"/>
                  <a:pt x="37" y="61"/>
                  <a:pt x="37" y="61"/>
                </a:cubicBezTo>
                <a:lnTo>
                  <a:pt x="37" y="68"/>
                </a:lnTo>
                <a:close/>
                <a:moveTo>
                  <a:pt x="89" y="12"/>
                </a:moveTo>
                <a:cubicBezTo>
                  <a:pt x="54" y="26"/>
                  <a:pt x="54" y="26"/>
                  <a:pt x="54" y="26"/>
                </a:cubicBezTo>
                <a:cubicBezTo>
                  <a:pt x="54" y="86"/>
                  <a:pt x="54" y="86"/>
                  <a:pt x="54" y="86"/>
                </a:cubicBezTo>
                <a:cubicBezTo>
                  <a:pt x="89" y="72"/>
                  <a:pt x="89" y="72"/>
                  <a:pt x="89" y="72"/>
                </a:cubicBezTo>
                <a:lnTo>
                  <a:pt x="89" y="12"/>
                </a:lnTo>
                <a:close/>
                <a:moveTo>
                  <a:pt x="83" y="37"/>
                </a:moveTo>
                <a:cubicBezTo>
                  <a:pt x="61" y="46"/>
                  <a:pt x="61" y="46"/>
                  <a:pt x="61" y="46"/>
                </a:cubicBezTo>
                <a:cubicBezTo>
                  <a:pt x="61" y="38"/>
                  <a:pt x="61" y="38"/>
                  <a:pt x="61" y="38"/>
                </a:cubicBezTo>
                <a:cubicBezTo>
                  <a:pt x="83" y="30"/>
                  <a:pt x="83" y="30"/>
                  <a:pt x="83" y="30"/>
                </a:cubicBezTo>
                <a:lnTo>
                  <a:pt x="83" y="37"/>
                </a:lnTo>
                <a:close/>
                <a:moveTo>
                  <a:pt x="83" y="59"/>
                </a:moveTo>
                <a:cubicBezTo>
                  <a:pt x="61" y="68"/>
                  <a:pt x="61" y="68"/>
                  <a:pt x="61" y="68"/>
                </a:cubicBezTo>
                <a:cubicBezTo>
                  <a:pt x="61" y="61"/>
                  <a:pt x="61" y="61"/>
                  <a:pt x="61" y="61"/>
                </a:cubicBezTo>
                <a:cubicBezTo>
                  <a:pt x="83" y="52"/>
                  <a:pt x="83" y="52"/>
                  <a:pt x="83" y="52"/>
                </a:cubicBezTo>
                <a:lnTo>
                  <a:pt x="83" y="59"/>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9" name="Freeform 62">
            <a:extLst>
              <a:ext uri="{FF2B5EF4-FFF2-40B4-BE49-F238E27FC236}">
                <a16:creationId xmlns:a16="http://schemas.microsoft.com/office/drawing/2014/main" id="{D9A5D759-3469-4D77-A9B5-BA7C0C00CA39}"/>
              </a:ext>
            </a:extLst>
          </p:cNvPr>
          <p:cNvSpPr>
            <a:spLocks noEditPoints="1"/>
          </p:cNvSpPr>
          <p:nvPr userDrawn="1"/>
        </p:nvSpPr>
        <p:spPr bwMode="auto">
          <a:xfrm>
            <a:off x="6907213" y="4019551"/>
            <a:ext cx="322263" cy="323850"/>
          </a:xfrm>
          <a:custGeom>
            <a:avLst/>
            <a:gdLst>
              <a:gd name="T0" fmla="*/ 84 w 86"/>
              <a:gd name="T1" fmla="*/ 78 h 86"/>
              <a:gd name="T2" fmla="*/ 79 w 86"/>
              <a:gd name="T3" fmla="*/ 84 h 86"/>
              <a:gd name="T4" fmla="*/ 72 w 86"/>
              <a:gd name="T5" fmla="*/ 84 h 86"/>
              <a:gd name="T6" fmla="*/ 51 w 86"/>
              <a:gd name="T7" fmla="*/ 63 h 86"/>
              <a:gd name="T8" fmla="*/ 34 w 86"/>
              <a:gd name="T9" fmla="*/ 68 h 86"/>
              <a:gd name="T10" fmla="*/ 0 w 86"/>
              <a:gd name="T11" fmla="*/ 33 h 86"/>
              <a:gd name="T12" fmla="*/ 34 w 86"/>
              <a:gd name="T13" fmla="*/ 0 h 86"/>
              <a:gd name="T14" fmla="*/ 68 w 86"/>
              <a:gd name="T15" fmla="*/ 34 h 86"/>
              <a:gd name="T16" fmla="*/ 63 w 86"/>
              <a:gd name="T17" fmla="*/ 51 h 86"/>
              <a:gd name="T18" fmla="*/ 83 w 86"/>
              <a:gd name="T19" fmla="*/ 72 h 86"/>
              <a:gd name="T20" fmla="*/ 84 w 86"/>
              <a:gd name="T21" fmla="*/ 78 h 86"/>
              <a:gd name="T22" fmla="*/ 34 w 86"/>
              <a:gd name="T23" fmla="*/ 57 h 86"/>
              <a:gd name="T24" fmla="*/ 58 w 86"/>
              <a:gd name="T25" fmla="*/ 34 h 86"/>
              <a:gd name="T26" fmla="*/ 34 w 86"/>
              <a:gd name="T27" fmla="*/ 10 h 86"/>
              <a:gd name="T28" fmla="*/ 10 w 86"/>
              <a:gd name="T29" fmla="*/ 33 h 86"/>
              <a:gd name="T30" fmla="*/ 34 w 86"/>
              <a:gd name="T31" fmla="*/ 5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 h="86">
                <a:moveTo>
                  <a:pt x="84" y="78"/>
                </a:moveTo>
                <a:cubicBezTo>
                  <a:pt x="79" y="84"/>
                  <a:pt x="79" y="84"/>
                  <a:pt x="79" y="84"/>
                </a:cubicBezTo>
                <a:cubicBezTo>
                  <a:pt x="77" y="86"/>
                  <a:pt x="74" y="86"/>
                  <a:pt x="72" y="84"/>
                </a:cubicBezTo>
                <a:cubicBezTo>
                  <a:pt x="51" y="63"/>
                  <a:pt x="51" y="63"/>
                  <a:pt x="51" y="63"/>
                </a:cubicBezTo>
                <a:cubicBezTo>
                  <a:pt x="46" y="66"/>
                  <a:pt x="41" y="68"/>
                  <a:pt x="34" y="68"/>
                </a:cubicBezTo>
                <a:cubicBezTo>
                  <a:pt x="16" y="68"/>
                  <a:pt x="0" y="52"/>
                  <a:pt x="0" y="33"/>
                </a:cubicBezTo>
                <a:cubicBezTo>
                  <a:pt x="0" y="15"/>
                  <a:pt x="15" y="0"/>
                  <a:pt x="34" y="0"/>
                </a:cubicBezTo>
                <a:cubicBezTo>
                  <a:pt x="52" y="0"/>
                  <a:pt x="68" y="16"/>
                  <a:pt x="68" y="34"/>
                </a:cubicBezTo>
                <a:cubicBezTo>
                  <a:pt x="68" y="40"/>
                  <a:pt x="66" y="47"/>
                  <a:pt x="63" y="51"/>
                </a:cubicBezTo>
                <a:cubicBezTo>
                  <a:pt x="83" y="72"/>
                  <a:pt x="83" y="72"/>
                  <a:pt x="83" y="72"/>
                </a:cubicBezTo>
                <a:cubicBezTo>
                  <a:pt x="85" y="74"/>
                  <a:pt x="86" y="77"/>
                  <a:pt x="84" y="78"/>
                </a:cubicBezTo>
                <a:close/>
                <a:moveTo>
                  <a:pt x="34" y="57"/>
                </a:moveTo>
                <a:cubicBezTo>
                  <a:pt x="47" y="57"/>
                  <a:pt x="58" y="47"/>
                  <a:pt x="58" y="34"/>
                </a:cubicBezTo>
                <a:cubicBezTo>
                  <a:pt x="58" y="21"/>
                  <a:pt x="46" y="10"/>
                  <a:pt x="34" y="10"/>
                </a:cubicBezTo>
                <a:cubicBezTo>
                  <a:pt x="21" y="10"/>
                  <a:pt x="10" y="20"/>
                  <a:pt x="10" y="33"/>
                </a:cubicBezTo>
                <a:cubicBezTo>
                  <a:pt x="10" y="46"/>
                  <a:pt x="22" y="57"/>
                  <a:pt x="34" y="57"/>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0" name="Freeform 63">
            <a:extLst>
              <a:ext uri="{FF2B5EF4-FFF2-40B4-BE49-F238E27FC236}">
                <a16:creationId xmlns:a16="http://schemas.microsoft.com/office/drawing/2014/main" id="{19A58F6D-0D1D-406D-B926-1B96C9A4D876}"/>
              </a:ext>
            </a:extLst>
          </p:cNvPr>
          <p:cNvSpPr>
            <a:spLocks noEditPoints="1"/>
          </p:cNvSpPr>
          <p:nvPr userDrawn="1"/>
        </p:nvSpPr>
        <p:spPr bwMode="auto">
          <a:xfrm>
            <a:off x="7518400" y="4005263"/>
            <a:ext cx="390525" cy="346075"/>
          </a:xfrm>
          <a:custGeom>
            <a:avLst/>
            <a:gdLst>
              <a:gd name="T0" fmla="*/ 103 w 104"/>
              <a:gd name="T1" fmla="*/ 90 h 92"/>
              <a:gd name="T2" fmla="*/ 100 w 104"/>
              <a:gd name="T3" fmla="*/ 92 h 92"/>
              <a:gd name="T4" fmla="*/ 4 w 104"/>
              <a:gd name="T5" fmla="*/ 92 h 92"/>
              <a:gd name="T6" fmla="*/ 0 w 104"/>
              <a:gd name="T7" fmla="*/ 90 h 92"/>
              <a:gd name="T8" fmla="*/ 0 w 104"/>
              <a:gd name="T9" fmla="*/ 87 h 92"/>
              <a:gd name="T10" fmla="*/ 48 w 104"/>
              <a:gd name="T11" fmla="*/ 2 h 92"/>
              <a:gd name="T12" fmla="*/ 52 w 104"/>
              <a:gd name="T13" fmla="*/ 0 h 92"/>
              <a:gd name="T14" fmla="*/ 55 w 104"/>
              <a:gd name="T15" fmla="*/ 2 h 92"/>
              <a:gd name="T16" fmla="*/ 103 w 104"/>
              <a:gd name="T17" fmla="*/ 87 h 92"/>
              <a:gd name="T18" fmla="*/ 103 w 104"/>
              <a:gd name="T19" fmla="*/ 90 h 92"/>
              <a:gd name="T20" fmla="*/ 58 w 104"/>
              <a:gd name="T21" fmla="*/ 30 h 92"/>
              <a:gd name="T22" fmla="*/ 45 w 104"/>
              <a:gd name="T23" fmla="*/ 30 h 92"/>
              <a:gd name="T24" fmla="*/ 45 w 104"/>
              <a:gd name="T25" fmla="*/ 62 h 92"/>
              <a:gd name="T26" fmla="*/ 58 w 104"/>
              <a:gd name="T27" fmla="*/ 62 h 92"/>
              <a:gd name="T28" fmla="*/ 58 w 104"/>
              <a:gd name="T29" fmla="*/ 30 h 92"/>
              <a:gd name="T30" fmla="*/ 58 w 104"/>
              <a:gd name="T31" fmla="*/ 71 h 92"/>
              <a:gd name="T32" fmla="*/ 45 w 104"/>
              <a:gd name="T33" fmla="*/ 71 h 92"/>
              <a:gd name="T34" fmla="*/ 45 w 104"/>
              <a:gd name="T35" fmla="*/ 81 h 92"/>
              <a:gd name="T36" fmla="*/ 58 w 104"/>
              <a:gd name="T37" fmla="*/ 81 h 92"/>
              <a:gd name="T38" fmla="*/ 58 w 104"/>
              <a:gd name="T39" fmla="*/ 7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4" h="92">
                <a:moveTo>
                  <a:pt x="103" y="90"/>
                </a:moveTo>
                <a:cubicBezTo>
                  <a:pt x="102" y="92"/>
                  <a:pt x="101" y="92"/>
                  <a:pt x="100" y="92"/>
                </a:cubicBezTo>
                <a:cubicBezTo>
                  <a:pt x="4" y="92"/>
                  <a:pt x="4" y="92"/>
                  <a:pt x="4" y="92"/>
                </a:cubicBezTo>
                <a:cubicBezTo>
                  <a:pt x="2" y="92"/>
                  <a:pt x="1" y="92"/>
                  <a:pt x="0" y="90"/>
                </a:cubicBezTo>
                <a:cubicBezTo>
                  <a:pt x="0" y="89"/>
                  <a:pt x="0" y="88"/>
                  <a:pt x="0" y="87"/>
                </a:cubicBezTo>
                <a:cubicBezTo>
                  <a:pt x="48" y="2"/>
                  <a:pt x="48" y="2"/>
                  <a:pt x="48" y="2"/>
                </a:cubicBezTo>
                <a:cubicBezTo>
                  <a:pt x="49" y="1"/>
                  <a:pt x="50" y="0"/>
                  <a:pt x="52" y="0"/>
                </a:cubicBezTo>
                <a:cubicBezTo>
                  <a:pt x="53" y="0"/>
                  <a:pt x="54" y="1"/>
                  <a:pt x="55" y="2"/>
                </a:cubicBezTo>
                <a:cubicBezTo>
                  <a:pt x="103" y="87"/>
                  <a:pt x="103" y="87"/>
                  <a:pt x="103" y="87"/>
                </a:cubicBezTo>
                <a:cubicBezTo>
                  <a:pt x="104" y="88"/>
                  <a:pt x="104" y="89"/>
                  <a:pt x="103" y="90"/>
                </a:cubicBezTo>
                <a:close/>
                <a:moveTo>
                  <a:pt x="58" y="30"/>
                </a:moveTo>
                <a:cubicBezTo>
                  <a:pt x="45" y="30"/>
                  <a:pt x="45" y="30"/>
                  <a:pt x="45" y="30"/>
                </a:cubicBezTo>
                <a:cubicBezTo>
                  <a:pt x="45" y="62"/>
                  <a:pt x="45" y="62"/>
                  <a:pt x="45" y="62"/>
                </a:cubicBezTo>
                <a:cubicBezTo>
                  <a:pt x="58" y="62"/>
                  <a:pt x="58" y="62"/>
                  <a:pt x="58" y="62"/>
                </a:cubicBezTo>
                <a:lnTo>
                  <a:pt x="58" y="30"/>
                </a:lnTo>
                <a:close/>
                <a:moveTo>
                  <a:pt x="58" y="71"/>
                </a:moveTo>
                <a:cubicBezTo>
                  <a:pt x="45" y="71"/>
                  <a:pt x="45" y="71"/>
                  <a:pt x="45" y="71"/>
                </a:cubicBezTo>
                <a:cubicBezTo>
                  <a:pt x="45" y="81"/>
                  <a:pt x="45" y="81"/>
                  <a:pt x="45" y="81"/>
                </a:cubicBezTo>
                <a:cubicBezTo>
                  <a:pt x="58" y="81"/>
                  <a:pt x="58" y="81"/>
                  <a:pt x="58" y="81"/>
                </a:cubicBezTo>
                <a:lnTo>
                  <a:pt x="58" y="71"/>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1" name="Freeform 64">
            <a:extLst>
              <a:ext uri="{FF2B5EF4-FFF2-40B4-BE49-F238E27FC236}">
                <a16:creationId xmlns:a16="http://schemas.microsoft.com/office/drawing/2014/main" id="{49C5E542-A505-4719-88BB-AD7F3D8A324F}"/>
              </a:ext>
            </a:extLst>
          </p:cNvPr>
          <p:cNvSpPr>
            <a:spLocks/>
          </p:cNvSpPr>
          <p:nvPr userDrawn="1"/>
        </p:nvSpPr>
        <p:spPr bwMode="auto">
          <a:xfrm>
            <a:off x="8167688" y="4011613"/>
            <a:ext cx="382588" cy="334963"/>
          </a:xfrm>
          <a:custGeom>
            <a:avLst/>
            <a:gdLst>
              <a:gd name="T0" fmla="*/ 88 w 102"/>
              <a:gd name="T1" fmla="*/ 43 h 89"/>
              <a:gd name="T2" fmla="*/ 102 w 102"/>
              <a:gd name="T3" fmla="*/ 43 h 89"/>
              <a:gd name="T4" fmla="*/ 82 w 102"/>
              <a:gd name="T5" fmla="*/ 65 h 89"/>
              <a:gd name="T6" fmla="*/ 62 w 102"/>
              <a:gd name="T7" fmla="*/ 43 h 89"/>
              <a:gd name="T8" fmla="*/ 77 w 102"/>
              <a:gd name="T9" fmla="*/ 43 h 89"/>
              <a:gd name="T10" fmla="*/ 44 w 102"/>
              <a:gd name="T11" fmla="*/ 11 h 89"/>
              <a:gd name="T12" fmla="*/ 11 w 102"/>
              <a:gd name="T13" fmla="*/ 44 h 89"/>
              <a:gd name="T14" fmla="*/ 44 w 102"/>
              <a:gd name="T15" fmla="*/ 78 h 89"/>
              <a:gd name="T16" fmla="*/ 64 w 102"/>
              <a:gd name="T17" fmla="*/ 71 h 89"/>
              <a:gd name="T18" fmla="*/ 71 w 102"/>
              <a:gd name="T19" fmla="*/ 79 h 89"/>
              <a:gd name="T20" fmla="*/ 44 w 102"/>
              <a:gd name="T21" fmla="*/ 89 h 89"/>
              <a:gd name="T22" fmla="*/ 0 w 102"/>
              <a:gd name="T23" fmla="*/ 44 h 89"/>
              <a:gd name="T24" fmla="*/ 44 w 102"/>
              <a:gd name="T25" fmla="*/ 0 h 89"/>
              <a:gd name="T26" fmla="*/ 88 w 102"/>
              <a:gd name="T27" fmla="*/ 4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89">
                <a:moveTo>
                  <a:pt x="88" y="43"/>
                </a:moveTo>
                <a:cubicBezTo>
                  <a:pt x="102" y="43"/>
                  <a:pt x="102" y="43"/>
                  <a:pt x="102" y="43"/>
                </a:cubicBezTo>
                <a:cubicBezTo>
                  <a:pt x="82" y="65"/>
                  <a:pt x="82" y="65"/>
                  <a:pt x="82" y="65"/>
                </a:cubicBezTo>
                <a:cubicBezTo>
                  <a:pt x="62" y="43"/>
                  <a:pt x="62" y="43"/>
                  <a:pt x="62" y="43"/>
                </a:cubicBezTo>
                <a:cubicBezTo>
                  <a:pt x="77" y="43"/>
                  <a:pt x="77" y="43"/>
                  <a:pt x="77" y="43"/>
                </a:cubicBezTo>
                <a:cubicBezTo>
                  <a:pt x="77" y="25"/>
                  <a:pt x="62" y="11"/>
                  <a:pt x="44" y="11"/>
                </a:cubicBezTo>
                <a:cubicBezTo>
                  <a:pt x="26" y="11"/>
                  <a:pt x="11" y="26"/>
                  <a:pt x="11" y="44"/>
                </a:cubicBezTo>
                <a:cubicBezTo>
                  <a:pt x="11" y="63"/>
                  <a:pt x="26" y="78"/>
                  <a:pt x="44" y="78"/>
                </a:cubicBezTo>
                <a:cubicBezTo>
                  <a:pt x="52" y="78"/>
                  <a:pt x="58" y="75"/>
                  <a:pt x="64" y="71"/>
                </a:cubicBezTo>
                <a:cubicBezTo>
                  <a:pt x="71" y="79"/>
                  <a:pt x="71" y="79"/>
                  <a:pt x="71" y="79"/>
                </a:cubicBezTo>
                <a:cubicBezTo>
                  <a:pt x="64" y="85"/>
                  <a:pt x="54" y="89"/>
                  <a:pt x="44" y="89"/>
                </a:cubicBezTo>
                <a:cubicBezTo>
                  <a:pt x="20" y="89"/>
                  <a:pt x="0" y="69"/>
                  <a:pt x="0" y="44"/>
                </a:cubicBezTo>
                <a:cubicBezTo>
                  <a:pt x="0" y="20"/>
                  <a:pt x="20" y="0"/>
                  <a:pt x="44" y="0"/>
                </a:cubicBezTo>
                <a:cubicBezTo>
                  <a:pt x="68" y="0"/>
                  <a:pt x="88" y="19"/>
                  <a:pt x="88" y="43"/>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2" name="Freeform 65">
            <a:extLst>
              <a:ext uri="{FF2B5EF4-FFF2-40B4-BE49-F238E27FC236}">
                <a16:creationId xmlns:a16="http://schemas.microsoft.com/office/drawing/2014/main" id="{57571A63-BAC7-4B80-97DA-4325205D3748}"/>
              </a:ext>
            </a:extLst>
          </p:cNvPr>
          <p:cNvSpPr>
            <a:spLocks/>
          </p:cNvSpPr>
          <p:nvPr userDrawn="1"/>
        </p:nvSpPr>
        <p:spPr bwMode="auto">
          <a:xfrm>
            <a:off x="8813800" y="4011613"/>
            <a:ext cx="382588" cy="334963"/>
          </a:xfrm>
          <a:custGeom>
            <a:avLst/>
            <a:gdLst>
              <a:gd name="T0" fmla="*/ 102 w 102"/>
              <a:gd name="T1" fmla="*/ 44 h 89"/>
              <a:gd name="T2" fmla="*/ 57 w 102"/>
              <a:gd name="T3" fmla="*/ 89 h 89"/>
              <a:gd name="T4" fmla="*/ 30 w 102"/>
              <a:gd name="T5" fmla="*/ 79 h 89"/>
              <a:gd name="T6" fmla="*/ 38 w 102"/>
              <a:gd name="T7" fmla="*/ 71 h 89"/>
              <a:gd name="T8" fmla="*/ 57 w 102"/>
              <a:gd name="T9" fmla="*/ 78 h 89"/>
              <a:gd name="T10" fmla="*/ 90 w 102"/>
              <a:gd name="T11" fmla="*/ 44 h 89"/>
              <a:gd name="T12" fmla="*/ 57 w 102"/>
              <a:gd name="T13" fmla="*/ 11 h 89"/>
              <a:gd name="T14" fmla="*/ 24 w 102"/>
              <a:gd name="T15" fmla="*/ 43 h 89"/>
              <a:gd name="T16" fmla="*/ 40 w 102"/>
              <a:gd name="T17" fmla="*/ 43 h 89"/>
              <a:gd name="T18" fmla="*/ 20 w 102"/>
              <a:gd name="T19" fmla="*/ 65 h 89"/>
              <a:gd name="T20" fmla="*/ 0 w 102"/>
              <a:gd name="T21" fmla="*/ 43 h 89"/>
              <a:gd name="T22" fmla="*/ 13 w 102"/>
              <a:gd name="T23" fmla="*/ 43 h 89"/>
              <a:gd name="T24" fmla="*/ 57 w 102"/>
              <a:gd name="T25" fmla="*/ 0 h 89"/>
              <a:gd name="T26" fmla="*/ 102 w 102"/>
              <a:gd name="T27" fmla="*/ 4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89">
                <a:moveTo>
                  <a:pt x="102" y="44"/>
                </a:moveTo>
                <a:cubicBezTo>
                  <a:pt x="102" y="69"/>
                  <a:pt x="82" y="89"/>
                  <a:pt x="57" y="89"/>
                </a:cubicBezTo>
                <a:cubicBezTo>
                  <a:pt x="47" y="89"/>
                  <a:pt x="38" y="85"/>
                  <a:pt x="30" y="79"/>
                </a:cubicBezTo>
                <a:cubicBezTo>
                  <a:pt x="38" y="71"/>
                  <a:pt x="38" y="71"/>
                  <a:pt x="38" y="71"/>
                </a:cubicBezTo>
                <a:cubicBezTo>
                  <a:pt x="43" y="75"/>
                  <a:pt x="50" y="78"/>
                  <a:pt x="57" y="78"/>
                </a:cubicBezTo>
                <a:cubicBezTo>
                  <a:pt x="76" y="78"/>
                  <a:pt x="90" y="63"/>
                  <a:pt x="90" y="44"/>
                </a:cubicBezTo>
                <a:cubicBezTo>
                  <a:pt x="90" y="26"/>
                  <a:pt x="76" y="11"/>
                  <a:pt x="57" y="11"/>
                </a:cubicBezTo>
                <a:cubicBezTo>
                  <a:pt x="39" y="11"/>
                  <a:pt x="25" y="25"/>
                  <a:pt x="24" y="43"/>
                </a:cubicBezTo>
                <a:cubicBezTo>
                  <a:pt x="40" y="43"/>
                  <a:pt x="40" y="43"/>
                  <a:pt x="40" y="43"/>
                </a:cubicBezTo>
                <a:cubicBezTo>
                  <a:pt x="20" y="65"/>
                  <a:pt x="20" y="65"/>
                  <a:pt x="20" y="65"/>
                </a:cubicBezTo>
                <a:cubicBezTo>
                  <a:pt x="0" y="43"/>
                  <a:pt x="0" y="43"/>
                  <a:pt x="0" y="43"/>
                </a:cubicBezTo>
                <a:cubicBezTo>
                  <a:pt x="13" y="43"/>
                  <a:pt x="13" y="43"/>
                  <a:pt x="13" y="43"/>
                </a:cubicBezTo>
                <a:cubicBezTo>
                  <a:pt x="14" y="19"/>
                  <a:pt x="33" y="0"/>
                  <a:pt x="57" y="0"/>
                </a:cubicBezTo>
                <a:cubicBezTo>
                  <a:pt x="82" y="0"/>
                  <a:pt x="102" y="20"/>
                  <a:pt x="102" y="4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3" name="Freeform 66">
            <a:extLst>
              <a:ext uri="{FF2B5EF4-FFF2-40B4-BE49-F238E27FC236}">
                <a16:creationId xmlns:a16="http://schemas.microsoft.com/office/drawing/2014/main" id="{17C1DAEF-9FD1-4021-9F12-AFB65E9579ED}"/>
              </a:ext>
            </a:extLst>
          </p:cNvPr>
          <p:cNvSpPr>
            <a:spLocks noEditPoints="1"/>
          </p:cNvSpPr>
          <p:nvPr userDrawn="1"/>
        </p:nvSpPr>
        <p:spPr bwMode="auto">
          <a:xfrm>
            <a:off x="9448800" y="4008438"/>
            <a:ext cx="404813" cy="346075"/>
          </a:xfrm>
          <a:custGeom>
            <a:avLst/>
            <a:gdLst>
              <a:gd name="T0" fmla="*/ 52 w 108"/>
              <a:gd name="T1" fmla="*/ 50 h 92"/>
              <a:gd name="T2" fmla="*/ 11 w 108"/>
              <a:gd name="T3" fmla="*/ 78 h 92"/>
              <a:gd name="T4" fmla="*/ 0 w 108"/>
              <a:gd name="T5" fmla="*/ 78 h 92"/>
              <a:gd name="T6" fmla="*/ 0 w 108"/>
              <a:gd name="T7" fmla="*/ 63 h 92"/>
              <a:gd name="T8" fmla="*/ 11 w 108"/>
              <a:gd name="T9" fmla="*/ 63 h 92"/>
              <a:gd name="T10" fmla="*/ 40 w 108"/>
              <a:gd name="T11" fmla="*/ 41 h 92"/>
              <a:gd name="T12" fmla="*/ 81 w 108"/>
              <a:gd name="T13" fmla="*/ 13 h 92"/>
              <a:gd name="T14" fmla="*/ 85 w 108"/>
              <a:gd name="T15" fmla="*/ 13 h 92"/>
              <a:gd name="T16" fmla="*/ 85 w 108"/>
              <a:gd name="T17" fmla="*/ 0 h 92"/>
              <a:gd name="T18" fmla="*/ 108 w 108"/>
              <a:gd name="T19" fmla="*/ 19 h 92"/>
              <a:gd name="T20" fmla="*/ 85 w 108"/>
              <a:gd name="T21" fmla="*/ 39 h 92"/>
              <a:gd name="T22" fmla="*/ 85 w 108"/>
              <a:gd name="T23" fmla="*/ 28 h 92"/>
              <a:gd name="T24" fmla="*/ 81 w 108"/>
              <a:gd name="T25" fmla="*/ 28 h 92"/>
              <a:gd name="T26" fmla="*/ 52 w 108"/>
              <a:gd name="T27" fmla="*/ 50 h 92"/>
              <a:gd name="T28" fmla="*/ 11 w 108"/>
              <a:gd name="T29" fmla="*/ 29 h 92"/>
              <a:gd name="T30" fmla="*/ 0 w 108"/>
              <a:gd name="T31" fmla="*/ 29 h 92"/>
              <a:gd name="T32" fmla="*/ 0 w 108"/>
              <a:gd name="T33" fmla="*/ 14 h 92"/>
              <a:gd name="T34" fmla="*/ 11 w 108"/>
              <a:gd name="T35" fmla="*/ 14 h 92"/>
              <a:gd name="T36" fmla="*/ 38 w 108"/>
              <a:gd name="T37" fmla="*/ 26 h 92"/>
              <a:gd name="T38" fmla="*/ 32 w 108"/>
              <a:gd name="T39" fmla="*/ 34 h 92"/>
              <a:gd name="T40" fmla="*/ 29 w 108"/>
              <a:gd name="T41" fmla="*/ 38 h 92"/>
              <a:gd name="T42" fmla="*/ 11 w 108"/>
              <a:gd name="T43" fmla="*/ 29 h 92"/>
              <a:gd name="T44" fmla="*/ 85 w 108"/>
              <a:gd name="T45" fmla="*/ 53 h 92"/>
              <a:gd name="T46" fmla="*/ 108 w 108"/>
              <a:gd name="T47" fmla="*/ 72 h 92"/>
              <a:gd name="T48" fmla="*/ 85 w 108"/>
              <a:gd name="T49" fmla="*/ 92 h 92"/>
              <a:gd name="T50" fmla="*/ 85 w 108"/>
              <a:gd name="T51" fmla="*/ 79 h 92"/>
              <a:gd name="T52" fmla="*/ 81 w 108"/>
              <a:gd name="T53" fmla="*/ 79 h 92"/>
              <a:gd name="T54" fmla="*/ 53 w 108"/>
              <a:gd name="T55" fmla="*/ 66 h 92"/>
              <a:gd name="T56" fmla="*/ 61 w 108"/>
              <a:gd name="T57" fmla="*/ 56 h 92"/>
              <a:gd name="T58" fmla="*/ 62 w 108"/>
              <a:gd name="T59" fmla="*/ 54 h 92"/>
              <a:gd name="T60" fmla="*/ 81 w 108"/>
              <a:gd name="T61" fmla="*/ 64 h 92"/>
              <a:gd name="T62" fmla="*/ 85 w 108"/>
              <a:gd name="T63" fmla="*/ 64 h 92"/>
              <a:gd name="T64" fmla="*/ 85 w 108"/>
              <a:gd name="T65" fmla="*/ 5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92">
                <a:moveTo>
                  <a:pt x="52" y="50"/>
                </a:moveTo>
                <a:cubicBezTo>
                  <a:pt x="42" y="63"/>
                  <a:pt x="31" y="78"/>
                  <a:pt x="11" y="78"/>
                </a:cubicBezTo>
                <a:cubicBezTo>
                  <a:pt x="0" y="78"/>
                  <a:pt x="0" y="78"/>
                  <a:pt x="0" y="78"/>
                </a:cubicBezTo>
                <a:cubicBezTo>
                  <a:pt x="0" y="63"/>
                  <a:pt x="0" y="63"/>
                  <a:pt x="0" y="63"/>
                </a:cubicBezTo>
                <a:cubicBezTo>
                  <a:pt x="11" y="63"/>
                  <a:pt x="11" y="63"/>
                  <a:pt x="11" y="63"/>
                </a:cubicBezTo>
                <a:cubicBezTo>
                  <a:pt x="24" y="63"/>
                  <a:pt x="31" y="53"/>
                  <a:pt x="40" y="41"/>
                </a:cubicBezTo>
                <a:cubicBezTo>
                  <a:pt x="50" y="28"/>
                  <a:pt x="61" y="13"/>
                  <a:pt x="81" y="13"/>
                </a:cubicBezTo>
                <a:cubicBezTo>
                  <a:pt x="85" y="13"/>
                  <a:pt x="85" y="13"/>
                  <a:pt x="85" y="13"/>
                </a:cubicBezTo>
                <a:cubicBezTo>
                  <a:pt x="85" y="0"/>
                  <a:pt x="85" y="0"/>
                  <a:pt x="85" y="0"/>
                </a:cubicBezTo>
                <a:cubicBezTo>
                  <a:pt x="108" y="19"/>
                  <a:pt x="108" y="19"/>
                  <a:pt x="108" y="19"/>
                </a:cubicBezTo>
                <a:cubicBezTo>
                  <a:pt x="85" y="39"/>
                  <a:pt x="85" y="39"/>
                  <a:pt x="85" y="39"/>
                </a:cubicBezTo>
                <a:cubicBezTo>
                  <a:pt x="85" y="28"/>
                  <a:pt x="85" y="28"/>
                  <a:pt x="85" y="28"/>
                </a:cubicBezTo>
                <a:cubicBezTo>
                  <a:pt x="81" y="28"/>
                  <a:pt x="81" y="28"/>
                  <a:pt x="81" y="28"/>
                </a:cubicBezTo>
                <a:cubicBezTo>
                  <a:pt x="69" y="28"/>
                  <a:pt x="61" y="38"/>
                  <a:pt x="52" y="50"/>
                </a:cubicBezTo>
                <a:close/>
                <a:moveTo>
                  <a:pt x="11" y="29"/>
                </a:moveTo>
                <a:cubicBezTo>
                  <a:pt x="0" y="29"/>
                  <a:pt x="0" y="29"/>
                  <a:pt x="0" y="29"/>
                </a:cubicBezTo>
                <a:cubicBezTo>
                  <a:pt x="0" y="14"/>
                  <a:pt x="0" y="14"/>
                  <a:pt x="0" y="14"/>
                </a:cubicBezTo>
                <a:cubicBezTo>
                  <a:pt x="11" y="14"/>
                  <a:pt x="11" y="14"/>
                  <a:pt x="11" y="14"/>
                </a:cubicBezTo>
                <a:cubicBezTo>
                  <a:pt x="23" y="14"/>
                  <a:pt x="31" y="19"/>
                  <a:pt x="38" y="26"/>
                </a:cubicBezTo>
                <a:cubicBezTo>
                  <a:pt x="36" y="29"/>
                  <a:pt x="34" y="31"/>
                  <a:pt x="32" y="34"/>
                </a:cubicBezTo>
                <a:cubicBezTo>
                  <a:pt x="31" y="35"/>
                  <a:pt x="30" y="37"/>
                  <a:pt x="29" y="38"/>
                </a:cubicBezTo>
                <a:cubicBezTo>
                  <a:pt x="24" y="32"/>
                  <a:pt x="18" y="29"/>
                  <a:pt x="11" y="29"/>
                </a:cubicBezTo>
                <a:close/>
                <a:moveTo>
                  <a:pt x="85" y="53"/>
                </a:moveTo>
                <a:cubicBezTo>
                  <a:pt x="108" y="72"/>
                  <a:pt x="108" y="72"/>
                  <a:pt x="108" y="72"/>
                </a:cubicBezTo>
                <a:cubicBezTo>
                  <a:pt x="85" y="92"/>
                  <a:pt x="85" y="92"/>
                  <a:pt x="85" y="92"/>
                </a:cubicBezTo>
                <a:cubicBezTo>
                  <a:pt x="85" y="79"/>
                  <a:pt x="85" y="79"/>
                  <a:pt x="85" y="79"/>
                </a:cubicBezTo>
                <a:cubicBezTo>
                  <a:pt x="81" y="79"/>
                  <a:pt x="81" y="79"/>
                  <a:pt x="81" y="79"/>
                </a:cubicBezTo>
                <a:cubicBezTo>
                  <a:pt x="69" y="79"/>
                  <a:pt x="60" y="73"/>
                  <a:pt x="53" y="66"/>
                </a:cubicBezTo>
                <a:cubicBezTo>
                  <a:pt x="56" y="63"/>
                  <a:pt x="58" y="60"/>
                  <a:pt x="61" y="56"/>
                </a:cubicBezTo>
                <a:cubicBezTo>
                  <a:pt x="61" y="56"/>
                  <a:pt x="62" y="55"/>
                  <a:pt x="62" y="54"/>
                </a:cubicBezTo>
                <a:cubicBezTo>
                  <a:pt x="68" y="60"/>
                  <a:pt x="74" y="64"/>
                  <a:pt x="81" y="64"/>
                </a:cubicBezTo>
                <a:cubicBezTo>
                  <a:pt x="85" y="64"/>
                  <a:pt x="85" y="64"/>
                  <a:pt x="85" y="64"/>
                </a:cubicBezTo>
                <a:lnTo>
                  <a:pt x="85" y="53"/>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4" name="Freeform 67">
            <a:extLst>
              <a:ext uri="{FF2B5EF4-FFF2-40B4-BE49-F238E27FC236}">
                <a16:creationId xmlns:a16="http://schemas.microsoft.com/office/drawing/2014/main" id="{1351E3E0-8283-451D-9D40-3FBBD055AA36}"/>
              </a:ext>
            </a:extLst>
          </p:cNvPr>
          <p:cNvSpPr>
            <a:spLocks/>
          </p:cNvSpPr>
          <p:nvPr userDrawn="1"/>
        </p:nvSpPr>
        <p:spPr bwMode="auto">
          <a:xfrm>
            <a:off x="10123488" y="4057651"/>
            <a:ext cx="346075" cy="244475"/>
          </a:xfrm>
          <a:custGeom>
            <a:avLst/>
            <a:gdLst>
              <a:gd name="T0" fmla="*/ 92 w 92"/>
              <a:gd name="T1" fmla="*/ 23 h 65"/>
              <a:gd name="T2" fmla="*/ 92 w 92"/>
              <a:gd name="T3" fmla="*/ 54 h 65"/>
              <a:gd name="T4" fmla="*/ 81 w 92"/>
              <a:gd name="T5" fmla="*/ 65 h 65"/>
              <a:gd name="T6" fmla="*/ 6 w 92"/>
              <a:gd name="T7" fmla="*/ 65 h 65"/>
              <a:gd name="T8" fmla="*/ 6 w 92"/>
              <a:gd name="T9" fmla="*/ 50 h 65"/>
              <a:gd name="T10" fmla="*/ 76 w 92"/>
              <a:gd name="T11" fmla="*/ 50 h 65"/>
              <a:gd name="T12" fmla="*/ 76 w 92"/>
              <a:gd name="T13" fmla="*/ 27 h 65"/>
              <a:gd name="T14" fmla="*/ 22 w 92"/>
              <a:gd name="T15" fmla="*/ 27 h 65"/>
              <a:gd name="T16" fmla="*/ 22 w 92"/>
              <a:gd name="T17" fmla="*/ 39 h 65"/>
              <a:gd name="T18" fmla="*/ 0 w 92"/>
              <a:gd name="T19" fmla="*/ 19 h 65"/>
              <a:gd name="T20" fmla="*/ 22 w 92"/>
              <a:gd name="T21" fmla="*/ 0 h 65"/>
              <a:gd name="T22" fmla="*/ 22 w 92"/>
              <a:gd name="T23" fmla="*/ 12 h 65"/>
              <a:gd name="T24" fmla="*/ 81 w 92"/>
              <a:gd name="T25" fmla="*/ 12 h 65"/>
              <a:gd name="T26" fmla="*/ 92 w 92"/>
              <a:gd name="T27" fmla="*/ 2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2" h="65">
                <a:moveTo>
                  <a:pt x="92" y="23"/>
                </a:moveTo>
                <a:cubicBezTo>
                  <a:pt x="92" y="54"/>
                  <a:pt x="92" y="54"/>
                  <a:pt x="92" y="54"/>
                </a:cubicBezTo>
                <a:cubicBezTo>
                  <a:pt x="92" y="60"/>
                  <a:pt x="87" y="65"/>
                  <a:pt x="81" y="65"/>
                </a:cubicBezTo>
                <a:cubicBezTo>
                  <a:pt x="6" y="65"/>
                  <a:pt x="6" y="65"/>
                  <a:pt x="6" y="65"/>
                </a:cubicBezTo>
                <a:cubicBezTo>
                  <a:pt x="6" y="50"/>
                  <a:pt x="6" y="50"/>
                  <a:pt x="6" y="50"/>
                </a:cubicBezTo>
                <a:cubicBezTo>
                  <a:pt x="76" y="50"/>
                  <a:pt x="76" y="50"/>
                  <a:pt x="76" y="50"/>
                </a:cubicBezTo>
                <a:cubicBezTo>
                  <a:pt x="76" y="27"/>
                  <a:pt x="76" y="27"/>
                  <a:pt x="76" y="27"/>
                </a:cubicBezTo>
                <a:cubicBezTo>
                  <a:pt x="22" y="27"/>
                  <a:pt x="22" y="27"/>
                  <a:pt x="22" y="27"/>
                </a:cubicBezTo>
                <a:cubicBezTo>
                  <a:pt x="22" y="39"/>
                  <a:pt x="22" y="39"/>
                  <a:pt x="22" y="39"/>
                </a:cubicBezTo>
                <a:cubicBezTo>
                  <a:pt x="0" y="19"/>
                  <a:pt x="0" y="19"/>
                  <a:pt x="0" y="19"/>
                </a:cubicBezTo>
                <a:cubicBezTo>
                  <a:pt x="22" y="0"/>
                  <a:pt x="22" y="0"/>
                  <a:pt x="22" y="0"/>
                </a:cubicBezTo>
                <a:cubicBezTo>
                  <a:pt x="22" y="12"/>
                  <a:pt x="22" y="12"/>
                  <a:pt x="22" y="12"/>
                </a:cubicBezTo>
                <a:cubicBezTo>
                  <a:pt x="81" y="12"/>
                  <a:pt x="81" y="12"/>
                  <a:pt x="81" y="12"/>
                </a:cubicBezTo>
                <a:cubicBezTo>
                  <a:pt x="87" y="12"/>
                  <a:pt x="92" y="17"/>
                  <a:pt x="92" y="23"/>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5" name="Freeform 68">
            <a:extLst>
              <a:ext uri="{FF2B5EF4-FFF2-40B4-BE49-F238E27FC236}">
                <a16:creationId xmlns:a16="http://schemas.microsoft.com/office/drawing/2014/main" id="{1219334E-2363-422F-87B6-E84B3C615671}"/>
              </a:ext>
            </a:extLst>
          </p:cNvPr>
          <p:cNvSpPr>
            <a:spLocks noEditPoints="1"/>
          </p:cNvSpPr>
          <p:nvPr userDrawn="1"/>
        </p:nvSpPr>
        <p:spPr bwMode="auto">
          <a:xfrm>
            <a:off x="10739438" y="4057651"/>
            <a:ext cx="404813" cy="244475"/>
          </a:xfrm>
          <a:custGeom>
            <a:avLst/>
            <a:gdLst>
              <a:gd name="T0" fmla="*/ 52 w 108"/>
              <a:gd name="T1" fmla="*/ 50 h 65"/>
              <a:gd name="T2" fmla="*/ 66 w 108"/>
              <a:gd name="T3" fmla="*/ 65 h 65"/>
              <a:gd name="T4" fmla="*/ 23 w 108"/>
              <a:gd name="T5" fmla="*/ 65 h 65"/>
              <a:gd name="T6" fmla="*/ 13 w 108"/>
              <a:gd name="T7" fmla="*/ 54 h 65"/>
              <a:gd name="T8" fmla="*/ 13 w 108"/>
              <a:gd name="T9" fmla="*/ 22 h 65"/>
              <a:gd name="T10" fmla="*/ 0 w 108"/>
              <a:gd name="T11" fmla="*/ 22 h 65"/>
              <a:gd name="T12" fmla="*/ 20 w 108"/>
              <a:gd name="T13" fmla="*/ 0 h 65"/>
              <a:gd name="T14" fmla="*/ 41 w 108"/>
              <a:gd name="T15" fmla="*/ 22 h 65"/>
              <a:gd name="T16" fmla="*/ 28 w 108"/>
              <a:gd name="T17" fmla="*/ 22 h 65"/>
              <a:gd name="T18" fmla="*/ 28 w 108"/>
              <a:gd name="T19" fmla="*/ 50 h 65"/>
              <a:gd name="T20" fmla="*/ 52 w 108"/>
              <a:gd name="T21" fmla="*/ 50 h 65"/>
              <a:gd name="T22" fmla="*/ 108 w 108"/>
              <a:gd name="T23" fmla="*/ 43 h 65"/>
              <a:gd name="T24" fmla="*/ 87 w 108"/>
              <a:gd name="T25" fmla="*/ 65 h 65"/>
              <a:gd name="T26" fmla="*/ 67 w 108"/>
              <a:gd name="T27" fmla="*/ 43 h 65"/>
              <a:gd name="T28" fmla="*/ 80 w 108"/>
              <a:gd name="T29" fmla="*/ 43 h 65"/>
              <a:gd name="T30" fmla="*/ 80 w 108"/>
              <a:gd name="T31" fmla="*/ 15 h 65"/>
              <a:gd name="T32" fmla="*/ 56 w 108"/>
              <a:gd name="T33" fmla="*/ 15 h 65"/>
              <a:gd name="T34" fmla="*/ 42 w 108"/>
              <a:gd name="T35" fmla="*/ 0 h 65"/>
              <a:gd name="T36" fmla="*/ 84 w 108"/>
              <a:gd name="T37" fmla="*/ 0 h 65"/>
              <a:gd name="T38" fmla="*/ 95 w 108"/>
              <a:gd name="T39" fmla="*/ 11 h 65"/>
              <a:gd name="T40" fmla="*/ 95 w 108"/>
              <a:gd name="T41" fmla="*/ 43 h 65"/>
              <a:gd name="T42" fmla="*/ 108 w 108"/>
              <a:gd name="T43" fmla="*/ 4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65">
                <a:moveTo>
                  <a:pt x="52" y="50"/>
                </a:moveTo>
                <a:cubicBezTo>
                  <a:pt x="66" y="65"/>
                  <a:pt x="66" y="65"/>
                  <a:pt x="66" y="65"/>
                </a:cubicBezTo>
                <a:cubicBezTo>
                  <a:pt x="23" y="65"/>
                  <a:pt x="23" y="65"/>
                  <a:pt x="23" y="65"/>
                </a:cubicBezTo>
                <a:cubicBezTo>
                  <a:pt x="17" y="65"/>
                  <a:pt x="13" y="60"/>
                  <a:pt x="13" y="54"/>
                </a:cubicBezTo>
                <a:cubicBezTo>
                  <a:pt x="13" y="22"/>
                  <a:pt x="13" y="22"/>
                  <a:pt x="13" y="22"/>
                </a:cubicBezTo>
                <a:cubicBezTo>
                  <a:pt x="0" y="22"/>
                  <a:pt x="0" y="22"/>
                  <a:pt x="0" y="22"/>
                </a:cubicBezTo>
                <a:cubicBezTo>
                  <a:pt x="20" y="0"/>
                  <a:pt x="20" y="0"/>
                  <a:pt x="20" y="0"/>
                </a:cubicBezTo>
                <a:cubicBezTo>
                  <a:pt x="41" y="22"/>
                  <a:pt x="41" y="22"/>
                  <a:pt x="41" y="22"/>
                </a:cubicBezTo>
                <a:cubicBezTo>
                  <a:pt x="28" y="22"/>
                  <a:pt x="28" y="22"/>
                  <a:pt x="28" y="22"/>
                </a:cubicBezTo>
                <a:cubicBezTo>
                  <a:pt x="28" y="50"/>
                  <a:pt x="28" y="50"/>
                  <a:pt x="28" y="50"/>
                </a:cubicBezTo>
                <a:lnTo>
                  <a:pt x="52" y="50"/>
                </a:lnTo>
                <a:close/>
                <a:moveTo>
                  <a:pt x="108" y="43"/>
                </a:moveTo>
                <a:cubicBezTo>
                  <a:pt x="87" y="65"/>
                  <a:pt x="87" y="65"/>
                  <a:pt x="87" y="65"/>
                </a:cubicBezTo>
                <a:cubicBezTo>
                  <a:pt x="67" y="43"/>
                  <a:pt x="67" y="43"/>
                  <a:pt x="67" y="43"/>
                </a:cubicBezTo>
                <a:cubicBezTo>
                  <a:pt x="80" y="43"/>
                  <a:pt x="80" y="43"/>
                  <a:pt x="80" y="43"/>
                </a:cubicBezTo>
                <a:cubicBezTo>
                  <a:pt x="80" y="15"/>
                  <a:pt x="80" y="15"/>
                  <a:pt x="80" y="15"/>
                </a:cubicBezTo>
                <a:cubicBezTo>
                  <a:pt x="56" y="15"/>
                  <a:pt x="56" y="15"/>
                  <a:pt x="56" y="15"/>
                </a:cubicBezTo>
                <a:cubicBezTo>
                  <a:pt x="42" y="0"/>
                  <a:pt x="42" y="0"/>
                  <a:pt x="42" y="0"/>
                </a:cubicBezTo>
                <a:cubicBezTo>
                  <a:pt x="84" y="0"/>
                  <a:pt x="84" y="0"/>
                  <a:pt x="84" y="0"/>
                </a:cubicBezTo>
                <a:cubicBezTo>
                  <a:pt x="90" y="0"/>
                  <a:pt x="95" y="5"/>
                  <a:pt x="95" y="11"/>
                </a:cubicBezTo>
                <a:cubicBezTo>
                  <a:pt x="95" y="43"/>
                  <a:pt x="95" y="43"/>
                  <a:pt x="95" y="43"/>
                </a:cubicBezTo>
                <a:lnTo>
                  <a:pt x="108" y="43"/>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6" name="Freeform 69">
            <a:extLst>
              <a:ext uri="{FF2B5EF4-FFF2-40B4-BE49-F238E27FC236}">
                <a16:creationId xmlns:a16="http://schemas.microsoft.com/office/drawing/2014/main" id="{DF3E123F-A916-4D39-86C3-041595B1A71C}"/>
              </a:ext>
            </a:extLst>
          </p:cNvPr>
          <p:cNvSpPr>
            <a:spLocks noEditPoints="1"/>
          </p:cNvSpPr>
          <p:nvPr userDrawn="1"/>
        </p:nvSpPr>
        <p:spPr bwMode="auto">
          <a:xfrm>
            <a:off x="1119188" y="4746626"/>
            <a:ext cx="280988" cy="365125"/>
          </a:xfrm>
          <a:custGeom>
            <a:avLst/>
            <a:gdLst>
              <a:gd name="T0" fmla="*/ 75 w 75"/>
              <a:gd name="T1" fmla="*/ 10 h 97"/>
              <a:gd name="T2" fmla="*/ 75 w 75"/>
              <a:gd name="T3" fmla="*/ 86 h 97"/>
              <a:gd name="T4" fmla="*/ 65 w 75"/>
              <a:gd name="T5" fmla="*/ 97 h 97"/>
              <a:gd name="T6" fmla="*/ 11 w 75"/>
              <a:gd name="T7" fmla="*/ 97 h 97"/>
              <a:gd name="T8" fmla="*/ 0 w 75"/>
              <a:gd name="T9" fmla="*/ 86 h 97"/>
              <a:gd name="T10" fmla="*/ 0 w 75"/>
              <a:gd name="T11" fmla="*/ 10 h 97"/>
              <a:gd name="T12" fmla="*/ 11 w 75"/>
              <a:gd name="T13" fmla="*/ 0 h 97"/>
              <a:gd name="T14" fmla="*/ 65 w 75"/>
              <a:gd name="T15" fmla="*/ 0 h 97"/>
              <a:gd name="T16" fmla="*/ 75 w 75"/>
              <a:gd name="T17" fmla="*/ 10 h 97"/>
              <a:gd name="T18" fmla="*/ 65 w 75"/>
              <a:gd name="T19" fmla="*/ 10 h 97"/>
              <a:gd name="T20" fmla="*/ 11 w 75"/>
              <a:gd name="T21" fmla="*/ 10 h 97"/>
              <a:gd name="T22" fmla="*/ 11 w 75"/>
              <a:gd name="T23" fmla="*/ 86 h 97"/>
              <a:gd name="T24" fmla="*/ 65 w 75"/>
              <a:gd name="T25" fmla="*/ 86 h 97"/>
              <a:gd name="T26" fmla="*/ 65 w 75"/>
              <a:gd name="T27" fmla="*/ 10 h 97"/>
              <a:gd name="T28" fmla="*/ 53 w 75"/>
              <a:gd name="T29" fmla="*/ 32 h 97"/>
              <a:gd name="T30" fmla="*/ 23 w 75"/>
              <a:gd name="T31" fmla="*/ 32 h 97"/>
              <a:gd name="T32" fmla="*/ 23 w 75"/>
              <a:gd name="T33" fmla="*/ 22 h 97"/>
              <a:gd name="T34" fmla="*/ 53 w 75"/>
              <a:gd name="T35" fmla="*/ 22 h 97"/>
              <a:gd name="T36" fmla="*/ 53 w 75"/>
              <a:gd name="T37" fmla="*/ 32 h 97"/>
              <a:gd name="T38" fmla="*/ 53 w 75"/>
              <a:gd name="T39" fmla="*/ 74 h 97"/>
              <a:gd name="T40" fmla="*/ 23 w 75"/>
              <a:gd name="T41" fmla="*/ 74 h 97"/>
              <a:gd name="T42" fmla="*/ 23 w 75"/>
              <a:gd name="T43" fmla="*/ 65 h 97"/>
              <a:gd name="T44" fmla="*/ 53 w 75"/>
              <a:gd name="T45" fmla="*/ 65 h 97"/>
              <a:gd name="T46" fmla="*/ 53 w 75"/>
              <a:gd name="T47" fmla="*/ 74 h 97"/>
              <a:gd name="T48" fmla="*/ 23 w 75"/>
              <a:gd name="T49" fmla="*/ 43 h 97"/>
              <a:gd name="T50" fmla="*/ 53 w 75"/>
              <a:gd name="T51" fmla="*/ 43 h 97"/>
              <a:gd name="T52" fmla="*/ 53 w 75"/>
              <a:gd name="T53" fmla="*/ 53 h 97"/>
              <a:gd name="T54" fmla="*/ 23 w 75"/>
              <a:gd name="T55" fmla="*/ 53 h 97"/>
              <a:gd name="T56" fmla="*/ 23 w 75"/>
              <a:gd name="T57" fmla="*/ 43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 h="97">
                <a:moveTo>
                  <a:pt x="75" y="10"/>
                </a:moveTo>
                <a:cubicBezTo>
                  <a:pt x="75" y="86"/>
                  <a:pt x="75" y="86"/>
                  <a:pt x="75" y="86"/>
                </a:cubicBezTo>
                <a:cubicBezTo>
                  <a:pt x="75" y="92"/>
                  <a:pt x="70" y="97"/>
                  <a:pt x="65" y="97"/>
                </a:cubicBezTo>
                <a:cubicBezTo>
                  <a:pt x="11" y="97"/>
                  <a:pt x="11" y="97"/>
                  <a:pt x="11" y="97"/>
                </a:cubicBezTo>
                <a:cubicBezTo>
                  <a:pt x="5" y="97"/>
                  <a:pt x="0" y="92"/>
                  <a:pt x="0" y="86"/>
                </a:cubicBezTo>
                <a:cubicBezTo>
                  <a:pt x="0" y="10"/>
                  <a:pt x="0" y="10"/>
                  <a:pt x="0" y="10"/>
                </a:cubicBezTo>
                <a:cubicBezTo>
                  <a:pt x="0" y="5"/>
                  <a:pt x="5" y="0"/>
                  <a:pt x="11" y="0"/>
                </a:cubicBezTo>
                <a:cubicBezTo>
                  <a:pt x="65" y="0"/>
                  <a:pt x="65" y="0"/>
                  <a:pt x="65" y="0"/>
                </a:cubicBezTo>
                <a:cubicBezTo>
                  <a:pt x="70" y="0"/>
                  <a:pt x="75" y="5"/>
                  <a:pt x="75" y="10"/>
                </a:cubicBezTo>
                <a:close/>
                <a:moveTo>
                  <a:pt x="65" y="10"/>
                </a:moveTo>
                <a:cubicBezTo>
                  <a:pt x="11" y="10"/>
                  <a:pt x="11" y="10"/>
                  <a:pt x="11" y="10"/>
                </a:cubicBezTo>
                <a:cubicBezTo>
                  <a:pt x="11" y="86"/>
                  <a:pt x="11" y="86"/>
                  <a:pt x="11" y="86"/>
                </a:cubicBezTo>
                <a:cubicBezTo>
                  <a:pt x="65" y="86"/>
                  <a:pt x="65" y="86"/>
                  <a:pt x="65" y="86"/>
                </a:cubicBezTo>
                <a:lnTo>
                  <a:pt x="65" y="10"/>
                </a:lnTo>
                <a:close/>
                <a:moveTo>
                  <a:pt x="53" y="32"/>
                </a:moveTo>
                <a:cubicBezTo>
                  <a:pt x="23" y="32"/>
                  <a:pt x="23" y="32"/>
                  <a:pt x="23" y="32"/>
                </a:cubicBezTo>
                <a:cubicBezTo>
                  <a:pt x="23" y="22"/>
                  <a:pt x="23" y="22"/>
                  <a:pt x="23" y="22"/>
                </a:cubicBezTo>
                <a:cubicBezTo>
                  <a:pt x="53" y="22"/>
                  <a:pt x="53" y="22"/>
                  <a:pt x="53" y="22"/>
                </a:cubicBezTo>
                <a:lnTo>
                  <a:pt x="53" y="32"/>
                </a:lnTo>
                <a:close/>
                <a:moveTo>
                  <a:pt x="53" y="74"/>
                </a:moveTo>
                <a:cubicBezTo>
                  <a:pt x="23" y="74"/>
                  <a:pt x="23" y="74"/>
                  <a:pt x="23" y="74"/>
                </a:cubicBezTo>
                <a:cubicBezTo>
                  <a:pt x="23" y="65"/>
                  <a:pt x="23" y="65"/>
                  <a:pt x="23" y="65"/>
                </a:cubicBezTo>
                <a:cubicBezTo>
                  <a:pt x="53" y="65"/>
                  <a:pt x="53" y="65"/>
                  <a:pt x="53" y="65"/>
                </a:cubicBezTo>
                <a:lnTo>
                  <a:pt x="53" y="74"/>
                </a:lnTo>
                <a:close/>
                <a:moveTo>
                  <a:pt x="23" y="43"/>
                </a:moveTo>
                <a:cubicBezTo>
                  <a:pt x="53" y="43"/>
                  <a:pt x="53" y="43"/>
                  <a:pt x="53" y="43"/>
                </a:cubicBezTo>
                <a:cubicBezTo>
                  <a:pt x="53" y="53"/>
                  <a:pt x="53" y="53"/>
                  <a:pt x="53" y="53"/>
                </a:cubicBezTo>
                <a:cubicBezTo>
                  <a:pt x="23" y="53"/>
                  <a:pt x="23" y="53"/>
                  <a:pt x="23" y="53"/>
                </a:cubicBezTo>
                <a:lnTo>
                  <a:pt x="23" y="43"/>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7" name="Freeform 70">
            <a:extLst>
              <a:ext uri="{FF2B5EF4-FFF2-40B4-BE49-F238E27FC236}">
                <a16:creationId xmlns:a16="http://schemas.microsoft.com/office/drawing/2014/main" id="{4EE9C01F-A352-437B-80F9-4F9986A6FEE1}"/>
              </a:ext>
            </a:extLst>
          </p:cNvPr>
          <p:cNvSpPr>
            <a:spLocks noEditPoints="1"/>
          </p:cNvSpPr>
          <p:nvPr userDrawn="1"/>
        </p:nvSpPr>
        <p:spPr bwMode="auto">
          <a:xfrm>
            <a:off x="1763713" y="4746626"/>
            <a:ext cx="282575" cy="365125"/>
          </a:xfrm>
          <a:custGeom>
            <a:avLst/>
            <a:gdLst>
              <a:gd name="T0" fmla="*/ 75 w 75"/>
              <a:gd name="T1" fmla="*/ 10 h 97"/>
              <a:gd name="T2" fmla="*/ 75 w 75"/>
              <a:gd name="T3" fmla="*/ 86 h 97"/>
              <a:gd name="T4" fmla="*/ 65 w 75"/>
              <a:gd name="T5" fmla="*/ 97 h 97"/>
              <a:gd name="T6" fmla="*/ 11 w 75"/>
              <a:gd name="T7" fmla="*/ 97 h 97"/>
              <a:gd name="T8" fmla="*/ 0 w 75"/>
              <a:gd name="T9" fmla="*/ 86 h 97"/>
              <a:gd name="T10" fmla="*/ 0 w 75"/>
              <a:gd name="T11" fmla="*/ 10 h 97"/>
              <a:gd name="T12" fmla="*/ 11 w 75"/>
              <a:gd name="T13" fmla="*/ 0 h 97"/>
              <a:gd name="T14" fmla="*/ 65 w 75"/>
              <a:gd name="T15" fmla="*/ 0 h 97"/>
              <a:gd name="T16" fmla="*/ 75 w 75"/>
              <a:gd name="T17" fmla="*/ 10 h 97"/>
              <a:gd name="T18" fmla="*/ 65 w 75"/>
              <a:gd name="T19" fmla="*/ 10 h 97"/>
              <a:gd name="T20" fmla="*/ 11 w 75"/>
              <a:gd name="T21" fmla="*/ 10 h 97"/>
              <a:gd name="T22" fmla="*/ 11 w 75"/>
              <a:gd name="T23" fmla="*/ 86 h 97"/>
              <a:gd name="T24" fmla="*/ 65 w 75"/>
              <a:gd name="T25" fmla="*/ 86 h 97"/>
              <a:gd name="T26" fmla="*/ 65 w 75"/>
              <a:gd name="T27" fmla="*/ 1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5" h="97">
                <a:moveTo>
                  <a:pt x="75" y="10"/>
                </a:moveTo>
                <a:cubicBezTo>
                  <a:pt x="75" y="86"/>
                  <a:pt x="75" y="86"/>
                  <a:pt x="75" y="86"/>
                </a:cubicBezTo>
                <a:cubicBezTo>
                  <a:pt x="75" y="92"/>
                  <a:pt x="71" y="97"/>
                  <a:pt x="65" y="97"/>
                </a:cubicBezTo>
                <a:cubicBezTo>
                  <a:pt x="11" y="97"/>
                  <a:pt x="11" y="97"/>
                  <a:pt x="11" y="97"/>
                </a:cubicBezTo>
                <a:cubicBezTo>
                  <a:pt x="5" y="97"/>
                  <a:pt x="0" y="92"/>
                  <a:pt x="0" y="86"/>
                </a:cubicBezTo>
                <a:cubicBezTo>
                  <a:pt x="0" y="10"/>
                  <a:pt x="0" y="10"/>
                  <a:pt x="0" y="10"/>
                </a:cubicBezTo>
                <a:cubicBezTo>
                  <a:pt x="0" y="5"/>
                  <a:pt x="5" y="0"/>
                  <a:pt x="11" y="0"/>
                </a:cubicBezTo>
                <a:cubicBezTo>
                  <a:pt x="65" y="0"/>
                  <a:pt x="65" y="0"/>
                  <a:pt x="65" y="0"/>
                </a:cubicBezTo>
                <a:cubicBezTo>
                  <a:pt x="71" y="0"/>
                  <a:pt x="75" y="5"/>
                  <a:pt x="75" y="10"/>
                </a:cubicBezTo>
                <a:close/>
                <a:moveTo>
                  <a:pt x="65" y="10"/>
                </a:moveTo>
                <a:cubicBezTo>
                  <a:pt x="11" y="10"/>
                  <a:pt x="11" y="10"/>
                  <a:pt x="11" y="10"/>
                </a:cubicBezTo>
                <a:cubicBezTo>
                  <a:pt x="11" y="86"/>
                  <a:pt x="11" y="86"/>
                  <a:pt x="11" y="86"/>
                </a:cubicBezTo>
                <a:cubicBezTo>
                  <a:pt x="65" y="86"/>
                  <a:pt x="65" y="86"/>
                  <a:pt x="65" y="86"/>
                </a:cubicBezTo>
                <a:lnTo>
                  <a:pt x="65" y="1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8" name="Freeform 71">
            <a:extLst>
              <a:ext uri="{FF2B5EF4-FFF2-40B4-BE49-F238E27FC236}">
                <a16:creationId xmlns:a16="http://schemas.microsoft.com/office/drawing/2014/main" id="{D4D170BE-1054-4846-9B1A-50F3301A9737}"/>
              </a:ext>
            </a:extLst>
          </p:cNvPr>
          <p:cNvSpPr>
            <a:spLocks noEditPoints="1"/>
          </p:cNvSpPr>
          <p:nvPr userDrawn="1"/>
        </p:nvSpPr>
        <p:spPr bwMode="auto">
          <a:xfrm>
            <a:off x="2409825" y="4746626"/>
            <a:ext cx="280988" cy="365125"/>
          </a:xfrm>
          <a:custGeom>
            <a:avLst/>
            <a:gdLst>
              <a:gd name="T0" fmla="*/ 75 w 75"/>
              <a:gd name="T1" fmla="*/ 27 h 97"/>
              <a:gd name="T2" fmla="*/ 75 w 75"/>
              <a:gd name="T3" fmla="*/ 91 h 97"/>
              <a:gd name="T4" fmla="*/ 70 w 75"/>
              <a:gd name="T5" fmla="*/ 97 h 97"/>
              <a:gd name="T6" fmla="*/ 27 w 75"/>
              <a:gd name="T7" fmla="*/ 97 h 97"/>
              <a:gd name="T8" fmla="*/ 21 w 75"/>
              <a:gd name="T9" fmla="*/ 91 h 97"/>
              <a:gd name="T10" fmla="*/ 21 w 75"/>
              <a:gd name="T11" fmla="*/ 75 h 97"/>
              <a:gd name="T12" fmla="*/ 5 w 75"/>
              <a:gd name="T13" fmla="*/ 75 h 97"/>
              <a:gd name="T14" fmla="*/ 0 w 75"/>
              <a:gd name="T15" fmla="*/ 70 h 97"/>
              <a:gd name="T16" fmla="*/ 0 w 75"/>
              <a:gd name="T17" fmla="*/ 5 h 97"/>
              <a:gd name="T18" fmla="*/ 5 w 75"/>
              <a:gd name="T19" fmla="*/ 0 h 97"/>
              <a:gd name="T20" fmla="*/ 48 w 75"/>
              <a:gd name="T21" fmla="*/ 0 h 97"/>
              <a:gd name="T22" fmla="*/ 54 w 75"/>
              <a:gd name="T23" fmla="*/ 5 h 97"/>
              <a:gd name="T24" fmla="*/ 54 w 75"/>
              <a:gd name="T25" fmla="*/ 21 h 97"/>
              <a:gd name="T26" fmla="*/ 70 w 75"/>
              <a:gd name="T27" fmla="*/ 21 h 97"/>
              <a:gd name="T28" fmla="*/ 75 w 75"/>
              <a:gd name="T29" fmla="*/ 27 h 97"/>
              <a:gd name="T30" fmla="*/ 21 w 75"/>
              <a:gd name="T31" fmla="*/ 64 h 97"/>
              <a:gd name="T32" fmla="*/ 21 w 75"/>
              <a:gd name="T33" fmla="*/ 27 h 97"/>
              <a:gd name="T34" fmla="*/ 27 w 75"/>
              <a:gd name="T35" fmla="*/ 21 h 97"/>
              <a:gd name="T36" fmla="*/ 43 w 75"/>
              <a:gd name="T37" fmla="*/ 21 h 97"/>
              <a:gd name="T38" fmla="*/ 43 w 75"/>
              <a:gd name="T39" fmla="*/ 10 h 97"/>
              <a:gd name="T40" fmla="*/ 11 w 75"/>
              <a:gd name="T41" fmla="*/ 10 h 97"/>
              <a:gd name="T42" fmla="*/ 11 w 75"/>
              <a:gd name="T43" fmla="*/ 64 h 97"/>
              <a:gd name="T44" fmla="*/ 21 w 75"/>
              <a:gd name="T45" fmla="*/ 64 h 97"/>
              <a:gd name="T46" fmla="*/ 65 w 75"/>
              <a:gd name="T47" fmla="*/ 32 h 97"/>
              <a:gd name="T48" fmla="*/ 32 w 75"/>
              <a:gd name="T49" fmla="*/ 32 h 97"/>
              <a:gd name="T50" fmla="*/ 32 w 75"/>
              <a:gd name="T51" fmla="*/ 86 h 97"/>
              <a:gd name="T52" fmla="*/ 65 w 75"/>
              <a:gd name="T53" fmla="*/ 86 h 97"/>
              <a:gd name="T54" fmla="*/ 65 w 75"/>
              <a:gd name="T55" fmla="*/ 3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 h="97">
                <a:moveTo>
                  <a:pt x="75" y="27"/>
                </a:moveTo>
                <a:cubicBezTo>
                  <a:pt x="75" y="91"/>
                  <a:pt x="75" y="91"/>
                  <a:pt x="75" y="91"/>
                </a:cubicBezTo>
                <a:cubicBezTo>
                  <a:pt x="75" y="94"/>
                  <a:pt x="73" y="97"/>
                  <a:pt x="70" y="97"/>
                </a:cubicBezTo>
                <a:cubicBezTo>
                  <a:pt x="27" y="97"/>
                  <a:pt x="27" y="97"/>
                  <a:pt x="27" y="97"/>
                </a:cubicBezTo>
                <a:cubicBezTo>
                  <a:pt x="24" y="97"/>
                  <a:pt x="21" y="94"/>
                  <a:pt x="21" y="91"/>
                </a:cubicBezTo>
                <a:cubicBezTo>
                  <a:pt x="21" y="75"/>
                  <a:pt x="21" y="75"/>
                  <a:pt x="21" y="75"/>
                </a:cubicBezTo>
                <a:cubicBezTo>
                  <a:pt x="5" y="75"/>
                  <a:pt x="5" y="75"/>
                  <a:pt x="5" y="75"/>
                </a:cubicBezTo>
                <a:cubicBezTo>
                  <a:pt x="2" y="75"/>
                  <a:pt x="0" y="73"/>
                  <a:pt x="0" y="70"/>
                </a:cubicBezTo>
                <a:cubicBezTo>
                  <a:pt x="0" y="5"/>
                  <a:pt x="0" y="5"/>
                  <a:pt x="0" y="5"/>
                </a:cubicBezTo>
                <a:cubicBezTo>
                  <a:pt x="0" y="2"/>
                  <a:pt x="2" y="0"/>
                  <a:pt x="5" y="0"/>
                </a:cubicBezTo>
                <a:cubicBezTo>
                  <a:pt x="48" y="0"/>
                  <a:pt x="48" y="0"/>
                  <a:pt x="48" y="0"/>
                </a:cubicBezTo>
                <a:cubicBezTo>
                  <a:pt x="51" y="0"/>
                  <a:pt x="54" y="2"/>
                  <a:pt x="54" y="5"/>
                </a:cubicBezTo>
                <a:cubicBezTo>
                  <a:pt x="54" y="21"/>
                  <a:pt x="54" y="21"/>
                  <a:pt x="54" y="21"/>
                </a:cubicBezTo>
                <a:cubicBezTo>
                  <a:pt x="70" y="21"/>
                  <a:pt x="70" y="21"/>
                  <a:pt x="70" y="21"/>
                </a:cubicBezTo>
                <a:cubicBezTo>
                  <a:pt x="73" y="21"/>
                  <a:pt x="75" y="24"/>
                  <a:pt x="75" y="27"/>
                </a:cubicBezTo>
                <a:close/>
                <a:moveTo>
                  <a:pt x="21" y="64"/>
                </a:moveTo>
                <a:cubicBezTo>
                  <a:pt x="21" y="27"/>
                  <a:pt x="21" y="27"/>
                  <a:pt x="21" y="27"/>
                </a:cubicBezTo>
                <a:cubicBezTo>
                  <a:pt x="21" y="24"/>
                  <a:pt x="24" y="21"/>
                  <a:pt x="27" y="21"/>
                </a:cubicBezTo>
                <a:cubicBezTo>
                  <a:pt x="43" y="21"/>
                  <a:pt x="43" y="21"/>
                  <a:pt x="43" y="21"/>
                </a:cubicBezTo>
                <a:cubicBezTo>
                  <a:pt x="43" y="10"/>
                  <a:pt x="43" y="10"/>
                  <a:pt x="43" y="10"/>
                </a:cubicBezTo>
                <a:cubicBezTo>
                  <a:pt x="11" y="10"/>
                  <a:pt x="11" y="10"/>
                  <a:pt x="11" y="10"/>
                </a:cubicBezTo>
                <a:cubicBezTo>
                  <a:pt x="11" y="64"/>
                  <a:pt x="11" y="64"/>
                  <a:pt x="11" y="64"/>
                </a:cubicBezTo>
                <a:lnTo>
                  <a:pt x="21" y="64"/>
                </a:lnTo>
                <a:close/>
                <a:moveTo>
                  <a:pt x="65" y="32"/>
                </a:moveTo>
                <a:cubicBezTo>
                  <a:pt x="32" y="32"/>
                  <a:pt x="32" y="32"/>
                  <a:pt x="32" y="32"/>
                </a:cubicBezTo>
                <a:cubicBezTo>
                  <a:pt x="32" y="86"/>
                  <a:pt x="32" y="86"/>
                  <a:pt x="32" y="86"/>
                </a:cubicBezTo>
                <a:cubicBezTo>
                  <a:pt x="65" y="86"/>
                  <a:pt x="65" y="86"/>
                  <a:pt x="65" y="86"/>
                </a:cubicBezTo>
                <a:lnTo>
                  <a:pt x="65" y="32"/>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9" name="Freeform 72">
            <a:extLst>
              <a:ext uri="{FF2B5EF4-FFF2-40B4-BE49-F238E27FC236}">
                <a16:creationId xmlns:a16="http://schemas.microsoft.com/office/drawing/2014/main" id="{9653F01F-17BC-4BE8-B663-83052DC80CC9}"/>
              </a:ext>
            </a:extLst>
          </p:cNvPr>
          <p:cNvSpPr>
            <a:spLocks noEditPoints="1"/>
          </p:cNvSpPr>
          <p:nvPr userDrawn="1"/>
        </p:nvSpPr>
        <p:spPr bwMode="auto">
          <a:xfrm>
            <a:off x="2992438" y="4784726"/>
            <a:ext cx="404813" cy="285750"/>
          </a:xfrm>
          <a:custGeom>
            <a:avLst/>
            <a:gdLst>
              <a:gd name="T0" fmla="*/ 11 w 108"/>
              <a:gd name="T1" fmla="*/ 0 h 76"/>
              <a:gd name="T2" fmla="*/ 97 w 108"/>
              <a:gd name="T3" fmla="*/ 0 h 76"/>
              <a:gd name="T4" fmla="*/ 108 w 108"/>
              <a:gd name="T5" fmla="*/ 11 h 76"/>
              <a:gd name="T6" fmla="*/ 108 w 108"/>
              <a:gd name="T7" fmla="*/ 65 h 76"/>
              <a:gd name="T8" fmla="*/ 97 w 108"/>
              <a:gd name="T9" fmla="*/ 76 h 76"/>
              <a:gd name="T10" fmla="*/ 11 w 108"/>
              <a:gd name="T11" fmla="*/ 76 h 76"/>
              <a:gd name="T12" fmla="*/ 0 w 108"/>
              <a:gd name="T13" fmla="*/ 65 h 76"/>
              <a:gd name="T14" fmla="*/ 0 w 108"/>
              <a:gd name="T15" fmla="*/ 11 h 76"/>
              <a:gd name="T16" fmla="*/ 11 w 108"/>
              <a:gd name="T17" fmla="*/ 0 h 76"/>
              <a:gd name="T18" fmla="*/ 11 w 108"/>
              <a:gd name="T19" fmla="*/ 11 h 76"/>
              <a:gd name="T20" fmla="*/ 11 w 108"/>
              <a:gd name="T21" fmla="*/ 65 h 76"/>
              <a:gd name="T22" fmla="*/ 97 w 108"/>
              <a:gd name="T23" fmla="*/ 65 h 76"/>
              <a:gd name="T24" fmla="*/ 97 w 108"/>
              <a:gd name="T25" fmla="*/ 11 h 76"/>
              <a:gd name="T26" fmla="*/ 11 w 108"/>
              <a:gd name="T27" fmla="*/ 1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8" h="76">
                <a:moveTo>
                  <a:pt x="11" y="0"/>
                </a:moveTo>
                <a:cubicBezTo>
                  <a:pt x="97" y="0"/>
                  <a:pt x="97" y="0"/>
                  <a:pt x="97" y="0"/>
                </a:cubicBezTo>
                <a:cubicBezTo>
                  <a:pt x="103" y="0"/>
                  <a:pt x="108" y="5"/>
                  <a:pt x="108" y="11"/>
                </a:cubicBezTo>
                <a:cubicBezTo>
                  <a:pt x="108" y="65"/>
                  <a:pt x="108" y="65"/>
                  <a:pt x="108" y="65"/>
                </a:cubicBezTo>
                <a:cubicBezTo>
                  <a:pt x="108" y="71"/>
                  <a:pt x="103" y="76"/>
                  <a:pt x="97" y="76"/>
                </a:cubicBezTo>
                <a:cubicBezTo>
                  <a:pt x="11" y="76"/>
                  <a:pt x="11" y="76"/>
                  <a:pt x="11" y="76"/>
                </a:cubicBezTo>
                <a:cubicBezTo>
                  <a:pt x="5" y="76"/>
                  <a:pt x="0" y="71"/>
                  <a:pt x="0" y="65"/>
                </a:cubicBezTo>
                <a:cubicBezTo>
                  <a:pt x="0" y="11"/>
                  <a:pt x="0" y="11"/>
                  <a:pt x="0" y="11"/>
                </a:cubicBezTo>
                <a:cubicBezTo>
                  <a:pt x="0" y="5"/>
                  <a:pt x="5" y="0"/>
                  <a:pt x="11" y="0"/>
                </a:cubicBezTo>
                <a:close/>
                <a:moveTo>
                  <a:pt x="11" y="11"/>
                </a:moveTo>
                <a:cubicBezTo>
                  <a:pt x="11" y="65"/>
                  <a:pt x="11" y="65"/>
                  <a:pt x="11" y="65"/>
                </a:cubicBezTo>
                <a:cubicBezTo>
                  <a:pt x="97" y="65"/>
                  <a:pt x="97" y="65"/>
                  <a:pt x="97" y="65"/>
                </a:cubicBezTo>
                <a:cubicBezTo>
                  <a:pt x="97" y="11"/>
                  <a:pt x="97" y="11"/>
                  <a:pt x="97" y="11"/>
                </a:cubicBezTo>
                <a:lnTo>
                  <a:pt x="11" y="11"/>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0" name="Freeform 73">
            <a:extLst>
              <a:ext uri="{FF2B5EF4-FFF2-40B4-BE49-F238E27FC236}">
                <a16:creationId xmlns:a16="http://schemas.microsoft.com/office/drawing/2014/main" id="{AB84E39A-69D3-400E-A0F2-21FC0A1954B2}"/>
              </a:ext>
            </a:extLst>
          </p:cNvPr>
          <p:cNvSpPr>
            <a:spLocks noEditPoints="1"/>
          </p:cNvSpPr>
          <p:nvPr userDrawn="1"/>
        </p:nvSpPr>
        <p:spPr bwMode="auto">
          <a:xfrm>
            <a:off x="3636963" y="4730751"/>
            <a:ext cx="406400" cy="392113"/>
          </a:xfrm>
          <a:custGeom>
            <a:avLst/>
            <a:gdLst>
              <a:gd name="T0" fmla="*/ 82 w 108"/>
              <a:gd name="T1" fmla="*/ 34 h 104"/>
              <a:gd name="T2" fmla="*/ 69 w 108"/>
              <a:gd name="T3" fmla="*/ 18 h 104"/>
              <a:gd name="T4" fmla="*/ 45 w 108"/>
              <a:gd name="T5" fmla="*/ 34 h 104"/>
              <a:gd name="T6" fmla="*/ 26 w 108"/>
              <a:gd name="T7" fmla="*/ 34 h 104"/>
              <a:gd name="T8" fmla="*/ 12 w 108"/>
              <a:gd name="T9" fmla="*/ 48 h 104"/>
              <a:gd name="T10" fmla="*/ 12 w 108"/>
              <a:gd name="T11" fmla="*/ 66 h 104"/>
              <a:gd name="T12" fmla="*/ 1 w 108"/>
              <a:gd name="T13" fmla="*/ 33 h 104"/>
              <a:gd name="T14" fmla="*/ 3 w 108"/>
              <a:gd name="T15" fmla="*/ 28 h 104"/>
              <a:gd name="T16" fmla="*/ 76 w 108"/>
              <a:gd name="T17" fmla="*/ 1 h 104"/>
              <a:gd name="T18" fmla="*/ 82 w 108"/>
              <a:gd name="T19" fmla="*/ 4 h 104"/>
              <a:gd name="T20" fmla="*/ 93 w 108"/>
              <a:gd name="T21" fmla="*/ 34 h 104"/>
              <a:gd name="T22" fmla="*/ 82 w 108"/>
              <a:gd name="T23" fmla="*/ 34 h 104"/>
              <a:gd name="T24" fmla="*/ 108 w 108"/>
              <a:gd name="T25" fmla="*/ 48 h 104"/>
              <a:gd name="T26" fmla="*/ 108 w 108"/>
              <a:gd name="T27" fmla="*/ 99 h 104"/>
              <a:gd name="T28" fmla="*/ 104 w 108"/>
              <a:gd name="T29" fmla="*/ 104 h 104"/>
              <a:gd name="T30" fmla="*/ 26 w 108"/>
              <a:gd name="T31" fmla="*/ 104 h 104"/>
              <a:gd name="T32" fmla="*/ 22 w 108"/>
              <a:gd name="T33" fmla="*/ 99 h 104"/>
              <a:gd name="T34" fmla="*/ 22 w 108"/>
              <a:gd name="T35" fmla="*/ 48 h 104"/>
              <a:gd name="T36" fmla="*/ 26 w 108"/>
              <a:gd name="T37" fmla="*/ 44 h 104"/>
              <a:gd name="T38" fmla="*/ 104 w 108"/>
              <a:gd name="T39" fmla="*/ 44 h 104"/>
              <a:gd name="T40" fmla="*/ 108 w 108"/>
              <a:gd name="T41" fmla="*/ 48 h 104"/>
              <a:gd name="T42" fmla="*/ 98 w 108"/>
              <a:gd name="T43" fmla="*/ 75 h 104"/>
              <a:gd name="T44" fmla="*/ 91 w 108"/>
              <a:gd name="T45" fmla="*/ 58 h 104"/>
              <a:gd name="T46" fmla="*/ 72 w 108"/>
              <a:gd name="T47" fmla="*/ 64 h 104"/>
              <a:gd name="T48" fmla="*/ 58 w 108"/>
              <a:gd name="T49" fmla="*/ 79 h 104"/>
              <a:gd name="T50" fmla="*/ 43 w 108"/>
              <a:gd name="T51" fmla="*/ 60 h 104"/>
              <a:gd name="T52" fmla="*/ 34 w 108"/>
              <a:gd name="T53" fmla="*/ 83 h 104"/>
              <a:gd name="T54" fmla="*/ 34 w 108"/>
              <a:gd name="T55" fmla="*/ 93 h 104"/>
              <a:gd name="T56" fmla="*/ 98 w 108"/>
              <a:gd name="T57" fmla="*/ 93 h 104"/>
              <a:gd name="T58" fmla="*/ 98 w 108"/>
              <a:gd name="T59" fmla="*/ 7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8" h="104">
                <a:moveTo>
                  <a:pt x="82" y="34"/>
                </a:moveTo>
                <a:cubicBezTo>
                  <a:pt x="69" y="18"/>
                  <a:pt x="69" y="18"/>
                  <a:pt x="69" y="18"/>
                </a:cubicBezTo>
                <a:cubicBezTo>
                  <a:pt x="45" y="34"/>
                  <a:pt x="45" y="34"/>
                  <a:pt x="45" y="34"/>
                </a:cubicBezTo>
                <a:cubicBezTo>
                  <a:pt x="26" y="34"/>
                  <a:pt x="26" y="34"/>
                  <a:pt x="26" y="34"/>
                </a:cubicBezTo>
                <a:cubicBezTo>
                  <a:pt x="18" y="34"/>
                  <a:pt x="12" y="40"/>
                  <a:pt x="12" y="48"/>
                </a:cubicBezTo>
                <a:cubicBezTo>
                  <a:pt x="12" y="66"/>
                  <a:pt x="12" y="66"/>
                  <a:pt x="12" y="66"/>
                </a:cubicBezTo>
                <a:cubicBezTo>
                  <a:pt x="1" y="33"/>
                  <a:pt x="1" y="33"/>
                  <a:pt x="1" y="33"/>
                </a:cubicBezTo>
                <a:cubicBezTo>
                  <a:pt x="0" y="31"/>
                  <a:pt x="1" y="29"/>
                  <a:pt x="3" y="28"/>
                </a:cubicBezTo>
                <a:cubicBezTo>
                  <a:pt x="76" y="1"/>
                  <a:pt x="76" y="1"/>
                  <a:pt x="76" y="1"/>
                </a:cubicBezTo>
                <a:cubicBezTo>
                  <a:pt x="79" y="0"/>
                  <a:pt x="81" y="2"/>
                  <a:pt x="82" y="4"/>
                </a:cubicBezTo>
                <a:cubicBezTo>
                  <a:pt x="93" y="34"/>
                  <a:pt x="93" y="34"/>
                  <a:pt x="93" y="34"/>
                </a:cubicBezTo>
                <a:lnTo>
                  <a:pt x="82" y="34"/>
                </a:lnTo>
                <a:close/>
                <a:moveTo>
                  <a:pt x="108" y="48"/>
                </a:moveTo>
                <a:cubicBezTo>
                  <a:pt x="108" y="99"/>
                  <a:pt x="108" y="99"/>
                  <a:pt x="108" y="99"/>
                </a:cubicBezTo>
                <a:cubicBezTo>
                  <a:pt x="108" y="102"/>
                  <a:pt x="107" y="104"/>
                  <a:pt x="104" y="104"/>
                </a:cubicBezTo>
                <a:cubicBezTo>
                  <a:pt x="26" y="104"/>
                  <a:pt x="26" y="104"/>
                  <a:pt x="26" y="104"/>
                </a:cubicBezTo>
                <a:cubicBezTo>
                  <a:pt x="24" y="104"/>
                  <a:pt x="22" y="102"/>
                  <a:pt x="22" y="99"/>
                </a:cubicBezTo>
                <a:cubicBezTo>
                  <a:pt x="22" y="48"/>
                  <a:pt x="22" y="48"/>
                  <a:pt x="22" y="48"/>
                </a:cubicBezTo>
                <a:cubicBezTo>
                  <a:pt x="22" y="46"/>
                  <a:pt x="24" y="44"/>
                  <a:pt x="26" y="44"/>
                </a:cubicBezTo>
                <a:cubicBezTo>
                  <a:pt x="104" y="44"/>
                  <a:pt x="104" y="44"/>
                  <a:pt x="104" y="44"/>
                </a:cubicBezTo>
                <a:cubicBezTo>
                  <a:pt x="107" y="44"/>
                  <a:pt x="108" y="46"/>
                  <a:pt x="108" y="48"/>
                </a:cubicBezTo>
                <a:close/>
                <a:moveTo>
                  <a:pt x="98" y="75"/>
                </a:moveTo>
                <a:cubicBezTo>
                  <a:pt x="91" y="58"/>
                  <a:pt x="91" y="58"/>
                  <a:pt x="91" y="58"/>
                </a:cubicBezTo>
                <a:cubicBezTo>
                  <a:pt x="72" y="64"/>
                  <a:pt x="72" y="64"/>
                  <a:pt x="72" y="64"/>
                </a:cubicBezTo>
                <a:cubicBezTo>
                  <a:pt x="58" y="79"/>
                  <a:pt x="58" y="79"/>
                  <a:pt x="58" y="79"/>
                </a:cubicBezTo>
                <a:cubicBezTo>
                  <a:pt x="43" y="60"/>
                  <a:pt x="43" y="60"/>
                  <a:pt x="43" y="60"/>
                </a:cubicBezTo>
                <a:cubicBezTo>
                  <a:pt x="34" y="83"/>
                  <a:pt x="34" y="83"/>
                  <a:pt x="34" y="83"/>
                </a:cubicBezTo>
                <a:cubicBezTo>
                  <a:pt x="34" y="93"/>
                  <a:pt x="34" y="93"/>
                  <a:pt x="34" y="93"/>
                </a:cubicBezTo>
                <a:cubicBezTo>
                  <a:pt x="98" y="93"/>
                  <a:pt x="98" y="93"/>
                  <a:pt x="98" y="93"/>
                </a:cubicBezTo>
                <a:lnTo>
                  <a:pt x="98" y="75"/>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1" name="Freeform 74">
            <a:extLst>
              <a:ext uri="{FF2B5EF4-FFF2-40B4-BE49-F238E27FC236}">
                <a16:creationId xmlns:a16="http://schemas.microsoft.com/office/drawing/2014/main" id="{49A913B9-8174-4F0C-83C0-9C8BC523E249}"/>
              </a:ext>
            </a:extLst>
          </p:cNvPr>
          <p:cNvSpPr>
            <a:spLocks noEditPoints="1"/>
          </p:cNvSpPr>
          <p:nvPr userDrawn="1"/>
        </p:nvSpPr>
        <p:spPr bwMode="auto">
          <a:xfrm>
            <a:off x="4324350" y="4765676"/>
            <a:ext cx="322263" cy="323850"/>
          </a:xfrm>
          <a:custGeom>
            <a:avLst/>
            <a:gdLst>
              <a:gd name="T0" fmla="*/ 11 w 86"/>
              <a:gd name="T1" fmla="*/ 76 h 86"/>
              <a:gd name="T2" fmla="*/ 43 w 86"/>
              <a:gd name="T3" fmla="*/ 76 h 86"/>
              <a:gd name="T4" fmla="*/ 43 w 86"/>
              <a:gd name="T5" fmla="*/ 86 h 86"/>
              <a:gd name="T6" fmla="*/ 11 w 86"/>
              <a:gd name="T7" fmla="*/ 86 h 86"/>
              <a:gd name="T8" fmla="*/ 0 w 86"/>
              <a:gd name="T9" fmla="*/ 76 h 86"/>
              <a:gd name="T10" fmla="*/ 0 w 86"/>
              <a:gd name="T11" fmla="*/ 43 h 86"/>
              <a:gd name="T12" fmla="*/ 11 w 86"/>
              <a:gd name="T13" fmla="*/ 43 h 86"/>
              <a:gd name="T14" fmla="*/ 11 w 86"/>
              <a:gd name="T15" fmla="*/ 76 h 86"/>
              <a:gd name="T16" fmla="*/ 86 w 86"/>
              <a:gd name="T17" fmla="*/ 11 h 86"/>
              <a:gd name="T18" fmla="*/ 86 w 86"/>
              <a:gd name="T19" fmla="*/ 54 h 86"/>
              <a:gd name="T20" fmla="*/ 75 w 86"/>
              <a:gd name="T21" fmla="*/ 65 h 86"/>
              <a:gd name="T22" fmla="*/ 32 w 86"/>
              <a:gd name="T23" fmla="*/ 65 h 86"/>
              <a:gd name="T24" fmla="*/ 21 w 86"/>
              <a:gd name="T25" fmla="*/ 54 h 86"/>
              <a:gd name="T26" fmla="*/ 21 w 86"/>
              <a:gd name="T27" fmla="*/ 11 h 86"/>
              <a:gd name="T28" fmla="*/ 32 w 86"/>
              <a:gd name="T29" fmla="*/ 0 h 86"/>
              <a:gd name="T30" fmla="*/ 75 w 86"/>
              <a:gd name="T31" fmla="*/ 0 h 86"/>
              <a:gd name="T32" fmla="*/ 86 w 86"/>
              <a:gd name="T33" fmla="*/ 11 h 86"/>
              <a:gd name="T34" fmla="*/ 75 w 86"/>
              <a:gd name="T35" fmla="*/ 11 h 86"/>
              <a:gd name="T36" fmla="*/ 32 w 86"/>
              <a:gd name="T37" fmla="*/ 11 h 86"/>
              <a:gd name="T38" fmla="*/ 32 w 86"/>
              <a:gd name="T39" fmla="*/ 54 h 86"/>
              <a:gd name="T40" fmla="*/ 75 w 86"/>
              <a:gd name="T41" fmla="*/ 54 h 86"/>
              <a:gd name="T42" fmla="*/ 75 w 86"/>
              <a:gd name="T43" fmla="*/ 11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86">
                <a:moveTo>
                  <a:pt x="11" y="76"/>
                </a:moveTo>
                <a:cubicBezTo>
                  <a:pt x="43" y="76"/>
                  <a:pt x="43" y="76"/>
                  <a:pt x="43" y="76"/>
                </a:cubicBezTo>
                <a:cubicBezTo>
                  <a:pt x="43" y="86"/>
                  <a:pt x="43" y="86"/>
                  <a:pt x="43" y="86"/>
                </a:cubicBezTo>
                <a:cubicBezTo>
                  <a:pt x="11" y="86"/>
                  <a:pt x="11" y="86"/>
                  <a:pt x="11" y="86"/>
                </a:cubicBezTo>
                <a:cubicBezTo>
                  <a:pt x="4" y="86"/>
                  <a:pt x="0" y="82"/>
                  <a:pt x="0" y="76"/>
                </a:cubicBezTo>
                <a:cubicBezTo>
                  <a:pt x="0" y="43"/>
                  <a:pt x="0" y="43"/>
                  <a:pt x="0" y="43"/>
                </a:cubicBezTo>
                <a:cubicBezTo>
                  <a:pt x="11" y="43"/>
                  <a:pt x="11" y="43"/>
                  <a:pt x="11" y="43"/>
                </a:cubicBezTo>
                <a:lnTo>
                  <a:pt x="11" y="76"/>
                </a:lnTo>
                <a:close/>
                <a:moveTo>
                  <a:pt x="86" y="11"/>
                </a:moveTo>
                <a:cubicBezTo>
                  <a:pt x="86" y="54"/>
                  <a:pt x="86" y="54"/>
                  <a:pt x="86" y="54"/>
                </a:cubicBezTo>
                <a:cubicBezTo>
                  <a:pt x="86" y="60"/>
                  <a:pt x="81" y="65"/>
                  <a:pt x="75" y="65"/>
                </a:cubicBezTo>
                <a:cubicBezTo>
                  <a:pt x="32" y="65"/>
                  <a:pt x="32" y="65"/>
                  <a:pt x="32" y="65"/>
                </a:cubicBezTo>
                <a:cubicBezTo>
                  <a:pt x="26" y="65"/>
                  <a:pt x="21" y="60"/>
                  <a:pt x="21" y="54"/>
                </a:cubicBezTo>
                <a:cubicBezTo>
                  <a:pt x="21" y="11"/>
                  <a:pt x="21" y="11"/>
                  <a:pt x="21" y="11"/>
                </a:cubicBezTo>
                <a:cubicBezTo>
                  <a:pt x="21" y="5"/>
                  <a:pt x="26" y="0"/>
                  <a:pt x="32" y="0"/>
                </a:cubicBezTo>
                <a:cubicBezTo>
                  <a:pt x="75" y="0"/>
                  <a:pt x="75" y="0"/>
                  <a:pt x="75" y="0"/>
                </a:cubicBezTo>
                <a:cubicBezTo>
                  <a:pt x="81" y="0"/>
                  <a:pt x="86" y="5"/>
                  <a:pt x="86" y="11"/>
                </a:cubicBezTo>
                <a:close/>
                <a:moveTo>
                  <a:pt x="75" y="11"/>
                </a:moveTo>
                <a:cubicBezTo>
                  <a:pt x="32" y="11"/>
                  <a:pt x="32" y="11"/>
                  <a:pt x="32" y="11"/>
                </a:cubicBezTo>
                <a:cubicBezTo>
                  <a:pt x="32" y="54"/>
                  <a:pt x="32" y="54"/>
                  <a:pt x="32" y="54"/>
                </a:cubicBezTo>
                <a:cubicBezTo>
                  <a:pt x="75" y="54"/>
                  <a:pt x="75" y="54"/>
                  <a:pt x="75" y="54"/>
                </a:cubicBezTo>
                <a:lnTo>
                  <a:pt x="75" y="11"/>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2" name="Freeform 75">
            <a:extLst>
              <a:ext uri="{FF2B5EF4-FFF2-40B4-BE49-F238E27FC236}">
                <a16:creationId xmlns:a16="http://schemas.microsoft.com/office/drawing/2014/main" id="{C8D5334D-40F1-41F6-B729-BA6C5008A4F6}"/>
              </a:ext>
            </a:extLst>
          </p:cNvPr>
          <p:cNvSpPr>
            <a:spLocks noEditPoints="1"/>
          </p:cNvSpPr>
          <p:nvPr userDrawn="1"/>
        </p:nvSpPr>
        <p:spPr bwMode="auto">
          <a:xfrm>
            <a:off x="4929188" y="4765676"/>
            <a:ext cx="404813" cy="323850"/>
          </a:xfrm>
          <a:custGeom>
            <a:avLst/>
            <a:gdLst>
              <a:gd name="T0" fmla="*/ 108 w 108"/>
              <a:gd name="T1" fmla="*/ 32 h 86"/>
              <a:gd name="T2" fmla="*/ 103 w 108"/>
              <a:gd name="T3" fmla="*/ 81 h 86"/>
              <a:gd name="T4" fmla="*/ 98 w 108"/>
              <a:gd name="T5" fmla="*/ 86 h 86"/>
              <a:gd name="T6" fmla="*/ 10 w 108"/>
              <a:gd name="T7" fmla="*/ 86 h 86"/>
              <a:gd name="T8" fmla="*/ 4 w 108"/>
              <a:gd name="T9" fmla="*/ 81 h 86"/>
              <a:gd name="T10" fmla="*/ 0 w 108"/>
              <a:gd name="T11" fmla="*/ 32 h 86"/>
              <a:gd name="T12" fmla="*/ 5 w 108"/>
              <a:gd name="T13" fmla="*/ 27 h 86"/>
              <a:gd name="T14" fmla="*/ 103 w 108"/>
              <a:gd name="T15" fmla="*/ 27 h 86"/>
              <a:gd name="T16" fmla="*/ 108 w 108"/>
              <a:gd name="T17" fmla="*/ 32 h 86"/>
              <a:gd name="T18" fmla="*/ 100 w 108"/>
              <a:gd name="T19" fmla="*/ 19 h 86"/>
              <a:gd name="T20" fmla="*/ 9 w 108"/>
              <a:gd name="T21" fmla="*/ 19 h 86"/>
              <a:gd name="T22" fmla="*/ 10 w 108"/>
              <a:gd name="T23" fmla="*/ 5 h 86"/>
              <a:gd name="T24" fmla="*/ 17 w 108"/>
              <a:gd name="T25" fmla="*/ 0 h 86"/>
              <a:gd name="T26" fmla="*/ 34 w 108"/>
              <a:gd name="T27" fmla="*/ 0 h 86"/>
              <a:gd name="T28" fmla="*/ 44 w 108"/>
              <a:gd name="T29" fmla="*/ 4 h 86"/>
              <a:gd name="T30" fmla="*/ 47 w 108"/>
              <a:gd name="T31" fmla="*/ 7 h 86"/>
              <a:gd name="T32" fmla="*/ 56 w 108"/>
              <a:gd name="T33" fmla="*/ 11 h 86"/>
              <a:gd name="T34" fmla="*/ 93 w 108"/>
              <a:gd name="T35" fmla="*/ 11 h 86"/>
              <a:gd name="T36" fmla="*/ 99 w 108"/>
              <a:gd name="T37" fmla="*/ 15 h 86"/>
              <a:gd name="T38" fmla="*/ 100 w 108"/>
              <a:gd name="T39"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8" h="86">
                <a:moveTo>
                  <a:pt x="108" y="32"/>
                </a:moveTo>
                <a:cubicBezTo>
                  <a:pt x="103" y="81"/>
                  <a:pt x="103" y="81"/>
                  <a:pt x="103" y="81"/>
                </a:cubicBezTo>
                <a:cubicBezTo>
                  <a:pt x="103" y="84"/>
                  <a:pt x="102" y="86"/>
                  <a:pt x="98" y="86"/>
                </a:cubicBezTo>
                <a:cubicBezTo>
                  <a:pt x="10" y="86"/>
                  <a:pt x="10" y="86"/>
                  <a:pt x="10" y="86"/>
                </a:cubicBezTo>
                <a:cubicBezTo>
                  <a:pt x="5" y="86"/>
                  <a:pt x="5" y="84"/>
                  <a:pt x="4" y="81"/>
                </a:cubicBezTo>
                <a:cubicBezTo>
                  <a:pt x="0" y="32"/>
                  <a:pt x="0" y="32"/>
                  <a:pt x="0" y="32"/>
                </a:cubicBezTo>
                <a:cubicBezTo>
                  <a:pt x="0" y="29"/>
                  <a:pt x="0" y="27"/>
                  <a:pt x="5" y="27"/>
                </a:cubicBezTo>
                <a:cubicBezTo>
                  <a:pt x="103" y="27"/>
                  <a:pt x="103" y="27"/>
                  <a:pt x="103" y="27"/>
                </a:cubicBezTo>
                <a:cubicBezTo>
                  <a:pt x="108" y="27"/>
                  <a:pt x="108" y="29"/>
                  <a:pt x="108" y="32"/>
                </a:cubicBezTo>
                <a:close/>
                <a:moveTo>
                  <a:pt x="100" y="19"/>
                </a:moveTo>
                <a:cubicBezTo>
                  <a:pt x="9" y="19"/>
                  <a:pt x="9" y="19"/>
                  <a:pt x="9" y="19"/>
                </a:cubicBezTo>
                <a:cubicBezTo>
                  <a:pt x="10" y="5"/>
                  <a:pt x="10" y="5"/>
                  <a:pt x="10" y="5"/>
                </a:cubicBezTo>
                <a:cubicBezTo>
                  <a:pt x="11" y="2"/>
                  <a:pt x="14" y="0"/>
                  <a:pt x="17" y="0"/>
                </a:cubicBezTo>
                <a:cubicBezTo>
                  <a:pt x="34" y="0"/>
                  <a:pt x="34" y="0"/>
                  <a:pt x="34" y="0"/>
                </a:cubicBezTo>
                <a:cubicBezTo>
                  <a:pt x="37" y="0"/>
                  <a:pt x="41" y="2"/>
                  <a:pt x="44" y="4"/>
                </a:cubicBezTo>
                <a:cubicBezTo>
                  <a:pt x="47" y="7"/>
                  <a:pt x="47" y="7"/>
                  <a:pt x="47" y="7"/>
                </a:cubicBezTo>
                <a:cubicBezTo>
                  <a:pt x="49" y="9"/>
                  <a:pt x="53" y="11"/>
                  <a:pt x="56" y="11"/>
                </a:cubicBezTo>
                <a:cubicBezTo>
                  <a:pt x="93" y="11"/>
                  <a:pt x="93" y="11"/>
                  <a:pt x="93" y="11"/>
                </a:cubicBezTo>
                <a:cubicBezTo>
                  <a:pt x="96" y="11"/>
                  <a:pt x="99" y="13"/>
                  <a:pt x="99" y="15"/>
                </a:cubicBezTo>
                <a:lnTo>
                  <a:pt x="100" y="19"/>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3" name="Freeform 76">
            <a:extLst>
              <a:ext uri="{FF2B5EF4-FFF2-40B4-BE49-F238E27FC236}">
                <a16:creationId xmlns:a16="http://schemas.microsoft.com/office/drawing/2014/main" id="{ED3BFCC3-4C1E-46F7-BB06-4CB803E912F8}"/>
              </a:ext>
            </a:extLst>
          </p:cNvPr>
          <p:cNvSpPr>
            <a:spLocks noEditPoints="1"/>
          </p:cNvSpPr>
          <p:nvPr userDrawn="1"/>
        </p:nvSpPr>
        <p:spPr bwMode="auto">
          <a:xfrm>
            <a:off x="5573713" y="4765676"/>
            <a:ext cx="406400" cy="323850"/>
          </a:xfrm>
          <a:custGeom>
            <a:avLst/>
            <a:gdLst>
              <a:gd name="T0" fmla="*/ 107 w 108"/>
              <a:gd name="T1" fmla="*/ 32 h 86"/>
              <a:gd name="T2" fmla="*/ 98 w 108"/>
              <a:gd name="T3" fmla="*/ 81 h 86"/>
              <a:gd name="T4" fmla="*/ 92 w 108"/>
              <a:gd name="T5" fmla="*/ 86 h 86"/>
              <a:gd name="T6" fmla="*/ 16 w 108"/>
              <a:gd name="T7" fmla="*/ 86 h 86"/>
              <a:gd name="T8" fmla="*/ 10 w 108"/>
              <a:gd name="T9" fmla="*/ 81 h 86"/>
              <a:gd name="T10" fmla="*/ 1 w 108"/>
              <a:gd name="T11" fmla="*/ 32 h 86"/>
              <a:gd name="T12" fmla="*/ 5 w 108"/>
              <a:gd name="T13" fmla="*/ 22 h 86"/>
              <a:gd name="T14" fmla="*/ 9 w 108"/>
              <a:gd name="T15" fmla="*/ 18 h 86"/>
              <a:gd name="T16" fmla="*/ 9 w 108"/>
              <a:gd name="T17" fmla="*/ 27 h 86"/>
              <a:gd name="T18" fmla="*/ 99 w 108"/>
              <a:gd name="T19" fmla="*/ 27 h 86"/>
              <a:gd name="T20" fmla="*/ 99 w 108"/>
              <a:gd name="T21" fmla="*/ 18 h 86"/>
              <a:gd name="T22" fmla="*/ 102 w 108"/>
              <a:gd name="T23" fmla="*/ 22 h 86"/>
              <a:gd name="T24" fmla="*/ 107 w 108"/>
              <a:gd name="T25" fmla="*/ 32 h 86"/>
              <a:gd name="T26" fmla="*/ 92 w 108"/>
              <a:gd name="T27" fmla="*/ 22 h 86"/>
              <a:gd name="T28" fmla="*/ 16 w 108"/>
              <a:gd name="T29" fmla="*/ 22 h 86"/>
              <a:gd name="T30" fmla="*/ 16 w 108"/>
              <a:gd name="T31" fmla="*/ 16 h 86"/>
              <a:gd name="T32" fmla="*/ 22 w 108"/>
              <a:gd name="T33" fmla="*/ 11 h 86"/>
              <a:gd name="T34" fmla="*/ 86 w 108"/>
              <a:gd name="T35" fmla="*/ 11 h 86"/>
              <a:gd name="T36" fmla="*/ 92 w 108"/>
              <a:gd name="T37" fmla="*/ 16 h 86"/>
              <a:gd name="T38" fmla="*/ 92 w 108"/>
              <a:gd name="T39" fmla="*/ 22 h 86"/>
              <a:gd name="T40" fmla="*/ 81 w 108"/>
              <a:gd name="T41" fmla="*/ 5 h 86"/>
              <a:gd name="T42" fmla="*/ 27 w 108"/>
              <a:gd name="T43" fmla="*/ 5 h 86"/>
              <a:gd name="T44" fmla="*/ 32 w 108"/>
              <a:gd name="T45" fmla="*/ 0 h 86"/>
              <a:gd name="T46" fmla="*/ 75 w 108"/>
              <a:gd name="T47" fmla="*/ 0 h 86"/>
              <a:gd name="T48" fmla="*/ 81 w 108"/>
              <a:gd name="T49" fmla="*/ 5 h 86"/>
              <a:gd name="T50" fmla="*/ 75 w 108"/>
              <a:gd name="T51" fmla="*/ 40 h 86"/>
              <a:gd name="T52" fmla="*/ 68 w 108"/>
              <a:gd name="T53" fmla="*/ 40 h 86"/>
              <a:gd name="T54" fmla="*/ 68 w 108"/>
              <a:gd name="T55" fmla="*/ 49 h 86"/>
              <a:gd name="T56" fmla="*/ 40 w 108"/>
              <a:gd name="T57" fmla="*/ 49 h 86"/>
              <a:gd name="T58" fmla="*/ 40 w 108"/>
              <a:gd name="T59" fmla="*/ 40 h 86"/>
              <a:gd name="T60" fmla="*/ 32 w 108"/>
              <a:gd name="T61" fmla="*/ 40 h 86"/>
              <a:gd name="T62" fmla="*/ 32 w 108"/>
              <a:gd name="T63" fmla="*/ 51 h 86"/>
              <a:gd name="T64" fmla="*/ 38 w 108"/>
              <a:gd name="T65" fmla="*/ 56 h 86"/>
              <a:gd name="T66" fmla="*/ 70 w 108"/>
              <a:gd name="T67" fmla="*/ 56 h 86"/>
              <a:gd name="T68" fmla="*/ 75 w 108"/>
              <a:gd name="T69" fmla="*/ 51 h 86"/>
              <a:gd name="T70" fmla="*/ 75 w 108"/>
              <a:gd name="T71" fmla="*/ 4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8" h="86">
                <a:moveTo>
                  <a:pt x="107" y="32"/>
                </a:moveTo>
                <a:cubicBezTo>
                  <a:pt x="105" y="39"/>
                  <a:pt x="99" y="76"/>
                  <a:pt x="98" y="81"/>
                </a:cubicBezTo>
                <a:cubicBezTo>
                  <a:pt x="97" y="86"/>
                  <a:pt x="92" y="86"/>
                  <a:pt x="92" y="86"/>
                </a:cubicBezTo>
                <a:cubicBezTo>
                  <a:pt x="16" y="86"/>
                  <a:pt x="16" y="86"/>
                  <a:pt x="16" y="86"/>
                </a:cubicBezTo>
                <a:cubicBezTo>
                  <a:pt x="16" y="86"/>
                  <a:pt x="11" y="86"/>
                  <a:pt x="10" y="81"/>
                </a:cubicBezTo>
                <a:cubicBezTo>
                  <a:pt x="9" y="76"/>
                  <a:pt x="3" y="39"/>
                  <a:pt x="1" y="32"/>
                </a:cubicBezTo>
                <a:cubicBezTo>
                  <a:pt x="0" y="26"/>
                  <a:pt x="2" y="25"/>
                  <a:pt x="5" y="22"/>
                </a:cubicBezTo>
                <a:cubicBezTo>
                  <a:pt x="9" y="18"/>
                  <a:pt x="9" y="18"/>
                  <a:pt x="9" y="18"/>
                </a:cubicBezTo>
                <a:cubicBezTo>
                  <a:pt x="9" y="27"/>
                  <a:pt x="9" y="27"/>
                  <a:pt x="9" y="27"/>
                </a:cubicBezTo>
                <a:cubicBezTo>
                  <a:pt x="99" y="27"/>
                  <a:pt x="99" y="27"/>
                  <a:pt x="99" y="27"/>
                </a:cubicBezTo>
                <a:cubicBezTo>
                  <a:pt x="99" y="18"/>
                  <a:pt x="99" y="18"/>
                  <a:pt x="99" y="18"/>
                </a:cubicBezTo>
                <a:cubicBezTo>
                  <a:pt x="99" y="18"/>
                  <a:pt x="99" y="18"/>
                  <a:pt x="102" y="22"/>
                </a:cubicBezTo>
                <a:cubicBezTo>
                  <a:pt x="106" y="25"/>
                  <a:pt x="108" y="26"/>
                  <a:pt x="107" y="32"/>
                </a:cubicBezTo>
                <a:close/>
                <a:moveTo>
                  <a:pt x="92" y="22"/>
                </a:moveTo>
                <a:cubicBezTo>
                  <a:pt x="16" y="22"/>
                  <a:pt x="16" y="22"/>
                  <a:pt x="16" y="22"/>
                </a:cubicBezTo>
                <a:cubicBezTo>
                  <a:pt x="16" y="16"/>
                  <a:pt x="16" y="16"/>
                  <a:pt x="16" y="16"/>
                </a:cubicBezTo>
                <a:cubicBezTo>
                  <a:pt x="16" y="11"/>
                  <a:pt x="22" y="11"/>
                  <a:pt x="22" y="11"/>
                </a:cubicBezTo>
                <a:cubicBezTo>
                  <a:pt x="86" y="11"/>
                  <a:pt x="86" y="11"/>
                  <a:pt x="86" y="11"/>
                </a:cubicBezTo>
                <a:cubicBezTo>
                  <a:pt x="86" y="11"/>
                  <a:pt x="92" y="11"/>
                  <a:pt x="92" y="16"/>
                </a:cubicBezTo>
                <a:lnTo>
                  <a:pt x="92" y="22"/>
                </a:lnTo>
                <a:close/>
                <a:moveTo>
                  <a:pt x="81" y="5"/>
                </a:moveTo>
                <a:cubicBezTo>
                  <a:pt x="27" y="5"/>
                  <a:pt x="27" y="5"/>
                  <a:pt x="27" y="5"/>
                </a:cubicBezTo>
                <a:cubicBezTo>
                  <a:pt x="27" y="0"/>
                  <a:pt x="32" y="0"/>
                  <a:pt x="32" y="0"/>
                </a:cubicBezTo>
                <a:cubicBezTo>
                  <a:pt x="75" y="0"/>
                  <a:pt x="75" y="0"/>
                  <a:pt x="75" y="0"/>
                </a:cubicBezTo>
                <a:cubicBezTo>
                  <a:pt x="75" y="0"/>
                  <a:pt x="81" y="0"/>
                  <a:pt x="81" y="5"/>
                </a:cubicBezTo>
                <a:close/>
                <a:moveTo>
                  <a:pt x="75" y="40"/>
                </a:moveTo>
                <a:cubicBezTo>
                  <a:pt x="68" y="40"/>
                  <a:pt x="68" y="40"/>
                  <a:pt x="68" y="40"/>
                </a:cubicBezTo>
                <a:cubicBezTo>
                  <a:pt x="68" y="49"/>
                  <a:pt x="68" y="49"/>
                  <a:pt x="68" y="49"/>
                </a:cubicBezTo>
                <a:cubicBezTo>
                  <a:pt x="40" y="49"/>
                  <a:pt x="40" y="49"/>
                  <a:pt x="40" y="49"/>
                </a:cubicBezTo>
                <a:cubicBezTo>
                  <a:pt x="40" y="40"/>
                  <a:pt x="40" y="40"/>
                  <a:pt x="40" y="40"/>
                </a:cubicBezTo>
                <a:cubicBezTo>
                  <a:pt x="32" y="40"/>
                  <a:pt x="32" y="40"/>
                  <a:pt x="32" y="40"/>
                </a:cubicBezTo>
                <a:cubicBezTo>
                  <a:pt x="32" y="51"/>
                  <a:pt x="32" y="51"/>
                  <a:pt x="32" y="51"/>
                </a:cubicBezTo>
                <a:cubicBezTo>
                  <a:pt x="32" y="51"/>
                  <a:pt x="32" y="56"/>
                  <a:pt x="38" y="56"/>
                </a:cubicBezTo>
                <a:cubicBezTo>
                  <a:pt x="70" y="56"/>
                  <a:pt x="70" y="56"/>
                  <a:pt x="70" y="56"/>
                </a:cubicBezTo>
                <a:cubicBezTo>
                  <a:pt x="75" y="56"/>
                  <a:pt x="75" y="51"/>
                  <a:pt x="75" y="51"/>
                </a:cubicBezTo>
                <a:lnTo>
                  <a:pt x="75" y="40"/>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4" name="Freeform 77">
            <a:extLst>
              <a:ext uri="{FF2B5EF4-FFF2-40B4-BE49-F238E27FC236}">
                <a16:creationId xmlns:a16="http://schemas.microsoft.com/office/drawing/2014/main" id="{C9B78C1A-FAA9-4318-A6BB-0D986F8D1D04}"/>
              </a:ext>
            </a:extLst>
          </p:cNvPr>
          <p:cNvSpPr>
            <a:spLocks noEditPoints="1"/>
          </p:cNvSpPr>
          <p:nvPr userDrawn="1"/>
        </p:nvSpPr>
        <p:spPr bwMode="auto">
          <a:xfrm>
            <a:off x="6283325" y="4760913"/>
            <a:ext cx="282575" cy="331788"/>
          </a:xfrm>
          <a:custGeom>
            <a:avLst/>
            <a:gdLst>
              <a:gd name="T0" fmla="*/ 74 w 75"/>
              <a:gd name="T1" fmla="*/ 14 h 88"/>
              <a:gd name="T2" fmla="*/ 66 w 75"/>
              <a:gd name="T3" fmla="*/ 78 h 88"/>
              <a:gd name="T4" fmla="*/ 37 w 75"/>
              <a:gd name="T5" fmla="*/ 88 h 88"/>
              <a:gd name="T6" fmla="*/ 8 w 75"/>
              <a:gd name="T7" fmla="*/ 78 h 88"/>
              <a:gd name="T8" fmla="*/ 0 w 75"/>
              <a:gd name="T9" fmla="*/ 14 h 88"/>
              <a:gd name="T10" fmla="*/ 37 w 75"/>
              <a:gd name="T11" fmla="*/ 0 h 88"/>
              <a:gd name="T12" fmla="*/ 74 w 75"/>
              <a:gd name="T13" fmla="*/ 14 h 88"/>
              <a:gd name="T14" fmla="*/ 66 w 75"/>
              <a:gd name="T15" fmla="*/ 15 h 88"/>
              <a:gd name="T16" fmla="*/ 37 w 75"/>
              <a:gd name="T17" fmla="*/ 7 h 88"/>
              <a:gd name="T18" fmla="*/ 8 w 75"/>
              <a:gd name="T19" fmla="*/ 15 h 88"/>
              <a:gd name="T20" fmla="*/ 37 w 75"/>
              <a:gd name="T21" fmla="*/ 23 h 88"/>
              <a:gd name="T22" fmla="*/ 66 w 75"/>
              <a:gd name="T23" fmla="*/ 1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5" h="88">
                <a:moveTo>
                  <a:pt x="74" y="14"/>
                </a:moveTo>
                <a:cubicBezTo>
                  <a:pt x="66" y="78"/>
                  <a:pt x="66" y="78"/>
                  <a:pt x="66" y="78"/>
                </a:cubicBezTo>
                <a:cubicBezTo>
                  <a:pt x="66" y="80"/>
                  <a:pt x="54" y="88"/>
                  <a:pt x="37" y="88"/>
                </a:cubicBezTo>
                <a:cubicBezTo>
                  <a:pt x="20" y="88"/>
                  <a:pt x="8" y="80"/>
                  <a:pt x="8" y="78"/>
                </a:cubicBezTo>
                <a:cubicBezTo>
                  <a:pt x="0" y="14"/>
                  <a:pt x="0" y="14"/>
                  <a:pt x="0" y="14"/>
                </a:cubicBezTo>
                <a:cubicBezTo>
                  <a:pt x="0" y="7"/>
                  <a:pt x="14" y="0"/>
                  <a:pt x="37" y="0"/>
                </a:cubicBezTo>
                <a:cubicBezTo>
                  <a:pt x="60" y="0"/>
                  <a:pt x="75" y="7"/>
                  <a:pt x="74" y="14"/>
                </a:cubicBezTo>
                <a:close/>
                <a:moveTo>
                  <a:pt x="66" y="15"/>
                </a:moveTo>
                <a:cubicBezTo>
                  <a:pt x="66" y="13"/>
                  <a:pt x="54" y="7"/>
                  <a:pt x="37" y="7"/>
                </a:cubicBezTo>
                <a:cubicBezTo>
                  <a:pt x="20" y="7"/>
                  <a:pt x="8" y="13"/>
                  <a:pt x="8" y="15"/>
                </a:cubicBezTo>
                <a:cubicBezTo>
                  <a:pt x="8" y="17"/>
                  <a:pt x="20" y="23"/>
                  <a:pt x="37" y="23"/>
                </a:cubicBezTo>
                <a:cubicBezTo>
                  <a:pt x="54" y="23"/>
                  <a:pt x="66" y="17"/>
                  <a:pt x="66" y="1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5" name="Freeform 78">
            <a:extLst>
              <a:ext uri="{FF2B5EF4-FFF2-40B4-BE49-F238E27FC236}">
                <a16:creationId xmlns:a16="http://schemas.microsoft.com/office/drawing/2014/main" id="{A9173E70-495C-40BC-8ABC-568B1DABC068}"/>
              </a:ext>
            </a:extLst>
          </p:cNvPr>
          <p:cNvSpPr>
            <a:spLocks noEditPoints="1"/>
          </p:cNvSpPr>
          <p:nvPr userDrawn="1"/>
        </p:nvSpPr>
        <p:spPr bwMode="auto">
          <a:xfrm>
            <a:off x="6861175" y="4754563"/>
            <a:ext cx="414338" cy="346075"/>
          </a:xfrm>
          <a:custGeom>
            <a:avLst/>
            <a:gdLst>
              <a:gd name="T0" fmla="*/ 109 w 110"/>
              <a:gd name="T1" fmla="*/ 70 h 92"/>
              <a:gd name="T2" fmla="*/ 106 w 110"/>
              <a:gd name="T3" fmla="*/ 87 h 92"/>
              <a:gd name="T4" fmla="*/ 99 w 110"/>
              <a:gd name="T5" fmla="*/ 92 h 92"/>
              <a:gd name="T6" fmla="*/ 11 w 110"/>
              <a:gd name="T7" fmla="*/ 92 h 92"/>
              <a:gd name="T8" fmla="*/ 4 w 110"/>
              <a:gd name="T9" fmla="*/ 87 h 92"/>
              <a:gd name="T10" fmla="*/ 1 w 110"/>
              <a:gd name="T11" fmla="*/ 70 h 92"/>
              <a:gd name="T12" fmla="*/ 5 w 110"/>
              <a:gd name="T13" fmla="*/ 63 h 92"/>
              <a:gd name="T14" fmla="*/ 22 w 110"/>
              <a:gd name="T15" fmla="*/ 51 h 92"/>
              <a:gd name="T16" fmla="*/ 32 w 110"/>
              <a:gd name="T17" fmla="*/ 51 h 92"/>
              <a:gd name="T18" fmla="*/ 14 w 110"/>
              <a:gd name="T19" fmla="*/ 65 h 92"/>
              <a:gd name="T20" fmla="*/ 33 w 110"/>
              <a:gd name="T21" fmla="*/ 65 h 92"/>
              <a:gd name="T22" fmla="*/ 34 w 110"/>
              <a:gd name="T23" fmla="*/ 66 h 92"/>
              <a:gd name="T24" fmla="*/ 39 w 110"/>
              <a:gd name="T25" fmla="*/ 78 h 92"/>
              <a:gd name="T26" fmla="*/ 71 w 110"/>
              <a:gd name="T27" fmla="*/ 78 h 92"/>
              <a:gd name="T28" fmla="*/ 76 w 110"/>
              <a:gd name="T29" fmla="*/ 66 h 92"/>
              <a:gd name="T30" fmla="*/ 77 w 110"/>
              <a:gd name="T31" fmla="*/ 65 h 92"/>
              <a:gd name="T32" fmla="*/ 96 w 110"/>
              <a:gd name="T33" fmla="*/ 65 h 92"/>
              <a:gd name="T34" fmla="*/ 78 w 110"/>
              <a:gd name="T35" fmla="*/ 51 h 92"/>
              <a:gd name="T36" fmla="*/ 88 w 110"/>
              <a:gd name="T37" fmla="*/ 51 h 92"/>
              <a:gd name="T38" fmla="*/ 105 w 110"/>
              <a:gd name="T39" fmla="*/ 63 h 92"/>
              <a:gd name="T40" fmla="*/ 109 w 110"/>
              <a:gd name="T41" fmla="*/ 70 h 92"/>
              <a:gd name="T42" fmla="*/ 84 w 110"/>
              <a:gd name="T43" fmla="*/ 28 h 92"/>
              <a:gd name="T44" fmla="*/ 68 w 110"/>
              <a:gd name="T45" fmla="*/ 28 h 92"/>
              <a:gd name="T46" fmla="*/ 68 w 110"/>
              <a:gd name="T47" fmla="*/ 54 h 92"/>
              <a:gd name="T48" fmla="*/ 42 w 110"/>
              <a:gd name="T49" fmla="*/ 54 h 92"/>
              <a:gd name="T50" fmla="*/ 42 w 110"/>
              <a:gd name="T51" fmla="*/ 28 h 92"/>
              <a:gd name="T52" fmla="*/ 26 w 110"/>
              <a:gd name="T53" fmla="*/ 28 h 92"/>
              <a:gd name="T54" fmla="*/ 55 w 110"/>
              <a:gd name="T55" fmla="*/ 0 h 92"/>
              <a:gd name="T56" fmla="*/ 84 w 110"/>
              <a:gd name="T57" fmla="*/ 2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 h="92">
                <a:moveTo>
                  <a:pt x="109" y="70"/>
                </a:moveTo>
                <a:cubicBezTo>
                  <a:pt x="106" y="87"/>
                  <a:pt x="106" y="87"/>
                  <a:pt x="106" y="87"/>
                </a:cubicBezTo>
                <a:cubicBezTo>
                  <a:pt x="105" y="90"/>
                  <a:pt x="102" y="92"/>
                  <a:pt x="99" y="92"/>
                </a:cubicBezTo>
                <a:cubicBezTo>
                  <a:pt x="11" y="92"/>
                  <a:pt x="11" y="92"/>
                  <a:pt x="11" y="92"/>
                </a:cubicBezTo>
                <a:cubicBezTo>
                  <a:pt x="8" y="92"/>
                  <a:pt x="5" y="90"/>
                  <a:pt x="4" y="87"/>
                </a:cubicBezTo>
                <a:cubicBezTo>
                  <a:pt x="1" y="70"/>
                  <a:pt x="1" y="70"/>
                  <a:pt x="1" y="70"/>
                </a:cubicBezTo>
                <a:cubicBezTo>
                  <a:pt x="0" y="68"/>
                  <a:pt x="2" y="64"/>
                  <a:pt x="5" y="63"/>
                </a:cubicBezTo>
                <a:cubicBezTo>
                  <a:pt x="22" y="51"/>
                  <a:pt x="22" y="51"/>
                  <a:pt x="22" y="51"/>
                </a:cubicBezTo>
                <a:cubicBezTo>
                  <a:pt x="32" y="51"/>
                  <a:pt x="32" y="51"/>
                  <a:pt x="32" y="51"/>
                </a:cubicBezTo>
                <a:cubicBezTo>
                  <a:pt x="14" y="65"/>
                  <a:pt x="14" y="65"/>
                  <a:pt x="14" y="65"/>
                </a:cubicBezTo>
                <a:cubicBezTo>
                  <a:pt x="33" y="65"/>
                  <a:pt x="33" y="65"/>
                  <a:pt x="33" y="65"/>
                </a:cubicBezTo>
                <a:cubicBezTo>
                  <a:pt x="34" y="65"/>
                  <a:pt x="34" y="65"/>
                  <a:pt x="34" y="66"/>
                </a:cubicBezTo>
                <a:cubicBezTo>
                  <a:pt x="39" y="78"/>
                  <a:pt x="39" y="78"/>
                  <a:pt x="39" y="78"/>
                </a:cubicBezTo>
                <a:cubicBezTo>
                  <a:pt x="71" y="78"/>
                  <a:pt x="71" y="78"/>
                  <a:pt x="71" y="78"/>
                </a:cubicBezTo>
                <a:cubicBezTo>
                  <a:pt x="76" y="66"/>
                  <a:pt x="76" y="66"/>
                  <a:pt x="76" y="66"/>
                </a:cubicBezTo>
                <a:cubicBezTo>
                  <a:pt x="76" y="65"/>
                  <a:pt x="76" y="65"/>
                  <a:pt x="77" y="65"/>
                </a:cubicBezTo>
                <a:cubicBezTo>
                  <a:pt x="96" y="65"/>
                  <a:pt x="96" y="65"/>
                  <a:pt x="96" y="65"/>
                </a:cubicBezTo>
                <a:cubicBezTo>
                  <a:pt x="78" y="51"/>
                  <a:pt x="78" y="51"/>
                  <a:pt x="78" y="51"/>
                </a:cubicBezTo>
                <a:cubicBezTo>
                  <a:pt x="88" y="51"/>
                  <a:pt x="88" y="51"/>
                  <a:pt x="88" y="51"/>
                </a:cubicBezTo>
                <a:cubicBezTo>
                  <a:pt x="105" y="63"/>
                  <a:pt x="105" y="63"/>
                  <a:pt x="105" y="63"/>
                </a:cubicBezTo>
                <a:cubicBezTo>
                  <a:pt x="108" y="64"/>
                  <a:pt x="110" y="68"/>
                  <a:pt x="109" y="70"/>
                </a:cubicBezTo>
                <a:close/>
                <a:moveTo>
                  <a:pt x="84" y="28"/>
                </a:moveTo>
                <a:cubicBezTo>
                  <a:pt x="68" y="28"/>
                  <a:pt x="68" y="28"/>
                  <a:pt x="68" y="28"/>
                </a:cubicBezTo>
                <a:cubicBezTo>
                  <a:pt x="68" y="54"/>
                  <a:pt x="68" y="54"/>
                  <a:pt x="68" y="54"/>
                </a:cubicBezTo>
                <a:cubicBezTo>
                  <a:pt x="42" y="54"/>
                  <a:pt x="42" y="54"/>
                  <a:pt x="42" y="54"/>
                </a:cubicBezTo>
                <a:cubicBezTo>
                  <a:pt x="42" y="28"/>
                  <a:pt x="42" y="28"/>
                  <a:pt x="42" y="28"/>
                </a:cubicBezTo>
                <a:cubicBezTo>
                  <a:pt x="26" y="28"/>
                  <a:pt x="26" y="28"/>
                  <a:pt x="26" y="28"/>
                </a:cubicBezTo>
                <a:cubicBezTo>
                  <a:pt x="55" y="0"/>
                  <a:pt x="55" y="0"/>
                  <a:pt x="55" y="0"/>
                </a:cubicBezTo>
                <a:lnTo>
                  <a:pt x="84" y="28"/>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6" name="Freeform 79">
            <a:extLst>
              <a:ext uri="{FF2B5EF4-FFF2-40B4-BE49-F238E27FC236}">
                <a16:creationId xmlns:a16="http://schemas.microsoft.com/office/drawing/2014/main" id="{081F348E-A9F0-4DE1-8ABC-DB77F3266136}"/>
              </a:ext>
            </a:extLst>
          </p:cNvPr>
          <p:cNvSpPr>
            <a:spLocks noEditPoints="1"/>
          </p:cNvSpPr>
          <p:nvPr userDrawn="1"/>
        </p:nvSpPr>
        <p:spPr bwMode="auto">
          <a:xfrm>
            <a:off x="7507288" y="4754563"/>
            <a:ext cx="409575" cy="346075"/>
          </a:xfrm>
          <a:custGeom>
            <a:avLst/>
            <a:gdLst>
              <a:gd name="T0" fmla="*/ 108 w 109"/>
              <a:gd name="T1" fmla="*/ 70 h 92"/>
              <a:gd name="T2" fmla="*/ 105 w 109"/>
              <a:gd name="T3" fmla="*/ 87 h 92"/>
              <a:gd name="T4" fmla="*/ 99 w 109"/>
              <a:gd name="T5" fmla="*/ 92 h 92"/>
              <a:gd name="T6" fmla="*/ 11 w 109"/>
              <a:gd name="T7" fmla="*/ 92 h 92"/>
              <a:gd name="T8" fmla="*/ 4 w 109"/>
              <a:gd name="T9" fmla="*/ 87 h 92"/>
              <a:gd name="T10" fmla="*/ 1 w 109"/>
              <a:gd name="T11" fmla="*/ 70 h 92"/>
              <a:gd name="T12" fmla="*/ 4 w 109"/>
              <a:gd name="T13" fmla="*/ 63 h 92"/>
              <a:gd name="T14" fmla="*/ 21 w 109"/>
              <a:gd name="T15" fmla="*/ 51 h 92"/>
              <a:gd name="T16" fmla="*/ 32 w 109"/>
              <a:gd name="T17" fmla="*/ 51 h 92"/>
              <a:gd name="T18" fmla="*/ 14 w 109"/>
              <a:gd name="T19" fmla="*/ 65 h 92"/>
              <a:gd name="T20" fmla="*/ 33 w 109"/>
              <a:gd name="T21" fmla="*/ 65 h 92"/>
              <a:gd name="T22" fmla="*/ 34 w 109"/>
              <a:gd name="T23" fmla="*/ 66 h 92"/>
              <a:gd name="T24" fmla="*/ 38 w 109"/>
              <a:gd name="T25" fmla="*/ 78 h 92"/>
              <a:gd name="T26" fmla="*/ 71 w 109"/>
              <a:gd name="T27" fmla="*/ 78 h 92"/>
              <a:gd name="T28" fmla="*/ 75 w 109"/>
              <a:gd name="T29" fmla="*/ 66 h 92"/>
              <a:gd name="T30" fmla="*/ 76 w 109"/>
              <a:gd name="T31" fmla="*/ 65 h 92"/>
              <a:gd name="T32" fmla="*/ 95 w 109"/>
              <a:gd name="T33" fmla="*/ 65 h 92"/>
              <a:gd name="T34" fmla="*/ 77 w 109"/>
              <a:gd name="T35" fmla="*/ 51 h 92"/>
              <a:gd name="T36" fmla="*/ 88 w 109"/>
              <a:gd name="T37" fmla="*/ 51 h 92"/>
              <a:gd name="T38" fmla="*/ 105 w 109"/>
              <a:gd name="T39" fmla="*/ 63 h 92"/>
              <a:gd name="T40" fmla="*/ 108 w 109"/>
              <a:gd name="T41" fmla="*/ 70 h 92"/>
              <a:gd name="T42" fmla="*/ 55 w 109"/>
              <a:gd name="T43" fmla="*/ 54 h 92"/>
              <a:gd name="T44" fmla="*/ 25 w 109"/>
              <a:gd name="T45" fmla="*/ 27 h 92"/>
              <a:gd name="T46" fmla="*/ 42 w 109"/>
              <a:gd name="T47" fmla="*/ 27 h 92"/>
              <a:gd name="T48" fmla="*/ 42 w 109"/>
              <a:gd name="T49" fmla="*/ 0 h 92"/>
              <a:gd name="T50" fmla="*/ 68 w 109"/>
              <a:gd name="T51" fmla="*/ 0 h 92"/>
              <a:gd name="T52" fmla="*/ 68 w 109"/>
              <a:gd name="T53" fmla="*/ 27 h 92"/>
              <a:gd name="T54" fmla="*/ 84 w 109"/>
              <a:gd name="T55" fmla="*/ 27 h 92"/>
              <a:gd name="T56" fmla="*/ 55 w 109"/>
              <a:gd name="T57" fmla="*/ 5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92">
                <a:moveTo>
                  <a:pt x="108" y="70"/>
                </a:moveTo>
                <a:cubicBezTo>
                  <a:pt x="105" y="87"/>
                  <a:pt x="105" y="87"/>
                  <a:pt x="105" y="87"/>
                </a:cubicBezTo>
                <a:cubicBezTo>
                  <a:pt x="105" y="90"/>
                  <a:pt x="102" y="92"/>
                  <a:pt x="99" y="92"/>
                </a:cubicBezTo>
                <a:cubicBezTo>
                  <a:pt x="11" y="92"/>
                  <a:pt x="11" y="92"/>
                  <a:pt x="11" y="92"/>
                </a:cubicBezTo>
                <a:cubicBezTo>
                  <a:pt x="8" y="92"/>
                  <a:pt x="5" y="90"/>
                  <a:pt x="4" y="87"/>
                </a:cubicBezTo>
                <a:cubicBezTo>
                  <a:pt x="1" y="70"/>
                  <a:pt x="1" y="70"/>
                  <a:pt x="1" y="70"/>
                </a:cubicBezTo>
                <a:cubicBezTo>
                  <a:pt x="0" y="68"/>
                  <a:pt x="1" y="64"/>
                  <a:pt x="4" y="63"/>
                </a:cubicBezTo>
                <a:cubicBezTo>
                  <a:pt x="21" y="51"/>
                  <a:pt x="21" y="51"/>
                  <a:pt x="21" y="51"/>
                </a:cubicBezTo>
                <a:cubicBezTo>
                  <a:pt x="32" y="51"/>
                  <a:pt x="32" y="51"/>
                  <a:pt x="32" y="51"/>
                </a:cubicBezTo>
                <a:cubicBezTo>
                  <a:pt x="14" y="65"/>
                  <a:pt x="14" y="65"/>
                  <a:pt x="14" y="65"/>
                </a:cubicBezTo>
                <a:cubicBezTo>
                  <a:pt x="33" y="65"/>
                  <a:pt x="33" y="65"/>
                  <a:pt x="33" y="65"/>
                </a:cubicBezTo>
                <a:cubicBezTo>
                  <a:pt x="33" y="65"/>
                  <a:pt x="34" y="65"/>
                  <a:pt x="34" y="66"/>
                </a:cubicBezTo>
                <a:cubicBezTo>
                  <a:pt x="38" y="78"/>
                  <a:pt x="38" y="78"/>
                  <a:pt x="38" y="78"/>
                </a:cubicBezTo>
                <a:cubicBezTo>
                  <a:pt x="71" y="78"/>
                  <a:pt x="71" y="78"/>
                  <a:pt x="71" y="78"/>
                </a:cubicBezTo>
                <a:cubicBezTo>
                  <a:pt x="75" y="66"/>
                  <a:pt x="75" y="66"/>
                  <a:pt x="75" y="66"/>
                </a:cubicBezTo>
                <a:cubicBezTo>
                  <a:pt x="75" y="65"/>
                  <a:pt x="76" y="65"/>
                  <a:pt x="76" y="65"/>
                </a:cubicBezTo>
                <a:cubicBezTo>
                  <a:pt x="95" y="65"/>
                  <a:pt x="95" y="65"/>
                  <a:pt x="95" y="65"/>
                </a:cubicBezTo>
                <a:cubicBezTo>
                  <a:pt x="77" y="51"/>
                  <a:pt x="77" y="51"/>
                  <a:pt x="77" y="51"/>
                </a:cubicBezTo>
                <a:cubicBezTo>
                  <a:pt x="88" y="51"/>
                  <a:pt x="88" y="51"/>
                  <a:pt x="88" y="51"/>
                </a:cubicBezTo>
                <a:cubicBezTo>
                  <a:pt x="105" y="63"/>
                  <a:pt x="105" y="63"/>
                  <a:pt x="105" y="63"/>
                </a:cubicBezTo>
                <a:cubicBezTo>
                  <a:pt x="108" y="64"/>
                  <a:pt x="109" y="68"/>
                  <a:pt x="108" y="70"/>
                </a:cubicBezTo>
                <a:close/>
                <a:moveTo>
                  <a:pt x="55" y="54"/>
                </a:moveTo>
                <a:cubicBezTo>
                  <a:pt x="25" y="27"/>
                  <a:pt x="25" y="27"/>
                  <a:pt x="25" y="27"/>
                </a:cubicBezTo>
                <a:cubicBezTo>
                  <a:pt x="42" y="27"/>
                  <a:pt x="42" y="27"/>
                  <a:pt x="42" y="27"/>
                </a:cubicBezTo>
                <a:cubicBezTo>
                  <a:pt x="42" y="0"/>
                  <a:pt x="42" y="0"/>
                  <a:pt x="42" y="0"/>
                </a:cubicBezTo>
                <a:cubicBezTo>
                  <a:pt x="68" y="0"/>
                  <a:pt x="68" y="0"/>
                  <a:pt x="68" y="0"/>
                </a:cubicBezTo>
                <a:cubicBezTo>
                  <a:pt x="68" y="27"/>
                  <a:pt x="68" y="27"/>
                  <a:pt x="68" y="27"/>
                </a:cubicBezTo>
                <a:cubicBezTo>
                  <a:pt x="84" y="27"/>
                  <a:pt x="84" y="27"/>
                  <a:pt x="84" y="27"/>
                </a:cubicBezTo>
                <a:lnTo>
                  <a:pt x="55" y="54"/>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7" name="Freeform 80">
            <a:extLst>
              <a:ext uri="{FF2B5EF4-FFF2-40B4-BE49-F238E27FC236}">
                <a16:creationId xmlns:a16="http://schemas.microsoft.com/office/drawing/2014/main" id="{44CEEB7C-C6D2-4D41-B7D3-FAB65FF29B3A}"/>
              </a:ext>
            </a:extLst>
          </p:cNvPr>
          <p:cNvSpPr>
            <a:spLocks noEditPoints="1"/>
          </p:cNvSpPr>
          <p:nvPr userDrawn="1"/>
        </p:nvSpPr>
        <p:spPr bwMode="auto">
          <a:xfrm>
            <a:off x="8175625" y="4776788"/>
            <a:ext cx="368300" cy="304800"/>
          </a:xfrm>
          <a:custGeom>
            <a:avLst/>
            <a:gdLst>
              <a:gd name="T0" fmla="*/ 97 w 98"/>
              <a:gd name="T1" fmla="*/ 55 h 81"/>
              <a:gd name="T2" fmla="*/ 94 w 98"/>
              <a:gd name="T3" fmla="*/ 75 h 81"/>
              <a:gd name="T4" fmla="*/ 87 w 98"/>
              <a:gd name="T5" fmla="*/ 81 h 81"/>
              <a:gd name="T6" fmla="*/ 11 w 98"/>
              <a:gd name="T7" fmla="*/ 81 h 81"/>
              <a:gd name="T8" fmla="*/ 4 w 98"/>
              <a:gd name="T9" fmla="*/ 75 h 81"/>
              <a:gd name="T10" fmla="*/ 0 w 98"/>
              <a:gd name="T11" fmla="*/ 55 h 81"/>
              <a:gd name="T12" fmla="*/ 2 w 98"/>
              <a:gd name="T13" fmla="*/ 45 h 81"/>
              <a:gd name="T14" fmla="*/ 19 w 98"/>
              <a:gd name="T15" fmla="*/ 5 h 81"/>
              <a:gd name="T16" fmla="*/ 27 w 98"/>
              <a:gd name="T17" fmla="*/ 0 h 81"/>
              <a:gd name="T18" fmla="*/ 38 w 98"/>
              <a:gd name="T19" fmla="*/ 0 h 81"/>
              <a:gd name="T20" fmla="*/ 36 w 98"/>
              <a:gd name="T21" fmla="*/ 22 h 81"/>
              <a:gd name="T22" fmla="*/ 21 w 98"/>
              <a:gd name="T23" fmla="*/ 22 h 81"/>
              <a:gd name="T24" fmla="*/ 49 w 98"/>
              <a:gd name="T25" fmla="*/ 44 h 81"/>
              <a:gd name="T26" fmla="*/ 76 w 98"/>
              <a:gd name="T27" fmla="*/ 22 h 81"/>
              <a:gd name="T28" fmla="*/ 62 w 98"/>
              <a:gd name="T29" fmla="*/ 22 h 81"/>
              <a:gd name="T30" fmla="*/ 60 w 98"/>
              <a:gd name="T31" fmla="*/ 0 h 81"/>
              <a:gd name="T32" fmla="*/ 71 w 98"/>
              <a:gd name="T33" fmla="*/ 0 h 81"/>
              <a:gd name="T34" fmla="*/ 79 w 98"/>
              <a:gd name="T35" fmla="*/ 5 h 81"/>
              <a:gd name="T36" fmla="*/ 96 w 98"/>
              <a:gd name="T37" fmla="*/ 45 h 81"/>
              <a:gd name="T38" fmla="*/ 97 w 98"/>
              <a:gd name="T39" fmla="*/ 55 h 81"/>
              <a:gd name="T40" fmla="*/ 84 w 98"/>
              <a:gd name="T41" fmla="*/ 54 h 81"/>
              <a:gd name="T42" fmla="*/ 14 w 98"/>
              <a:gd name="T43" fmla="*/ 54 h 81"/>
              <a:gd name="T44" fmla="*/ 9 w 98"/>
              <a:gd name="T45" fmla="*/ 60 h 81"/>
              <a:gd name="T46" fmla="*/ 11 w 98"/>
              <a:gd name="T47" fmla="*/ 68 h 81"/>
              <a:gd name="T48" fmla="*/ 17 w 98"/>
              <a:gd name="T49" fmla="*/ 73 h 81"/>
              <a:gd name="T50" fmla="*/ 81 w 98"/>
              <a:gd name="T51" fmla="*/ 73 h 81"/>
              <a:gd name="T52" fmla="*/ 87 w 98"/>
              <a:gd name="T53" fmla="*/ 68 h 81"/>
              <a:gd name="T54" fmla="*/ 88 w 98"/>
              <a:gd name="T55" fmla="*/ 60 h 81"/>
              <a:gd name="T56" fmla="*/ 84 w 98"/>
              <a:gd name="T57" fmla="*/ 5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 h="81">
                <a:moveTo>
                  <a:pt x="97" y="55"/>
                </a:moveTo>
                <a:cubicBezTo>
                  <a:pt x="94" y="75"/>
                  <a:pt x="94" y="75"/>
                  <a:pt x="94" y="75"/>
                </a:cubicBezTo>
                <a:cubicBezTo>
                  <a:pt x="93" y="78"/>
                  <a:pt x="90" y="81"/>
                  <a:pt x="87" y="81"/>
                </a:cubicBezTo>
                <a:cubicBezTo>
                  <a:pt x="11" y="81"/>
                  <a:pt x="11" y="81"/>
                  <a:pt x="11" y="81"/>
                </a:cubicBezTo>
                <a:cubicBezTo>
                  <a:pt x="7" y="81"/>
                  <a:pt x="5" y="78"/>
                  <a:pt x="4" y="75"/>
                </a:cubicBezTo>
                <a:cubicBezTo>
                  <a:pt x="0" y="55"/>
                  <a:pt x="0" y="55"/>
                  <a:pt x="0" y="55"/>
                </a:cubicBezTo>
                <a:cubicBezTo>
                  <a:pt x="0" y="52"/>
                  <a:pt x="1" y="48"/>
                  <a:pt x="2" y="45"/>
                </a:cubicBezTo>
                <a:cubicBezTo>
                  <a:pt x="19" y="5"/>
                  <a:pt x="19" y="5"/>
                  <a:pt x="19" y="5"/>
                </a:cubicBezTo>
                <a:cubicBezTo>
                  <a:pt x="20" y="2"/>
                  <a:pt x="24" y="0"/>
                  <a:pt x="27" y="0"/>
                </a:cubicBezTo>
                <a:cubicBezTo>
                  <a:pt x="38" y="0"/>
                  <a:pt x="38" y="0"/>
                  <a:pt x="38" y="0"/>
                </a:cubicBezTo>
                <a:cubicBezTo>
                  <a:pt x="36" y="22"/>
                  <a:pt x="36" y="22"/>
                  <a:pt x="36" y="22"/>
                </a:cubicBezTo>
                <a:cubicBezTo>
                  <a:pt x="21" y="22"/>
                  <a:pt x="21" y="22"/>
                  <a:pt x="21" y="22"/>
                </a:cubicBezTo>
                <a:cubicBezTo>
                  <a:pt x="49" y="44"/>
                  <a:pt x="49" y="44"/>
                  <a:pt x="49" y="44"/>
                </a:cubicBezTo>
                <a:cubicBezTo>
                  <a:pt x="76" y="22"/>
                  <a:pt x="76" y="22"/>
                  <a:pt x="76" y="22"/>
                </a:cubicBezTo>
                <a:cubicBezTo>
                  <a:pt x="62" y="22"/>
                  <a:pt x="62" y="22"/>
                  <a:pt x="62" y="22"/>
                </a:cubicBezTo>
                <a:cubicBezTo>
                  <a:pt x="60" y="0"/>
                  <a:pt x="60" y="0"/>
                  <a:pt x="60" y="0"/>
                </a:cubicBezTo>
                <a:cubicBezTo>
                  <a:pt x="71" y="0"/>
                  <a:pt x="71" y="0"/>
                  <a:pt x="71" y="0"/>
                </a:cubicBezTo>
                <a:cubicBezTo>
                  <a:pt x="74" y="0"/>
                  <a:pt x="77" y="2"/>
                  <a:pt x="79" y="5"/>
                </a:cubicBezTo>
                <a:cubicBezTo>
                  <a:pt x="96" y="45"/>
                  <a:pt x="96" y="45"/>
                  <a:pt x="96" y="45"/>
                </a:cubicBezTo>
                <a:cubicBezTo>
                  <a:pt x="97" y="48"/>
                  <a:pt x="98" y="52"/>
                  <a:pt x="97" y="55"/>
                </a:cubicBezTo>
                <a:close/>
                <a:moveTo>
                  <a:pt x="84" y="54"/>
                </a:moveTo>
                <a:cubicBezTo>
                  <a:pt x="14" y="54"/>
                  <a:pt x="14" y="54"/>
                  <a:pt x="14" y="54"/>
                </a:cubicBezTo>
                <a:cubicBezTo>
                  <a:pt x="11" y="54"/>
                  <a:pt x="9" y="57"/>
                  <a:pt x="9" y="60"/>
                </a:cubicBezTo>
                <a:cubicBezTo>
                  <a:pt x="11" y="68"/>
                  <a:pt x="11" y="68"/>
                  <a:pt x="11" y="68"/>
                </a:cubicBezTo>
                <a:cubicBezTo>
                  <a:pt x="11" y="71"/>
                  <a:pt x="14" y="73"/>
                  <a:pt x="17" y="73"/>
                </a:cubicBezTo>
                <a:cubicBezTo>
                  <a:pt x="81" y="73"/>
                  <a:pt x="81" y="73"/>
                  <a:pt x="81" y="73"/>
                </a:cubicBezTo>
                <a:cubicBezTo>
                  <a:pt x="84" y="73"/>
                  <a:pt x="87" y="71"/>
                  <a:pt x="87" y="68"/>
                </a:cubicBezTo>
                <a:cubicBezTo>
                  <a:pt x="88" y="60"/>
                  <a:pt x="88" y="60"/>
                  <a:pt x="88" y="60"/>
                </a:cubicBezTo>
                <a:cubicBezTo>
                  <a:pt x="89" y="57"/>
                  <a:pt x="87" y="54"/>
                  <a:pt x="84" y="54"/>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8" name="Freeform 81">
            <a:extLst>
              <a:ext uri="{FF2B5EF4-FFF2-40B4-BE49-F238E27FC236}">
                <a16:creationId xmlns:a16="http://schemas.microsoft.com/office/drawing/2014/main" id="{FFFFB88C-C405-443A-BD17-EA048A01A9C6}"/>
              </a:ext>
            </a:extLst>
          </p:cNvPr>
          <p:cNvSpPr>
            <a:spLocks/>
          </p:cNvSpPr>
          <p:nvPr userDrawn="1"/>
        </p:nvSpPr>
        <p:spPr bwMode="auto">
          <a:xfrm>
            <a:off x="8802688" y="4795838"/>
            <a:ext cx="404813" cy="263525"/>
          </a:xfrm>
          <a:custGeom>
            <a:avLst/>
            <a:gdLst>
              <a:gd name="T0" fmla="*/ 108 w 108"/>
              <a:gd name="T1" fmla="*/ 45 h 70"/>
              <a:gd name="T2" fmla="*/ 82 w 108"/>
              <a:gd name="T3" fmla="*/ 70 h 70"/>
              <a:gd name="T4" fmla="*/ 19 w 108"/>
              <a:gd name="T5" fmla="*/ 70 h 70"/>
              <a:gd name="T6" fmla="*/ 0 w 108"/>
              <a:gd name="T7" fmla="*/ 51 h 70"/>
              <a:gd name="T8" fmla="*/ 19 w 108"/>
              <a:gd name="T9" fmla="*/ 32 h 70"/>
              <a:gd name="T10" fmla="*/ 22 w 108"/>
              <a:gd name="T11" fmla="*/ 32 h 70"/>
              <a:gd name="T12" fmla="*/ 21 w 108"/>
              <a:gd name="T13" fmla="*/ 28 h 70"/>
              <a:gd name="T14" fmla="*/ 50 w 108"/>
              <a:gd name="T15" fmla="*/ 0 h 70"/>
              <a:gd name="T16" fmla="*/ 77 w 108"/>
              <a:gd name="T17" fmla="*/ 20 h 70"/>
              <a:gd name="T18" fmla="*/ 82 w 108"/>
              <a:gd name="T19" fmla="*/ 20 h 70"/>
              <a:gd name="T20" fmla="*/ 108 w 108"/>
              <a:gd name="T21" fmla="*/ 4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70">
                <a:moveTo>
                  <a:pt x="108" y="45"/>
                </a:moveTo>
                <a:cubicBezTo>
                  <a:pt x="108" y="59"/>
                  <a:pt x="96" y="70"/>
                  <a:pt x="82" y="70"/>
                </a:cubicBezTo>
                <a:cubicBezTo>
                  <a:pt x="19" y="70"/>
                  <a:pt x="19" y="70"/>
                  <a:pt x="19" y="70"/>
                </a:cubicBezTo>
                <a:cubicBezTo>
                  <a:pt x="8" y="70"/>
                  <a:pt x="0" y="62"/>
                  <a:pt x="0" y="51"/>
                </a:cubicBezTo>
                <a:cubicBezTo>
                  <a:pt x="0" y="41"/>
                  <a:pt x="8" y="32"/>
                  <a:pt x="19" y="32"/>
                </a:cubicBezTo>
                <a:cubicBezTo>
                  <a:pt x="20" y="32"/>
                  <a:pt x="21" y="32"/>
                  <a:pt x="22" y="32"/>
                </a:cubicBezTo>
                <a:cubicBezTo>
                  <a:pt x="21" y="31"/>
                  <a:pt x="21" y="29"/>
                  <a:pt x="21" y="28"/>
                </a:cubicBezTo>
                <a:cubicBezTo>
                  <a:pt x="21" y="12"/>
                  <a:pt x="34" y="0"/>
                  <a:pt x="50" y="0"/>
                </a:cubicBezTo>
                <a:cubicBezTo>
                  <a:pt x="63" y="0"/>
                  <a:pt x="74" y="8"/>
                  <a:pt x="77" y="20"/>
                </a:cubicBezTo>
                <a:cubicBezTo>
                  <a:pt x="79" y="20"/>
                  <a:pt x="80" y="20"/>
                  <a:pt x="82" y="20"/>
                </a:cubicBezTo>
                <a:cubicBezTo>
                  <a:pt x="96" y="20"/>
                  <a:pt x="108" y="31"/>
                  <a:pt x="108" y="4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9" name="Freeform 82">
            <a:extLst>
              <a:ext uri="{FF2B5EF4-FFF2-40B4-BE49-F238E27FC236}">
                <a16:creationId xmlns:a16="http://schemas.microsoft.com/office/drawing/2014/main" id="{71FBF0E0-0686-4586-AC82-D83C231C3377}"/>
              </a:ext>
            </a:extLst>
          </p:cNvPr>
          <p:cNvSpPr>
            <a:spLocks/>
          </p:cNvSpPr>
          <p:nvPr userDrawn="1"/>
        </p:nvSpPr>
        <p:spPr bwMode="auto">
          <a:xfrm>
            <a:off x="9448800" y="4795838"/>
            <a:ext cx="404813" cy="263525"/>
          </a:xfrm>
          <a:custGeom>
            <a:avLst/>
            <a:gdLst>
              <a:gd name="T0" fmla="*/ 108 w 108"/>
              <a:gd name="T1" fmla="*/ 45 h 70"/>
              <a:gd name="T2" fmla="*/ 82 w 108"/>
              <a:gd name="T3" fmla="*/ 70 h 70"/>
              <a:gd name="T4" fmla="*/ 61 w 108"/>
              <a:gd name="T5" fmla="*/ 70 h 70"/>
              <a:gd name="T6" fmla="*/ 61 w 108"/>
              <a:gd name="T7" fmla="*/ 50 h 70"/>
              <a:gd name="T8" fmla="*/ 73 w 108"/>
              <a:gd name="T9" fmla="*/ 50 h 70"/>
              <a:gd name="T10" fmla="*/ 54 w 108"/>
              <a:gd name="T11" fmla="*/ 25 h 70"/>
              <a:gd name="T12" fmla="*/ 35 w 108"/>
              <a:gd name="T13" fmla="*/ 50 h 70"/>
              <a:gd name="T14" fmla="*/ 46 w 108"/>
              <a:gd name="T15" fmla="*/ 50 h 70"/>
              <a:gd name="T16" fmla="*/ 46 w 108"/>
              <a:gd name="T17" fmla="*/ 70 h 70"/>
              <a:gd name="T18" fmla="*/ 19 w 108"/>
              <a:gd name="T19" fmla="*/ 70 h 70"/>
              <a:gd name="T20" fmla="*/ 0 w 108"/>
              <a:gd name="T21" fmla="*/ 51 h 70"/>
              <a:gd name="T22" fmla="*/ 19 w 108"/>
              <a:gd name="T23" fmla="*/ 32 h 70"/>
              <a:gd name="T24" fmla="*/ 22 w 108"/>
              <a:gd name="T25" fmla="*/ 32 h 70"/>
              <a:gd name="T26" fmla="*/ 21 w 108"/>
              <a:gd name="T27" fmla="*/ 28 h 70"/>
              <a:gd name="T28" fmla="*/ 50 w 108"/>
              <a:gd name="T29" fmla="*/ 0 h 70"/>
              <a:gd name="T30" fmla="*/ 78 w 108"/>
              <a:gd name="T31" fmla="*/ 20 h 70"/>
              <a:gd name="T32" fmla="*/ 82 w 108"/>
              <a:gd name="T33" fmla="*/ 20 h 70"/>
              <a:gd name="T34" fmla="*/ 108 w 108"/>
              <a:gd name="T35" fmla="*/ 4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8" h="70">
                <a:moveTo>
                  <a:pt x="108" y="45"/>
                </a:moveTo>
                <a:cubicBezTo>
                  <a:pt x="108" y="59"/>
                  <a:pt x="96" y="70"/>
                  <a:pt x="82" y="70"/>
                </a:cubicBezTo>
                <a:cubicBezTo>
                  <a:pt x="61" y="70"/>
                  <a:pt x="61" y="70"/>
                  <a:pt x="61" y="70"/>
                </a:cubicBezTo>
                <a:cubicBezTo>
                  <a:pt x="61" y="50"/>
                  <a:pt x="61" y="50"/>
                  <a:pt x="61" y="50"/>
                </a:cubicBezTo>
                <a:cubicBezTo>
                  <a:pt x="73" y="50"/>
                  <a:pt x="73" y="50"/>
                  <a:pt x="73" y="50"/>
                </a:cubicBezTo>
                <a:cubicBezTo>
                  <a:pt x="54" y="25"/>
                  <a:pt x="54" y="25"/>
                  <a:pt x="54" y="25"/>
                </a:cubicBezTo>
                <a:cubicBezTo>
                  <a:pt x="35" y="50"/>
                  <a:pt x="35" y="50"/>
                  <a:pt x="35" y="50"/>
                </a:cubicBezTo>
                <a:cubicBezTo>
                  <a:pt x="46" y="50"/>
                  <a:pt x="46" y="50"/>
                  <a:pt x="46" y="50"/>
                </a:cubicBezTo>
                <a:cubicBezTo>
                  <a:pt x="46" y="70"/>
                  <a:pt x="46" y="70"/>
                  <a:pt x="46" y="70"/>
                </a:cubicBezTo>
                <a:cubicBezTo>
                  <a:pt x="19" y="70"/>
                  <a:pt x="19" y="70"/>
                  <a:pt x="19" y="70"/>
                </a:cubicBezTo>
                <a:cubicBezTo>
                  <a:pt x="9" y="70"/>
                  <a:pt x="0" y="62"/>
                  <a:pt x="0" y="51"/>
                </a:cubicBezTo>
                <a:cubicBezTo>
                  <a:pt x="0" y="41"/>
                  <a:pt x="9" y="32"/>
                  <a:pt x="19" y="32"/>
                </a:cubicBezTo>
                <a:cubicBezTo>
                  <a:pt x="20" y="32"/>
                  <a:pt x="21" y="32"/>
                  <a:pt x="22" y="32"/>
                </a:cubicBezTo>
                <a:cubicBezTo>
                  <a:pt x="22" y="31"/>
                  <a:pt x="21" y="30"/>
                  <a:pt x="21" y="28"/>
                </a:cubicBezTo>
                <a:cubicBezTo>
                  <a:pt x="21" y="13"/>
                  <a:pt x="34" y="0"/>
                  <a:pt x="50" y="0"/>
                </a:cubicBezTo>
                <a:cubicBezTo>
                  <a:pt x="63" y="0"/>
                  <a:pt x="74" y="9"/>
                  <a:pt x="78" y="20"/>
                </a:cubicBezTo>
                <a:cubicBezTo>
                  <a:pt x="79" y="20"/>
                  <a:pt x="81" y="20"/>
                  <a:pt x="82" y="20"/>
                </a:cubicBezTo>
                <a:cubicBezTo>
                  <a:pt x="96" y="20"/>
                  <a:pt x="108" y="31"/>
                  <a:pt x="108" y="4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0" name="Freeform 83">
            <a:extLst>
              <a:ext uri="{FF2B5EF4-FFF2-40B4-BE49-F238E27FC236}">
                <a16:creationId xmlns:a16="http://schemas.microsoft.com/office/drawing/2014/main" id="{951E40D1-4569-46DB-BCA5-8614B1482117}"/>
              </a:ext>
            </a:extLst>
          </p:cNvPr>
          <p:cNvSpPr>
            <a:spLocks noEditPoints="1"/>
          </p:cNvSpPr>
          <p:nvPr userDrawn="1"/>
        </p:nvSpPr>
        <p:spPr bwMode="auto">
          <a:xfrm>
            <a:off x="10112375" y="4746626"/>
            <a:ext cx="365125" cy="360363"/>
          </a:xfrm>
          <a:custGeom>
            <a:avLst/>
            <a:gdLst>
              <a:gd name="T0" fmla="*/ 95 w 97"/>
              <a:gd name="T1" fmla="*/ 10 h 96"/>
              <a:gd name="T2" fmla="*/ 10 w 97"/>
              <a:gd name="T3" fmla="*/ 94 h 96"/>
              <a:gd name="T4" fmla="*/ 6 w 97"/>
              <a:gd name="T5" fmla="*/ 96 h 96"/>
              <a:gd name="T6" fmla="*/ 3 w 97"/>
              <a:gd name="T7" fmla="*/ 94 h 96"/>
              <a:gd name="T8" fmla="*/ 3 w 97"/>
              <a:gd name="T9" fmla="*/ 87 h 96"/>
              <a:gd name="T10" fmla="*/ 87 w 97"/>
              <a:gd name="T11" fmla="*/ 2 h 96"/>
              <a:gd name="T12" fmla="*/ 95 w 97"/>
              <a:gd name="T13" fmla="*/ 2 h 96"/>
              <a:gd name="T14" fmla="*/ 95 w 97"/>
              <a:gd name="T15" fmla="*/ 10 h 96"/>
              <a:gd name="T16" fmla="*/ 12 w 97"/>
              <a:gd name="T17" fmla="*/ 66 h 96"/>
              <a:gd name="T18" fmla="*/ 30 w 97"/>
              <a:gd name="T19" fmla="*/ 13 h 96"/>
              <a:gd name="T20" fmla="*/ 58 w 97"/>
              <a:gd name="T21" fmla="*/ 20 h 96"/>
              <a:gd name="T22" fmla="*/ 52 w 97"/>
              <a:gd name="T23" fmla="*/ 26 h 96"/>
              <a:gd name="T24" fmla="*/ 35 w 97"/>
              <a:gd name="T25" fmla="*/ 19 h 96"/>
              <a:gd name="T26" fmla="*/ 41 w 97"/>
              <a:gd name="T27" fmla="*/ 37 h 96"/>
              <a:gd name="T28" fmla="*/ 12 w 97"/>
              <a:gd name="T29" fmla="*/ 66 h 96"/>
              <a:gd name="T30" fmla="*/ 77 w 97"/>
              <a:gd name="T31" fmla="*/ 38 h 96"/>
              <a:gd name="T32" fmla="*/ 87 w 97"/>
              <a:gd name="T33" fmla="*/ 70 h 96"/>
              <a:gd name="T34" fmla="*/ 29 w 97"/>
              <a:gd name="T35" fmla="*/ 86 h 96"/>
              <a:gd name="T36" fmla="*/ 59 w 97"/>
              <a:gd name="T37" fmla="*/ 56 h 96"/>
              <a:gd name="T38" fmla="*/ 80 w 97"/>
              <a:gd name="T39" fmla="*/ 64 h 96"/>
              <a:gd name="T40" fmla="*/ 71 w 97"/>
              <a:gd name="T41" fmla="*/ 44 h 96"/>
              <a:gd name="T42" fmla="*/ 77 w 97"/>
              <a:gd name="T43" fmla="*/ 3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96">
                <a:moveTo>
                  <a:pt x="95" y="10"/>
                </a:moveTo>
                <a:cubicBezTo>
                  <a:pt x="10" y="94"/>
                  <a:pt x="10" y="94"/>
                  <a:pt x="10" y="94"/>
                </a:cubicBezTo>
                <a:cubicBezTo>
                  <a:pt x="9" y="95"/>
                  <a:pt x="8" y="96"/>
                  <a:pt x="6" y="96"/>
                </a:cubicBezTo>
                <a:cubicBezTo>
                  <a:pt x="5" y="96"/>
                  <a:pt x="4" y="95"/>
                  <a:pt x="3" y="94"/>
                </a:cubicBezTo>
                <a:cubicBezTo>
                  <a:pt x="0" y="92"/>
                  <a:pt x="0" y="89"/>
                  <a:pt x="3" y="87"/>
                </a:cubicBezTo>
                <a:cubicBezTo>
                  <a:pt x="87" y="2"/>
                  <a:pt x="87" y="2"/>
                  <a:pt x="87" y="2"/>
                </a:cubicBezTo>
                <a:cubicBezTo>
                  <a:pt x="89" y="0"/>
                  <a:pt x="92" y="0"/>
                  <a:pt x="95" y="2"/>
                </a:cubicBezTo>
                <a:cubicBezTo>
                  <a:pt x="97" y="4"/>
                  <a:pt x="97" y="8"/>
                  <a:pt x="95" y="10"/>
                </a:cubicBezTo>
                <a:close/>
                <a:moveTo>
                  <a:pt x="12" y="66"/>
                </a:moveTo>
                <a:cubicBezTo>
                  <a:pt x="6" y="44"/>
                  <a:pt x="25" y="17"/>
                  <a:pt x="30" y="13"/>
                </a:cubicBezTo>
                <a:cubicBezTo>
                  <a:pt x="34" y="8"/>
                  <a:pt x="46" y="11"/>
                  <a:pt x="58" y="20"/>
                </a:cubicBezTo>
                <a:cubicBezTo>
                  <a:pt x="52" y="26"/>
                  <a:pt x="52" y="26"/>
                  <a:pt x="52" y="26"/>
                </a:cubicBezTo>
                <a:cubicBezTo>
                  <a:pt x="44" y="20"/>
                  <a:pt x="36" y="18"/>
                  <a:pt x="35" y="19"/>
                </a:cubicBezTo>
                <a:cubicBezTo>
                  <a:pt x="34" y="21"/>
                  <a:pt x="35" y="28"/>
                  <a:pt x="41" y="37"/>
                </a:cubicBezTo>
                <a:lnTo>
                  <a:pt x="12" y="66"/>
                </a:lnTo>
                <a:close/>
                <a:moveTo>
                  <a:pt x="77" y="38"/>
                </a:moveTo>
                <a:cubicBezTo>
                  <a:pt x="87" y="52"/>
                  <a:pt x="92" y="65"/>
                  <a:pt x="87" y="70"/>
                </a:cubicBezTo>
                <a:cubicBezTo>
                  <a:pt x="81" y="75"/>
                  <a:pt x="52" y="95"/>
                  <a:pt x="29" y="86"/>
                </a:cubicBezTo>
                <a:cubicBezTo>
                  <a:pt x="59" y="56"/>
                  <a:pt x="59" y="56"/>
                  <a:pt x="59" y="56"/>
                </a:cubicBezTo>
                <a:cubicBezTo>
                  <a:pt x="70" y="63"/>
                  <a:pt x="78" y="66"/>
                  <a:pt x="80" y="64"/>
                </a:cubicBezTo>
                <a:cubicBezTo>
                  <a:pt x="81" y="63"/>
                  <a:pt x="79" y="54"/>
                  <a:pt x="71" y="44"/>
                </a:cubicBezTo>
                <a:lnTo>
                  <a:pt x="77" y="38"/>
                </a:ln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1" name="Freeform 84">
            <a:extLst>
              <a:ext uri="{FF2B5EF4-FFF2-40B4-BE49-F238E27FC236}">
                <a16:creationId xmlns:a16="http://schemas.microsoft.com/office/drawing/2014/main" id="{4027824F-DC10-490C-8610-17E28D42E3D9}"/>
              </a:ext>
            </a:extLst>
          </p:cNvPr>
          <p:cNvSpPr>
            <a:spLocks noEditPoints="1"/>
          </p:cNvSpPr>
          <p:nvPr userDrawn="1"/>
        </p:nvSpPr>
        <p:spPr bwMode="auto">
          <a:xfrm>
            <a:off x="10706100" y="4735513"/>
            <a:ext cx="420688" cy="431800"/>
          </a:xfrm>
          <a:custGeom>
            <a:avLst/>
            <a:gdLst>
              <a:gd name="T0" fmla="*/ 72 w 112"/>
              <a:gd name="T1" fmla="*/ 43 h 115"/>
              <a:gd name="T2" fmla="*/ 89 w 112"/>
              <a:gd name="T3" fmla="*/ 83 h 115"/>
              <a:gd name="T4" fmla="*/ 23 w 112"/>
              <a:gd name="T5" fmla="*/ 92 h 115"/>
              <a:gd name="T6" fmla="*/ 32 w 112"/>
              <a:gd name="T7" fmla="*/ 26 h 115"/>
              <a:gd name="T8" fmla="*/ 72 w 112"/>
              <a:gd name="T9" fmla="*/ 43 h 115"/>
              <a:gd name="T10" fmla="*/ 66 w 112"/>
              <a:gd name="T11" fmla="*/ 48 h 115"/>
              <a:gd name="T12" fmla="*/ 38 w 112"/>
              <a:gd name="T13" fmla="*/ 33 h 115"/>
              <a:gd name="T14" fmla="*/ 53 w 112"/>
              <a:gd name="T15" fmla="*/ 62 h 115"/>
              <a:gd name="T16" fmla="*/ 82 w 112"/>
              <a:gd name="T17" fmla="*/ 77 h 115"/>
              <a:gd name="T18" fmla="*/ 66 w 112"/>
              <a:gd name="T19" fmla="*/ 48 h 115"/>
              <a:gd name="T20" fmla="*/ 62 w 112"/>
              <a:gd name="T21" fmla="*/ 14 h 115"/>
              <a:gd name="T22" fmla="*/ 67 w 112"/>
              <a:gd name="T23" fmla="*/ 4 h 115"/>
              <a:gd name="T24" fmla="*/ 75 w 112"/>
              <a:gd name="T25" fmla="*/ 2 h 115"/>
              <a:gd name="T26" fmla="*/ 77 w 112"/>
              <a:gd name="T27" fmla="*/ 9 h 115"/>
              <a:gd name="T28" fmla="*/ 71 w 112"/>
              <a:gd name="T29" fmla="*/ 19 h 115"/>
              <a:gd name="T30" fmla="*/ 66 w 112"/>
              <a:gd name="T31" fmla="*/ 22 h 115"/>
              <a:gd name="T32" fmla="*/ 64 w 112"/>
              <a:gd name="T33" fmla="*/ 21 h 115"/>
              <a:gd name="T34" fmla="*/ 62 w 112"/>
              <a:gd name="T35" fmla="*/ 14 h 115"/>
              <a:gd name="T36" fmla="*/ 79 w 112"/>
              <a:gd name="T37" fmla="*/ 33 h 115"/>
              <a:gd name="T38" fmla="*/ 79 w 112"/>
              <a:gd name="T39" fmla="*/ 26 h 115"/>
              <a:gd name="T40" fmla="*/ 90 w 112"/>
              <a:gd name="T41" fmla="*/ 15 h 115"/>
              <a:gd name="T42" fmla="*/ 97 w 112"/>
              <a:gd name="T43" fmla="*/ 15 h 115"/>
              <a:gd name="T44" fmla="*/ 97 w 112"/>
              <a:gd name="T45" fmla="*/ 23 h 115"/>
              <a:gd name="T46" fmla="*/ 87 w 112"/>
              <a:gd name="T47" fmla="*/ 33 h 115"/>
              <a:gd name="T48" fmla="*/ 83 w 112"/>
              <a:gd name="T49" fmla="*/ 35 h 115"/>
              <a:gd name="T50" fmla="*/ 79 w 112"/>
              <a:gd name="T51" fmla="*/ 33 h 115"/>
              <a:gd name="T52" fmla="*/ 109 w 112"/>
              <a:gd name="T53" fmla="*/ 45 h 115"/>
              <a:gd name="T54" fmla="*/ 98 w 112"/>
              <a:gd name="T55" fmla="*/ 51 h 115"/>
              <a:gd name="T56" fmla="*/ 96 w 112"/>
              <a:gd name="T57" fmla="*/ 52 h 115"/>
              <a:gd name="T58" fmla="*/ 91 w 112"/>
              <a:gd name="T59" fmla="*/ 49 h 115"/>
              <a:gd name="T60" fmla="*/ 93 w 112"/>
              <a:gd name="T61" fmla="*/ 41 h 115"/>
              <a:gd name="T62" fmla="*/ 104 w 112"/>
              <a:gd name="T63" fmla="*/ 36 h 115"/>
              <a:gd name="T64" fmla="*/ 111 w 112"/>
              <a:gd name="T65" fmla="*/ 38 h 115"/>
              <a:gd name="T66" fmla="*/ 109 w 112"/>
              <a:gd name="T67" fmla="*/ 4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 h="115">
                <a:moveTo>
                  <a:pt x="72" y="43"/>
                </a:moveTo>
                <a:cubicBezTo>
                  <a:pt x="87" y="59"/>
                  <a:pt x="95" y="77"/>
                  <a:pt x="89" y="83"/>
                </a:cubicBezTo>
                <a:cubicBezTo>
                  <a:pt x="83" y="89"/>
                  <a:pt x="46" y="115"/>
                  <a:pt x="23" y="92"/>
                </a:cubicBezTo>
                <a:cubicBezTo>
                  <a:pt x="0" y="69"/>
                  <a:pt x="26" y="32"/>
                  <a:pt x="32" y="26"/>
                </a:cubicBezTo>
                <a:cubicBezTo>
                  <a:pt x="38" y="19"/>
                  <a:pt x="56" y="27"/>
                  <a:pt x="72" y="43"/>
                </a:cubicBezTo>
                <a:close/>
                <a:moveTo>
                  <a:pt x="66" y="48"/>
                </a:moveTo>
                <a:cubicBezTo>
                  <a:pt x="53" y="35"/>
                  <a:pt x="39" y="31"/>
                  <a:pt x="38" y="33"/>
                </a:cubicBezTo>
                <a:cubicBezTo>
                  <a:pt x="36" y="34"/>
                  <a:pt x="40" y="48"/>
                  <a:pt x="53" y="62"/>
                </a:cubicBezTo>
                <a:cubicBezTo>
                  <a:pt x="67" y="75"/>
                  <a:pt x="81" y="79"/>
                  <a:pt x="82" y="77"/>
                </a:cubicBezTo>
                <a:cubicBezTo>
                  <a:pt x="84" y="76"/>
                  <a:pt x="80" y="62"/>
                  <a:pt x="66" y="48"/>
                </a:cubicBezTo>
                <a:close/>
                <a:moveTo>
                  <a:pt x="62" y="14"/>
                </a:moveTo>
                <a:cubicBezTo>
                  <a:pt x="67" y="4"/>
                  <a:pt x="67" y="4"/>
                  <a:pt x="67" y="4"/>
                </a:cubicBezTo>
                <a:cubicBezTo>
                  <a:pt x="69" y="1"/>
                  <a:pt x="72" y="0"/>
                  <a:pt x="75" y="2"/>
                </a:cubicBezTo>
                <a:cubicBezTo>
                  <a:pt x="77" y="3"/>
                  <a:pt x="78" y="6"/>
                  <a:pt x="77" y="9"/>
                </a:cubicBezTo>
                <a:cubicBezTo>
                  <a:pt x="71" y="19"/>
                  <a:pt x="71" y="19"/>
                  <a:pt x="71" y="19"/>
                </a:cubicBezTo>
                <a:cubicBezTo>
                  <a:pt x="70" y="21"/>
                  <a:pt x="68" y="22"/>
                  <a:pt x="66" y="22"/>
                </a:cubicBezTo>
                <a:cubicBezTo>
                  <a:pt x="65" y="22"/>
                  <a:pt x="65" y="22"/>
                  <a:pt x="64" y="21"/>
                </a:cubicBezTo>
                <a:cubicBezTo>
                  <a:pt x="61" y="20"/>
                  <a:pt x="60" y="17"/>
                  <a:pt x="62" y="14"/>
                </a:cubicBezTo>
                <a:close/>
                <a:moveTo>
                  <a:pt x="79" y="33"/>
                </a:moveTo>
                <a:cubicBezTo>
                  <a:pt x="77" y="31"/>
                  <a:pt x="77" y="28"/>
                  <a:pt x="79" y="26"/>
                </a:cubicBezTo>
                <a:cubicBezTo>
                  <a:pt x="90" y="15"/>
                  <a:pt x="90" y="15"/>
                  <a:pt x="90" y="15"/>
                </a:cubicBezTo>
                <a:cubicBezTo>
                  <a:pt x="92" y="13"/>
                  <a:pt x="95" y="13"/>
                  <a:pt x="97" y="15"/>
                </a:cubicBezTo>
                <a:cubicBezTo>
                  <a:pt x="99" y="17"/>
                  <a:pt x="99" y="21"/>
                  <a:pt x="97" y="23"/>
                </a:cubicBezTo>
                <a:cubicBezTo>
                  <a:pt x="87" y="33"/>
                  <a:pt x="87" y="33"/>
                  <a:pt x="87" y="33"/>
                </a:cubicBezTo>
                <a:cubicBezTo>
                  <a:pt x="86" y="34"/>
                  <a:pt x="84" y="35"/>
                  <a:pt x="83" y="35"/>
                </a:cubicBezTo>
                <a:cubicBezTo>
                  <a:pt x="82" y="35"/>
                  <a:pt x="80" y="34"/>
                  <a:pt x="79" y="33"/>
                </a:cubicBezTo>
                <a:close/>
                <a:moveTo>
                  <a:pt x="109" y="45"/>
                </a:moveTo>
                <a:cubicBezTo>
                  <a:pt x="98" y="51"/>
                  <a:pt x="98" y="51"/>
                  <a:pt x="98" y="51"/>
                </a:cubicBezTo>
                <a:cubicBezTo>
                  <a:pt x="98" y="51"/>
                  <a:pt x="97" y="52"/>
                  <a:pt x="96" y="52"/>
                </a:cubicBezTo>
                <a:cubicBezTo>
                  <a:pt x="94" y="52"/>
                  <a:pt x="92" y="51"/>
                  <a:pt x="91" y="49"/>
                </a:cubicBezTo>
                <a:cubicBezTo>
                  <a:pt x="90" y="46"/>
                  <a:pt x="90" y="43"/>
                  <a:pt x="93" y="41"/>
                </a:cubicBezTo>
                <a:cubicBezTo>
                  <a:pt x="104" y="36"/>
                  <a:pt x="104" y="36"/>
                  <a:pt x="104" y="36"/>
                </a:cubicBezTo>
                <a:cubicBezTo>
                  <a:pt x="106" y="34"/>
                  <a:pt x="109" y="35"/>
                  <a:pt x="111" y="38"/>
                </a:cubicBezTo>
                <a:cubicBezTo>
                  <a:pt x="112" y="40"/>
                  <a:pt x="111" y="44"/>
                  <a:pt x="109" y="45"/>
                </a:cubicBezTo>
                <a:close/>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705934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Piktogramme 4">
    <p:spTree>
      <p:nvGrpSpPr>
        <p:cNvPr id="1" name=""/>
        <p:cNvGrpSpPr/>
        <p:nvPr/>
      </p:nvGrpSpPr>
      <p:grpSpPr>
        <a:xfrm>
          <a:off x="0" y="0"/>
          <a:ext cx="0" cy="0"/>
          <a:chOff x="0" y="0"/>
          <a:chExt cx="0" cy="0"/>
        </a:xfrm>
      </p:grpSpPr>
      <p:grpSp>
        <p:nvGrpSpPr>
          <p:cNvPr id="5" name="Group 1">
            <a:extLst>
              <a:ext uri="{FF2B5EF4-FFF2-40B4-BE49-F238E27FC236}">
                <a16:creationId xmlns:a16="http://schemas.microsoft.com/office/drawing/2014/main" id="{40E44E9C-D3F3-4E9E-B3CB-4ADBD4936393}"/>
              </a:ext>
            </a:extLst>
          </p:cNvPr>
          <p:cNvGrpSpPr/>
          <p:nvPr userDrawn="1"/>
        </p:nvGrpSpPr>
        <p:grpSpPr>
          <a:xfrm>
            <a:off x="2102690" y="4607160"/>
            <a:ext cx="492989" cy="806475"/>
            <a:chOff x="-268287" y="4881563"/>
            <a:chExt cx="911225" cy="1490663"/>
          </a:xfrm>
          <a:solidFill>
            <a:schemeClr val="bg1">
              <a:lumMod val="10000"/>
            </a:schemeClr>
          </a:solidFill>
        </p:grpSpPr>
        <p:sp>
          <p:nvSpPr>
            <p:cNvPr id="6" name="Freeform 5">
              <a:extLst>
                <a:ext uri="{FF2B5EF4-FFF2-40B4-BE49-F238E27FC236}">
                  <a16:creationId xmlns:a16="http://schemas.microsoft.com/office/drawing/2014/main" id="{5FBFC8FF-C43A-4376-AAB7-5340EA292BA4}"/>
                </a:ext>
              </a:extLst>
            </p:cNvPr>
            <p:cNvSpPr>
              <a:spLocks/>
            </p:cNvSpPr>
            <p:nvPr/>
          </p:nvSpPr>
          <p:spPr bwMode="auto">
            <a:xfrm>
              <a:off x="141288" y="4881563"/>
              <a:ext cx="87313" cy="109538"/>
            </a:xfrm>
            <a:custGeom>
              <a:avLst/>
              <a:gdLst>
                <a:gd name="T0" fmla="*/ 92 w 92"/>
                <a:gd name="T1" fmla="*/ 47 h 115"/>
                <a:gd name="T2" fmla="*/ 46 w 92"/>
                <a:gd name="T3" fmla="*/ 0 h 115"/>
                <a:gd name="T4" fmla="*/ 0 w 92"/>
                <a:gd name="T5" fmla="*/ 47 h 115"/>
                <a:gd name="T6" fmla="*/ 0 w 92"/>
                <a:gd name="T7" fmla="*/ 115 h 115"/>
                <a:gd name="T8" fmla="*/ 92 w 92"/>
                <a:gd name="T9" fmla="*/ 115 h 115"/>
                <a:gd name="T10" fmla="*/ 92 w 92"/>
                <a:gd name="T11" fmla="*/ 47 h 115"/>
              </a:gdLst>
              <a:ahLst/>
              <a:cxnLst>
                <a:cxn ang="0">
                  <a:pos x="T0" y="T1"/>
                </a:cxn>
                <a:cxn ang="0">
                  <a:pos x="T2" y="T3"/>
                </a:cxn>
                <a:cxn ang="0">
                  <a:pos x="T4" y="T5"/>
                </a:cxn>
                <a:cxn ang="0">
                  <a:pos x="T6" y="T7"/>
                </a:cxn>
                <a:cxn ang="0">
                  <a:pos x="T8" y="T9"/>
                </a:cxn>
                <a:cxn ang="0">
                  <a:pos x="T10" y="T11"/>
                </a:cxn>
              </a:cxnLst>
              <a:rect l="0" t="0" r="r" b="b"/>
              <a:pathLst>
                <a:path w="92" h="115">
                  <a:moveTo>
                    <a:pt x="92" y="47"/>
                  </a:moveTo>
                  <a:cubicBezTo>
                    <a:pt x="92" y="21"/>
                    <a:pt x="72" y="0"/>
                    <a:pt x="46" y="0"/>
                  </a:cubicBezTo>
                  <a:cubicBezTo>
                    <a:pt x="20" y="0"/>
                    <a:pt x="0" y="21"/>
                    <a:pt x="0" y="47"/>
                  </a:cubicBezTo>
                  <a:cubicBezTo>
                    <a:pt x="0" y="115"/>
                    <a:pt x="0" y="115"/>
                    <a:pt x="0" y="115"/>
                  </a:cubicBezTo>
                  <a:cubicBezTo>
                    <a:pt x="92" y="115"/>
                    <a:pt x="92" y="115"/>
                    <a:pt x="92" y="115"/>
                  </a:cubicBezTo>
                  <a:lnTo>
                    <a:pt x="92" y="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 name="Freeform 6">
              <a:extLst>
                <a:ext uri="{FF2B5EF4-FFF2-40B4-BE49-F238E27FC236}">
                  <a16:creationId xmlns:a16="http://schemas.microsoft.com/office/drawing/2014/main" id="{DEF620EB-7F86-4F8C-AE1F-5F99DC67297B}"/>
                </a:ext>
              </a:extLst>
            </p:cNvPr>
            <p:cNvSpPr>
              <a:spLocks/>
            </p:cNvSpPr>
            <p:nvPr/>
          </p:nvSpPr>
          <p:spPr bwMode="auto">
            <a:xfrm>
              <a:off x="-268287" y="5035551"/>
              <a:ext cx="909638" cy="298450"/>
            </a:xfrm>
            <a:custGeom>
              <a:avLst/>
              <a:gdLst>
                <a:gd name="T0" fmla="*/ 5 w 955"/>
                <a:gd name="T1" fmla="*/ 296 h 312"/>
                <a:gd name="T2" fmla="*/ 14 w 955"/>
                <a:gd name="T3" fmla="*/ 312 h 312"/>
                <a:gd name="T4" fmla="*/ 839 w 955"/>
                <a:gd name="T5" fmla="*/ 312 h 312"/>
                <a:gd name="T6" fmla="*/ 871 w 955"/>
                <a:gd name="T7" fmla="*/ 295 h 312"/>
                <a:gd name="T8" fmla="*/ 949 w 955"/>
                <a:gd name="T9" fmla="*/ 172 h 312"/>
                <a:gd name="T10" fmla="*/ 949 w 955"/>
                <a:gd name="T11" fmla="*/ 140 h 312"/>
                <a:gd name="T12" fmla="*/ 871 w 955"/>
                <a:gd name="T13" fmla="*/ 18 h 312"/>
                <a:gd name="T14" fmla="*/ 839 w 955"/>
                <a:gd name="T15" fmla="*/ 0 h 312"/>
                <a:gd name="T16" fmla="*/ 14 w 955"/>
                <a:gd name="T17" fmla="*/ 0 h 312"/>
                <a:gd name="T18" fmla="*/ 5 w 955"/>
                <a:gd name="T19" fmla="*/ 17 h 312"/>
                <a:gd name="T20" fmla="*/ 90 w 955"/>
                <a:gd name="T21" fmla="*/ 151 h 312"/>
                <a:gd name="T22" fmla="*/ 90 w 955"/>
                <a:gd name="T23" fmla="*/ 162 h 312"/>
                <a:gd name="T24" fmla="*/ 5 w 955"/>
                <a:gd name="T25" fmla="*/ 296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5" h="312">
                  <a:moveTo>
                    <a:pt x="5" y="296"/>
                  </a:moveTo>
                  <a:cubicBezTo>
                    <a:pt x="0" y="303"/>
                    <a:pt x="6" y="312"/>
                    <a:pt x="14" y="312"/>
                  </a:cubicBezTo>
                  <a:cubicBezTo>
                    <a:pt x="839" y="312"/>
                    <a:pt x="839" y="312"/>
                    <a:pt x="839" y="312"/>
                  </a:cubicBezTo>
                  <a:cubicBezTo>
                    <a:pt x="852" y="312"/>
                    <a:pt x="863" y="306"/>
                    <a:pt x="871" y="295"/>
                  </a:cubicBezTo>
                  <a:cubicBezTo>
                    <a:pt x="949" y="172"/>
                    <a:pt x="949" y="172"/>
                    <a:pt x="949" y="172"/>
                  </a:cubicBezTo>
                  <a:cubicBezTo>
                    <a:pt x="955" y="162"/>
                    <a:pt x="955" y="150"/>
                    <a:pt x="949" y="140"/>
                  </a:cubicBezTo>
                  <a:cubicBezTo>
                    <a:pt x="871" y="18"/>
                    <a:pt x="871" y="18"/>
                    <a:pt x="871" y="18"/>
                  </a:cubicBezTo>
                  <a:cubicBezTo>
                    <a:pt x="863" y="7"/>
                    <a:pt x="852" y="0"/>
                    <a:pt x="839" y="0"/>
                  </a:cubicBezTo>
                  <a:cubicBezTo>
                    <a:pt x="14" y="0"/>
                    <a:pt x="14" y="0"/>
                    <a:pt x="14" y="0"/>
                  </a:cubicBezTo>
                  <a:cubicBezTo>
                    <a:pt x="5" y="0"/>
                    <a:pt x="0" y="10"/>
                    <a:pt x="5" y="17"/>
                  </a:cubicBezTo>
                  <a:cubicBezTo>
                    <a:pt x="90" y="151"/>
                    <a:pt x="90" y="151"/>
                    <a:pt x="90" y="151"/>
                  </a:cubicBezTo>
                  <a:cubicBezTo>
                    <a:pt x="93" y="154"/>
                    <a:pt x="93" y="159"/>
                    <a:pt x="90" y="162"/>
                  </a:cubicBezTo>
                  <a:lnTo>
                    <a:pt x="5" y="2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 name="Freeform 7">
              <a:extLst>
                <a:ext uri="{FF2B5EF4-FFF2-40B4-BE49-F238E27FC236}">
                  <a16:creationId xmlns:a16="http://schemas.microsoft.com/office/drawing/2014/main" id="{A9863B4A-B9A2-42D8-85BD-090B6B1332C5}"/>
                </a:ext>
              </a:extLst>
            </p:cNvPr>
            <p:cNvSpPr>
              <a:spLocks/>
            </p:cNvSpPr>
            <p:nvPr/>
          </p:nvSpPr>
          <p:spPr bwMode="auto">
            <a:xfrm>
              <a:off x="274638" y="5483226"/>
              <a:ext cx="368300" cy="296863"/>
            </a:xfrm>
            <a:custGeom>
              <a:avLst/>
              <a:gdLst>
                <a:gd name="T0" fmla="*/ 381 w 386"/>
                <a:gd name="T1" fmla="*/ 17 h 312"/>
                <a:gd name="T2" fmla="*/ 372 w 386"/>
                <a:gd name="T3" fmla="*/ 0 h 312"/>
                <a:gd name="T4" fmla="*/ 0 w 386"/>
                <a:gd name="T5" fmla="*/ 0 h 312"/>
                <a:gd name="T6" fmla="*/ 0 w 386"/>
                <a:gd name="T7" fmla="*/ 312 h 312"/>
                <a:gd name="T8" fmla="*/ 372 w 386"/>
                <a:gd name="T9" fmla="*/ 312 h 312"/>
                <a:gd name="T10" fmla="*/ 381 w 386"/>
                <a:gd name="T11" fmla="*/ 296 h 312"/>
                <a:gd name="T12" fmla="*/ 295 w 386"/>
                <a:gd name="T13" fmla="*/ 162 h 312"/>
                <a:gd name="T14" fmla="*/ 295 w 386"/>
                <a:gd name="T15" fmla="*/ 150 h 312"/>
                <a:gd name="T16" fmla="*/ 381 w 386"/>
                <a:gd name="T17" fmla="*/ 1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6" h="312">
                  <a:moveTo>
                    <a:pt x="381" y="17"/>
                  </a:moveTo>
                  <a:cubicBezTo>
                    <a:pt x="386" y="10"/>
                    <a:pt x="380" y="0"/>
                    <a:pt x="372" y="0"/>
                  </a:cubicBezTo>
                  <a:cubicBezTo>
                    <a:pt x="0" y="0"/>
                    <a:pt x="0" y="0"/>
                    <a:pt x="0" y="0"/>
                  </a:cubicBezTo>
                  <a:cubicBezTo>
                    <a:pt x="0" y="312"/>
                    <a:pt x="0" y="312"/>
                    <a:pt x="0" y="312"/>
                  </a:cubicBezTo>
                  <a:cubicBezTo>
                    <a:pt x="372" y="312"/>
                    <a:pt x="372" y="312"/>
                    <a:pt x="372" y="312"/>
                  </a:cubicBezTo>
                  <a:cubicBezTo>
                    <a:pt x="380" y="312"/>
                    <a:pt x="386" y="303"/>
                    <a:pt x="381" y="296"/>
                  </a:cubicBezTo>
                  <a:cubicBezTo>
                    <a:pt x="295" y="162"/>
                    <a:pt x="295" y="162"/>
                    <a:pt x="295" y="162"/>
                  </a:cubicBezTo>
                  <a:cubicBezTo>
                    <a:pt x="293" y="158"/>
                    <a:pt x="293" y="154"/>
                    <a:pt x="295" y="150"/>
                  </a:cubicBezTo>
                  <a:lnTo>
                    <a:pt x="381"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9" name="Freeform 8">
              <a:extLst>
                <a:ext uri="{FF2B5EF4-FFF2-40B4-BE49-F238E27FC236}">
                  <a16:creationId xmlns:a16="http://schemas.microsoft.com/office/drawing/2014/main" id="{C5449E4D-2970-42D5-BE25-7ADDB59EC5C0}"/>
                </a:ext>
              </a:extLst>
            </p:cNvPr>
            <p:cNvSpPr>
              <a:spLocks/>
            </p:cNvSpPr>
            <p:nvPr/>
          </p:nvSpPr>
          <p:spPr bwMode="auto">
            <a:xfrm>
              <a:off x="-268287" y="5483226"/>
              <a:ext cx="363538" cy="296863"/>
            </a:xfrm>
            <a:custGeom>
              <a:avLst/>
              <a:gdLst>
                <a:gd name="T0" fmla="*/ 382 w 382"/>
                <a:gd name="T1" fmla="*/ 0 h 312"/>
                <a:gd name="T2" fmla="*/ 117 w 382"/>
                <a:gd name="T3" fmla="*/ 0 h 312"/>
                <a:gd name="T4" fmla="*/ 85 w 382"/>
                <a:gd name="T5" fmla="*/ 18 h 312"/>
                <a:gd name="T6" fmla="*/ 7 w 382"/>
                <a:gd name="T7" fmla="*/ 140 h 312"/>
                <a:gd name="T8" fmla="*/ 7 w 382"/>
                <a:gd name="T9" fmla="*/ 173 h 312"/>
                <a:gd name="T10" fmla="*/ 85 w 382"/>
                <a:gd name="T11" fmla="*/ 295 h 312"/>
                <a:gd name="T12" fmla="*/ 117 w 382"/>
                <a:gd name="T13" fmla="*/ 312 h 312"/>
                <a:gd name="T14" fmla="*/ 382 w 382"/>
                <a:gd name="T15" fmla="*/ 312 h 312"/>
                <a:gd name="T16" fmla="*/ 382 w 382"/>
                <a:gd name="T17"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2" h="312">
                  <a:moveTo>
                    <a:pt x="382" y="0"/>
                  </a:moveTo>
                  <a:cubicBezTo>
                    <a:pt x="117" y="0"/>
                    <a:pt x="117" y="0"/>
                    <a:pt x="117" y="0"/>
                  </a:cubicBezTo>
                  <a:cubicBezTo>
                    <a:pt x="104" y="0"/>
                    <a:pt x="92" y="7"/>
                    <a:pt x="85" y="18"/>
                  </a:cubicBezTo>
                  <a:cubicBezTo>
                    <a:pt x="7" y="140"/>
                    <a:pt x="7" y="140"/>
                    <a:pt x="7" y="140"/>
                  </a:cubicBezTo>
                  <a:cubicBezTo>
                    <a:pt x="0" y="150"/>
                    <a:pt x="0" y="163"/>
                    <a:pt x="7" y="173"/>
                  </a:cubicBezTo>
                  <a:cubicBezTo>
                    <a:pt x="85" y="295"/>
                    <a:pt x="85" y="295"/>
                    <a:pt x="85" y="295"/>
                  </a:cubicBezTo>
                  <a:cubicBezTo>
                    <a:pt x="92" y="306"/>
                    <a:pt x="104" y="312"/>
                    <a:pt x="117" y="312"/>
                  </a:cubicBezTo>
                  <a:cubicBezTo>
                    <a:pt x="382" y="312"/>
                    <a:pt x="382" y="312"/>
                    <a:pt x="382" y="312"/>
                  </a:cubicBezTo>
                  <a:lnTo>
                    <a:pt x="38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0" name="Freeform 9">
              <a:extLst>
                <a:ext uri="{FF2B5EF4-FFF2-40B4-BE49-F238E27FC236}">
                  <a16:creationId xmlns:a16="http://schemas.microsoft.com/office/drawing/2014/main" id="{A4667564-4EF5-4820-9A64-FA09F81D737E}"/>
                </a:ext>
              </a:extLst>
            </p:cNvPr>
            <p:cNvSpPr>
              <a:spLocks/>
            </p:cNvSpPr>
            <p:nvPr/>
          </p:nvSpPr>
          <p:spPr bwMode="auto">
            <a:xfrm>
              <a:off x="-14287" y="5378451"/>
              <a:ext cx="400050" cy="993775"/>
            </a:xfrm>
            <a:custGeom>
              <a:avLst/>
              <a:gdLst>
                <a:gd name="T0" fmla="*/ 356 w 420"/>
                <a:gd name="T1" fmla="*/ 880 h 1042"/>
                <a:gd name="T2" fmla="*/ 256 w 420"/>
                <a:gd name="T3" fmla="*/ 880 h 1042"/>
                <a:gd name="T4" fmla="*/ 256 w 420"/>
                <a:gd name="T5" fmla="*/ 0 h 1042"/>
                <a:gd name="T6" fmla="*/ 164 w 420"/>
                <a:gd name="T7" fmla="*/ 0 h 1042"/>
                <a:gd name="T8" fmla="*/ 164 w 420"/>
                <a:gd name="T9" fmla="*/ 880 h 1042"/>
                <a:gd name="T10" fmla="*/ 63 w 420"/>
                <a:gd name="T11" fmla="*/ 880 h 1042"/>
                <a:gd name="T12" fmla="*/ 0 w 420"/>
                <a:gd name="T13" fmla="*/ 943 h 1042"/>
                <a:gd name="T14" fmla="*/ 0 w 420"/>
                <a:gd name="T15" fmla="*/ 1042 h 1042"/>
                <a:gd name="T16" fmla="*/ 420 w 420"/>
                <a:gd name="T17" fmla="*/ 1042 h 1042"/>
                <a:gd name="T18" fmla="*/ 420 w 420"/>
                <a:gd name="T19" fmla="*/ 943 h 1042"/>
                <a:gd name="T20" fmla="*/ 356 w 420"/>
                <a:gd name="T21" fmla="*/ 88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0" h="1042">
                  <a:moveTo>
                    <a:pt x="356" y="880"/>
                  </a:moveTo>
                  <a:cubicBezTo>
                    <a:pt x="256" y="880"/>
                    <a:pt x="256" y="880"/>
                    <a:pt x="256" y="880"/>
                  </a:cubicBezTo>
                  <a:cubicBezTo>
                    <a:pt x="256" y="0"/>
                    <a:pt x="256" y="0"/>
                    <a:pt x="256" y="0"/>
                  </a:cubicBezTo>
                  <a:cubicBezTo>
                    <a:pt x="164" y="0"/>
                    <a:pt x="164" y="0"/>
                    <a:pt x="164" y="0"/>
                  </a:cubicBezTo>
                  <a:cubicBezTo>
                    <a:pt x="164" y="880"/>
                    <a:pt x="164" y="880"/>
                    <a:pt x="164" y="880"/>
                  </a:cubicBezTo>
                  <a:cubicBezTo>
                    <a:pt x="63" y="880"/>
                    <a:pt x="63" y="880"/>
                    <a:pt x="63" y="880"/>
                  </a:cubicBezTo>
                  <a:cubicBezTo>
                    <a:pt x="28" y="880"/>
                    <a:pt x="0" y="908"/>
                    <a:pt x="0" y="943"/>
                  </a:cubicBezTo>
                  <a:cubicBezTo>
                    <a:pt x="0" y="1042"/>
                    <a:pt x="0" y="1042"/>
                    <a:pt x="0" y="1042"/>
                  </a:cubicBezTo>
                  <a:cubicBezTo>
                    <a:pt x="420" y="1042"/>
                    <a:pt x="420" y="1042"/>
                    <a:pt x="420" y="1042"/>
                  </a:cubicBezTo>
                  <a:cubicBezTo>
                    <a:pt x="420" y="943"/>
                    <a:pt x="420" y="943"/>
                    <a:pt x="420" y="943"/>
                  </a:cubicBezTo>
                  <a:cubicBezTo>
                    <a:pt x="420" y="908"/>
                    <a:pt x="391" y="880"/>
                    <a:pt x="356" y="8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1" name="Group 7">
            <a:extLst>
              <a:ext uri="{FF2B5EF4-FFF2-40B4-BE49-F238E27FC236}">
                <a16:creationId xmlns:a16="http://schemas.microsoft.com/office/drawing/2014/main" id="{5F5DA1D6-C6D1-42C2-A021-2864F35D980C}"/>
              </a:ext>
            </a:extLst>
          </p:cNvPr>
          <p:cNvGrpSpPr/>
          <p:nvPr userDrawn="1"/>
        </p:nvGrpSpPr>
        <p:grpSpPr>
          <a:xfrm>
            <a:off x="4040320" y="4610595"/>
            <a:ext cx="727459" cy="799604"/>
            <a:chOff x="1287463" y="4886326"/>
            <a:chExt cx="1344613" cy="1477963"/>
          </a:xfrm>
          <a:solidFill>
            <a:schemeClr val="bg1">
              <a:lumMod val="10000"/>
            </a:schemeClr>
          </a:solidFill>
        </p:grpSpPr>
        <p:sp>
          <p:nvSpPr>
            <p:cNvPr id="12" name="Freeform 11">
              <a:extLst>
                <a:ext uri="{FF2B5EF4-FFF2-40B4-BE49-F238E27FC236}">
                  <a16:creationId xmlns:a16="http://schemas.microsoft.com/office/drawing/2014/main" id="{7F567DB0-50B9-447A-B194-9B7AFFE4BDDB}"/>
                </a:ext>
              </a:extLst>
            </p:cNvPr>
            <p:cNvSpPr>
              <a:spLocks noEditPoints="1"/>
            </p:cNvSpPr>
            <p:nvPr/>
          </p:nvSpPr>
          <p:spPr bwMode="auto">
            <a:xfrm>
              <a:off x="1287463" y="4886326"/>
              <a:ext cx="1260475" cy="1477963"/>
            </a:xfrm>
            <a:custGeom>
              <a:avLst/>
              <a:gdLst>
                <a:gd name="T0" fmla="*/ 1233 w 1324"/>
                <a:gd name="T1" fmla="*/ 1414 h 1550"/>
                <a:gd name="T2" fmla="*/ 1188 w 1324"/>
                <a:gd name="T3" fmla="*/ 1459 h 1550"/>
                <a:gd name="T4" fmla="*/ 136 w 1324"/>
                <a:gd name="T5" fmla="*/ 1459 h 1550"/>
                <a:gd name="T6" fmla="*/ 91 w 1324"/>
                <a:gd name="T7" fmla="*/ 1414 h 1550"/>
                <a:gd name="T8" fmla="*/ 91 w 1324"/>
                <a:gd name="T9" fmla="*/ 1395 h 1550"/>
                <a:gd name="T10" fmla="*/ 1069 w 1324"/>
                <a:gd name="T11" fmla="*/ 1395 h 1550"/>
                <a:gd name="T12" fmla="*/ 1160 w 1324"/>
                <a:gd name="T13" fmla="*/ 1305 h 1550"/>
                <a:gd name="T14" fmla="*/ 1160 w 1324"/>
                <a:gd name="T15" fmla="*/ 90 h 1550"/>
                <a:gd name="T16" fmla="*/ 1069 w 1324"/>
                <a:gd name="T17" fmla="*/ 0 h 1550"/>
                <a:gd name="T18" fmla="*/ 91 w 1324"/>
                <a:gd name="T19" fmla="*/ 0 h 1550"/>
                <a:gd name="T20" fmla="*/ 0 w 1324"/>
                <a:gd name="T21" fmla="*/ 90 h 1550"/>
                <a:gd name="T22" fmla="*/ 0 w 1324"/>
                <a:gd name="T23" fmla="*/ 1414 h 1550"/>
                <a:gd name="T24" fmla="*/ 136 w 1324"/>
                <a:gd name="T25" fmla="*/ 1550 h 1550"/>
                <a:gd name="T26" fmla="*/ 1188 w 1324"/>
                <a:gd name="T27" fmla="*/ 1550 h 1550"/>
                <a:gd name="T28" fmla="*/ 1324 w 1324"/>
                <a:gd name="T29" fmla="*/ 1414 h 1550"/>
                <a:gd name="T30" fmla="*/ 1324 w 1324"/>
                <a:gd name="T31" fmla="*/ 1226 h 1550"/>
                <a:gd name="T32" fmla="*/ 1233 w 1324"/>
                <a:gd name="T33" fmla="*/ 1226 h 1550"/>
                <a:gd name="T34" fmla="*/ 1233 w 1324"/>
                <a:gd name="T35" fmla="*/ 1414 h 1550"/>
                <a:gd name="T36" fmla="*/ 257 w 1324"/>
                <a:gd name="T37" fmla="*/ 478 h 1550"/>
                <a:gd name="T38" fmla="*/ 286 w 1324"/>
                <a:gd name="T39" fmla="*/ 415 h 1550"/>
                <a:gd name="T40" fmla="*/ 344 w 1324"/>
                <a:gd name="T41" fmla="*/ 357 h 1550"/>
                <a:gd name="T42" fmla="*/ 426 w 1324"/>
                <a:gd name="T43" fmla="*/ 357 h 1550"/>
                <a:gd name="T44" fmla="*/ 472 w 1324"/>
                <a:gd name="T45" fmla="*/ 404 h 1550"/>
                <a:gd name="T46" fmla="*/ 517 w 1324"/>
                <a:gd name="T47" fmla="*/ 449 h 1550"/>
                <a:gd name="T48" fmla="*/ 517 w 1324"/>
                <a:gd name="T49" fmla="*/ 533 h 1550"/>
                <a:gd name="T50" fmla="*/ 460 w 1324"/>
                <a:gd name="T51" fmla="*/ 589 h 1550"/>
                <a:gd name="T52" fmla="*/ 458 w 1324"/>
                <a:gd name="T53" fmla="*/ 604 h 1550"/>
                <a:gd name="T54" fmla="*/ 509 w 1324"/>
                <a:gd name="T55" fmla="*/ 686 h 1550"/>
                <a:gd name="T56" fmla="*/ 652 w 1324"/>
                <a:gd name="T57" fmla="*/ 817 h 1550"/>
                <a:gd name="T58" fmla="*/ 690 w 1324"/>
                <a:gd name="T59" fmla="*/ 836 h 1550"/>
                <a:gd name="T60" fmla="*/ 706 w 1324"/>
                <a:gd name="T61" fmla="*/ 834 h 1550"/>
                <a:gd name="T62" fmla="*/ 763 w 1324"/>
                <a:gd name="T63" fmla="*/ 776 h 1550"/>
                <a:gd name="T64" fmla="*/ 845 w 1324"/>
                <a:gd name="T65" fmla="*/ 776 h 1550"/>
                <a:gd name="T66" fmla="*/ 937 w 1324"/>
                <a:gd name="T67" fmla="*/ 868 h 1550"/>
                <a:gd name="T68" fmla="*/ 937 w 1324"/>
                <a:gd name="T69" fmla="*/ 952 h 1550"/>
                <a:gd name="T70" fmla="*/ 884 w 1324"/>
                <a:gd name="T71" fmla="*/ 1005 h 1550"/>
                <a:gd name="T72" fmla="*/ 796 w 1324"/>
                <a:gd name="T73" fmla="*/ 1038 h 1550"/>
                <a:gd name="T74" fmla="*/ 656 w 1324"/>
                <a:gd name="T75" fmla="*/ 997 h 1550"/>
                <a:gd name="T76" fmla="*/ 402 w 1324"/>
                <a:gd name="T77" fmla="*/ 799 h 1550"/>
                <a:gd name="T78" fmla="*/ 278 w 1324"/>
                <a:gd name="T79" fmla="*/ 593 h 1550"/>
                <a:gd name="T80" fmla="*/ 257 w 1324"/>
                <a:gd name="T81" fmla="*/ 478 h 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24" h="1550">
                  <a:moveTo>
                    <a:pt x="1233" y="1414"/>
                  </a:moveTo>
                  <a:cubicBezTo>
                    <a:pt x="1233" y="1439"/>
                    <a:pt x="1212" y="1459"/>
                    <a:pt x="1188" y="1459"/>
                  </a:cubicBezTo>
                  <a:cubicBezTo>
                    <a:pt x="136" y="1459"/>
                    <a:pt x="136" y="1459"/>
                    <a:pt x="136" y="1459"/>
                  </a:cubicBezTo>
                  <a:cubicBezTo>
                    <a:pt x="111" y="1459"/>
                    <a:pt x="91" y="1439"/>
                    <a:pt x="91" y="1414"/>
                  </a:cubicBezTo>
                  <a:cubicBezTo>
                    <a:pt x="91" y="1395"/>
                    <a:pt x="91" y="1395"/>
                    <a:pt x="91" y="1395"/>
                  </a:cubicBezTo>
                  <a:cubicBezTo>
                    <a:pt x="1069" y="1395"/>
                    <a:pt x="1069" y="1395"/>
                    <a:pt x="1069" y="1395"/>
                  </a:cubicBezTo>
                  <a:cubicBezTo>
                    <a:pt x="1119" y="1395"/>
                    <a:pt x="1160" y="1355"/>
                    <a:pt x="1160" y="1305"/>
                  </a:cubicBezTo>
                  <a:cubicBezTo>
                    <a:pt x="1160" y="90"/>
                    <a:pt x="1160" y="90"/>
                    <a:pt x="1160" y="90"/>
                  </a:cubicBezTo>
                  <a:cubicBezTo>
                    <a:pt x="1160" y="40"/>
                    <a:pt x="1119" y="0"/>
                    <a:pt x="1069" y="0"/>
                  </a:cubicBezTo>
                  <a:cubicBezTo>
                    <a:pt x="91" y="0"/>
                    <a:pt x="91" y="0"/>
                    <a:pt x="91" y="0"/>
                  </a:cubicBezTo>
                  <a:cubicBezTo>
                    <a:pt x="41" y="0"/>
                    <a:pt x="0" y="40"/>
                    <a:pt x="0" y="90"/>
                  </a:cubicBezTo>
                  <a:cubicBezTo>
                    <a:pt x="0" y="1414"/>
                    <a:pt x="0" y="1414"/>
                    <a:pt x="0" y="1414"/>
                  </a:cubicBezTo>
                  <a:cubicBezTo>
                    <a:pt x="0" y="1489"/>
                    <a:pt x="61" y="1550"/>
                    <a:pt x="136" y="1550"/>
                  </a:cubicBezTo>
                  <a:cubicBezTo>
                    <a:pt x="1188" y="1550"/>
                    <a:pt x="1188" y="1550"/>
                    <a:pt x="1188" y="1550"/>
                  </a:cubicBezTo>
                  <a:cubicBezTo>
                    <a:pt x="1262" y="1550"/>
                    <a:pt x="1324" y="1489"/>
                    <a:pt x="1324" y="1414"/>
                  </a:cubicBezTo>
                  <a:cubicBezTo>
                    <a:pt x="1324" y="1226"/>
                    <a:pt x="1324" y="1226"/>
                    <a:pt x="1324" y="1226"/>
                  </a:cubicBezTo>
                  <a:cubicBezTo>
                    <a:pt x="1233" y="1226"/>
                    <a:pt x="1233" y="1226"/>
                    <a:pt x="1233" y="1226"/>
                  </a:cubicBezTo>
                  <a:lnTo>
                    <a:pt x="1233" y="1414"/>
                  </a:lnTo>
                  <a:close/>
                  <a:moveTo>
                    <a:pt x="257" y="478"/>
                  </a:moveTo>
                  <a:cubicBezTo>
                    <a:pt x="259" y="453"/>
                    <a:pt x="268" y="432"/>
                    <a:pt x="286" y="415"/>
                  </a:cubicBezTo>
                  <a:cubicBezTo>
                    <a:pt x="306" y="396"/>
                    <a:pt x="324" y="377"/>
                    <a:pt x="344" y="357"/>
                  </a:cubicBezTo>
                  <a:cubicBezTo>
                    <a:pt x="369" y="333"/>
                    <a:pt x="400" y="333"/>
                    <a:pt x="426" y="357"/>
                  </a:cubicBezTo>
                  <a:cubicBezTo>
                    <a:pt x="441" y="373"/>
                    <a:pt x="457" y="388"/>
                    <a:pt x="472" y="404"/>
                  </a:cubicBezTo>
                  <a:cubicBezTo>
                    <a:pt x="517" y="449"/>
                    <a:pt x="517" y="449"/>
                    <a:pt x="517" y="449"/>
                  </a:cubicBezTo>
                  <a:cubicBezTo>
                    <a:pt x="543" y="475"/>
                    <a:pt x="543" y="507"/>
                    <a:pt x="517" y="533"/>
                  </a:cubicBezTo>
                  <a:cubicBezTo>
                    <a:pt x="498" y="552"/>
                    <a:pt x="480" y="571"/>
                    <a:pt x="460" y="589"/>
                  </a:cubicBezTo>
                  <a:cubicBezTo>
                    <a:pt x="455" y="594"/>
                    <a:pt x="455" y="598"/>
                    <a:pt x="458" y="604"/>
                  </a:cubicBezTo>
                  <a:cubicBezTo>
                    <a:pt x="470" y="635"/>
                    <a:pt x="488" y="661"/>
                    <a:pt x="509" y="686"/>
                  </a:cubicBezTo>
                  <a:cubicBezTo>
                    <a:pt x="550" y="737"/>
                    <a:pt x="596" y="782"/>
                    <a:pt x="652" y="817"/>
                  </a:cubicBezTo>
                  <a:cubicBezTo>
                    <a:pt x="664" y="824"/>
                    <a:pt x="677" y="830"/>
                    <a:pt x="690" y="836"/>
                  </a:cubicBezTo>
                  <a:cubicBezTo>
                    <a:pt x="696" y="840"/>
                    <a:pt x="700" y="839"/>
                    <a:pt x="706" y="834"/>
                  </a:cubicBezTo>
                  <a:cubicBezTo>
                    <a:pt x="724" y="814"/>
                    <a:pt x="744" y="795"/>
                    <a:pt x="763" y="776"/>
                  </a:cubicBezTo>
                  <a:cubicBezTo>
                    <a:pt x="788" y="751"/>
                    <a:pt x="820" y="751"/>
                    <a:pt x="845" y="776"/>
                  </a:cubicBezTo>
                  <a:cubicBezTo>
                    <a:pt x="876" y="807"/>
                    <a:pt x="906" y="837"/>
                    <a:pt x="937" y="868"/>
                  </a:cubicBezTo>
                  <a:cubicBezTo>
                    <a:pt x="963" y="894"/>
                    <a:pt x="962" y="926"/>
                    <a:pt x="937" y="952"/>
                  </a:cubicBezTo>
                  <a:cubicBezTo>
                    <a:pt x="919" y="970"/>
                    <a:pt x="901" y="986"/>
                    <a:pt x="884" y="1005"/>
                  </a:cubicBezTo>
                  <a:cubicBezTo>
                    <a:pt x="860" y="1032"/>
                    <a:pt x="830" y="1040"/>
                    <a:pt x="796" y="1038"/>
                  </a:cubicBezTo>
                  <a:cubicBezTo>
                    <a:pt x="746" y="1035"/>
                    <a:pt x="700" y="1019"/>
                    <a:pt x="656" y="997"/>
                  </a:cubicBezTo>
                  <a:cubicBezTo>
                    <a:pt x="557" y="949"/>
                    <a:pt x="473" y="883"/>
                    <a:pt x="402" y="799"/>
                  </a:cubicBezTo>
                  <a:cubicBezTo>
                    <a:pt x="350" y="737"/>
                    <a:pt x="307" y="669"/>
                    <a:pt x="278" y="593"/>
                  </a:cubicBezTo>
                  <a:cubicBezTo>
                    <a:pt x="264" y="555"/>
                    <a:pt x="254" y="518"/>
                    <a:pt x="257" y="4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3" name="Freeform 12">
              <a:extLst>
                <a:ext uri="{FF2B5EF4-FFF2-40B4-BE49-F238E27FC236}">
                  <a16:creationId xmlns:a16="http://schemas.microsoft.com/office/drawing/2014/main" id="{7E25A375-7224-4307-ACB7-5C262F5BB096}"/>
                </a:ext>
              </a:extLst>
            </p:cNvPr>
            <p:cNvSpPr>
              <a:spLocks/>
            </p:cNvSpPr>
            <p:nvPr/>
          </p:nvSpPr>
          <p:spPr bwMode="auto">
            <a:xfrm>
              <a:off x="2465388" y="5373688"/>
              <a:ext cx="166688" cy="254000"/>
            </a:xfrm>
            <a:custGeom>
              <a:avLst/>
              <a:gdLst>
                <a:gd name="T0" fmla="*/ 121 w 175"/>
                <a:gd name="T1" fmla="*/ 0 h 266"/>
                <a:gd name="T2" fmla="*/ 0 w 175"/>
                <a:gd name="T3" fmla="*/ 0 h 266"/>
                <a:gd name="T4" fmla="*/ 0 w 175"/>
                <a:gd name="T5" fmla="*/ 266 h 266"/>
                <a:gd name="T6" fmla="*/ 121 w 175"/>
                <a:gd name="T7" fmla="*/ 266 h 266"/>
                <a:gd name="T8" fmla="*/ 175 w 175"/>
                <a:gd name="T9" fmla="*/ 211 h 266"/>
                <a:gd name="T10" fmla="*/ 175 w 175"/>
                <a:gd name="T11" fmla="*/ 54 h 266"/>
                <a:gd name="T12" fmla="*/ 121 w 175"/>
                <a:gd name="T13" fmla="*/ 0 h 266"/>
              </a:gdLst>
              <a:ahLst/>
              <a:cxnLst>
                <a:cxn ang="0">
                  <a:pos x="T0" y="T1"/>
                </a:cxn>
                <a:cxn ang="0">
                  <a:pos x="T2" y="T3"/>
                </a:cxn>
                <a:cxn ang="0">
                  <a:pos x="T4" y="T5"/>
                </a:cxn>
                <a:cxn ang="0">
                  <a:pos x="T6" y="T7"/>
                </a:cxn>
                <a:cxn ang="0">
                  <a:pos x="T8" y="T9"/>
                </a:cxn>
                <a:cxn ang="0">
                  <a:pos x="T10" y="T11"/>
                </a:cxn>
                <a:cxn ang="0">
                  <a:pos x="T12" y="T13"/>
                </a:cxn>
              </a:cxnLst>
              <a:rect l="0" t="0" r="r" b="b"/>
              <a:pathLst>
                <a:path w="175" h="266">
                  <a:moveTo>
                    <a:pt x="121" y="0"/>
                  </a:moveTo>
                  <a:cubicBezTo>
                    <a:pt x="0" y="0"/>
                    <a:pt x="0" y="0"/>
                    <a:pt x="0" y="0"/>
                  </a:cubicBezTo>
                  <a:cubicBezTo>
                    <a:pt x="0" y="266"/>
                    <a:pt x="0" y="266"/>
                    <a:pt x="0" y="266"/>
                  </a:cubicBezTo>
                  <a:cubicBezTo>
                    <a:pt x="121" y="266"/>
                    <a:pt x="121" y="266"/>
                    <a:pt x="121" y="266"/>
                  </a:cubicBezTo>
                  <a:cubicBezTo>
                    <a:pt x="151" y="266"/>
                    <a:pt x="175" y="242"/>
                    <a:pt x="175" y="211"/>
                  </a:cubicBezTo>
                  <a:cubicBezTo>
                    <a:pt x="175" y="54"/>
                    <a:pt x="175" y="54"/>
                    <a:pt x="175" y="54"/>
                  </a:cubicBezTo>
                  <a:cubicBezTo>
                    <a:pt x="175" y="24"/>
                    <a:pt x="151" y="0"/>
                    <a:pt x="1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4" name="Freeform 13">
              <a:extLst>
                <a:ext uri="{FF2B5EF4-FFF2-40B4-BE49-F238E27FC236}">
                  <a16:creationId xmlns:a16="http://schemas.microsoft.com/office/drawing/2014/main" id="{09ECCE0B-6D00-4922-A5EE-E1E75F517448}"/>
                </a:ext>
              </a:extLst>
            </p:cNvPr>
            <p:cNvSpPr>
              <a:spLocks/>
            </p:cNvSpPr>
            <p:nvPr/>
          </p:nvSpPr>
          <p:spPr bwMode="auto">
            <a:xfrm>
              <a:off x="2465388" y="5711826"/>
              <a:ext cx="166688" cy="252413"/>
            </a:xfrm>
            <a:custGeom>
              <a:avLst/>
              <a:gdLst>
                <a:gd name="T0" fmla="*/ 121 w 175"/>
                <a:gd name="T1" fmla="*/ 0 h 265"/>
                <a:gd name="T2" fmla="*/ 0 w 175"/>
                <a:gd name="T3" fmla="*/ 0 h 265"/>
                <a:gd name="T4" fmla="*/ 0 w 175"/>
                <a:gd name="T5" fmla="*/ 265 h 265"/>
                <a:gd name="T6" fmla="*/ 121 w 175"/>
                <a:gd name="T7" fmla="*/ 265 h 265"/>
                <a:gd name="T8" fmla="*/ 175 w 175"/>
                <a:gd name="T9" fmla="*/ 211 h 265"/>
                <a:gd name="T10" fmla="*/ 175 w 175"/>
                <a:gd name="T11" fmla="*/ 54 h 265"/>
                <a:gd name="T12" fmla="*/ 121 w 175"/>
                <a:gd name="T13" fmla="*/ 0 h 265"/>
              </a:gdLst>
              <a:ahLst/>
              <a:cxnLst>
                <a:cxn ang="0">
                  <a:pos x="T0" y="T1"/>
                </a:cxn>
                <a:cxn ang="0">
                  <a:pos x="T2" y="T3"/>
                </a:cxn>
                <a:cxn ang="0">
                  <a:pos x="T4" y="T5"/>
                </a:cxn>
                <a:cxn ang="0">
                  <a:pos x="T6" y="T7"/>
                </a:cxn>
                <a:cxn ang="0">
                  <a:pos x="T8" y="T9"/>
                </a:cxn>
                <a:cxn ang="0">
                  <a:pos x="T10" y="T11"/>
                </a:cxn>
                <a:cxn ang="0">
                  <a:pos x="T12" y="T13"/>
                </a:cxn>
              </a:cxnLst>
              <a:rect l="0" t="0" r="r" b="b"/>
              <a:pathLst>
                <a:path w="175" h="265">
                  <a:moveTo>
                    <a:pt x="121" y="0"/>
                  </a:moveTo>
                  <a:cubicBezTo>
                    <a:pt x="0" y="0"/>
                    <a:pt x="0" y="0"/>
                    <a:pt x="0" y="0"/>
                  </a:cubicBezTo>
                  <a:cubicBezTo>
                    <a:pt x="0" y="265"/>
                    <a:pt x="0" y="265"/>
                    <a:pt x="0" y="265"/>
                  </a:cubicBezTo>
                  <a:cubicBezTo>
                    <a:pt x="121" y="265"/>
                    <a:pt x="121" y="265"/>
                    <a:pt x="121" y="265"/>
                  </a:cubicBezTo>
                  <a:cubicBezTo>
                    <a:pt x="151" y="265"/>
                    <a:pt x="175" y="241"/>
                    <a:pt x="175" y="211"/>
                  </a:cubicBezTo>
                  <a:cubicBezTo>
                    <a:pt x="175" y="54"/>
                    <a:pt x="175" y="54"/>
                    <a:pt x="175" y="54"/>
                  </a:cubicBezTo>
                  <a:cubicBezTo>
                    <a:pt x="175" y="24"/>
                    <a:pt x="151" y="0"/>
                    <a:pt x="1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5" name="Freeform 14">
              <a:extLst>
                <a:ext uri="{FF2B5EF4-FFF2-40B4-BE49-F238E27FC236}">
                  <a16:creationId xmlns:a16="http://schemas.microsoft.com/office/drawing/2014/main" id="{04359BE8-3FE0-4327-9527-E1DA02C7A7FE}"/>
                </a:ext>
              </a:extLst>
            </p:cNvPr>
            <p:cNvSpPr>
              <a:spLocks/>
            </p:cNvSpPr>
            <p:nvPr/>
          </p:nvSpPr>
          <p:spPr bwMode="auto">
            <a:xfrm>
              <a:off x="2465388" y="5037138"/>
              <a:ext cx="166688" cy="252413"/>
            </a:xfrm>
            <a:custGeom>
              <a:avLst/>
              <a:gdLst>
                <a:gd name="T0" fmla="*/ 121 w 175"/>
                <a:gd name="T1" fmla="*/ 0 h 266"/>
                <a:gd name="T2" fmla="*/ 0 w 175"/>
                <a:gd name="T3" fmla="*/ 0 h 266"/>
                <a:gd name="T4" fmla="*/ 0 w 175"/>
                <a:gd name="T5" fmla="*/ 266 h 266"/>
                <a:gd name="T6" fmla="*/ 121 w 175"/>
                <a:gd name="T7" fmla="*/ 266 h 266"/>
                <a:gd name="T8" fmla="*/ 175 w 175"/>
                <a:gd name="T9" fmla="*/ 212 h 266"/>
                <a:gd name="T10" fmla="*/ 175 w 175"/>
                <a:gd name="T11" fmla="*/ 55 h 266"/>
                <a:gd name="T12" fmla="*/ 121 w 175"/>
                <a:gd name="T13" fmla="*/ 0 h 266"/>
              </a:gdLst>
              <a:ahLst/>
              <a:cxnLst>
                <a:cxn ang="0">
                  <a:pos x="T0" y="T1"/>
                </a:cxn>
                <a:cxn ang="0">
                  <a:pos x="T2" y="T3"/>
                </a:cxn>
                <a:cxn ang="0">
                  <a:pos x="T4" y="T5"/>
                </a:cxn>
                <a:cxn ang="0">
                  <a:pos x="T6" y="T7"/>
                </a:cxn>
                <a:cxn ang="0">
                  <a:pos x="T8" y="T9"/>
                </a:cxn>
                <a:cxn ang="0">
                  <a:pos x="T10" y="T11"/>
                </a:cxn>
                <a:cxn ang="0">
                  <a:pos x="T12" y="T13"/>
                </a:cxn>
              </a:cxnLst>
              <a:rect l="0" t="0" r="r" b="b"/>
              <a:pathLst>
                <a:path w="175" h="266">
                  <a:moveTo>
                    <a:pt x="121" y="0"/>
                  </a:moveTo>
                  <a:cubicBezTo>
                    <a:pt x="0" y="0"/>
                    <a:pt x="0" y="0"/>
                    <a:pt x="0" y="0"/>
                  </a:cubicBezTo>
                  <a:cubicBezTo>
                    <a:pt x="0" y="266"/>
                    <a:pt x="0" y="266"/>
                    <a:pt x="0" y="266"/>
                  </a:cubicBezTo>
                  <a:cubicBezTo>
                    <a:pt x="121" y="266"/>
                    <a:pt x="121" y="266"/>
                    <a:pt x="121" y="266"/>
                  </a:cubicBezTo>
                  <a:cubicBezTo>
                    <a:pt x="151" y="266"/>
                    <a:pt x="175" y="242"/>
                    <a:pt x="175" y="212"/>
                  </a:cubicBezTo>
                  <a:cubicBezTo>
                    <a:pt x="175" y="55"/>
                    <a:pt x="175" y="55"/>
                    <a:pt x="175" y="55"/>
                  </a:cubicBezTo>
                  <a:cubicBezTo>
                    <a:pt x="175" y="25"/>
                    <a:pt x="151" y="0"/>
                    <a:pt x="12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6" name="Group 12">
            <a:extLst>
              <a:ext uri="{FF2B5EF4-FFF2-40B4-BE49-F238E27FC236}">
                <a16:creationId xmlns:a16="http://schemas.microsoft.com/office/drawing/2014/main" id="{9BF375E7-3CF3-4BBB-90C9-8C020BEB77DF}"/>
              </a:ext>
            </a:extLst>
          </p:cNvPr>
          <p:cNvGrpSpPr/>
          <p:nvPr userDrawn="1"/>
        </p:nvGrpSpPr>
        <p:grpSpPr>
          <a:xfrm>
            <a:off x="4004677" y="2973892"/>
            <a:ext cx="798745" cy="811628"/>
            <a:chOff x="-3814763" y="4870451"/>
            <a:chExt cx="1476375" cy="1500187"/>
          </a:xfrm>
          <a:solidFill>
            <a:schemeClr val="bg1">
              <a:lumMod val="10000"/>
            </a:schemeClr>
          </a:solidFill>
        </p:grpSpPr>
        <p:sp>
          <p:nvSpPr>
            <p:cNvPr id="17" name="Freeform 15">
              <a:extLst>
                <a:ext uri="{FF2B5EF4-FFF2-40B4-BE49-F238E27FC236}">
                  <a16:creationId xmlns:a16="http://schemas.microsoft.com/office/drawing/2014/main" id="{86A2061F-A70D-46B8-9049-44225E1DE29F}"/>
                </a:ext>
              </a:extLst>
            </p:cNvPr>
            <p:cNvSpPr>
              <a:spLocks/>
            </p:cNvSpPr>
            <p:nvPr/>
          </p:nvSpPr>
          <p:spPr bwMode="auto">
            <a:xfrm>
              <a:off x="-3810001" y="4870451"/>
              <a:ext cx="739775" cy="741363"/>
            </a:xfrm>
            <a:custGeom>
              <a:avLst/>
              <a:gdLst>
                <a:gd name="T0" fmla="*/ 381 w 778"/>
                <a:gd name="T1" fmla="*/ 662 h 778"/>
                <a:gd name="T2" fmla="*/ 497 w 778"/>
                <a:gd name="T3" fmla="*/ 701 h 778"/>
                <a:gd name="T4" fmla="*/ 574 w 778"/>
                <a:gd name="T5" fmla="*/ 778 h 778"/>
                <a:gd name="T6" fmla="*/ 646 w 778"/>
                <a:gd name="T7" fmla="*/ 705 h 778"/>
                <a:gd name="T8" fmla="*/ 541 w 778"/>
                <a:gd name="T9" fmla="*/ 601 h 778"/>
                <a:gd name="T10" fmla="*/ 541 w 778"/>
                <a:gd name="T11" fmla="*/ 542 h 778"/>
                <a:gd name="T12" fmla="*/ 601 w 778"/>
                <a:gd name="T13" fmla="*/ 542 h 778"/>
                <a:gd name="T14" fmla="*/ 705 w 778"/>
                <a:gd name="T15" fmla="*/ 647 h 778"/>
                <a:gd name="T16" fmla="*/ 778 w 778"/>
                <a:gd name="T17" fmla="*/ 574 h 778"/>
                <a:gd name="T18" fmla="*/ 701 w 778"/>
                <a:gd name="T19" fmla="*/ 497 h 778"/>
                <a:gd name="T20" fmla="*/ 662 w 778"/>
                <a:gd name="T21" fmla="*/ 381 h 778"/>
                <a:gd name="T22" fmla="*/ 569 w 778"/>
                <a:gd name="T23" fmla="*/ 107 h 778"/>
                <a:gd name="T24" fmla="*/ 289 w 778"/>
                <a:gd name="T25" fmla="*/ 15 h 778"/>
                <a:gd name="T26" fmla="*/ 279 w 778"/>
                <a:gd name="T27" fmla="*/ 48 h 778"/>
                <a:gd name="T28" fmla="*/ 377 w 778"/>
                <a:gd name="T29" fmla="*/ 147 h 778"/>
                <a:gd name="T30" fmla="*/ 377 w 778"/>
                <a:gd name="T31" fmla="*/ 317 h 778"/>
                <a:gd name="T32" fmla="*/ 317 w 778"/>
                <a:gd name="T33" fmla="*/ 377 h 778"/>
                <a:gd name="T34" fmla="*/ 147 w 778"/>
                <a:gd name="T35" fmla="*/ 377 h 778"/>
                <a:gd name="T36" fmla="*/ 48 w 778"/>
                <a:gd name="T37" fmla="*/ 279 h 778"/>
                <a:gd name="T38" fmla="*/ 15 w 778"/>
                <a:gd name="T39" fmla="*/ 289 h 778"/>
                <a:gd name="T40" fmla="*/ 107 w 778"/>
                <a:gd name="T41" fmla="*/ 569 h 778"/>
                <a:gd name="T42" fmla="*/ 381 w 778"/>
                <a:gd name="T43" fmla="*/ 662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8" h="778">
                  <a:moveTo>
                    <a:pt x="381" y="662"/>
                  </a:moveTo>
                  <a:cubicBezTo>
                    <a:pt x="424" y="656"/>
                    <a:pt x="466" y="671"/>
                    <a:pt x="497" y="701"/>
                  </a:cubicBezTo>
                  <a:cubicBezTo>
                    <a:pt x="574" y="778"/>
                    <a:pt x="574" y="778"/>
                    <a:pt x="574" y="778"/>
                  </a:cubicBezTo>
                  <a:cubicBezTo>
                    <a:pt x="646" y="705"/>
                    <a:pt x="646" y="705"/>
                    <a:pt x="646" y="705"/>
                  </a:cubicBezTo>
                  <a:cubicBezTo>
                    <a:pt x="541" y="601"/>
                    <a:pt x="541" y="601"/>
                    <a:pt x="541" y="601"/>
                  </a:cubicBezTo>
                  <a:cubicBezTo>
                    <a:pt x="525" y="584"/>
                    <a:pt x="525" y="558"/>
                    <a:pt x="541" y="542"/>
                  </a:cubicBezTo>
                  <a:cubicBezTo>
                    <a:pt x="558" y="525"/>
                    <a:pt x="584" y="525"/>
                    <a:pt x="601" y="542"/>
                  </a:cubicBezTo>
                  <a:cubicBezTo>
                    <a:pt x="705" y="647"/>
                    <a:pt x="705" y="647"/>
                    <a:pt x="705" y="647"/>
                  </a:cubicBezTo>
                  <a:cubicBezTo>
                    <a:pt x="778" y="574"/>
                    <a:pt x="778" y="574"/>
                    <a:pt x="778" y="574"/>
                  </a:cubicBezTo>
                  <a:cubicBezTo>
                    <a:pt x="701" y="497"/>
                    <a:pt x="701" y="497"/>
                    <a:pt x="701" y="497"/>
                  </a:cubicBezTo>
                  <a:cubicBezTo>
                    <a:pt x="671" y="467"/>
                    <a:pt x="656" y="424"/>
                    <a:pt x="662" y="381"/>
                  </a:cubicBezTo>
                  <a:cubicBezTo>
                    <a:pt x="674" y="284"/>
                    <a:pt x="643" y="182"/>
                    <a:pt x="569" y="107"/>
                  </a:cubicBezTo>
                  <a:cubicBezTo>
                    <a:pt x="493" y="31"/>
                    <a:pt x="388" y="0"/>
                    <a:pt x="289" y="15"/>
                  </a:cubicBezTo>
                  <a:cubicBezTo>
                    <a:pt x="274" y="17"/>
                    <a:pt x="267" y="37"/>
                    <a:pt x="279" y="48"/>
                  </a:cubicBezTo>
                  <a:cubicBezTo>
                    <a:pt x="377" y="147"/>
                    <a:pt x="377" y="147"/>
                    <a:pt x="377" y="147"/>
                  </a:cubicBezTo>
                  <a:cubicBezTo>
                    <a:pt x="424" y="194"/>
                    <a:pt x="424" y="270"/>
                    <a:pt x="377" y="317"/>
                  </a:cubicBezTo>
                  <a:cubicBezTo>
                    <a:pt x="317" y="377"/>
                    <a:pt x="317" y="377"/>
                    <a:pt x="317" y="377"/>
                  </a:cubicBezTo>
                  <a:cubicBezTo>
                    <a:pt x="270" y="424"/>
                    <a:pt x="193" y="424"/>
                    <a:pt x="147" y="377"/>
                  </a:cubicBezTo>
                  <a:cubicBezTo>
                    <a:pt x="48" y="279"/>
                    <a:pt x="48" y="279"/>
                    <a:pt x="48" y="279"/>
                  </a:cubicBezTo>
                  <a:cubicBezTo>
                    <a:pt x="36" y="267"/>
                    <a:pt x="17" y="274"/>
                    <a:pt x="15" y="289"/>
                  </a:cubicBezTo>
                  <a:cubicBezTo>
                    <a:pt x="0" y="388"/>
                    <a:pt x="31" y="493"/>
                    <a:pt x="107" y="569"/>
                  </a:cubicBezTo>
                  <a:cubicBezTo>
                    <a:pt x="182" y="643"/>
                    <a:pt x="283" y="674"/>
                    <a:pt x="381" y="6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 name="Freeform 16">
              <a:extLst>
                <a:ext uri="{FF2B5EF4-FFF2-40B4-BE49-F238E27FC236}">
                  <a16:creationId xmlns:a16="http://schemas.microsoft.com/office/drawing/2014/main" id="{FA2156AD-03F1-4D80-80E3-EF0B1F54C078}"/>
                </a:ext>
              </a:extLst>
            </p:cNvPr>
            <p:cNvSpPr>
              <a:spLocks/>
            </p:cNvSpPr>
            <p:nvPr/>
          </p:nvSpPr>
          <p:spPr bwMode="auto">
            <a:xfrm>
              <a:off x="-3057525" y="5624513"/>
              <a:ext cx="671513" cy="671513"/>
            </a:xfrm>
            <a:custGeom>
              <a:avLst/>
              <a:gdLst>
                <a:gd name="T0" fmla="*/ 205 w 705"/>
                <a:gd name="T1" fmla="*/ 0 h 704"/>
                <a:gd name="T2" fmla="*/ 132 w 705"/>
                <a:gd name="T3" fmla="*/ 72 h 704"/>
                <a:gd name="T4" fmla="*/ 563 w 705"/>
                <a:gd name="T5" fmla="*/ 504 h 704"/>
                <a:gd name="T6" fmla="*/ 563 w 705"/>
                <a:gd name="T7" fmla="*/ 563 h 704"/>
                <a:gd name="T8" fmla="*/ 504 w 705"/>
                <a:gd name="T9" fmla="*/ 563 h 704"/>
                <a:gd name="T10" fmla="*/ 73 w 705"/>
                <a:gd name="T11" fmla="*/ 131 h 704"/>
                <a:gd name="T12" fmla="*/ 0 w 705"/>
                <a:gd name="T13" fmla="*/ 204 h 704"/>
                <a:gd name="T14" fmla="*/ 445 w 705"/>
                <a:gd name="T15" fmla="*/ 648 h 704"/>
                <a:gd name="T16" fmla="*/ 649 w 705"/>
                <a:gd name="T17" fmla="*/ 648 h 704"/>
                <a:gd name="T18" fmla="*/ 649 w 705"/>
                <a:gd name="T19" fmla="*/ 444 h 704"/>
                <a:gd name="T20" fmla="*/ 205 w 705"/>
                <a:gd name="T2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5" h="704">
                  <a:moveTo>
                    <a:pt x="205" y="0"/>
                  </a:moveTo>
                  <a:cubicBezTo>
                    <a:pt x="132" y="72"/>
                    <a:pt x="132" y="72"/>
                    <a:pt x="132" y="72"/>
                  </a:cubicBezTo>
                  <a:cubicBezTo>
                    <a:pt x="563" y="504"/>
                    <a:pt x="563" y="504"/>
                    <a:pt x="563" y="504"/>
                  </a:cubicBezTo>
                  <a:cubicBezTo>
                    <a:pt x="580" y="520"/>
                    <a:pt x="580" y="546"/>
                    <a:pt x="563" y="563"/>
                  </a:cubicBezTo>
                  <a:cubicBezTo>
                    <a:pt x="547" y="579"/>
                    <a:pt x="521" y="579"/>
                    <a:pt x="504" y="563"/>
                  </a:cubicBezTo>
                  <a:cubicBezTo>
                    <a:pt x="73" y="131"/>
                    <a:pt x="73" y="131"/>
                    <a:pt x="73" y="131"/>
                  </a:cubicBezTo>
                  <a:cubicBezTo>
                    <a:pt x="0" y="204"/>
                    <a:pt x="0" y="204"/>
                    <a:pt x="0" y="204"/>
                  </a:cubicBezTo>
                  <a:cubicBezTo>
                    <a:pt x="445" y="648"/>
                    <a:pt x="445" y="648"/>
                    <a:pt x="445" y="648"/>
                  </a:cubicBezTo>
                  <a:cubicBezTo>
                    <a:pt x="501" y="704"/>
                    <a:pt x="592" y="704"/>
                    <a:pt x="649" y="648"/>
                  </a:cubicBezTo>
                  <a:cubicBezTo>
                    <a:pt x="705" y="592"/>
                    <a:pt x="705" y="500"/>
                    <a:pt x="649" y="444"/>
                  </a:cubicBezTo>
                  <a:lnTo>
                    <a:pt x="2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9" name="Freeform 17">
              <a:extLst>
                <a:ext uri="{FF2B5EF4-FFF2-40B4-BE49-F238E27FC236}">
                  <a16:creationId xmlns:a16="http://schemas.microsoft.com/office/drawing/2014/main" id="{C50D6B46-EE75-4006-9E80-4B931A4EC069}"/>
                </a:ext>
              </a:extLst>
            </p:cNvPr>
            <p:cNvSpPr>
              <a:spLocks/>
            </p:cNvSpPr>
            <p:nvPr/>
          </p:nvSpPr>
          <p:spPr bwMode="auto">
            <a:xfrm>
              <a:off x="-3814763" y="4894263"/>
              <a:ext cx="1476375" cy="1476375"/>
            </a:xfrm>
            <a:custGeom>
              <a:avLst/>
              <a:gdLst>
                <a:gd name="T0" fmla="*/ 1166 w 1550"/>
                <a:gd name="T1" fmla="*/ 479 h 1550"/>
                <a:gd name="T2" fmla="*/ 1358 w 1550"/>
                <a:gd name="T3" fmla="*/ 479 h 1550"/>
                <a:gd name="T4" fmla="*/ 1550 w 1550"/>
                <a:gd name="T5" fmla="*/ 96 h 1550"/>
                <a:gd name="T6" fmla="*/ 1454 w 1550"/>
                <a:gd name="T7" fmla="*/ 0 h 1550"/>
                <a:gd name="T8" fmla="*/ 1071 w 1550"/>
                <a:gd name="T9" fmla="*/ 191 h 1550"/>
                <a:gd name="T10" fmla="*/ 1071 w 1550"/>
                <a:gd name="T11" fmla="*/ 383 h 1550"/>
                <a:gd name="T12" fmla="*/ 550 w 1550"/>
                <a:gd name="T13" fmla="*/ 903 h 1550"/>
                <a:gd name="T14" fmla="*/ 456 w 1550"/>
                <a:gd name="T15" fmla="*/ 809 h 1550"/>
                <a:gd name="T16" fmla="*/ 78 w 1550"/>
                <a:gd name="T17" fmla="*/ 1187 h 1550"/>
                <a:gd name="T18" fmla="*/ 78 w 1550"/>
                <a:gd name="T19" fmla="*/ 1471 h 1550"/>
                <a:gd name="T20" fmla="*/ 363 w 1550"/>
                <a:gd name="T21" fmla="*/ 1471 h 1550"/>
                <a:gd name="T22" fmla="*/ 741 w 1550"/>
                <a:gd name="T23" fmla="*/ 1094 h 1550"/>
                <a:gd name="T24" fmla="*/ 645 w 1550"/>
                <a:gd name="T25" fmla="*/ 998 h 1550"/>
                <a:gd name="T26" fmla="*/ 1166 w 1550"/>
                <a:gd name="T27" fmla="*/ 479 h 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0" h="1550">
                  <a:moveTo>
                    <a:pt x="1166" y="479"/>
                  </a:moveTo>
                  <a:cubicBezTo>
                    <a:pt x="1358" y="479"/>
                    <a:pt x="1358" y="479"/>
                    <a:pt x="1358" y="479"/>
                  </a:cubicBezTo>
                  <a:cubicBezTo>
                    <a:pt x="1550" y="96"/>
                    <a:pt x="1550" y="96"/>
                    <a:pt x="1550" y="96"/>
                  </a:cubicBezTo>
                  <a:cubicBezTo>
                    <a:pt x="1454" y="0"/>
                    <a:pt x="1454" y="0"/>
                    <a:pt x="1454" y="0"/>
                  </a:cubicBezTo>
                  <a:cubicBezTo>
                    <a:pt x="1071" y="191"/>
                    <a:pt x="1071" y="191"/>
                    <a:pt x="1071" y="191"/>
                  </a:cubicBezTo>
                  <a:cubicBezTo>
                    <a:pt x="1071" y="383"/>
                    <a:pt x="1071" y="383"/>
                    <a:pt x="1071" y="383"/>
                  </a:cubicBezTo>
                  <a:cubicBezTo>
                    <a:pt x="550" y="903"/>
                    <a:pt x="550" y="903"/>
                    <a:pt x="550" y="903"/>
                  </a:cubicBezTo>
                  <a:cubicBezTo>
                    <a:pt x="456" y="809"/>
                    <a:pt x="456" y="809"/>
                    <a:pt x="456" y="809"/>
                  </a:cubicBezTo>
                  <a:cubicBezTo>
                    <a:pt x="78" y="1187"/>
                    <a:pt x="78" y="1187"/>
                    <a:pt x="78" y="1187"/>
                  </a:cubicBezTo>
                  <a:cubicBezTo>
                    <a:pt x="0" y="1265"/>
                    <a:pt x="0" y="1393"/>
                    <a:pt x="78" y="1471"/>
                  </a:cubicBezTo>
                  <a:cubicBezTo>
                    <a:pt x="157" y="1550"/>
                    <a:pt x="284" y="1550"/>
                    <a:pt x="363" y="1471"/>
                  </a:cubicBezTo>
                  <a:cubicBezTo>
                    <a:pt x="741" y="1094"/>
                    <a:pt x="741" y="1094"/>
                    <a:pt x="741" y="1094"/>
                  </a:cubicBezTo>
                  <a:cubicBezTo>
                    <a:pt x="645" y="998"/>
                    <a:pt x="645" y="998"/>
                    <a:pt x="645" y="998"/>
                  </a:cubicBezTo>
                  <a:lnTo>
                    <a:pt x="1166" y="4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0" name="Freeform 21">
            <a:extLst>
              <a:ext uri="{FF2B5EF4-FFF2-40B4-BE49-F238E27FC236}">
                <a16:creationId xmlns:a16="http://schemas.microsoft.com/office/drawing/2014/main" id="{BE43367E-84A7-4FB4-AB94-1F3EC3FDA624}"/>
              </a:ext>
            </a:extLst>
          </p:cNvPr>
          <p:cNvSpPr>
            <a:spLocks noEditPoints="1"/>
          </p:cNvSpPr>
          <p:nvPr userDrawn="1"/>
        </p:nvSpPr>
        <p:spPr bwMode="auto">
          <a:xfrm>
            <a:off x="5685868" y="4656545"/>
            <a:ext cx="944751" cy="707705"/>
          </a:xfrm>
          <a:custGeom>
            <a:avLst/>
            <a:gdLst>
              <a:gd name="T0" fmla="*/ 1551 w 1571"/>
              <a:gd name="T1" fmla="*/ 4 h 1176"/>
              <a:gd name="T2" fmla="*/ 33 w 1571"/>
              <a:gd name="T3" fmla="*/ 552 h 1176"/>
              <a:gd name="T4" fmla="*/ 25 w 1571"/>
              <a:gd name="T5" fmla="*/ 617 h 1176"/>
              <a:gd name="T6" fmla="*/ 252 w 1571"/>
              <a:gd name="T7" fmla="*/ 772 h 1176"/>
              <a:gd name="T8" fmla="*/ 1282 w 1571"/>
              <a:gd name="T9" fmla="*/ 229 h 1176"/>
              <a:gd name="T10" fmla="*/ 410 w 1571"/>
              <a:gd name="T11" fmla="*/ 880 h 1176"/>
              <a:gd name="T12" fmla="*/ 410 w 1571"/>
              <a:gd name="T13" fmla="*/ 1143 h 1176"/>
              <a:gd name="T14" fmla="*/ 445 w 1571"/>
              <a:gd name="T15" fmla="*/ 1162 h 1176"/>
              <a:gd name="T16" fmla="*/ 637 w 1571"/>
              <a:gd name="T17" fmla="*/ 1035 h 1176"/>
              <a:gd name="T18" fmla="*/ 826 w 1571"/>
              <a:gd name="T19" fmla="*/ 1164 h 1176"/>
              <a:gd name="T20" fmla="*/ 878 w 1571"/>
              <a:gd name="T21" fmla="*/ 1153 h 1176"/>
              <a:gd name="T22" fmla="*/ 1565 w 1571"/>
              <a:gd name="T23" fmla="*/ 21 h 1176"/>
              <a:gd name="T24" fmla="*/ 1551 w 1571"/>
              <a:gd name="T25" fmla="*/ 4 h 1176"/>
              <a:gd name="T26" fmla="*/ 1551 w 1571"/>
              <a:gd name="T27" fmla="*/ 4 h 1176"/>
              <a:gd name="T28" fmla="*/ 1551 w 1571"/>
              <a:gd name="T29" fmla="*/ 4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1" h="1176">
                <a:moveTo>
                  <a:pt x="1551" y="4"/>
                </a:moveTo>
                <a:cubicBezTo>
                  <a:pt x="33" y="552"/>
                  <a:pt x="33" y="552"/>
                  <a:pt x="33" y="552"/>
                </a:cubicBezTo>
                <a:cubicBezTo>
                  <a:pt x="5" y="563"/>
                  <a:pt x="0" y="600"/>
                  <a:pt x="25" y="617"/>
                </a:cubicBezTo>
                <a:cubicBezTo>
                  <a:pt x="252" y="772"/>
                  <a:pt x="252" y="772"/>
                  <a:pt x="252" y="772"/>
                </a:cubicBezTo>
                <a:cubicBezTo>
                  <a:pt x="1282" y="229"/>
                  <a:pt x="1282" y="229"/>
                  <a:pt x="1282" y="229"/>
                </a:cubicBezTo>
                <a:cubicBezTo>
                  <a:pt x="410" y="880"/>
                  <a:pt x="410" y="880"/>
                  <a:pt x="410" y="880"/>
                </a:cubicBezTo>
                <a:cubicBezTo>
                  <a:pt x="410" y="1143"/>
                  <a:pt x="410" y="1143"/>
                  <a:pt x="410" y="1143"/>
                </a:cubicBezTo>
                <a:cubicBezTo>
                  <a:pt x="410" y="1161"/>
                  <a:pt x="430" y="1172"/>
                  <a:pt x="445" y="1162"/>
                </a:cubicBezTo>
                <a:cubicBezTo>
                  <a:pt x="637" y="1035"/>
                  <a:pt x="637" y="1035"/>
                  <a:pt x="637" y="1035"/>
                </a:cubicBezTo>
                <a:cubicBezTo>
                  <a:pt x="826" y="1164"/>
                  <a:pt x="826" y="1164"/>
                  <a:pt x="826" y="1164"/>
                </a:cubicBezTo>
                <a:cubicBezTo>
                  <a:pt x="844" y="1176"/>
                  <a:pt x="867" y="1171"/>
                  <a:pt x="878" y="1153"/>
                </a:cubicBezTo>
                <a:cubicBezTo>
                  <a:pt x="1565" y="21"/>
                  <a:pt x="1565" y="21"/>
                  <a:pt x="1565" y="21"/>
                </a:cubicBezTo>
                <a:cubicBezTo>
                  <a:pt x="1571" y="12"/>
                  <a:pt x="1561" y="0"/>
                  <a:pt x="1551" y="4"/>
                </a:cubicBezTo>
                <a:close/>
                <a:moveTo>
                  <a:pt x="1551" y="4"/>
                </a:moveTo>
                <a:cubicBezTo>
                  <a:pt x="1551" y="4"/>
                  <a:pt x="1551" y="4"/>
                  <a:pt x="1551" y="4"/>
                </a:cubicBezTo>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21" name="Group 17">
            <a:extLst>
              <a:ext uri="{FF2B5EF4-FFF2-40B4-BE49-F238E27FC236}">
                <a16:creationId xmlns:a16="http://schemas.microsoft.com/office/drawing/2014/main" id="{6C0BB2C5-F1BA-4AED-B97E-AE47DA4AB963}"/>
              </a:ext>
            </a:extLst>
          </p:cNvPr>
          <p:cNvGrpSpPr/>
          <p:nvPr userDrawn="1"/>
        </p:nvGrpSpPr>
        <p:grpSpPr>
          <a:xfrm>
            <a:off x="1978154" y="2976898"/>
            <a:ext cx="742060" cy="805616"/>
            <a:chOff x="-749300" y="2463800"/>
            <a:chExt cx="1371600" cy="1489075"/>
          </a:xfrm>
          <a:solidFill>
            <a:schemeClr val="bg1">
              <a:lumMod val="10000"/>
            </a:schemeClr>
          </a:solidFill>
        </p:grpSpPr>
        <p:sp>
          <p:nvSpPr>
            <p:cNvPr id="22" name="Freeform 25">
              <a:extLst>
                <a:ext uri="{FF2B5EF4-FFF2-40B4-BE49-F238E27FC236}">
                  <a16:creationId xmlns:a16="http://schemas.microsoft.com/office/drawing/2014/main" id="{956E0904-E2A9-4BEB-B4A6-79C3A0D50B23}"/>
                </a:ext>
              </a:extLst>
            </p:cNvPr>
            <p:cNvSpPr>
              <a:spLocks noEditPoints="1"/>
            </p:cNvSpPr>
            <p:nvPr/>
          </p:nvSpPr>
          <p:spPr bwMode="auto">
            <a:xfrm>
              <a:off x="-749300" y="2625725"/>
              <a:ext cx="1371600" cy="1069975"/>
            </a:xfrm>
            <a:custGeom>
              <a:avLst/>
              <a:gdLst>
                <a:gd name="T0" fmla="*/ 1353 w 1440"/>
                <a:gd name="T1" fmla="*/ 393 h 1123"/>
                <a:gd name="T2" fmla="*/ 361 w 1440"/>
                <a:gd name="T3" fmla="*/ 300 h 1123"/>
                <a:gd name="T4" fmla="*/ 346 w 1440"/>
                <a:gd name="T5" fmla="*/ 300 h 1123"/>
                <a:gd name="T6" fmla="*/ 306 w 1440"/>
                <a:gd name="T7" fmla="*/ 108 h 1123"/>
                <a:gd name="T8" fmla="*/ 303 w 1440"/>
                <a:gd name="T9" fmla="*/ 97 h 1123"/>
                <a:gd name="T10" fmla="*/ 267 w 1440"/>
                <a:gd name="T11" fmla="*/ 64 h 1123"/>
                <a:gd name="T12" fmla="*/ 78 w 1440"/>
                <a:gd name="T13" fmla="*/ 9 h 1123"/>
                <a:gd name="T14" fmla="*/ 9 w 1440"/>
                <a:gd name="T15" fmla="*/ 46 h 1123"/>
                <a:gd name="T16" fmla="*/ 47 w 1440"/>
                <a:gd name="T17" fmla="*/ 115 h 1123"/>
                <a:gd name="T18" fmla="*/ 204 w 1440"/>
                <a:gd name="T19" fmla="*/ 161 h 1123"/>
                <a:gd name="T20" fmla="*/ 394 w 1440"/>
                <a:gd name="T21" fmla="*/ 1076 h 1123"/>
                <a:gd name="T22" fmla="*/ 449 w 1440"/>
                <a:gd name="T23" fmla="*/ 1123 h 1123"/>
                <a:gd name="T24" fmla="*/ 1265 w 1440"/>
                <a:gd name="T25" fmla="*/ 1123 h 1123"/>
                <a:gd name="T26" fmla="*/ 1320 w 1440"/>
                <a:gd name="T27" fmla="*/ 1068 h 1123"/>
                <a:gd name="T28" fmla="*/ 1265 w 1440"/>
                <a:gd name="T29" fmla="*/ 1013 h 1123"/>
                <a:gd name="T30" fmla="*/ 494 w 1440"/>
                <a:gd name="T31" fmla="*/ 1013 h 1123"/>
                <a:gd name="T32" fmla="*/ 468 w 1440"/>
                <a:gd name="T33" fmla="*/ 887 h 1123"/>
                <a:gd name="T34" fmla="*/ 1279 w 1440"/>
                <a:gd name="T35" fmla="*/ 887 h 1123"/>
                <a:gd name="T36" fmla="*/ 1366 w 1440"/>
                <a:gd name="T37" fmla="*/ 820 h 1123"/>
                <a:gd name="T38" fmla="*/ 1432 w 1440"/>
                <a:gd name="T39" fmla="*/ 489 h 1123"/>
                <a:gd name="T40" fmla="*/ 1353 w 1440"/>
                <a:gd name="T41" fmla="*/ 393 h 1123"/>
                <a:gd name="T42" fmla="*/ 1353 w 1440"/>
                <a:gd name="T43" fmla="*/ 393 h 1123"/>
                <a:gd name="T44" fmla="*/ 1353 w 1440"/>
                <a:gd name="T45" fmla="*/ 393 h 1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0" h="1123">
                  <a:moveTo>
                    <a:pt x="1353" y="393"/>
                  </a:moveTo>
                  <a:cubicBezTo>
                    <a:pt x="361" y="300"/>
                    <a:pt x="361" y="300"/>
                    <a:pt x="361" y="300"/>
                  </a:cubicBezTo>
                  <a:cubicBezTo>
                    <a:pt x="356" y="300"/>
                    <a:pt x="351" y="300"/>
                    <a:pt x="346" y="300"/>
                  </a:cubicBezTo>
                  <a:cubicBezTo>
                    <a:pt x="306" y="108"/>
                    <a:pt x="306" y="108"/>
                    <a:pt x="306" y="108"/>
                  </a:cubicBezTo>
                  <a:cubicBezTo>
                    <a:pt x="305" y="104"/>
                    <a:pt x="304" y="100"/>
                    <a:pt x="303" y="97"/>
                  </a:cubicBezTo>
                  <a:cubicBezTo>
                    <a:pt x="296" y="82"/>
                    <a:pt x="284" y="69"/>
                    <a:pt x="267" y="64"/>
                  </a:cubicBezTo>
                  <a:cubicBezTo>
                    <a:pt x="78" y="9"/>
                    <a:pt x="78" y="9"/>
                    <a:pt x="78" y="9"/>
                  </a:cubicBezTo>
                  <a:cubicBezTo>
                    <a:pt x="48" y="0"/>
                    <a:pt x="18" y="17"/>
                    <a:pt x="9" y="46"/>
                  </a:cubicBezTo>
                  <a:cubicBezTo>
                    <a:pt x="0" y="75"/>
                    <a:pt x="17" y="106"/>
                    <a:pt x="47" y="115"/>
                  </a:cubicBezTo>
                  <a:cubicBezTo>
                    <a:pt x="204" y="161"/>
                    <a:pt x="204" y="161"/>
                    <a:pt x="204" y="161"/>
                  </a:cubicBezTo>
                  <a:cubicBezTo>
                    <a:pt x="394" y="1076"/>
                    <a:pt x="394" y="1076"/>
                    <a:pt x="394" y="1076"/>
                  </a:cubicBezTo>
                  <a:cubicBezTo>
                    <a:pt x="398" y="1102"/>
                    <a:pt x="421" y="1123"/>
                    <a:pt x="449" y="1123"/>
                  </a:cubicBezTo>
                  <a:cubicBezTo>
                    <a:pt x="1265" y="1123"/>
                    <a:pt x="1265" y="1123"/>
                    <a:pt x="1265" y="1123"/>
                  </a:cubicBezTo>
                  <a:cubicBezTo>
                    <a:pt x="1295" y="1123"/>
                    <a:pt x="1320" y="1098"/>
                    <a:pt x="1320" y="1068"/>
                  </a:cubicBezTo>
                  <a:cubicBezTo>
                    <a:pt x="1320" y="1037"/>
                    <a:pt x="1295" y="1013"/>
                    <a:pt x="1265" y="1013"/>
                  </a:cubicBezTo>
                  <a:cubicBezTo>
                    <a:pt x="494" y="1013"/>
                    <a:pt x="494" y="1013"/>
                    <a:pt x="494" y="1013"/>
                  </a:cubicBezTo>
                  <a:cubicBezTo>
                    <a:pt x="468" y="887"/>
                    <a:pt x="468" y="887"/>
                    <a:pt x="468" y="887"/>
                  </a:cubicBezTo>
                  <a:cubicBezTo>
                    <a:pt x="1279" y="887"/>
                    <a:pt x="1279" y="887"/>
                    <a:pt x="1279" y="887"/>
                  </a:cubicBezTo>
                  <a:cubicBezTo>
                    <a:pt x="1322" y="887"/>
                    <a:pt x="1359" y="859"/>
                    <a:pt x="1366" y="820"/>
                  </a:cubicBezTo>
                  <a:cubicBezTo>
                    <a:pt x="1432" y="489"/>
                    <a:pt x="1432" y="489"/>
                    <a:pt x="1432" y="489"/>
                  </a:cubicBezTo>
                  <a:cubicBezTo>
                    <a:pt x="1440" y="442"/>
                    <a:pt x="1405" y="398"/>
                    <a:pt x="1353" y="393"/>
                  </a:cubicBezTo>
                  <a:close/>
                  <a:moveTo>
                    <a:pt x="1353" y="393"/>
                  </a:moveTo>
                  <a:cubicBezTo>
                    <a:pt x="1353" y="393"/>
                    <a:pt x="1353" y="393"/>
                    <a:pt x="1353" y="39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3" name="Freeform 26">
              <a:extLst>
                <a:ext uri="{FF2B5EF4-FFF2-40B4-BE49-F238E27FC236}">
                  <a16:creationId xmlns:a16="http://schemas.microsoft.com/office/drawing/2014/main" id="{21A6DB71-E761-492C-879E-497729254A23}"/>
                </a:ext>
              </a:extLst>
            </p:cNvPr>
            <p:cNvSpPr>
              <a:spLocks noEditPoints="1"/>
            </p:cNvSpPr>
            <p:nvPr/>
          </p:nvSpPr>
          <p:spPr bwMode="auto">
            <a:xfrm>
              <a:off x="-277812" y="3743325"/>
              <a:ext cx="211138" cy="209550"/>
            </a:xfrm>
            <a:custGeom>
              <a:avLst/>
              <a:gdLst>
                <a:gd name="T0" fmla="*/ 221 w 221"/>
                <a:gd name="T1" fmla="*/ 110 h 220"/>
                <a:gd name="T2" fmla="*/ 111 w 221"/>
                <a:gd name="T3" fmla="*/ 220 h 220"/>
                <a:gd name="T4" fmla="*/ 0 w 221"/>
                <a:gd name="T5" fmla="*/ 110 h 220"/>
                <a:gd name="T6" fmla="*/ 111 w 221"/>
                <a:gd name="T7" fmla="*/ 0 h 220"/>
                <a:gd name="T8" fmla="*/ 221 w 221"/>
                <a:gd name="T9" fmla="*/ 110 h 220"/>
                <a:gd name="T10" fmla="*/ 221 w 221"/>
                <a:gd name="T11" fmla="*/ 110 h 220"/>
                <a:gd name="T12" fmla="*/ 221 w 221"/>
                <a:gd name="T13" fmla="*/ 110 h 220"/>
              </a:gdLst>
              <a:ahLst/>
              <a:cxnLst>
                <a:cxn ang="0">
                  <a:pos x="T0" y="T1"/>
                </a:cxn>
                <a:cxn ang="0">
                  <a:pos x="T2" y="T3"/>
                </a:cxn>
                <a:cxn ang="0">
                  <a:pos x="T4" y="T5"/>
                </a:cxn>
                <a:cxn ang="0">
                  <a:pos x="T6" y="T7"/>
                </a:cxn>
                <a:cxn ang="0">
                  <a:pos x="T8" y="T9"/>
                </a:cxn>
                <a:cxn ang="0">
                  <a:pos x="T10" y="T11"/>
                </a:cxn>
                <a:cxn ang="0">
                  <a:pos x="T12" y="T13"/>
                </a:cxn>
              </a:cxnLst>
              <a:rect l="0" t="0" r="r" b="b"/>
              <a:pathLst>
                <a:path w="221" h="220">
                  <a:moveTo>
                    <a:pt x="221" y="110"/>
                  </a:moveTo>
                  <a:cubicBezTo>
                    <a:pt x="221" y="171"/>
                    <a:pt x="171" y="220"/>
                    <a:pt x="111" y="220"/>
                  </a:cubicBezTo>
                  <a:cubicBezTo>
                    <a:pt x="50" y="220"/>
                    <a:pt x="0" y="171"/>
                    <a:pt x="0" y="110"/>
                  </a:cubicBezTo>
                  <a:cubicBezTo>
                    <a:pt x="0" y="49"/>
                    <a:pt x="50" y="0"/>
                    <a:pt x="111" y="0"/>
                  </a:cubicBezTo>
                  <a:cubicBezTo>
                    <a:pt x="171" y="0"/>
                    <a:pt x="221" y="49"/>
                    <a:pt x="221" y="110"/>
                  </a:cubicBezTo>
                  <a:close/>
                  <a:moveTo>
                    <a:pt x="221" y="110"/>
                  </a:moveTo>
                  <a:cubicBezTo>
                    <a:pt x="221" y="110"/>
                    <a:pt x="221" y="110"/>
                    <a:pt x="221" y="1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4" name="Freeform 27">
              <a:extLst>
                <a:ext uri="{FF2B5EF4-FFF2-40B4-BE49-F238E27FC236}">
                  <a16:creationId xmlns:a16="http://schemas.microsoft.com/office/drawing/2014/main" id="{CA1BCC0E-97DE-41F0-9BB9-87BF36444AAF}"/>
                </a:ext>
              </a:extLst>
            </p:cNvPr>
            <p:cNvSpPr>
              <a:spLocks noEditPoints="1"/>
            </p:cNvSpPr>
            <p:nvPr/>
          </p:nvSpPr>
          <p:spPr bwMode="auto">
            <a:xfrm>
              <a:off x="223838" y="3743325"/>
              <a:ext cx="209550" cy="209550"/>
            </a:xfrm>
            <a:custGeom>
              <a:avLst/>
              <a:gdLst>
                <a:gd name="T0" fmla="*/ 220 w 220"/>
                <a:gd name="T1" fmla="*/ 110 h 220"/>
                <a:gd name="T2" fmla="*/ 110 w 220"/>
                <a:gd name="T3" fmla="*/ 220 h 220"/>
                <a:gd name="T4" fmla="*/ 0 w 220"/>
                <a:gd name="T5" fmla="*/ 110 h 220"/>
                <a:gd name="T6" fmla="*/ 110 w 220"/>
                <a:gd name="T7" fmla="*/ 0 h 220"/>
                <a:gd name="T8" fmla="*/ 220 w 220"/>
                <a:gd name="T9" fmla="*/ 110 h 220"/>
                <a:gd name="T10" fmla="*/ 220 w 220"/>
                <a:gd name="T11" fmla="*/ 110 h 220"/>
                <a:gd name="T12" fmla="*/ 220 w 220"/>
                <a:gd name="T13" fmla="*/ 110 h 220"/>
              </a:gdLst>
              <a:ahLst/>
              <a:cxnLst>
                <a:cxn ang="0">
                  <a:pos x="T0" y="T1"/>
                </a:cxn>
                <a:cxn ang="0">
                  <a:pos x="T2" y="T3"/>
                </a:cxn>
                <a:cxn ang="0">
                  <a:pos x="T4" y="T5"/>
                </a:cxn>
                <a:cxn ang="0">
                  <a:pos x="T6" y="T7"/>
                </a:cxn>
                <a:cxn ang="0">
                  <a:pos x="T8" y="T9"/>
                </a:cxn>
                <a:cxn ang="0">
                  <a:pos x="T10" y="T11"/>
                </a:cxn>
                <a:cxn ang="0">
                  <a:pos x="T12" y="T13"/>
                </a:cxn>
              </a:cxnLst>
              <a:rect l="0" t="0" r="r" b="b"/>
              <a:pathLst>
                <a:path w="220" h="220">
                  <a:moveTo>
                    <a:pt x="220" y="110"/>
                  </a:moveTo>
                  <a:cubicBezTo>
                    <a:pt x="220" y="171"/>
                    <a:pt x="170" y="220"/>
                    <a:pt x="110" y="220"/>
                  </a:cubicBezTo>
                  <a:cubicBezTo>
                    <a:pt x="49" y="220"/>
                    <a:pt x="0" y="171"/>
                    <a:pt x="0" y="110"/>
                  </a:cubicBezTo>
                  <a:cubicBezTo>
                    <a:pt x="0" y="49"/>
                    <a:pt x="49" y="0"/>
                    <a:pt x="110" y="0"/>
                  </a:cubicBezTo>
                  <a:cubicBezTo>
                    <a:pt x="170" y="0"/>
                    <a:pt x="220" y="49"/>
                    <a:pt x="220" y="110"/>
                  </a:cubicBezTo>
                  <a:close/>
                  <a:moveTo>
                    <a:pt x="220" y="110"/>
                  </a:moveTo>
                  <a:cubicBezTo>
                    <a:pt x="220" y="110"/>
                    <a:pt x="220" y="110"/>
                    <a:pt x="220" y="1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5" name="Freeform 28">
              <a:extLst>
                <a:ext uri="{FF2B5EF4-FFF2-40B4-BE49-F238E27FC236}">
                  <a16:creationId xmlns:a16="http://schemas.microsoft.com/office/drawing/2014/main" id="{AC881FEA-8189-481B-9D86-5B32F4516332}"/>
                </a:ext>
              </a:extLst>
            </p:cNvPr>
            <p:cNvSpPr>
              <a:spLocks noEditPoints="1"/>
            </p:cNvSpPr>
            <p:nvPr/>
          </p:nvSpPr>
          <p:spPr bwMode="auto">
            <a:xfrm>
              <a:off x="-293687" y="2463800"/>
              <a:ext cx="765175" cy="474663"/>
            </a:xfrm>
            <a:custGeom>
              <a:avLst/>
              <a:gdLst>
                <a:gd name="T0" fmla="*/ 33 w 804"/>
                <a:gd name="T1" fmla="*/ 429 h 499"/>
                <a:gd name="T2" fmla="*/ 46 w 804"/>
                <a:gd name="T3" fmla="*/ 430 h 499"/>
                <a:gd name="T4" fmla="*/ 85 w 804"/>
                <a:gd name="T5" fmla="*/ 434 h 499"/>
                <a:gd name="T6" fmla="*/ 245 w 804"/>
                <a:gd name="T7" fmla="*/ 449 h 499"/>
                <a:gd name="T8" fmla="*/ 251 w 804"/>
                <a:gd name="T9" fmla="*/ 387 h 499"/>
                <a:gd name="T10" fmla="*/ 417 w 804"/>
                <a:gd name="T11" fmla="*/ 250 h 499"/>
                <a:gd name="T12" fmla="*/ 553 w 804"/>
                <a:gd name="T13" fmla="*/ 415 h 499"/>
                <a:gd name="T14" fmla="*/ 548 w 804"/>
                <a:gd name="T15" fmla="*/ 477 h 499"/>
                <a:gd name="T16" fmla="*/ 708 w 804"/>
                <a:gd name="T17" fmla="*/ 492 h 499"/>
                <a:gd name="T18" fmla="*/ 760 w 804"/>
                <a:gd name="T19" fmla="*/ 497 h 499"/>
                <a:gd name="T20" fmla="*/ 797 w 804"/>
                <a:gd name="T21" fmla="*/ 466 h 499"/>
                <a:gd name="T22" fmla="*/ 802 w 804"/>
                <a:gd name="T23" fmla="*/ 411 h 499"/>
                <a:gd name="T24" fmla="*/ 771 w 804"/>
                <a:gd name="T25" fmla="*/ 374 h 499"/>
                <a:gd name="T26" fmla="*/ 720 w 804"/>
                <a:gd name="T27" fmla="*/ 369 h 499"/>
                <a:gd name="T28" fmla="*/ 683 w 804"/>
                <a:gd name="T29" fmla="*/ 250 h 499"/>
                <a:gd name="T30" fmla="*/ 723 w 804"/>
                <a:gd name="T31" fmla="*/ 217 h 499"/>
                <a:gd name="T32" fmla="*/ 727 w 804"/>
                <a:gd name="T33" fmla="*/ 168 h 499"/>
                <a:gd name="T34" fmla="*/ 692 w 804"/>
                <a:gd name="T35" fmla="*/ 126 h 499"/>
                <a:gd name="T36" fmla="*/ 643 w 804"/>
                <a:gd name="T37" fmla="*/ 121 h 499"/>
                <a:gd name="T38" fmla="*/ 603 w 804"/>
                <a:gd name="T39" fmla="*/ 154 h 499"/>
                <a:gd name="T40" fmla="*/ 493 w 804"/>
                <a:gd name="T41" fmla="*/ 95 h 499"/>
                <a:gd name="T42" fmla="*/ 498 w 804"/>
                <a:gd name="T43" fmla="*/ 44 h 499"/>
                <a:gd name="T44" fmla="*/ 467 w 804"/>
                <a:gd name="T45" fmla="*/ 7 h 499"/>
                <a:gd name="T46" fmla="*/ 412 w 804"/>
                <a:gd name="T47" fmla="*/ 2 h 499"/>
                <a:gd name="T48" fmla="*/ 375 w 804"/>
                <a:gd name="T49" fmla="*/ 33 h 499"/>
                <a:gd name="T50" fmla="*/ 370 w 804"/>
                <a:gd name="T51" fmla="*/ 84 h 499"/>
                <a:gd name="T52" fmla="*/ 251 w 804"/>
                <a:gd name="T53" fmla="*/ 121 h 499"/>
                <a:gd name="T54" fmla="*/ 218 w 804"/>
                <a:gd name="T55" fmla="*/ 81 h 499"/>
                <a:gd name="T56" fmla="*/ 169 w 804"/>
                <a:gd name="T57" fmla="*/ 77 h 499"/>
                <a:gd name="T58" fmla="*/ 127 w 804"/>
                <a:gd name="T59" fmla="*/ 112 h 499"/>
                <a:gd name="T60" fmla="*/ 122 w 804"/>
                <a:gd name="T61" fmla="*/ 160 h 499"/>
                <a:gd name="T62" fmla="*/ 155 w 804"/>
                <a:gd name="T63" fmla="*/ 200 h 499"/>
                <a:gd name="T64" fmla="*/ 97 w 804"/>
                <a:gd name="T65" fmla="*/ 310 h 499"/>
                <a:gd name="T66" fmla="*/ 46 w 804"/>
                <a:gd name="T67" fmla="*/ 305 h 499"/>
                <a:gd name="T68" fmla="*/ 8 w 804"/>
                <a:gd name="T69" fmla="*/ 336 h 499"/>
                <a:gd name="T70" fmla="*/ 3 w 804"/>
                <a:gd name="T71" fmla="*/ 391 h 499"/>
                <a:gd name="T72" fmla="*/ 33 w 804"/>
                <a:gd name="T73" fmla="*/ 429 h 499"/>
                <a:gd name="T74" fmla="*/ 33 w 804"/>
                <a:gd name="T75" fmla="*/ 429 h 499"/>
                <a:gd name="T76" fmla="*/ 33 w 804"/>
                <a:gd name="T77" fmla="*/ 42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4" h="499">
                  <a:moveTo>
                    <a:pt x="33" y="429"/>
                  </a:moveTo>
                  <a:cubicBezTo>
                    <a:pt x="46" y="430"/>
                    <a:pt x="46" y="430"/>
                    <a:pt x="46" y="430"/>
                  </a:cubicBezTo>
                  <a:cubicBezTo>
                    <a:pt x="85" y="434"/>
                    <a:pt x="85" y="434"/>
                    <a:pt x="85" y="434"/>
                  </a:cubicBezTo>
                  <a:cubicBezTo>
                    <a:pt x="245" y="449"/>
                    <a:pt x="245" y="449"/>
                    <a:pt x="245" y="449"/>
                  </a:cubicBezTo>
                  <a:cubicBezTo>
                    <a:pt x="251" y="387"/>
                    <a:pt x="251" y="387"/>
                    <a:pt x="251" y="387"/>
                  </a:cubicBezTo>
                  <a:cubicBezTo>
                    <a:pt x="259" y="303"/>
                    <a:pt x="333" y="242"/>
                    <a:pt x="417" y="250"/>
                  </a:cubicBezTo>
                  <a:cubicBezTo>
                    <a:pt x="500" y="258"/>
                    <a:pt x="561" y="332"/>
                    <a:pt x="553" y="415"/>
                  </a:cubicBezTo>
                  <a:cubicBezTo>
                    <a:pt x="548" y="477"/>
                    <a:pt x="548" y="477"/>
                    <a:pt x="548" y="477"/>
                  </a:cubicBezTo>
                  <a:cubicBezTo>
                    <a:pt x="708" y="492"/>
                    <a:pt x="708" y="492"/>
                    <a:pt x="708" y="492"/>
                  </a:cubicBezTo>
                  <a:cubicBezTo>
                    <a:pt x="760" y="497"/>
                    <a:pt x="760" y="497"/>
                    <a:pt x="760" y="497"/>
                  </a:cubicBezTo>
                  <a:cubicBezTo>
                    <a:pt x="778" y="499"/>
                    <a:pt x="795" y="485"/>
                    <a:pt x="797" y="466"/>
                  </a:cubicBezTo>
                  <a:cubicBezTo>
                    <a:pt x="802" y="411"/>
                    <a:pt x="802" y="411"/>
                    <a:pt x="802" y="411"/>
                  </a:cubicBezTo>
                  <a:cubicBezTo>
                    <a:pt x="804" y="392"/>
                    <a:pt x="790" y="375"/>
                    <a:pt x="771" y="374"/>
                  </a:cubicBezTo>
                  <a:cubicBezTo>
                    <a:pt x="720" y="369"/>
                    <a:pt x="720" y="369"/>
                    <a:pt x="720" y="369"/>
                  </a:cubicBezTo>
                  <a:cubicBezTo>
                    <a:pt x="716" y="326"/>
                    <a:pt x="703" y="286"/>
                    <a:pt x="683" y="250"/>
                  </a:cubicBezTo>
                  <a:cubicBezTo>
                    <a:pt x="723" y="217"/>
                    <a:pt x="723" y="217"/>
                    <a:pt x="723" y="217"/>
                  </a:cubicBezTo>
                  <a:cubicBezTo>
                    <a:pt x="737" y="205"/>
                    <a:pt x="739" y="183"/>
                    <a:pt x="727" y="168"/>
                  </a:cubicBezTo>
                  <a:cubicBezTo>
                    <a:pt x="692" y="126"/>
                    <a:pt x="692" y="126"/>
                    <a:pt x="692" y="126"/>
                  </a:cubicBezTo>
                  <a:cubicBezTo>
                    <a:pt x="680" y="111"/>
                    <a:pt x="658" y="109"/>
                    <a:pt x="643" y="121"/>
                  </a:cubicBezTo>
                  <a:cubicBezTo>
                    <a:pt x="603" y="154"/>
                    <a:pt x="603" y="154"/>
                    <a:pt x="603" y="154"/>
                  </a:cubicBezTo>
                  <a:cubicBezTo>
                    <a:pt x="571" y="128"/>
                    <a:pt x="534" y="108"/>
                    <a:pt x="493" y="95"/>
                  </a:cubicBezTo>
                  <a:cubicBezTo>
                    <a:pt x="498" y="44"/>
                    <a:pt x="498" y="44"/>
                    <a:pt x="498" y="44"/>
                  </a:cubicBezTo>
                  <a:cubicBezTo>
                    <a:pt x="500" y="25"/>
                    <a:pt x="486" y="8"/>
                    <a:pt x="467" y="7"/>
                  </a:cubicBezTo>
                  <a:cubicBezTo>
                    <a:pt x="412" y="2"/>
                    <a:pt x="412" y="2"/>
                    <a:pt x="412" y="2"/>
                  </a:cubicBezTo>
                  <a:cubicBezTo>
                    <a:pt x="393" y="0"/>
                    <a:pt x="376" y="14"/>
                    <a:pt x="375" y="33"/>
                  </a:cubicBezTo>
                  <a:cubicBezTo>
                    <a:pt x="370" y="84"/>
                    <a:pt x="370" y="84"/>
                    <a:pt x="370" y="84"/>
                  </a:cubicBezTo>
                  <a:cubicBezTo>
                    <a:pt x="327" y="88"/>
                    <a:pt x="287" y="101"/>
                    <a:pt x="251" y="121"/>
                  </a:cubicBezTo>
                  <a:cubicBezTo>
                    <a:pt x="218" y="81"/>
                    <a:pt x="218" y="81"/>
                    <a:pt x="218" y="81"/>
                  </a:cubicBezTo>
                  <a:cubicBezTo>
                    <a:pt x="206" y="66"/>
                    <a:pt x="184" y="64"/>
                    <a:pt x="169" y="77"/>
                  </a:cubicBezTo>
                  <a:cubicBezTo>
                    <a:pt x="127" y="112"/>
                    <a:pt x="127" y="112"/>
                    <a:pt x="127" y="112"/>
                  </a:cubicBezTo>
                  <a:cubicBezTo>
                    <a:pt x="112" y="124"/>
                    <a:pt x="110" y="146"/>
                    <a:pt x="122" y="160"/>
                  </a:cubicBezTo>
                  <a:cubicBezTo>
                    <a:pt x="155" y="200"/>
                    <a:pt x="155" y="200"/>
                    <a:pt x="155" y="200"/>
                  </a:cubicBezTo>
                  <a:cubicBezTo>
                    <a:pt x="129" y="232"/>
                    <a:pt x="109" y="269"/>
                    <a:pt x="97" y="310"/>
                  </a:cubicBezTo>
                  <a:cubicBezTo>
                    <a:pt x="46" y="305"/>
                    <a:pt x="46" y="305"/>
                    <a:pt x="46" y="305"/>
                  </a:cubicBezTo>
                  <a:cubicBezTo>
                    <a:pt x="27" y="303"/>
                    <a:pt x="10" y="318"/>
                    <a:pt x="8" y="336"/>
                  </a:cubicBezTo>
                  <a:cubicBezTo>
                    <a:pt x="3" y="391"/>
                    <a:pt x="3" y="391"/>
                    <a:pt x="3" y="391"/>
                  </a:cubicBezTo>
                  <a:cubicBezTo>
                    <a:pt x="0" y="410"/>
                    <a:pt x="14" y="427"/>
                    <a:pt x="33" y="429"/>
                  </a:cubicBezTo>
                  <a:close/>
                  <a:moveTo>
                    <a:pt x="33" y="429"/>
                  </a:moveTo>
                  <a:cubicBezTo>
                    <a:pt x="33" y="429"/>
                    <a:pt x="33" y="429"/>
                    <a:pt x="33" y="4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26" name="Freeform 29">
            <a:extLst>
              <a:ext uri="{FF2B5EF4-FFF2-40B4-BE49-F238E27FC236}">
                <a16:creationId xmlns:a16="http://schemas.microsoft.com/office/drawing/2014/main" id="{68B5EAA8-8569-4C3C-8101-4DBB14A7D298}"/>
              </a:ext>
            </a:extLst>
          </p:cNvPr>
          <p:cNvSpPr>
            <a:spLocks noEditPoints="1"/>
          </p:cNvSpPr>
          <p:nvPr userDrawn="1"/>
        </p:nvSpPr>
        <p:spPr bwMode="auto">
          <a:xfrm>
            <a:off x="5756294" y="3023706"/>
            <a:ext cx="803898" cy="712000"/>
          </a:xfrm>
          <a:custGeom>
            <a:avLst/>
            <a:gdLst>
              <a:gd name="T0" fmla="*/ 1301 w 1560"/>
              <a:gd name="T1" fmla="*/ 225 h 1383"/>
              <a:gd name="T2" fmla="*/ 1560 w 1560"/>
              <a:gd name="T3" fmla="*/ 1 h 1383"/>
              <a:gd name="T4" fmla="*/ 1197 w 1560"/>
              <a:gd name="T5" fmla="*/ 190 h 1383"/>
              <a:gd name="T6" fmla="*/ 772 w 1560"/>
              <a:gd name="T7" fmla="*/ 171 h 1383"/>
              <a:gd name="T8" fmla="*/ 349 w 1560"/>
              <a:gd name="T9" fmla="*/ 160 h 1383"/>
              <a:gd name="T10" fmla="*/ 0 w 1560"/>
              <a:gd name="T11" fmla="*/ 639 h 1383"/>
              <a:gd name="T12" fmla="*/ 159 w 1560"/>
              <a:gd name="T13" fmla="*/ 788 h 1383"/>
              <a:gd name="T14" fmla="*/ 108 w 1560"/>
              <a:gd name="T15" fmla="*/ 977 h 1383"/>
              <a:gd name="T16" fmla="*/ 203 w 1560"/>
              <a:gd name="T17" fmla="*/ 1026 h 1383"/>
              <a:gd name="T18" fmla="*/ 259 w 1560"/>
              <a:gd name="T19" fmla="*/ 1098 h 1383"/>
              <a:gd name="T20" fmla="*/ 380 w 1560"/>
              <a:gd name="T21" fmla="*/ 1146 h 1383"/>
              <a:gd name="T22" fmla="*/ 484 w 1560"/>
              <a:gd name="T23" fmla="*/ 1278 h 1383"/>
              <a:gd name="T24" fmla="*/ 577 w 1560"/>
              <a:gd name="T25" fmla="*/ 1256 h 1383"/>
              <a:gd name="T26" fmla="*/ 608 w 1560"/>
              <a:gd name="T27" fmla="*/ 1294 h 1383"/>
              <a:gd name="T28" fmla="*/ 690 w 1560"/>
              <a:gd name="T29" fmla="*/ 1338 h 1383"/>
              <a:gd name="T30" fmla="*/ 760 w 1560"/>
              <a:gd name="T31" fmla="*/ 1318 h 1383"/>
              <a:gd name="T32" fmla="*/ 888 w 1560"/>
              <a:gd name="T33" fmla="*/ 1358 h 1383"/>
              <a:gd name="T34" fmla="*/ 920 w 1560"/>
              <a:gd name="T35" fmla="*/ 1264 h 1383"/>
              <a:gd name="T36" fmla="*/ 1079 w 1560"/>
              <a:gd name="T37" fmla="*/ 1192 h 1383"/>
              <a:gd name="T38" fmla="*/ 1197 w 1560"/>
              <a:gd name="T39" fmla="*/ 1204 h 1383"/>
              <a:gd name="T40" fmla="*/ 1343 w 1560"/>
              <a:gd name="T41" fmla="*/ 1101 h 1383"/>
              <a:gd name="T42" fmla="*/ 1321 w 1560"/>
              <a:gd name="T43" fmla="*/ 902 h 1383"/>
              <a:gd name="T44" fmla="*/ 1511 w 1560"/>
              <a:gd name="T45" fmla="*/ 711 h 1383"/>
              <a:gd name="T46" fmla="*/ 1560 w 1560"/>
              <a:gd name="T47" fmla="*/ 606 h 1383"/>
              <a:gd name="T48" fmla="*/ 1391 w 1560"/>
              <a:gd name="T49" fmla="*/ 728 h 1383"/>
              <a:gd name="T50" fmla="*/ 1166 w 1560"/>
              <a:gd name="T51" fmla="*/ 843 h 1383"/>
              <a:gd name="T52" fmla="*/ 1145 w 1560"/>
              <a:gd name="T53" fmla="*/ 981 h 1383"/>
              <a:gd name="T54" fmla="*/ 1039 w 1560"/>
              <a:gd name="T55" fmla="*/ 979 h 1383"/>
              <a:gd name="T56" fmla="*/ 1002 w 1560"/>
              <a:gd name="T57" fmla="*/ 1069 h 1383"/>
              <a:gd name="T58" fmla="*/ 899 w 1560"/>
              <a:gd name="T59" fmla="*/ 1081 h 1383"/>
              <a:gd name="T60" fmla="*/ 834 w 1560"/>
              <a:gd name="T61" fmla="*/ 1179 h 1383"/>
              <a:gd name="T62" fmla="*/ 736 w 1560"/>
              <a:gd name="T63" fmla="*/ 1260 h 1383"/>
              <a:gd name="T64" fmla="*/ 688 w 1560"/>
              <a:gd name="T65" fmla="*/ 1277 h 1383"/>
              <a:gd name="T66" fmla="*/ 650 w 1560"/>
              <a:gd name="T67" fmla="*/ 1224 h 1383"/>
              <a:gd name="T68" fmla="*/ 821 w 1560"/>
              <a:gd name="T69" fmla="*/ 1079 h 1383"/>
              <a:gd name="T70" fmla="*/ 803 w 1560"/>
              <a:gd name="T71" fmla="*/ 1023 h 1383"/>
              <a:gd name="T72" fmla="*/ 541 w 1560"/>
              <a:gd name="T73" fmla="*/ 1205 h 1383"/>
              <a:gd name="T74" fmla="*/ 452 w 1560"/>
              <a:gd name="T75" fmla="*/ 1190 h 1383"/>
              <a:gd name="T76" fmla="*/ 757 w 1560"/>
              <a:gd name="T77" fmla="*/ 896 h 1383"/>
              <a:gd name="T78" fmla="*/ 738 w 1560"/>
              <a:gd name="T79" fmla="*/ 840 h 1383"/>
              <a:gd name="T80" fmla="*/ 430 w 1560"/>
              <a:gd name="T81" fmla="*/ 1057 h 1383"/>
              <a:gd name="T82" fmla="*/ 308 w 1560"/>
              <a:gd name="T83" fmla="*/ 1064 h 1383"/>
              <a:gd name="T84" fmla="*/ 345 w 1560"/>
              <a:gd name="T85" fmla="*/ 961 h 1383"/>
              <a:gd name="T86" fmla="*/ 674 w 1560"/>
              <a:gd name="T87" fmla="*/ 722 h 1383"/>
              <a:gd name="T88" fmla="*/ 627 w 1560"/>
              <a:gd name="T89" fmla="*/ 694 h 1383"/>
              <a:gd name="T90" fmla="*/ 280 w 1560"/>
              <a:gd name="T91" fmla="*/ 932 h 1383"/>
              <a:gd name="T92" fmla="*/ 160 w 1560"/>
              <a:gd name="T93" fmla="*/ 941 h 1383"/>
              <a:gd name="T94" fmla="*/ 813 w 1560"/>
              <a:gd name="T95" fmla="*/ 384 h 1383"/>
              <a:gd name="T96" fmla="*/ 1090 w 1560"/>
              <a:gd name="T97" fmla="*/ 649 h 1383"/>
              <a:gd name="T98" fmla="*/ 1078 w 1560"/>
              <a:gd name="T99" fmla="*/ 359 h 1383"/>
              <a:gd name="T100" fmla="*/ 1147 w 1560"/>
              <a:gd name="T101" fmla="*/ 251 h 1383"/>
              <a:gd name="T102" fmla="*/ 1212 w 1560"/>
              <a:gd name="T103" fmla="*/ 250 h 1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0" h="1383">
                <a:moveTo>
                  <a:pt x="1212" y="250"/>
                </a:moveTo>
                <a:cubicBezTo>
                  <a:pt x="1243" y="250"/>
                  <a:pt x="1274" y="242"/>
                  <a:pt x="1301" y="225"/>
                </a:cubicBezTo>
                <a:cubicBezTo>
                  <a:pt x="1560" y="73"/>
                  <a:pt x="1560" y="73"/>
                  <a:pt x="1560" y="73"/>
                </a:cubicBezTo>
                <a:cubicBezTo>
                  <a:pt x="1560" y="1"/>
                  <a:pt x="1560" y="1"/>
                  <a:pt x="1560" y="1"/>
                </a:cubicBezTo>
                <a:cubicBezTo>
                  <a:pt x="1269" y="170"/>
                  <a:pt x="1269" y="170"/>
                  <a:pt x="1269" y="170"/>
                </a:cubicBezTo>
                <a:cubicBezTo>
                  <a:pt x="1247" y="183"/>
                  <a:pt x="1222" y="190"/>
                  <a:pt x="1197" y="190"/>
                </a:cubicBezTo>
                <a:cubicBezTo>
                  <a:pt x="812" y="185"/>
                  <a:pt x="812" y="185"/>
                  <a:pt x="812" y="185"/>
                </a:cubicBezTo>
                <a:cubicBezTo>
                  <a:pt x="793" y="178"/>
                  <a:pt x="778" y="174"/>
                  <a:pt x="772" y="171"/>
                </a:cubicBezTo>
                <a:cubicBezTo>
                  <a:pt x="652" y="145"/>
                  <a:pt x="557" y="155"/>
                  <a:pt x="493" y="172"/>
                </a:cubicBezTo>
                <a:cubicBezTo>
                  <a:pt x="445" y="185"/>
                  <a:pt x="394" y="180"/>
                  <a:pt x="349" y="160"/>
                </a:cubicBezTo>
                <a:cubicBezTo>
                  <a:pt x="0" y="0"/>
                  <a:pt x="0" y="0"/>
                  <a:pt x="0" y="0"/>
                </a:cubicBezTo>
                <a:cubicBezTo>
                  <a:pt x="0" y="639"/>
                  <a:pt x="0" y="639"/>
                  <a:pt x="0" y="639"/>
                </a:cubicBezTo>
                <a:cubicBezTo>
                  <a:pt x="36" y="659"/>
                  <a:pt x="36" y="659"/>
                  <a:pt x="36" y="659"/>
                </a:cubicBezTo>
                <a:cubicBezTo>
                  <a:pt x="90" y="688"/>
                  <a:pt x="132" y="733"/>
                  <a:pt x="159" y="788"/>
                </a:cubicBezTo>
                <a:cubicBezTo>
                  <a:pt x="138" y="804"/>
                  <a:pt x="138" y="804"/>
                  <a:pt x="138" y="804"/>
                </a:cubicBezTo>
                <a:cubicBezTo>
                  <a:pt x="83" y="844"/>
                  <a:pt x="71" y="922"/>
                  <a:pt x="108" y="977"/>
                </a:cubicBezTo>
                <a:cubicBezTo>
                  <a:pt x="128" y="1003"/>
                  <a:pt x="156" y="1020"/>
                  <a:pt x="189" y="1026"/>
                </a:cubicBezTo>
                <a:cubicBezTo>
                  <a:pt x="193" y="1026"/>
                  <a:pt x="198" y="1026"/>
                  <a:pt x="203" y="1026"/>
                </a:cubicBezTo>
                <a:cubicBezTo>
                  <a:pt x="214" y="1027"/>
                  <a:pt x="226" y="1026"/>
                  <a:pt x="236" y="1024"/>
                </a:cubicBezTo>
                <a:cubicBezTo>
                  <a:pt x="236" y="1052"/>
                  <a:pt x="243" y="1075"/>
                  <a:pt x="259" y="1098"/>
                </a:cubicBezTo>
                <a:cubicBezTo>
                  <a:pt x="281" y="1128"/>
                  <a:pt x="316" y="1142"/>
                  <a:pt x="353" y="1144"/>
                </a:cubicBezTo>
                <a:cubicBezTo>
                  <a:pt x="362" y="1145"/>
                  <a:pt x="372" y="1145"/>
                  <a:pt x="380" y="1146"/>
                </a:cubicBezTo>
                <a:cubicBezTo>
                  <a:pt x="376" y="1175"/>
                  <a:pt x="385" y="1204"/>
                  <a:pt x="403" y="1229"/>
                </a:cubicBezTo>
                <a:cubicBezTo>
                  <a:pt x="423" y="1255"/>
                  <a:pt x="452" y="1272"/>
                  <a:pt x="484" y="1278"/>
                </a:cubicBezTo>
                <a:cubicBezTo>
                  <a:pt x="488" y="1278"/>
                  <a:pt x="494" y="1279"/>
                  <a:pt x="498" y="1279"/>
                </a:cubicBezTo>
                <a:cubicBezTo>
                  <a:pt x="527" y="1280"/>
                  <a:pt x="555" y="1272"/>
                  <a:pt x="577" y="1256"/>
                </a:cubicBezTo>
                <a:cubicBezTo>
                  <a:pt x="589" y="1246"/>
                  <a:pt x="589" y="1246"/>
                  <a:pt x="589" y="1246"/>
                </a:cubicBezTo>
                <a:cubicBezTo>
                  <a:pt x="592" y="1264"/>
                  <a:pt x="597" y="1280"/>
                  <a:pt x="608" y="1294"/>
                </a:cubicBezTo>
                <a:cubicBezTo>
                  <a:pt x="625" y="1317"/>
                  <a:pt x="649" y="1332"/>
                  <a:pt x="678" y="1337"/>
                </a:cubicBezTo>
                <a:cubicBezTo>
                  <a:pt x="682" y="1338"/>
                  <a:pt x="686" y="1338"/>
                  <a:pt x="690" y="1338"/>
                </a:cubicBezTo>
                <a:cubicBezTo>
                  <a:pt x="714" y="1339"/>
                  <a:pt x="737" y="1332"/>
                  <a:pt x="758" y="1318"/>
                </a:cubicBezTo>
                <a:cubicBezTo>
                  <a:pt x="760" y="1318"/>
                  <a:pt x="760" y="1318"/>
                  <a:pt x="760" y="1318"/>
                </a:cubicBezTo>
                <a:cubicBezTo>
                  <a:pt x="774" y="1338"/>
                  <a:pt x="774" y="1338"/>
                  <a:pt x="774" y="1338"/>
                </a:cubicBezTo>
                <a:cubicBezTo>
                  <a:pt x="799" y="1375"/>
                  <a:pt x="852" y="1383"/>
                  <a:pt x="888" y="1358"/>
                </a:cubicBezTo>
                <a:cubicBezTo>
                  <a:pt x="919" y="1336"/>
                  <a:pt x="931" y="1294"/>
                  <a:pt x="917" y="1260"/>
                </a:cubicBezTo>
                <a:cubicBezTo>
                  <a:pt x="920" y="1264"/>
                  <a:pt x="920" y="1264"/>
                  <a:pt x="920" y="1264"/>
                </a:cubicBezTo>
                <a:cubicBezTo>
                  <a:pt x="944" y="1299"/>
                  <a:pt x="989" y="1314"/>
                  <a:pt x="1029" y="1298"/>
                </a:cubicBezTo>
                <a:cubicBezTo>
                  <a:pt x="1073" y="1280"/>
                  <a:pt x="1090" y="1233"/>
                  <a:pt x="1079" y="1192"/>
                </a:cubicBezTo>
                <a:cubicBezTo>
                  <a:pt x="1108" y="1225"/>
                  <a:pt x="1159" y="1232"/>
                  <a:pt x="1195" y="1206"/>
                </a:cubicBezTo>
                <a:cubicBezTo>
                  <a:pt x="1197" y="1204"/>
                  <a:pt x="1197" y="1204"/>
                  <a:pt x="1197" y="1204"/>
                </a:cubicBezTo>
                <a:cubicBezTo>
                  <a:pt x="1234" y="1179"/>
                  <a:pt x="1244" y="1131"/>
                  <a:pt x="1225" y="1092"/>
                </a:cubicBezTo>
                <a:cubicBezTo>
                  <a:pt x="1256" y="1122"/>
                  <a:pt x="1307" y="1126"/>
                  <a:pt x="1343" y="1101"/>
                </a:cubicBezTo>
                <a:cubicBezTo>
                  <a:pt x="1386" y="1070"/>
                  <a:pt x="1397" y="1010"/>
                  <a:pt x="1366" y="967"/>
                </a:cubicBezTo>
                <a:cubicBezTo>
                  <a:pt x="1321" y="902"/>
                  <a:pt x="1321" y="902"/>
                  <a:pt x="1321" y="902"/>
                </a:cubicBezTo>
                <a:cubicBezTo>
                  <a:pt x="1420" y="787"/>
                  <a:pt x="1420" y="787"/>
                  <a:pt x="1420" y="787"/>
                </a:cubicBezTo>
                <a:cubicBezTo>
                  <a:pt x="1445" y="756"/>
                  <a:pt x="1476" y="731"/>
                  <a:pt x="1511" y="711"/>
                </a:cubicBezTo>
                <a:cubicBezTo>
                  <a:pt x="1560" y="682"/>
                  <a:pt x="1560" y="682"/>
                  <a:pt x="1560" y="682"/>
                </a:cubicBezTo>
                <a:cubicBezTo>
                  <a:pt x="1560" y="606"/>
                  <a:pt x="1560" y="606"/>
                  <a:pt x="1560" y="606"/>
                </a:cubicBezTo>
                <a:cubicBezTo>
                  <a:pt x="1492" y="644"/>
                  <a:pt x="1492" y="644"/>
                  <a:pt x="1492" y="644"/>
                </a:cubicBezTo>
                <a:cubicBezTo>
                  <a:pt x="1454" y="666"/>
                  <a:pt x="1420" y="694"/>
                  <a:pt x="1391" y="728"/>
                </a:cubicBezTo>
                <a:cubicBezTo>
                  <a:pt x="1284" y="851"/>
                  <a:pt x="1284" y="851"/>
                  <a:pt x="1284" y="851"/>
                </a:cubicBezTo>
                <a:cubicBezTo>
                  <a:pt x="1253" y="822"/>
                  <a:pt x="1202" y="818"/>
                  <a:pt x="1166" y="843"/>
                </a:cubicBezTo>
                <a:cubicBezTo>
                  <a:pt x="1123" y="874"/>
                  <a:pt x="1112" y="934"/>
                  <a:pt x="1143" y="977"/>
                </a:cubicBezTo>
                <a:cubicBezTo>
                  <a:pt x="1145" y="981"/>
                  <a:pt x="1145" y="981"/>
                  <a:pt x="1145" y="981"/>
                </a:cubicBezTo>
                <a:cubicBezTo>
                  <a:pt x="1143" y="981"/>
                  <a:pt x="1143" y="981"/>
                  <a:pt x="1143" y="981"/>
                </a:cubicBezTo>
                <a:cubicBezTo>
                  <a:pt x="1113" y="960"/>
                  <a:pt x="1072" y="957"/>
                  <a:pt x="1039" y="979"/>
                </a:cubicBezTo>
                <a:cubicBezTo>
                  <a:pt x="1037" y="981"/>
                  <a:pt x="1037" y="981"/>
                  <a:pt x="1037" y="981"/>
                </a:cubicBezTo>
                <a:cubicBezTo>
                  <a:pt x="1009" y="1001"/>
                  <a:pt x="996" y="1035"/>
                  <a:pt x="1002" y="1069"/>
                </a:cubicBezTo>
                <a:cubicBezTo>
                  <a:pt x="991" y="1076"/>
                  <a:pt x="991" y="1076"/>
                  <a:pt x="991" y="1076"/>
                </a:cubicBezTo>
                <a:cubicBezTo>
                  <a:pt x="963" y="1061"/>
                  <a:pt x="928" y="1061"/>
                  <a:pt x="899" y="1081"/>
                </a:cubicBezTo>
                <a:cubicBezTo>
                  <a:pt x="873" y="1099"/>
                  <a:pt x="860" y="1132"/>
                  <a:pt x="862" y="1161"/>
                </a:cubicBezTo>
                <a:cubicBezTo>
                  <a:pt x="834" y="1179"/>
                  <a:pt x="834" y="1179"/>
                  <a:pt x="834" y="1179"/>
                </a:cubicBezTo>
                <a:cubicBezTo>
                  <a:pt x="812" y="1174"/>
                  <a:pt x="789" y="1179"/>
                  <a:pt x="771" y="1191"/>
                </a:cubicBezTo>
                <a:cubicBezTo>
                  <a:pt x="748" y="1208"/>
                  <a:pt x="735" y="1234"/>
                  <a:pt x="736" y="1260"/>
                </a:cubicBezTo>
                <a:cubicBezTo>
                  <a:pt x="722" y="1269"/>
                  <a:pt x="722" y="1269"/>
                  <a:pt x="722" y="1269"/>
                </a:cubicBezTo>
                <a:cubicBezTo>
                  <a:pt x="713" y="1276"/>
                  <a:pt x="700" y="1279"/>
                  <a:pt x="688" y="1277"/>
                </a:cubicBezTo>
                <a:cubicBezTo>
                  <a:pt x="676" y="1274"/>
                  <a:pt x="665" y="1268"/>
                  <a:pt x="658" y="1258"/>
                </a:cubicBezTo>
                <a:cubicBezTo>
                  <a:pt x="650" y="1249"/>
                  <a:pt x="647" y="1235"/>
                  <a:pt x="650" y="1224"/>
                </a:cubicBezTo>
                <a:cubicBezTo>
                  <a:pt x="652" y="1212"/>
                  <a:pt x="659" y="1201"/>
                  <a:pt x="669" y="1194"/>
                </a:cubicBezTo>
                <a:cubicBezTo>
                  <a:pt x="821" y="1079"/>
                  <a:pt x="821" y="1079"/>
                  <a:pt x="821" y="1079"/>
                </a:cubicBezTo>
                <a:cubicBezTo>
                  <a:pt x="829" y="1073"/>
                  <a:pt x="834" y="1066"/>
                  <a:pt x="834" y="1056"/>
                </a:cubicBezTo>
                <a:cubicBezTo>
                  <a:pt x="835" y="1038"/>
                  <a:pt x="820" y="1023"/>
                  <a:pt x="803" y="1023"/>
                </a:cubicBezTo>
                <a:cubicBezTo>
                  <a:pt x="796" y="1023"/>
                  <a:pt x="791" y="1025"/>
                  <a:pt x="785" y="1028"/>
                </a:cubicBezTo>
                <a:cubicBezTo>
                  <a:pt x="541" y="1205"/>
                  <a:pt x="541" y="1205"/>
                  <a:pt x="541" y="1205"/>
                </a:cubicBezTo>
                <a:cubicBezTo>
                  <a:pt x="527" y="1214"/>
                  <a:pt x="511" y="1219"/>
                  <a:pt x="494" y="1216"/>
                </a:cubicBezTo>
                <a:cubicBezTo>
                  <a:pt x="476" y="1213"/>
                  <a:pt x="461" y="1204"/>
                  <a:pt x="452" y="1190"/>
                </a:cubicBezTo>
                <a:cubicBezTo>
                  <a:pt x="432" y="1164"/>
                  <a:pt x="438" y="1123"/>
                  <a:pt x="467" y="1103"/>
                </a:cubicBezTo>
                <a:cubicBezTo>
                  <a:pt x="757" y="896"/>
                  <a:pt x="757" y="896"/>
                  <a:pt x="757" y="896"/>
                </a:cubicBezTo>
                <a:cubicBezTo>
                  <a:pt x="764" y="890"/>
                  <a:pt x="768" y="882"/>
                  <a:pt x="768" y="872"/>
                </a:cubicBezTo>
                <a:cubicBezTo>
                  <a:pt x="768" y="855"/>
                  <a:pt x="755" y="841"/>
                  <a:pt x="738" y="840"/>
                </a:cubicBezTo>
                <a:cubicBezTo>
                  <a:pt x="728" y="840"/>
                  <a:pt x="721" y="843"/>
                  <a:pt x="714" y="851"/>
                </a:cubicBezTo>
                <a:cubicBezTo>
                  <a:pt x="430" y="1057"/>
                  <a:pt x="430" y="1057"/>
                  <a:pt x="430" y="1057"/>
                </a:cubicBezTo>
                <a:cubicBezTo>
                  <a:pt x="422" y="1060"/>
                  <a:pt x="418" y="1066"/>
                  <a:pt x="412" y="1071"/>
                </a:cubicBezTo>
                <a:cubicBezTo>
                  <a:pt x="377" y="1093"/>
                  <a:pt x="327" y="1088"/>
                  <a:pt x="308" y="1064"/>
                </a:cubicBezTo>
                <a:cubicBezTo>
                  <a:pt x="290" y="1038"/>
                  <a:pt x="294" y="1002"/>
                  <a:pt x="317" y="980"/>
                </a:cubicBezTo>
                <a:cubicBezTo>
                  <a:pt x="345" y="961"/>
                  <a:pt x="345" y="961"/>
                  <a:pt x="345" y="961"/>
                </a:cubicBezTo>
                <a:cubicBezTo>
                  <a:pt x="661" y="745"/>
                  <a:pt x="661" y="745"/>
                  <a:pt x="661" y="745"/>
                </a:cubicBezTo>
                <a:cubicBezTo>
                  <a:pt x="669" y="739"/>
                  <a:pt x="674" y="732"/>
                  <a:pt x="674" y="722"/>
                </a:cubicBezTo>
                <a:cubicBezTo>
                  <a:pt x="675" y="712"/>
                  <a:pt x="670" y="702"/>
                  <a:pt x="661" y="696"/>
                </a:cubicBezTo>
                <a:cubicBezTo>
                  <a:pt x="650" y="688"/>
                  <a:pt x="639" y="687"/>
                  <a:pt x="627" y="694"/>
                </a:cubicBezTo>
                <a:cubicBezTo>
                  <a:pt x="288" y="924"/>
                  <a:pt x="288" y="924"/>
                  <a:pt x="288" y="924"/>
                </a:cubicBezTo>
                <a:cubicBezTo>
                  <a:pt x="286" y="928"/>
                  <a:pt x="282" y="930"/>
                  <a:pt x="280" y="932"/>
                </a:cubicBezTo>
                <a:cubicBezTo>
                  <a:pt x="247" y="955"/>
                  <a:pt x="247" y="955"/>
                  <a:pt x="247" y="955"/>
                </a:cubicBezTo>
                <a:cubicBezTo>
                  <a:pt x="221" y="976"/>
                  <a:pt x="180" y="970"/>
                  <a:pt x="160" y="941"/>
                </a:cubicBezTo>
                <a:cubicBezTo>
                  <a:pt x="140" y="914"/>
                  <a:pt x="146" y="874"/>
                  <a:pt x="175" y="854"/>
                </a:cubicBezTo>
                <a:cubicBezTo>
                  <a:pt x="813" y="384"/>
                  <a:pt x="813" y="384"/>
                  <a:pt x="813" y="384"/>
                </a:cubicBezTo>
                <a:cubicBezTo>
                  <a:pt x="864" y="414"/>
                  <a:pt x="902" y="474"/>
                  <a:pt x="902" y="474"/>
                </a:cubicBezTo>
                <a:cubicBezTo>
                  <a:pt x="965" y="671"/>
                  <a:pt x="1043" y="673"/>
                  <a:pt x="1090" y="649"/>
                </a:cubicBezTo>
                <a:cubicBezTo>
                  <a:pt x="1115" y="637"/>
                  <a:pt x="1126" y="608"/>
                  <a:pt x="1117" y="581"/>
                </a:cubicBezTo>
                <a:cubicBezTo>
                  <a:pt x="1092" y="506"/>
                  <a:pt x="1078" y="359"/>
                  <a:pt x="1078" y="359"/>
                </a:cubicBezTo>
                <a:cubicBezTo>
                  <a:pt x="1060" y="321"/>
                  <a:pt x="1004" y="281"/>
                  <a:pt x="941" y="248"/>
                </a:cubicBezTo>
                <a:cubicBezTo>
                  <a:pt x="1147" y="251"/>
                  <a:pt x="1147" y="251"/>
                  <a:pt x="1147" y="251"/>
                </a:cubicBezTo>
                <a:lnTo>
                  <a:pt x="1212" y="250"/>
                </a:lnTo>
                <a:close/>
                <a:moveTo>
                  <a:pt x="1212" y="250"/>
                </a:moveTo>
                <a:cubicBezTo>
                  <a:pt x="1212" y="250"/>
                  <a:pt x="1212" y="250"/>
                  <a:pt x="1212" y="250"/>
                </a:cubicBezTo>
              </a:path>
            </a:pathLst>
          </a:custGeom>
          <a:solidFill>
            <a:schemeClr val="bg1">
              <a:lumMod val="10000"/>
            </a:schemeClr>
          </a:solidFill>
          <a:ln>
            <a:noFill/>
          </a:ln>
        </p:spPr>
        <p:txBody>
          <a:bodyPr vert="horz" wrap="square" lIns="91440" tIns="45720" rIns="91440" bIns="45720" numCol="1" anchor="t" anchorCtr="0" compatLnSpc="1">
            <a:prstTxWarp prst="textNoShape">
              <a:avLst/>
            </a:prstTxWarp>
          </a:bodyPr>
          <a:lstStyle/>
          <a:p>
            <a:endParaRPr lang="id-ID"/>
          </a:p>
        </p:txBody>
      </p:sp>
      <p:grpSp>
        <p:nvGrpSpPr>
          <p:cNvPr id="27" name="Group 23">
            <a:extLst>
              <a:ext uri="{FF2B5EF4-FFF2-40B4-BE49-F238E27FC236}">
                <a16:creationId xmlns:a16="http://schemas.microsoft.com/office/drawing/2014/main" id="{F7F965E5-1E8F-42FF-9FFF-A2358BA0A36F}"/>
              </a:ext>
            </a:extLst>
          </p:cNvPr>
          <p:cNvGrpSpPr/>
          <p:nvPr userDrawn="1"/>
        </p:nvGrpSpPr>
        <p:grpSpPr>
          <a:xfrm>
            <a:off x="4075533" y="1453136"/>
            <a:ext cx="657032" cy="812486"/>
            <a:chOff x="534988" y="793750"/>
            <a:chExt cx="1214438" cy="1501775"/>
          </a:xfrm>
          <a:solidFill>
            <a:schemeClr val="bg1">
              <a:lumMod val="10000"/>
            </a:schemeClr>
          </a:solidFill>
        </p:grpSpPr>
        <p:sp>
          <p:nvSpPr>
            <p:cNvPr id="28" name="Freeform 30">
              <a:extLst>
                <a:ext uri="{FF2B5EF4-FFF2-40B4-BE49-F238E27FC236}">
                  <a16:creationId xmlns:a16="http://schemas.microsoft.com/office/drawing/2014/main" id="{A38219F1-3833-446F-B2F1-D4F9C50FC9F2}"/>
                </a:ext>
              </a:extLst>
            </p:cNvPr>
            <p:cNvSpPr>
              <a:spLocks noEditPoints="1"/>
            </p:cNvSpPr>
            <p:nvPr/>
          </p:nvSpPr>
          <p:spPr bwMode="auto">
            <a:xfrm>
              <a:off x="534988" y="793750"/>
              <a:ext cx="1214438" cy="1231900"/>
            </a:xfrm>
            <a:custGeom>
              <a:avLst/>
              <a:gdLst>
                <a:gd name="T0" fmla="*/ 1227 w 1275"/>
                <a:gd name="T1" fmla="*/ 691 h 1294"/>
                <a:gd name="T2" fmla="*/ 1245 w 1275"/>
                <a:gd name="T3" fmla="*/ 568 h 1294"/>
                <a:gd name="T4" fmla="*/ 1188 w 1275"/>
                <a:gd name="T5" fmla="*/ 431 h 1294"/>
                <a:gd name="T6" fmla="*/ 1151 w 1275"/>
                <a:gd name="T7" fmla="*/ 312 h 1294"/>
                <a:gd name="T8" fmla="*/ 1040 w 1275"/>
                <a:gd name="T9" fmla="*/ 214 h 1294"/>
                <a:gd name="T10" fmla="*/ 954 w 1275"/>
                <a:gd name="T11" fmla="*/ 122 h 1294"/>
                <a:gd name="T12" fmla="*/ 812 w 1275"/>
                <a:gd name="T13" fmla="*/ 82 h 1294"/>
                <a:gd name="T14" fmla="*/ 695 w 1275"/>
                <a:gd name="T15" fmla="*/ 37 h 1294"/>
                <a:gd name="T16" fmla="*/ 549 w 1275"/>
                <a:gd name="T17" fmla="*/ 63 h 1294"/>
                <a:gd name="T18" fmla="*/ 425 w 1275"/>
                <a:gd name="T19" fmla="*/ 72 h 1294"/>
                <a:gd name="T20" fmla="*/ 304 w 1275"/>
                <a:gd name="T21" fmla="*/ 159 h 1294"/>
                <a:gd name="T22" fmla="*/ 197 w 1275"/>
                <a:gd name="T23" fmla="*/ 222 h 1294"/>
                <a:gd name="T24" fmla="*/ 126 w 1275"/>
                <a:gd name="T25" fmla="*/ 352 h 1294"/>
                <a:gd name="T26" fmla="*/ 56 w 1275"/>
                <a:gd name="T27" fmla="*/ 455 h 1294"/>
                <a:gd name="T28" fmla="*/ 48 w 1275"/>
                <a:gd name="T29" fmla="*/ 603 h 1294"/>
                <a:gd name="T30" fmla="*/ 30 w 1275"/>
                <a:gd name="T31" fmla="*/ 727 h 1294"/>
                <a:gd name="T32" fmla="*/ 87 w 1275"/>
                <a:gd name="T33" fmla="*/ 863 h 1294"/>
                <a:gd name="T34" fmla="*/ 124 w 1275"/>
                <a:gd name="T35" fmla="*/ 983 h 1294"/>
                <a:gd name="T36" fmla="*/ 235 w 1275"/>
                <a:gd name="T37" fmla="*/ 1080 h 1294"/>
                <a:gd name="T38" fmla="*/ 320 w 1275"/>
                <a:gd name="T39" fmla="*/ 1172 h 1294"/>
                <a:gd name="T40" fmla="*/ 463 w 1275"/>
                <a:gd name="T41" fmla="*/ 1212 h 1294"/>
                <a:gd name="T42" fmla="*/ 580 w 1275"/>
                <a:gd name="T43" fmla="*/ 1257 h 1294"/>
                <a:gd name="T44" fmla="*/ 726 w 1275"/>
                <a:gd name="T45" fmla="*/ 1232 h 1294"/>
                <a:gd name="T46" fmla="*/ 850 w 1275"/>
                <a:gd name="T47" fmla="*/ 1222 h 1294"/>
                <a:gd name="T48" fmla="*/ 970 w 1275"/>
                <a:gd name="T49" fmla="*/ 1136 h 1294"/>
                <a:gd name="T50" fmla="*/ 1078 w 1275"/>
                <a:gd name="T51" fmla="*/ 1072 h 1294"/>
                <a:gd name="T52" fmla="*/ 1149 w 1275"/>
                <a:gd name="T53" fmla="*/ 943 h 1294"/>
                <a:gd name="T54" fmla="*/ 1219 w 1275"/>
                <a:gd name="T55" fmla="*/ 839 h 1294"/>
                <a:gd name="T56" fmla="*/ 637 w 1275"/>
                <a:gd name="T57" fmla="*/ 1063 h 1294"/>
                <a:gd name="T58" fmla="*/ 637 w 1275"/>
                <a:gd name="T59" fmla="*/ 231 h 1294"/>
                <a:gd name="T60" fmla="*/ 637 w 1275"/>
                <a:gd name="T61" fmla="*/ 1063 h 1294"/>
                <a:gd name="T62" fmla="*/ 637 w 1275"/>
                <a:gd name="T63" fmla="*/ 1063 h 1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5" h="1294">
                  <a:moveTo>
                    <a:pt x="1246" y="717"/>
                  </a:moveTo>
                  <a:cubicBezTo>
                    <a:pt x="1227" y="691"/>
                    <a:pt x="1227" y="691"/>
                    <a:pt x="1227" y="691"/>
                  </a:cubicBezTo>
                  <a:cubicBezTo>
                    <a:pt x="1206" y="662"/>
                    <a:pt x="1205" y="623"/>
                    <a:pt x="1226" y="594"/>
                  </a:cubicBezTo>
                  <a:cubicBezTo>
                    <a:pt x="1245" y="568"/>
                    <a:pt x="1245" y="568"/>
                    <a:pt x="1245" y="568"/>
                  </a:cubicBezTo>
                  <a:cubicBezTo>
                    <a:pt x="1274" y="527"/>
                    <a:pt x="1260" y="470"/>
                    <a:pt x="1216" y="446"/>
                  </a:cubicBezTo>
                  <a:cubicBezTo>
                    <a:pt x="1188" y="431"/>
                    <a:pt x="1188" y="431"/>
                    <a:pt x="1188" y="431"/>
                  </a:cubicBezTo>
                  <a:cubicBezTo>
                    <a:pt x="1156" y="414"/>
                    <a:pt x="1139" y="379"/>
                    <a:pt x="1145" y="344"/>
                  </a:cubicBezTo>
                  <a:cubicBezTo>
                    <a:pt x="1151" y="312"/>
                    <a:pt x="1151" y="312"/>
                    <a:pt x="1151" y="312"/>
                  </a:cubicBezTo>
                  <a:cubicBezTo>
                    <a:pt x="1159" y="262"/>
                    <a:pt x="1122" y="217"/>
                    <a:pt x="1072" y="215"/>
                  </a:cubicBezTo>
                  <a:cubicBezTo>
                    <a:pt x="1040" y="214"/>
                    <a:pt x="1040" y="214"/>
                    <a:pt x="1040" y="214"/>
                  </a:cubicBezTo>
                  <a:cubicBezTo>
                    <a:pt x="1004" y="212"/>
                    <a:pt x="973" y="188"/>
                    <a:pt x="963" y="154"/>
                  </a:cubicBezTo>
                  <a:cubicBezTo>
                    <a:pt x="954" y="122"/>
                    <a:pt x="954" y="122"/>
                    <a:pt x="954" y="122"/>
                  </a:cubicBezTo>
                  <a:cubicBezTo>
                    <a:pt x="941" y="74"/>
                    <a:pt x="888" y="49"/>
                    <a:pt x="842" y="69"/>
                  </a:cubicBezTo>
                  <a:cubicBezTo>
                    <a:pt x="812" y="82"/>
                    <a:pt x="812" y="82"/>
                    <a:pt x="812" y="82"/>
                  </a:cubicBezTo>
                  <a:cubicBezTo>
                    <a:pt x="779" y="96"/>
                    <a:pt x="741" y="88"/>
                    <a:pt x="717" y="61"/>
                  </a:cubicBezTo>
                  <a:cubicBezTo>
                    <a:pt x="695" y="37"/>
                    <a:pt x="695" y="37"/>
                    <a:pt x="695" y="37"/>
                  </a:cubicBezTo>
                  <a:cubicBezTo>
                    <a:pt x="662" y="0"/>
                    <a:pt x="603" y="0"/>
                    <a:pt x="571" y="38"/>
                  </a:cubicBezTo>
                  <a:cubicBezTo>
                    <a:pt x="549" y="63"/>
                    <a:pt x="549" y="63"/>
                    <a:pt x="549" y="63"/>
                  </a:cubicBezTo>
                  <a:cubicBezTo>
                    <a:pt x="526" y="89"/>
                    <a:pt x="488" y="98"/>
                    <a:pt x="455" y="85"/>
                  </a:cubicBezTo>
                  <a:cubicBezTo>
                    <a:pt x="425" y="72"/>
                    <a:pt x="425" y="72"/>
                    <a:pt x="425" y="72"/>
                  </a:cubicBezTo>
                  <a:cubicBezTo>
                    <a:pt x="379" y="53"/>
                    <a:pt x="326" y="79"/>
                    <a:pt x="313" y="127"/>
                  </a:cubicBezTo>
                  <a:cubicBezTo>
                    <a:pt x="304" y="159"/>
                    <a:pt x="304" y="159"/>
                    <a:pt x="304" y="159"/>
                  </a:cubicBezTo>
                  <a:cubicBezTo>
                    <a:pt x="295" y="193"/>
                    <a:pt x="265" y="217"/>
                    <a:pt x="229" y="220"/>
                  </a:cubicBezTo>
                  <a:cubicBezTo>
                    <a:pt x="197" y="222"/>
                    <a:pt x="197" y="222"/>
                    <a:pt x="197" y="222"/>
                  </a:cubicBezTo>
                  <a:cubicBezTo>
                    <a:pt x="147" y="224"/>
                    <a:pt x="111" y="271"/>
                    <a:pt x="120" y="320"/>
                  </a:cubicBezTo>
                  <a:cubicBezTo>
                    <a:pt x="126" y="352"/>
                    <a:pt x="126" y="352"/>
                    <a:pt x="126" y="352"/>
                  </a:cubicBezTo>
                  <a:cubicBezTo>
                    <a:pt x="132" y="387"/>
                    <a:pt x="115" y="422"/>
                    <a:pt x="84" y="439"/>
                  </a:cubicBezTo>
                  <a:cubicBezTo>
                    <a:pt x="56" y="455"/>
                    <a:pt x="56" y="455"/>
                    <a:pt x="56" y="455"/>
                  </a:cubicBezTo>
                  <a:cubicBezTo>
                    <a:pt x="12" y="480"/>
                    <a:pt x="0" y="536"/>
                    <a:pt x="29" y="577"/>
                  </a:cubicBezTo>
                  <a:cubicBezTo>
                    <a:pt x="48" y="603"/>
                    <a:pt x="48" y="603"/>
                    <a:pt x="48" y="603"/>
                  </a:cubicBezTo>
                  <a:cubicBezTo>
                    <a:pt x="69" y="632"/>
                    <a:pt x="70" y="671"/>
                    <a:pt x="49" y="700"/>
                  </a:cubicBezTo>
                  <a:cubicBezTo>
                    <a:pt x="30" y="727"/>
                    <a:pt x="30" y="727"/>
                    <a:pt x="30" y="727"/>
                  </a:cubicBezTo>
                  <a:cubicBezTo>
                    <a:pt x="1" y="767"/>
                    <a:pt x="15" y="824"/>
                    <a:pt x="58" y="848"/>
                  </a:cubicBezTo>
                  <a:cubicBezTo>
                    <a:pt x="87" y="863"/>
                    <a:pt x="87" y="863"/>
                    <a:pt x="87" y="863"/>
                  </a:cubicBezTo>
                  <a:cubicBezTo>
                    <a:pt x="119" y="880"/>
                    <a:pt x="136" y="915"/>
                    <a:pt x="130" y="950"/>
                  </a:cubicBezTo>
                  <a:cubicBezTo>
                    <a:pt x="124" y="983"/>
                    <a:pt x="124" y="983"/>
                    <a:pt x="124" y="983"/>
                  </a:cubicBezTo>
                  <a:cubicBezTo>
                    <a:pt x="116" y="1032"/>
                    <a:pt x="153" y="1077"/>
                    <a:pt x="203" y="1079"/>
                  </a:cubicBezTo>
                  <a:cubicBezTo>
                    <a:pt x="235" y="1080"/>
                    <a:pt x="235" y="1080"/>
                    <a:pt x="235" y="1080"/>
                  </a:cubicBezTo>
                  <a:cubicBezTo>
                    <a:pt x="271" y="1082"/>
                    <a:pt x="302" y="1106"/>
                    <a:pt x="312" y="1140"/>
                  </a:cubicBezTo>
                  <a:cubicBezTo>
                    <a:pt x="320" y="1172"/>
                    <a:pt x="320" y="1172"/>
                    <a:pt x="320" y="1172"/>
                  </a:cubicBezTo>
                  <a:cubicBezTo>
                    <a:pt x="334" y="1220"/>
                    <a:pt x="387" y="1245"/>
                    <a:pt x="433" y="1225"/>
                  </a:cubicBezTo>
                  <a:cubicBezTo>
                    <a:pt x="463" y="1212"/>
                    <a:pt x="463" y="1212"/>
                    <a:pt x="463" y="1212"/>
                  </a:cubicBezTo>
                  <a:cubicBezTo>
                    <a:pt x="496" y="1198"/>
                    <a:pt x="534" y="1206"/>
                    <a:pt x="558" y="1233"/>
                  </a:cubicBezTo>
                  <a:cubicBezTo>
                    <a:pt x="580" y="1257"/>
                    <a:pt x="580" y="1257"/>
                    <a:pt x="580" y="1257"/>
                  </a:cubicBezTo>
                  <a:cubicBezTo>
                    <a:pt x="613" y="1294"/>
                    <a:pt x="672" y="1294"/>
                    <a:pt x="704" y="1256"/>
                  </a:cubicBezTo>
                  <a:cubicBezTo>
                    <a:pt x="726" y="1232"/>
                    <a:pt x="726" y="1232"/>
                    <a:pt x="726" y="1232"/>
                  </a:cubicBezTo>
                  <a:cubicBezTo>
                    <a:pt x="749" y="1205"/>
                    <a:pt x="787" y="1196"/>
                    <a:pt x="820" y="1209"/>
                  </a:cubicBezTo>
                  <a:cubicBezTo>
                    <a:pt x="850" y="1222"/>
                    <a:pt x="850" y="1222"/>
                    <a:pt x="850" y="1222"/>
                  </a:cubicBezTo>
                  <a:cubicBezTo>
                    <a:pt x="896" y="1241"/>
                    <a:pt x="949" y="1215"/>
                    <a:pt x="962" y="1167"/>
                  </a:cubicBezTo>
                  <a:cubicBezTo>
                    <a:pt x="970" y="1136"/>
                    <a:pt x="970" y="1136"/>
                    <a:pt x="970" y="1136"/>
                  </a:cubicBezTo>
                  <a:cubicBezTo>
                    <a:pt x="980" y="1101"/>
                    <a:pt x="1010" y="1077"/>
                    <a:pt x="1046" y="1074"/>
                  </a:cubicBezTo>
                  <a:cubicBezTo>
                    <a:pt x="1078" y="1072"/>
                    <a:pt x="1078" y="1072"/>
                    <a:pt x="1078" y="1072"/>
                  </a:cubicBezTo>
                  <a:cubicBezTo>
                    <a:pt x="1128" y="1070"/>
                    <a:pt x="1164" y="1024"/>
                    <a:pt x="1155" y="975"/>
                  </a:cubicBezTo>
                  <a:cubicBezTo>
                    <a:pt x="1149" y="943"/>
                    <a:pt x="1149" y="943"/>
                    <a:pt x="1149" y="943"/>
                  </a:cubicBezTo>
                  <a:cubicBezTo>
                    <a:pt x="1143" y="907"/>
                    <a:pt x="1160" y="872"/>
                    <a:pt x="1191" y="855"/>
                  </a:cubicBezTo>
                  <a:cubicBezTo>
                    <a:pt x="1219" y="839"/>
                    <a:pt x="1219" y="839"/>
                    <a:pt x="1219" y="839"/>
                  </a:cubicBezTo>
                  <a:cubicBezTo>
                    <a:pt x="1263" y="815"/>
                    <a:pt x="1275" y="758"/>
                    <a:pt x="1246" y="717"/>
                  </a:cubicBezTo>
                  <a:close/>
                  <a:moveTo>
                    <a:pt x="637" y="1063"/>
                  </a:moveTo>
                  <a:cubicBezTo>
                    <a:pt x="408" y="1063"/>
                    <a:pt x="221" y="876"/>
                    <a:pt x="221" y="647"/>
                  </a:cubicBezTo>
                  <a:cubicBezTo>
                    <a:pt x="221" y="417"/>
                    <a:pt x="408" y="231"/>
                    <a:pt x="637" y="231"/>
                  </a:cubicBezTo>
                  <a:cubicBezTo>
                    <a:pt x="866" y="231"/>
                    <a:pt x="1053" y="417"/>
                    <a:pt x="1053" y="647"/>
                  </a:cubicBezTo>
                  <a:cubicBezTo>
                    <a:pt x="1053" y="876"/>
                    <a:pt x="866" y="1063"/>
                    <a:pt x="637" y="1063"/>
                  </a:cubicBezTo>
                  <a:close/>
                  <a:moveTo>
                    <a:pt x="637" y="1063"/>
                  </a:moveTo>
                  <a:cubicBezTo>
                    <a:pt x="637" y="1063"/>
                    <a:pt x="637" y="1063"/>
                    <a:pt x="637" y="10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9" name="Freeform 31">
              <a:extLst>
                <a:ext uri="{FF2B5EF4-FFF2-40B4-BE49-F238E27FC236}">
                  <a16:creationId xmlns:a16="http://schemas.microsoft.com/office/drawing/2014/main" id="{6E60B482-378D-4D56-A7F2-054A5980133A}"/>
                </a:ext>
              </a:extLst>
            </p:cNvPr>
            <p:cNvSpPr>
              <a:spLocks noEditPoints="1"/>
            </p:cNvSpPr>
            <p:nvPr/>
          </p:nvSpPr>
          <p:spPr bwMode="auto">
            <a:xfrm>
              <a:off x="1281113" y="1901825"/>
              <a:ext cx="388938" cy="392113"/>
            </a:xfrm>
            <a:custGeom>
              <a:avLst/>
              <a:gdLst>
                <a:gd name="T0" fmla="*/ 289 w 408"/>
                <a:gd name="T1" fmla="*/ 0 h 411"/>
                <a:gd name="T2" fmla="*/ 274 w 408"/>
                <a:gd name="T3" fmla="*/ 1 h 411"/>
                <a:gd name="T4" fmla="*/ 267 w 408"/>
                <a:gd name="T5" fmla="*/ 27 h 411"/>
                <a:gd name="T6" fmla="*/ 98 w 408"/>
                <a:gd name="T7" fmla="*/ 155 h 411"/>
                <a:gd name="T8" fmla="*/ 32 w 408"/>
                <a:gd name="T9" fmla="*/ 142 h 411"/>
                <a:gd name="T10" fmla="*/ 8 w 408"/>
                <a:gd name="T11" fmla="*/ 132 h 411"/>
                <a:gd name="T12" fmla="*/ 0 w 408"/>
                <a:gd name="T13" fmla="*/ 141 h 411"/>
                <a:gd name="T14" fmla="*/ 119 w 408"/>
                <a:gd name="T15" fmla="*/ 357 h 411"/>
                <a:gd name="T16" fmla="*/ 152 w 408"/>
                <a:gd name="T17" fmla="*/ 381 h 411"/>
                <a:gd name="T18" fmla="*/ 295 w 408"/>
                <a:gd name="T19" fmla="*/ 407 h 411"/>
                <a:gd name="T20" fmla="*/ 348 w 408"/>
                <a:gd name="T21" fmla="*/ 378 h 411"/>
                <a:gd name="T22" fmla="*/ 402 w 408"/>
                <a:gd name="T23" fmla="*/ 243 h 411"/>
                <a:gd name="T24" fmla="*/ 400 w 408"/>
                <a:gd name="T25" fmla="*/ 202 h 411"/>
                <a:gd name="T26" fmla="*/ 289 w 408"/>
                <a:gd name="T27" fmla="*/ 0 h 411"/>
                <a:gd name="T28" fmla="*/ 289 w 408"/>
                <a:gd name="T29" fmla="*/ 0 h 411"/>
                <a:gd name="T30" fmla="*/ 289 w 408"/>
                <a:gd name="T31" fmla="*/ 0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 h="411">
                  <a:moveTo>
                    <a:pt x="289" y="0"/>
                  </a:moveTo>
                  <a:cubicBezTo>
                    <a:pt x="274" y="1"/>
                    <a:pt x="274" y="1"/>
                    <a:pt x="274" y="1"/>
                  </a:cubicBezTo>
                  <a:cubicBezTo>
                    <a:pt x="267" y="27"/>
                    <a:pt x="267" y="27"/>
                    <a:pt x="267" y="27"/>
                  </a:cubicBezTo>
                  <a:cubicBezTo>
                    <a:pt x="246" y="102"/>
                    <a:pt x="177" y="155"/>
                    <a:pt x="98" y="155"/>
                  </a:cubicBezTo>
                  <a:cubicBezTo>
                    <a:pt x="75" y="155"/>
                    <a:pt x="53" y="151"/>
                    <a:pt x="32" y="142"/>
                  </a:cubicBezTo>
                  <a:cubicBezTo>
                    <a:pt x="8" y="132"/>
                    <a:pt x="8" y="132"/>
                    <a:pt x="8" y="132"/>
                  </a:cubicBezTo>
                  <a:cubicBezTo>
                    <a:pt x="0" y="141"/>
                    <a:pt x="0" y="141"/>
                    <a:pt x="0" y="141"/>
                  </a:cubicBezTo>
                  <a:cubicBezTo>
                    <a:pt x="119" y="357"/>
                    <a:pt x="119" y="357"/>
                    <a:pt x="119" y="357"/>
                  </a:cubicBezTo>
                  <a:cubicBezTo>
                    <a:pt x="126" y="369"/>
                    <a:pt x="138" y="378"/>
                    <a:pt x="152" y="381"/>
                  </a:cubicBezTo>
                  <a:cubicBezTo>
                    <a:pt x="295" y="407"/>
                    <a:pt x="295" y="407"/>
                    <a:pt x="295" y="407"/>
                  </a:cubicBezTo>
                  <a:cubicBezTo>
                    <a:pt x="317" y="411"/>
                    <a:pt x="340" y="399"/>
                    <a:pt x="348" y="378"/>
                  </a:cubicBezTo>
                  <a:cubicBezTo>
                    <a:pt x="402" y="243"/>
                    <a:pt x="402" y="243"/>
                    <a:pt x="402" y="243"/>
                  </a:cubicBezTo>
                  <a:cubicBezTo>
                    <a:pt x="408" y="229"/>
                    <a:pt x="407" y="214"/>
                    <a:pt x="400" y="202"/>
                  </a:cubicBezTo>
                  <a:lnTo>
                    <a:pt x="289" y="0"/>
                  </a:lnTo>
                  <a:close/>
                  <a:moveTo>
                    <a:pt x="289" y="0"/>
                  </a:moveTo>
                  <a:cubicBezTo>
                    <a:pt x="289" y="0"/>
                    <a:pt x="289" y="0"/>
                    <a:pt x="28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0" name="Freeform 32">
              <a:extLst>
                <a:ext uri="{FF2B5EF4-FFF2-40B4-BE49-F238E27FC236}">
                  <a16:creationId xmlns:a16="http://schemas.microsoft.com/office/drawing/2014/main" id="{CED7A364-921C-42C0-AC76-9343130F0399}"/>
                </a:ext>
              </a:extLst>
            </p:cNvPr>
            <p:cNvSpPr>
              <a:spLocks noEditPoints="1"/>
            </p:cNvSpPr>
            <p:nvPr/>
          </p:nvSpPr>
          <p:spPr bwMode="auto">
            <a:xfrm>
              <a:off x="614363" y="1908175"/>
              <a:ext cx="392113" cy="387350"/>
            </a:xfrm>
            <a:custGeom>
              <a:avLst/>
              <a:gdLst>
                <a:gd name="T0" fmla="*/ 386 w 412"/>
                <a:gd name="T1" fmla="*/ 138 h 406"/>
                <a:gd name="T2" fmla="*/ 317 w 412"/>
                <a:gd name="T3" fmla="*/ 153 h 406"/>
                <a:gd name="T4" fmla="*/ 149 w 412"/>
                <a:gd name="T5" fmla="*/ 27 h 406"/>
                <a:gd name="T6" fmla="*/ 141 w 412"/>
                <a:gd name="T7" fmla="*/ 1 h 406"/>
                <a:gd name="T8" fmla="*/ 116 w 412"/>
                <a:gd name="T9" fmla="*/ 0 h 406"/>
                <a:gd name="T10" fmla="*/ 8 w 412"/>
                <a:gd name="T11" fmla="*/ 196 h 406"/>
                <a:gd name="T12" fmla="*/ 6 w 412"/>
                <a:gd name="T13" fmla="*/ 237 h 406"/>
                <a:gd name="T14" fmla="*/ 60 w 412"/>
                <a:gd name="T15" fmla="*/ 372 h 406"/>
                <a:gd name="T16" fmla="*/ 113 w 412"/>
                <a:gd name="T17" fmla="*/ 402 h 406"/>
                <a:gd name="T18" fmla="*/ 256 w 412"/>
                <a:gd name="T19" fmla="*/ 375 h 406"/>
                <a:gd name="T20" fmla="*/ 290 w 412"/>
                <a:gd name="T21" fmla="*/ 351 h 406"/>
                <a:gd name="T22" fmla="*/ 412 w 412"/>
                <a:gd name="T23" fmla="*/ 129 h 406"/>
                <a:gd name="T24" fmla="*/ 411 w 412"/>
                <a:gd name="T25" fmla="*/ 128 h 406"/>
                <a:gd name="T26" fmla="*/ 386 w 412"/>
                <a:gd name="T27" fmla="*/ 138 h 406"/>
                <a:gd name="T28" fmla="*/ 386 w 412"/>
                <a:gd name="T29" fmla="*/ 138 h 406"/>
                <a:gd name="T30" fmla="*/ 386 w 412"/>
                <a:gd name="T31" fmla="*/ 138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2" h="406">
                  <a:moveTo>
                    <a:pt x="386" y="138"/>
                  </a:moveTo>
                  <a:cubicBezTo>
                    <a:pt x="364" y="148"/>
                    <a:pt x="341" y="153"/>
                    <a:pt x="317" y="153"/>
                  </a:cubicBezTo>
                  <a:cubicBezTo>
                    <a:pt x="239" y="153"/>
                    <a:pt x="170" y="101"/>
                    <a:pt x="149" y="27"/>
                  </a:cubicBezTo>
                  <a:cubicBezTo>
                    <a:pt x="141" y="1"/>
                    <a:pt x="141" y="1"/>
                    <a:pt x="141" y="1"/>
                  </a:cubicBezTo>
                  <a:cubicBezTo>
                    <a:pt x="116" y="0"/>
                    <a:pt x="116" y="0"/>
                    <a:pt x="116" y="0"/>
                  </a:cubicBezTo>
                  <a:cubicBezTo>
                    <a:pt x="8" y="196"/>
                    <a:pt x="8" y="196"/>
                    <a:pt x="8" y="196"/>
                  </a:cubicBezTo>
                  <a:cubicBezTo>
                    <a:pt x="1" y="209"/>
                    <a:pt x="0" y="224"/>
                    <a:pt x="6" y="237"/>
                  </a:cubicBezTo>
                  <a:cubicBezTo>
                    <a:pt x="60" y="372"/>
                    <a:pt x="60" y="372"/>
                    <a:pt x="60" y="372"/>
                  </a:cubicBezTo>
                  <a:cubicBezTo>
                    <a:pt x="69" y="394"/>
                    <a:pt x="91" y="406"/>
                    <a:pt x="113" y="402"/>
                  </a:cubicBezTo>
                  <a:cubicBezTo>
                    <a:pt x="256" y="375"/>
                    <a:pt x="256" y="375"/>
                    <a:pt x="256" y="375"/>
                  </a:cubicBezTo>
                  <a:cubicBezTo>
                    <a:pt x="270" y="373"/>
                    <a:pt x="283" y="364"/>
                    <a:pt x="290" y="351"/>
                  </a:cubicBezTo>
                  <a:cubicBezTo>
                    <a:pt x="412" y="129"/>
                    <a:pt x="412" y="129"/>
                    <a:pt x="412" y="129"/>
                  </a:cubicBezTo>
                  <a:cubicBezTo>
                    <a:pt x="411" y="128"/>
                    <a:pt x="411" y="128"/>
                    <a:pt x="411" y="128"/>
                  </a:cubicBezTo>
                  <a:lnTo>
                    <a:pt x="386" y="138"/>
                  </a:lnTo>
                  <a:close/>
                  <a:moveTo>
                    <a:pt x="386" y="138"/>
                  </a:moveTo>
                  <a:cubicBezTo>
                    <a:pt x="386" y="138"/>
                    <a:pt x="386" y="138"/>
                    <a:pt x="386"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1" name="Freeform 33">
              <a:extLst>
                <a:ext uri="{FF2B5EF4-FFF2-40B4-BE49-F238E27FC236}">
                  <a16:creationId xmlns:a16="http://schemas.microsoft.com/office/drawing/2014/main" id="{9B1305FB-FA47-4CB9-AE74-E3620F49718A}"/>
                </a:ext>
              </a:extLst>
            </p:cNvPr>
            <p:cNvSpPr>
              <a:spLocks noEditPoints="1"/>
            </p:cNvSpPr>
            <p:nvPr/>
          </p:nvSpPr>
          <p:spPr bwMode="auto">
            <a:xfrm>
              <a:off x="874713" y="1106488"/>
              <a:ext cx="536575" cy="531813"/>
            </a:xfrm>
            <a:custGeom>
              <a:avLst/>
              <a:gdLst>
                <a:gd name="T0" fmla="*/ 521 w 564"/>
                <a:gd name="T1" fmla="*/ 295 h 558"/>
                <a:gd name="T2" fmla="*/ 514 w 564"/>
                <a:gd name="T3" fmla="*/ 229 h 558"/>
                <a:gd name="T4" fmla="*/ 370 w 564"/>
                <a:gd name="T5" fmla="*/ 217 h 558"/>
                <a:gd name="T6" fmla="*/ 346 w 564"/>
                <a:gd name="T7" fmla="*/ 222 h 558"/>
                <a:gd name="T8" fmla="*/ 346 w 564"/>
                <a:gd name="T9" fmla="*/ 128 h 558"/>
                <a:gd name="T10" fmla="*/ 296 w 564"/>
                <a:gd name="T11" fmla="*/ 0 h 558"/>
                <a:gd name="T12" fmla="*/ 279 w 564"/>
                <a:gd name="T13" fmla="*/ 55 h 558"/>
                <a:gd name="T14" fmla="*/ 172 w 564"/>
                <a:gd name="T15" fmla="*/ 246 h 558"/>
                <a:gd name="T16" fmla="*/ 147 w 564"/>
                <a:gd name="T17" fmla="*/ 288 h 558"/>
                <a:gd name="T18" fmla="*/ 117 w 564"/>
                <a:gd name="T19" fmla="*/ 277 h 558"/>
                <a:gd name="T20" fmla="*/ 47 w 564"/>
                <a:gd name="T21" fmla="*/ 277 h 558"/>
                <a:gd name="T22" fmla="*/ 0 w 564"/>
                <a:gd name="T23" fmla="*/ 324 h 558"/>
                <a:gd name="T24" fmla="*/ 0 w 564"/>
                <a:gd name="T25" fmla="*/ 511 h 558"/>
                <a:gd name="T26" fmla="*/ 47 w 564"/>
                <a:gd name="T27" fmla="*/ 558 h 558"/>
                <a:gd name="T28" fmla="*/ 117 w 564"/>
                <a:gd name="T29" fmla="*/ 558 h 558"/>
                <a:gd name="T30" fmla="*/ 143 w 564"/>
                <a:gd name="T31" fmla="*/ 550 h 558"/>
                <a:gd name="T32" fmla="*/ 154 w 564"/>
                <a:gd name="T33" fmla="*/ 513 h 558"/>
                <a:gd name="T34" fmla="*/ 154 w 564"/>
                <a:gd name="T35" fmla="*/ 397 h 558"/>
                <a:gd name="T36" fmla="*/ 235 w 564"/>
                <a:gd name="T37" fmla="*/ 549 h 558"/>
                <a:gd name="T38" fmla="*/ 334 w 564"/>
                <a:gd name="T39" fmla="*/ 552 h 558"/>
                <a:gd name="T40" fmla="*/ 428 w 564"/>
                <a:gd name="T41" fmla="*/ 549 h 558"/>
                <a:gd name="T42" fmla="*/ 498 w 564"/>
                <a:gd name="T43" fmla="*/ 465 h 558"/>
                <a:gd name="T44" fmla="*/ 520 w 564"/>
                <a:gd name="T45" fmla="*/ 380 h 558"/>
                <a:gd name="T46" fmla="*/ 521 w 564"/>
                <a:gd name="T47" fmla="*/ 295 h 558"/>
                <a:gd name="T48" fmla="*/ 521 w 564"/>
                <a:gd name="T49" fmla="*/ 295 h 558"/>
                <a:gd name="T50" fmla="*/ 521 w 564"/>
                <a:gd name="T51" fmla="*/ 295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4" h="558">
                  <a:moveTo>
                    <a:pt x="521" y="295"/>
                  </a:moveTo>
                  <a:cubicBezTo>
                    <a:pt x="521" y="295"/>
                    <a:pt x="545" y="257"/>
                    <a:pt x="514" y="229"/>
                  </a:cubicBezTo>
                  <a:cubicBezTo>
                    <a:pt x="475" y="193"/>
                    <a:pt x="370" y="217"/>
                    <a:pt x="370" y="217"/>
                  </a:cubicBezTo>
                  <a:cubicBezTo>
                    <a:pt x="362" y="218"/>
                    <a:pt x="355" y="220"/>
                    <a:pt x="346" y="222"/>
                  </a:cubicBezTo>
                  <a:cubicBezTo>
                    <a:pt x="346" y="222"/>
                    <a:pt x="310" y="239"/>
                    <a:pt x="346" y="128"/>
                  </a:cubicBezTo>
                  <a:cubicBezTo>
                    <a:pt x="383" y="18"/>
                    <a:pt x="322" y="0"/>
                    <a:pt x="296" y="0"/>
                  </a:cubicBezTo>
                  <a:cubicBezTo>
                    <a:pt x="271" y="0"/>
                    <a:pt x="279" y="55"/>
                    <a:pt x="279" y="55"/>
                  </a:cubicBezTo>
                  <a:cubicBezTo>
                    <a:pt x="279" y="55"/>
                    <a:pt x="225" y="206"/>
                    <a:pt x="172" y="246"/>
                  </a:cubicBezTo>
                  <a:cubicBezTo>
                    <a:pt x="159" y="261"/>
                    <a:pt x="151" y="277"/>
                    <a:pt x="147" y="288"/>
                  </a:cubicBezTo>
                  <a:cubicBezTo>
                    <a:pt x="139" y="281"/>
                    <a:pt x="128" y="277"/>
                    <a:pt x="117" y="277"/>
                  </a:cubicBezTo>
                  <a:cubicBezTo>
                    <a:pt x="47" y="277"/>
                    <a:pt x="47" y="277"/>
                    <a:pt x="47" y="277"/>
                  </a:cubicBezTo>
                  <a:cubicBezTo>
                    <a:pt x="21" y="277"/>
                    <a:pt x="0" y="298"/>
                    <a:pt x="0" y="324"/>
                  </a:cubicBezTo>
                  <a:cubicBezTo>
                    <a:pt x="0" y="511"/>
                    <a:pt x="0" y="511"/>
                    <a:pt x="0" y="511"/>
                  </a:cubicBezTo>
                  <a:cubicBezTo>
                    <a:pt x="0" y="537"/>
                    <a:pt x="21" y="558"/>
                    <a:pt x="47" y="558"/>
                  </a:cubicBezTo>
                  <a:cubicBezTo>
                    <a:pt x="117" y="558"/>
                    <a:pt x="117" y="558"/>
                    <a:pt x="117" y="558"/>
                  </a:cubicBezTo>
                  <a:cubicBezTo>
                    <a:pt x="126" y="558"/>
                    <a:pt x="135" y="555"/>
                    <a:pt x="143" y="550"/>
                  </a:cubicBezTo>
                  <a:cubicBezTo>
                    <a:pt x="144" y="548"/>
                    <a:pt x="154" y="539"/>
                    <a:pt x="154" y="513"/>
                  </a:cubicBezTo>
                  <a:cubicBezTo>
                    <a:pt x="154" y="397"/>
                    <a:pt x="154" y="397"/>
                    <a:pt x="154" y="397"/>
                  </a:cubicBezTo>
                  <a:cubicBezTo>
                    <a:pt x="154" y="401"/>
                    <a:pt x="154" y="541"/>
                    <a:pt x="235" y="549"/>
                  </a:cubicBezTo>
                  <a:cubicBezTo>
                    <a:pt x="263" y="551"/>
                    <a:pt x="299" y="553"/>
                    <a:pt x="334" y="552"/>
                  </a:cubicBezTo>
                  <a:cubicBezTo>
                    <a:pt x="367" y="555"/>
                    <a:pt x="401" y="555"/>
                    <a:pt x="428" y="549"/>
                  </a:cubicBezTo>
                  <a:cubicBezTo>
                    <a:pt x="521" y="529"/>
                    <a:pt x="498" y="465"/>
                    <a:pt x="498" y="465"/>
                  </a:cubicBezTo>
                  <a:cubicBezTo>
                    <a:pt x="548" y="427"/>
                    <a:pt x="520" y="380"/>
                    <a:pt x="520" y="380"/>
                  </a:cubicBezTo>
                  <a:cubicBezTo>
                    <a:pt x="564" y="334"/>
                    <a:pt x="521" y="295"/>
                    <a:pt x="521" y="295"/>
                  </a:cubicBezTo>
                  <a:close/>
                  <a:moveTo>
                    <a:pt x="521" y="295"/>
                  </a:moveTo>
                  <a:cubicBezTo>
                    <a:pt x="521" y="295"/>
                    <a:pt x="521" y="295"/>
                    <a:pt x="521" y="29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32" name="Group 28">
            <a:extLst>
              <a:ext uri="{FF2B5EF4-FFF2-40B4-BE49-F238E27FC236}">
                <a16:creationId xmlns:a16="http://schemas.microsoft.com/office/drawing/2014/main" id="{657E2388-3FD5-4DA9-BD0C-5E8370B67510}"/>
              </a:ext>
            </a:extLst>
          </p:cNvPr>
          <p:cNvGrpSpPr/>
          <p:nvPr userDrawn="1"/>
        </p:nvGrpSpPr>
        <p:grpSpPr>
          <a:xfrm>
            <a:off x="1998338" y="1456142"/>
            <a:ext cx="701693" cy="806474"/>
            <a:chOff x="-1609725" y="493713"/>
            <a:chExt cx="1296988" cy="1490662"/>
          </a:xfrm>
          <a:solidFill>
            <a:schemeClr val="bg1">
              <a:lumMod val="10000"/>
            </a:schemeClr>
          </a:solidFill>
        </p:grpSpPr>
        <p:sp>
          <p:nvSpPr>
            <p:cNvPr id="33" name="Freeform 34">
              <a:extLst>
                <a:ext uri="{FF2B5EF4-FFF2-40B4-BE49-F238E27FC236}">
                  <a16:creationId xmlns:a16="http://schemas.microsoft.com/office/drawing/2014/main" id="{F3F2E2BE-CFCF-43A6-90DD-F736EC9F42D8}"/>
                </a:ext>
              </a:extLst>
            </p:cNvPr>
            <p:cNvSpPr>
              <a:spLocks noEditPoints="1"/>
            </p:cNvSpPr>
            <p:nvPr/>
          </p:nvSpPr>
          <p:spPr bwMode="auto">
            <a:xfrm>
              <a:off x="-1609725" y="1390650"/>
              <a:ext cx="1296988" cy="593725"/>
            </a:xfrm>
            <a:custGeom>
              <a:avLst/>
              <a:gdLst>
                <a:gd name="T0" fmla="*/ 1181 w 1363"/>
                <a:gd name="T1" fmla="*/ 127 h 623"/>
                <a:gd name="T2" fmla="*/ 918 w 1363"/>
                <a:gd name="T3" fmla="*/ 0 h 623"/>
                <a:gd name="T4" fmla="*/ 791 w 1363"/>
                <a:gd name="T5" fmla="*/ 402 h 623"/>
                <a:gd name="T6" fmla="*/ 773 w 1363"/>
                <a:gd name="T7" fmla="*/ 456 h 623"/>
                <a:gd name="T8" fmla="*/ 716 w 1363"/>
                <a:gd name="T9" fmla="*/ 295 h 623"/>
                <a:gd name="T10" fmla="*/ 682 w 1363"/>
                <a:gd name="T11" fmla="*/ 104 h 623"/>
                <a:gd name="T12" fmla="*/ 681 w 1363"/>
                <a:gd name="T13" fmla="*/ 104 h 623"/>
                <a:gd name="T14" fmla="*/ 647 w 1363"/>
                <a:gd name="T15" fmla="*/ 295 h 623"/>
                <a:gd name="T16" fmla="*/ 590 w 1363"/>
                <a:gd name="T17" fmla="*/ 456 h 623"/>
                <a:gd name="T18" fmla="*/ 572 w 1363"/>
                <a:gd name="T19" fmla="*/ 402 h 623"/>
                <a:gd name="T20" fmla="*/ 445 w 1363"/>
                <a:gd name="T21" fmla="*/ 0 h 623"/>
                <a:gd name="T22" fmla="*/ 182 w 1363"/>
                <a:gd name="T23" fmla="*/ 127 h 623"/>
                <a:gd name="T24" fmla="*/ 7 w 1363"/>
                <a:gd name="T25" fmla="*/ 623 h 623"/>
                <a:gd name="T26" fmla="*/ 1355 w 1363"/>
                <a:gd name="T27" fmla="*/ 623 h 623"/>
                <a:gd name="T28" fmla="*/ 1181 w 1363"/>
                <a:gd name="T29" fmla="*/ 127 h 623"/>
                <a:gd name="T30" fmla="*/ 1181 w 1363"/>
                <a:gd name="T31" fmla="*/ 127 h 623"/>
                <a:gd name="T32" fmla="*/ 1181 w 1363"/>
                <a:gd name="T33" fmla="*/ 127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63" h="623">
                  <a:moveTo>
                    <a:pt x="1181" y="127"/>
                  </a:moveTo>
                  <a:cubicBezTo>
                    <a:pt x="1016" y="64"/>
                    <a:pt x="918" y="0"/>
                    <a:pt x="918" y="0"/>
                  </a:cubicBezTo>
                  <a:cubicBezTo>
                    <a:pt x="791" y="402"/>
                    <a:pt x="791" y="402"/>
                    <a:pt x="791" y="402"/>
                  </a:cubicBezTo>
                  <a:cubicBezTo>
                    <a:pt x="773" y="456"/>
                    <a:pt x="773" y="456"/>
                    <a:pt x="773" y="456"/>
                  </a:cubicBezTo>
                  <a:cubicBezTo>
                    <a:pt x="716" y="295"/>
                    <a:pt x="716" y="295"/>
                    <a:pt x="716" y="295"/>
                  </a:cubicBezTo>
                  <a:cubicBezTo>
                    <a:pt x="847" y="113"/>
                    <a:pt x="706" y="104"/>
                    <a:pt x="682" y="104"/>
                  </a:cubicBezTo>
                  <a:cubicBezTo>
                    <a:pt x="681" y="104"/>
                    <a:pt x="681" y="104"/>
                    <a:pt x="681" y="104"/>
                  </a:cubicBezTo>
                  <a:cubicBezTo>
                    <a:pt x="656" y="104"/>
                    <a:pt x="516" y="113"/>
                    <a:pt x="647" y="295"/>
                  </a:cubicBezTo>
                  <a:cubicBezTo>
                    <a:pt x="590" y="456"/>
                    <a:pt x="590" y="456"/>
                    <a:pt x="590" y="456"/>
                  </a:cubicBezTo>
                  <a:cubicBezTo>
                    <a:pt x="572" y="402"/>
                    <a:pt x="572" y="402"/>
                    <a:pt x="572" y="402"/>
                  </a:cubicBezTo>
                  <a:cubicBezTo>
                    <a:pt x="445" y="0"/>
                    <a:pt x="445" y="0"/>
                    <a:pt x="445" y="0"/>
                  </a:cubicBezTo>
                  <a:cubicBezTo>
                    <a:pt x="445" y="0"/>
                    <a:pt x="346" y="64"/>
                    <a:pt x="182" y="127"/>
                  </a:cubicBezTo>
                  <a:cubicBezTo>
                    <a:pt x="0" y="193"/>
                    <a:pt x="11" y="343"/>
                    <a:pt x="7" y="623"/>
                  </a:cubicBezTo>
                  <a:cubicBezTo>
                    <a:pt x="1355" y="623"/>
                    <a:pt x="1355" y="623"/>
                    <a:pt x="1355" y="623"/>
                  </a:cubicBezTo>
                  <a:cubicBezTo>
                    <a:pt x="1352" y="343"/>
                    <a:pt x="1363" y="193"/>
                    <a:pt x="1181" y="127"/>
                  </a:cubicBezTo>
                  <a:close/>
                  <a:moveTo>
                    <a:pt x="1181" y="127"/>
                  </a:moveTo>
                  <a:cubicBezTo>
                    <a:pt x="1181" y="127"/>
                    <a:pt x="1181" y="127"/>
                    <a:pt x="1181" y="12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4" name="Freeform 35">
              <a:extLst>
                <a:ext uri="{FF2B5EF4-FFF2-40B4-BE49-F238E27FC236}">
                  <a16:creationId xmlns:a16="http://schemas.microsoft.com/office/drawing/2014/main" id="{AA3FB24F-3F56-45AC-8010-F998D3CDEC84}"/>
                </a:ext>
              </a:extLst>
            </p:cNvPr>
            <p:cNvSpPr>
              <a:spLocks noEditPoints="1"/>
            </p:cNvSpPr>
            <p:nvPr/>
          </p:nvSpPr>
          <p:spPr bwMode="auto">
            <a:xfrm>
              <a:off x="-1238250" y="709613"/>
              <a:ext cx="534988" cy="536575"/>
            </a:xfrm>
            <a:custGeom>
              <a:avLst/>
              <a:gdLst>
                <a:gd name="T0" fmla="*/ 295 w 562"/>
                <a:gd name="T1" fmla="*/ 105 h 563"/>
                <a:gd name="T2" fmla="*/ 369 w 562"/>
                <a:gd name="T3" fmla="*/ 31 h 563"/>
                <a:gd name="T4" fmla="*/ 102 w 562"/>
                <a:gd name="T5" fmla="*/ 93 h 563"/>
                <a:gd name="T6" fmla="*/ 102 w 562"/>
                <a:gd name="T7" fmla="*/ 461 h 563"/>
                <a:gd name="T8" fmla="*/ 469 w 562"/>
                <a:gd name="T9" fmla="*/ 461 h 563"/>
                <a:gd name="T10" fmla="*/ 532 w 562"/>
                <a:gd name="T11" fmla="*/ 194 h 563"/>
                <a:gd name="T12" fmla="*/ 458 w 562"/>
                <a:gd name="T13" fmla="*/ 268 h 563"/>
                <a:gd name="T14" fmla="*/ 408 w 562"/>
                <a:gd name="T15" fmla="*/ 399 h 563"/>
                <a:gd name="T16" fmla="*/ 163 w 562"/>
                <a:gd name="T17" fmla="*/ 399 h 563"/>
                <a:gd name="T18" fmla="*/ 163 w 562"/>
                <a:gd name="T19" fmla="*/ 155 h 563"/>
                <a:gd name="T20" fmla="*/ 295 w 562"/>
                <a:gd name="T21" fmla="*/ 105 h 563"/>
                <a:gd name="T22" fmla="*/ 295 w 562"/>
                <a:gd name="T23" fmla="*/ 105 h 563"/>
                <a:gd name="T24" fmla="*/ 295 w 562"/>
                <a:gd name="T25" fmla="*/ 10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2" h="563">
                  <a:moveTo>
                    <a:pt x="295" y="105"/>
                  </a:moveTo>
                  <a:cubicBezTo>
                    <a:pt x="369" y="31"/>
                    <a:pt x="369" y="31"/>
                    <a:pt x="369" y="31"/>
                  </a:cubicBezTo>
                  <a:cubicBezTo>
                    <a:pt x="278" y="0"/>
                    <a:pt x="174" y="21"/>
                    <a:pt x="102" y="93"/>
                  </a:cubicBezTo>
                  <a:cubicBezTo>
                    <a:pt x="0" y="195"/>
                    <a:pt x="0" y="360"/>
                    <a:pt x="102" y="461"/>
                  </a:cubicBezTo>
                  <a:cubicBezTo>
                    <a:pt x="203" y="563"/>
                    <a:pt x="368" y="563"/>
                    <a:pt x="469" y="461"/>
                  </a:cubicBezTo>
                  <a:cubicBezTo>
                    <a:pt x="542" y="389"/>
                    <a:pt x="562" y="285"/>
                    <a:pt x="532" y="194"/>
                  </a:cubicBezTo>
                  <a:cubicBezTo>
                    <a:pt x="458" y="268"/>
                    <a:pt x="458" y="268"/>
                    <a:pt x="458" y="268"/>
                  </a:cubicBezTo>
                  <a:cubicBezTo>
                    <a:pt x="460" y="315"/>
                    <a:pt x="444" y="363"/>
                    <a:pt x="408" y="399"/>
                  </a:cubicBezTo>
                  <a:cubicBezTo>
                    <a:pt x="340" y="467"/>
                    <a:pt x="231" y="467"/>
                    <a:pt x="163" y="399"/>
                  </a:cubicBezTo>
                  <a:cubicBezTo>
                    <a:pt x="96" y="332"/>
                    <a:pt x="96" y="223"/>
                    <a:pt x="163" y="155"/>
                  </a:cubicBezTo>
                  <a:cubicBezTo>
                    <a:pt x="200" y="119"/>
                    <a:pt x="248" y="102"/>
                    <a:pt x="295" y="105"/>
                  </a:cubicBezTo>
                  <a:close/>
                  <a:moveTo>
                    <a:pt x="295" y="105"/>
                  </a:moveTo>
                  <a:cubicBezTo>
                    <a:pt x="295" y="105"/>
                    <a:pt x="295" y="105"/>
                    <a:pt x="295" y="10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5" name="Freeform 36">
              <a:extLst>
                <a:ext uri="{FF2B5EF4-FFF2-40B4-BE49-F238E27FC236}">
                  <a16:creationId xmlns:a16="http://schemas.microsoft.com/office/drawing/2014/main" id="{C2820A47-FF4B-473D-8E80-740B189C6F1A}"/>
                </a:ext>
              </a:extLst>
            </p:cNvPr>
            <p:cNvSpPr>
              <a:spLocks noEditPoints="1"/>
            </p:cNvSpPr>
            <p:nvPr/>
          </p:nvSpPr>
          <p:spPr bwMode="auto">
            <a:xfrm>
              <a:off x="-1423987" y="519113"/>
              <a:ext cx="911225" cy="912813"/>
            </a:xfrm>
            <a:custGeom>
              <a:avLst/>
              <a:gdLst>
                <a:gd name="T0" fmla="*/ 791 w 958"/>
                <a:gd name="T1" fmla="*/ 786 h 957"/>
                <a:gd name="T2" fmla="*/ 862 w 958"/>
                <a:gd name="T3" fmla="*/ 258 h 957"/>
                <a:gd name="T4" fmla="*/ 791 w 958"/>
                <a:gd name="T5" fmla="*/ 329 h 957"/>
                <a:gd name="T6" fmla="*/ 724 w 958"/>
                <a:gd name="T7" fmla="*/ 719 h 957"/>
                <a:gd name="T8" fmla="*/ 239 w 958"/>
                <a:gd name="T9" fmla="*/ 719 h 957"/>
                <a:gd name="T10" fmla="*/ 239 w 958"/>
                <a:gd name="T11" fmla="*/ 234 h 957"/>
                <a:gd name="T12" fmla="*/ 629 w 958"/>
                <a:gd name="T13" fmla="*/ 166 h 957"/>
                <a:gd name="T14" fmla="*/ 699 w 958"/>
                <a:gd name="T15" fmla="*/ 96 h 957"/>
                <a:gd name="T16" fmla="*/ 171 w 958"/>
                <a:gd name="T17" fmla="*/ 166 h 957"/>
                <a:gd name="T18" fmla="*/ 171 w 958"/>
                <a:gd name="T19" fmla="*/ 786 h 957"/>
                <a:gd name="T20" fmla="*/ 791 w 958"/>
                <a:gd name="T21" fmla="*/ 786 h 957"/>
                <a:gd name="T22" fmla="*/ 791 w 958"/>
                <a:gd name="T23" fmla="*/ 786 h 957"/>
                <a:gd name="T24" fmla="*/ 791 w 958"/>
                <a:gd name="T25" fmla="*/ 786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58" h="957">
                  <a:moveTo>
                    <a:pt x="791" y="786"/>
                  </a:moveTo>
                  <a:cubicBezTo>
                    <a:pt x="934" y="643"/>
                    <a:pt x="958" y="426"/>
                    <a:pt x="862" y="258"/>
                  </a:cubicBezTo>
                  <a:cubicBezTo>
                    <a:pt x="791" y="329"/>
                    <a:pt x="791" y="329"/>
                    <a:pt x="791" y="329"/>
                  </a:cubicBezTo>
                  <a:cubicBezTo>
                    <a:pt x="852" y="456"/>
                    <a:pt x="829" y="613"/>
                    <a:pt x="724" y="719"/>
                  </a:cubicBezTo>
                  <a:cubicBezTo>
                    <a:pt x="590" y="853"/>
                    <a:pt x="373" y="853"/>
                    <a:pt x="239" y="719"/>
                  </a:cubicBezTo>
                  <a:cubicBezTo>
                    <a:pt x="105" y="585"/>
                    <a:pt x="105" y="368"/>
                    <a:pt x="239" y="234"/>
                  </a:cubicBezTo>
                  <a:cubicBezTo>
                    <a:pt x="344" y="128"/>
                    <a:pt x="501" y="106"/>
                    <a:pt x="629" y="166"/>
                  </a:cubicBezTo>
                  <a:cubicBezTo>
                    <a:pt x="699" y="96"/>
                    <a:pt x="699" y="96"/>
                    <a:pt x="699" y="96"/>
                  </a:cubicBezTo>
                  <a:cubicBezTo>
                    <a:pt x="532" y="0"/>
                    <a:pt x="314" y="23"/>
                    <a:pt x="171" y="166"/>
                  </a:cubicBezTo>
                  <a:cubicBezTo>
                    <a:pt x="0" y="337"/>
                    <a:pt x="0" y="615"/>
                    <a:pt x="171" y="786"/>
                  </a:cubicBezTo>
                  <a:cubicBezTo>
                    <a:pt x="343" y="957"/>
                    <a:pt x="620" y="957"/>
                    <a:pt x="791" y="786"/>
                  </a:cubicBezTo>
                  <a:close/>
                  <a:moveTo>
                    <a:pt x="791" y="786"/>
                  </a:moveTo>
                  <a:cubicBezTo>
                    <a:pt x="791" y="786"/>
                    <a:pt x="791" y="786"/>
                    <a:pt x="791" y="7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6" name="Freeform 37">
              <a:extLst>
                <a:ext uri="{FF2B5EF4-FFF2-40B4-BE49-F238E27FC236}">
                  <a16:creationId xmlns:a16="http://schemas.microsoft.com/office/drawing/2014/main" id="{57555DF7-C962-465B-92B4-8FE2BD4903DB}"/>
                </a:ext>
              </a:extLst>
            </p:cNvPr>
            <p:cNvSpPr>
              <a:spLocks noEditPoints="1"/>
            </p:cNvSpPr>
            <p:nvPr/>
          </p:nvSpPr>
          <p:spPr bwMode="auto">
            <a:xfrm>
              <a:off x="-1050925" y="493713"/>
              <a:ext cx="563563" cy="565150"/>
            </a:xfrm>
            <a:custGeom>
              <a:avLst/>
              <a:gdLst>
                <a:gd name="T0" fmla="*/ 113 w 592"/>
                <a:gd name="T1" fmla="*/ 417 h 593"/>
                <a:gd name="T2" fmla="*/ 89 w 592"/>
                <a:gd name="T3" fmla="*/ 414 h 593"/>
                <a:gd name="T4" fmla="*/ 0 w 592"/>
                <a:gd name="T5" fmla="*/ 503 h 593"/>
                <a:gd name="T6" fmla="*/ 89 w 592"/>
                <a:gd name="T7" fmla="*/ 593 h 593"/>
                <a:gd name="T8" fmla="*/ 179 w 592"/>
                <a:gd name="T9" fmla="*/ 503 h 593"/>
                <a:gd name="T10" fmla="*/ 176 w 592"/>
                <a:gd name="T11" fmla="*/ 479 h 593"/>
                <a:gd name="T12" fmla="*/ 426 w 592"/>
                <a:gd name="T13" fmla="*/ 230 h 593"/>
                <a:gd name="T14" fmla="*/ 466 w 592"/>
                <a:gd name="T15" fmla="*/ 235 h 593"/>
                <a:gd name="T16" fmla="*/ 592 w 592"/>
                <a:gd name="T17" fmla="*/ 109 h 593"/>
                <a:gd name="T18" fmla="*/ 497 w 592"/>
                <a:gd name="T19" fmla="*/ 96 h 593"/>
                <a:gd name="T20" fmla="*/ 484 w 592"/>
                <a:gd name="T21" fmla="*/ 0 h 593"/>
                <a:gd name="T22" fmla="*/ 358 w 592"/>
                <a:gd name="T23" fmla="*/ 127 h 593"/>
                <a:gd name="T24" fmla="*/ 363 w 592"/>
                <a:gd name="T25" fmla="*/ 167 h 593"/>
                <a:gd name="T26" fmla="*/ 113 w 592"/>
                <a:gd name="T27" fmla="*/ 417 h 593"/>
                <a:gd name="T28" fmla="*/ 113 w 592"/>
                <a:gd name="T29" fmla="*/ 417 h 593"/>
                <a:gd name="T30" fmla="*/ 113 w 592"/>
                <a:gd name="T31" fmla="*/ 417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593">
                  <a:moveTo>
                    <a:pt x="113" y="417"/>
                  </a:moveTo>
                  <a:cubicBezTo>
                    <a:pt x="106" y="415"/>
                    <a:pt x="98" y="414"/>
                    <a:pt x="89" y="414"/>
                  </a:cubicBezTo>
                  <a:cubicBezTo>
                    <a:pt x="40" y="414"/>
                    <a:pt x="0" y="454"/>
                    <a:pt x="0" y="503"/>
                  </a:cubicBezTo>
                  <a:cubicBezTo>
                    <a:pt x="0" y="553"/>
                    <a:pt x="40" y="593"/>
                    <a:pt x="89" y="593"/>
                  </a:cubicBezTo>
                  <a:cubicBezTo>
                    <a:pt x="139" y="593"/>
                    <a:pt x="179" y="553"/>
                    <a:pt x="179" y="503"/>
                  </a:cubicBezTo>
                  <a:cubicBezTo>
                    <a:pt x="179" y="495"/>
                    <a:pt x="178" y="487"/>
                    <a:pt x="176" y="479"/>
                  </a:cubicBezTo>
                  <a:cubicBezTo>
                    <a:pt x="426" y="230"/>
                    <a:pt x="426" y="230"/>
                    <a:pt x="426" y="230"/>
                  </a:cubicBezTo>
                  <a:cubicBezTo>
                    <a:pt x="466" y="235"/>
                    <a:pt x="466" y="235"/>
                    <a:pt x="466" y="235"/>
                  </a:cubicBezTo>
                  <a:cubicBezTo>
                    <a:pt x="592" y="109"/>
                    <a:pt x="592" y="109"/>
                    <a:pt x="592" y="109"/>
                  </a:cubicBezTo>
                  <a:cubicBezTo>
                    <a:pt x="497" y="96"/>
                    <a:pt x="497" y="96"/>
                    <a:pt x="497" y="96"/>
                  </a:cubicBezTo>
                  <a:cubicBezTo>
                    <a:pt x="484" y="0"/>
                    <a:pt x="484" y="0"/>
                    <a:pt x="484" y="0"/>
                  </a:cubicBezTo>
                  <a:cubicBezTo>
                    <a:pt x="358" y="127"/>
                    <a:pt x="358" y="127"/>
                    <a:pt x="358" y="127"/>
                  </a:cubicBezTo>
                  <a:cubicBezTo>
                    <a:pt x="363" y="167"/>
                    <a:pt x="363" y="167"/>
                    <a:pt x="363" y="167"/>
                  </a:cubicBezTo>
                  <a:lnTo>
                    <a:pt x="113" y="417"/>
                  </a:lnTo>
                  <a:close/>
                  <a:moveTo>
                    <a:pt x="113" y="417"/>
                  </a:moveTo>
                  <a:cubicBezTo>
                    <a:pt x="113" y="417"/>
                    <a:pt x="113" y="417"/>
                    <a:pt x="113" y="4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37" name="Group 33">
            <a:extLst>
              <a:ext uri="{FF2B5EF4-FFF2-40B4-BE49-F238E27FC236}">
                <a16:creationId xmlns:a16="http://schemas.microsoft.com/office/drawing/2014/main" id="{CE56C2ED-3620-43EF-B2A5-B11166093C51}"/>
              </a:ext>
            </a:extLst>
          </p:cNvPr>
          <p:cNvGrpSpPr/>
          <p:nvPr userDrawn="1"/>
        </p:nvGrpSpPr>
        <p:grpSpPr>
          <a:xfrm>
            <a:off x="5756294" y="1553194"/>
            <a:ext cx="803898" cy="612371"/>
            <a:chOff x="1938338" y="685800"/>
            <a:chExt cx="1485900" cy="1131888"/>
          </a:xfrm>
          <a:solidFill>
            <a:schemeClr val="bg1">
              <a:lumMod val="10000"/>
            </a:schemeClr>
          </a:solidFill>
        </p:grpSpPr>
        <p:sp>
          <p:nvSpPr>
            <p:cNvPr id="38" name="Freeform 38">
              <a:extLst>
                <a:ext uri="{FF2B5EF4-FFF2-40B4-BE49-F238E27FC236}">
                  <a16:creationId xmlns:a16="http://schemas.microsoft.com/office/drawing/2014/main" id="{E778975A-F0C1-4BDB-8818-14B021F7A98A}"/>
                </a:ext>
              </a:extLst>
            </p:cNvPr>
            <p:cNvSpPr>
              <a:spLocks noEditPoints="1"/>
            </p:cNvSpPr>
            <p:nvPr/>
          </p:nvSpPr>
          <p:spPr bwMode="auto">
            <a:xfrm>
              <a:off x="2441575" y="685800"/>
              <a:ext cx="982663" cy="1131888"/>
            </a:xfrm>
            <a:custGeom>
              <a:avLst/>
              <a:gdLst>
                <a:gd name="T0" fmla="*/ 942 w 1033"/>
                <a:gd name="T1" fmla="*/ 354 h 1188"/>
                <a:gd name="T2" fmla="*/ 982 w 1033"/>
                <a:gd name="T3" fmla="*/ 354 h 1188"/>
                <a:gd name="T4" fmla="*/ 1022 w 1033"/>
                <a:gd name="T5" fmla="*/ 314 h 1188"/>
                <a:gd name="T6" fmla="*/ 1022 w 1033"/>
                <a:gd name="T7" fmla="*/ 274 h 1188"/>
                <a:gd name="T8" fmla="*/ 932 w 1033"/>
                <a:gd name="T9" fmla="*/ 184 h 1188"/>
                <a:gd name="T10" fmla="*/ 892 w 1033"/>
                <a:gd name="T11" fmla="*/ 184 h 1188"/>
                <a:gd name="T12" fmla="*/ 852 w 1033"/>
                <a:gd name="T13" fmla="*/ 224 h 1188"/>
                <a:gd name="T14" fmla="*/ 852 w 1033"/>
                <a:gd name="T15" fmla="*/ 264 h 1188"/>
                <a:gd name="T16" fmla="*/ 856 w 1033"/>
                <a:gd name="T17" fmla="*/ 267 h 1188"/>
                <a:gd name="T18" fmla="*/ 827 w 1033"/>
                <a:gd name="T19" fmla="*/ 296 h 1188"/>
                <a:gd name="T20" fmla="*/ 576 w 1033"/>
                <a:gd name="T21" fmla="*/ 191 h 1188"/>
                <a:gd name="T22" fmla="*/ 576 w 1033"/>
                <a:gd name="T23" fmla="*/ 140 h 1188"/>
                <a:gd name="T24" fmla="*/ 607 w 1033"/>
                <a:gd name="T25" fmla="*/ 140 h 1188"/>
                <a:gd name="T26" fmla="*/ 635 w 1033"/>
                <a:gd name="T27" fmla="*/ 112 h 1188"/>
                <a:gd name="T28" fmla="*/ 635 w 1033"/>
                <a:gd name="T29" fmla="*/ 28 h 1188"/>
                <a:gd name="T30" fmla="*/ 607 w 1033"/>
                <a:gd name="T31" fmla="*/ 0 h 1188"/>
                <a:gd name="T32" fmla="*/ 427 w 1033"/>
                <a:gd name="T33" fmla="*/ 0 h 1188"/>
                <a:gd name="T34" fmla="*/ 399 w 1033"/>
                <a:gd name="T35" fmla="*/ 28 h 1188"/>
                <a:gd name="T36" fmla="*/ 399 w 1033"/>
                <a:gd name="T37" fmla="*/ 112 h 1188"/>
                <a:gd name="T38" fmla="*/ 427 w 1033"/>
                <a:gd name="T39" fmla="*/ 140 h 1188"/>
                <a:gd name="T40" fmla="*/ 458 w 1033"/>
                <a:gd name="T41" fmla="*/ 140 h 1188"/>
                <a:gd name="T42" fmla="*/ 458 w 1033"/>
                <a:gd name="T43" fmla="*/ 191 h 1188"/>
                <a:gd name="T44" fmla="*/ 207 w 1033"/>
                <a:gd name="T45" fmla="*/ 296 h 1188"/>
                <a:gd name="T46" fmla="*/ 178 w 1033"/>
                <a:gd name="T47" fmla="*/ 267 h 1188"/>
                <a:gd name="T48" fmla="*/ 182 w 1033"/>
                <a:gd name="T49" fmla="*/ 264 h 1188"/>
                <a:gd name="T50" fmla="*/ 182 w 1033"/>
                <a:gd name="T51" fmla="*/ 224 h 1188"/>
                <a:gd name="T52" fmla="*/ 142 w 1033"/>
                <a:gd name="T53" fmla="*/ 184 h 1188"/>
                <a:gd name="T54" fmla="*/ 102 w 1033"/>
                <a:gd name="T55" fmla="*/ 184 h 1188"/>
                <a:gd name="T56" fmla="*/ 12 w 1033"/>
                <a:gd name="T57" fmla="*/ 274 h 1188"/>
                <a:gd name="T58" fmla="*/ 12 w 1033"/>
                <a:gd name="T59" fmla="*/ 314 h 1188"/>
                <a:gd name="T60" fmla="*/ 52 w 1033"/>
                <a:gd name="T61" fmla="*/ 354 h 1188"/>
                <a:gd name="T62" fmla="*/ 92 w 1033"/>
                <a:gd name="T63" fmla="*/ 354 h 1188"/>
                <a:gd name="T64" fmla="*/ 96 w 1033"/>
                <a:gd name="T65" fmla="*/ 350 h 1188"/>
                <a:gd name="T66" fmla="*/ 124 w 1033"/>
                <a:gd name="T67" fmla="*/ 378 h 1188"/>
                <a:gd name="T68" fmla="*/ 16 w 1033"/>
                <a:gd name="T69" fmla="*/ 688 h 1188"/>
                <a:gd name="T70" fmla="*/ 517 w 1033"/>
                <a:gd name="T71" fmla="*/ 1188 h 1188"/>
                <a:gd name="T72" fmla="*/ 1017 w 1033"/>
                <a:gd name="T73" fmla="*/ 688 h 1188"/>
                <a:gd name="T74" fmla="*/ 910 w 1033"/>
                <a:gd name="T75" fmla="*/ 378 h 1188"/>
                <a:gd name="T76" fmla="*/ 938 w 1033"/>
                <a:gd name="T77" fmla="*/ 350 h 1188"/>
                <a:gd name="T78" fmla="*/ 942 w 1033"/>
                <a:gd name="T79" fmla="*/ 354 h 1188"/>
                <a:gd name="T80" fmla="*/ 517 w 1033"/>
                <a:gd name="T81" fmla="*/ 1072 h 1188"/>
                <a:gd name="T82" fmla="*/ 133 w 1033"/>
                <a:gd name="T83" fmla="*/ 688 h 1188"/>
                <a:gd name="T84" fmla="*/ 517 w 1033"/>
                <a:gd name="T85" fmla="*/ 304 h 1188"/>
                <a:gd name="T86" fmla="*/ 901 w 1033"/>
                <a:gd name="T87" fmla="*/ 688 h 1188"/>
                <a:gd name="T88" fmla="*/ 517 w 1033"/>
                <a:gd name="T89" fmla="*/ 1072 h 1188"/>
                <a:gd name="T90" fmla="*/ 517 w 1033"/>
                <a:gd name="T91" fmla="*/ 1072 h 1188"/>
                <a:gd name="T92" fmla="*/ 517 w 1033"/>
                <a:gd name="T93" fmla="*/ 1072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3" h="1188">
                  <a:moveTo>
                    <a:pt x="942" y="354"/>
                  </a:moveTo>
                  <a:cubicBezTo>
                    <a:pt x="953" y="365"/>
                    <a:pt x="971" y="365"/>
                    <a:pt x="982" y="354"/>
                  </a:cubicBezTo>
                  <a:cubicBezTo>
                    <a:pt x="1022" y="314"/>
                    <a:pt x="1022" y="314"/>
                    <a:pt x="1022" y="314"/>
                  </a:cubicBezTo>
                  <a:cubicBezTo>
                    <a:pt x="1033" y="303"/>
                    <a:pt x="1033" y="285"/>
                    <a:pt x="1022" y="274"/>
                  </a:cubicBezTo>
                  <a:cubicBezTo>
                    <a:pt x="932" y="184"/>
                    <a:pt x="932" y="184"/>
                    <a:pt x="932" y="184"/>
                  </a:cubicBezTo>
                  <a:cubicBezTo>
                    <a:pt x="920" y="172"/>
                    <a:pt x="903" y="172"/>
                    <a:pt x="892" y="184"/>
                  </a:cubicBezTo>
                  <a:cubicBezTo>
                    <a:pt x="852" y="224"/>
                    <a:pt x="852" y="224"/>
                    <a:pt x="852" y="224"/>
                  </a:cubicBezTo>
                  <a:cubicBezTo>
                    <a:pt x="840" y="235"/>
                    <a:pt x="840" y="253"/>
                    <a:pt x="852" y="264"/>
                  </a:cubicBezTo>
                  <a:cubicBezTo>
                    <a:pt x="856" y="267"/>
                    <a:pt x="856" y="267"/>
                    <a:pt x="856" y="267"/>
                  </a:cubicBezTo>
                  <a:cubicBezTo>
                    <a:pt x="827" y="296"/>
                    <a:pt x="827" y="296"/>
                    <a:pt x="827" y="296"/>
                  </a:cubicBezTo>
                  <a:cubicBezTo>
                    <a:pt x="756" y="239"/>
                    <a:pt x="670" y="202"/>
                    <a:pt x="576" y="191"/>
                  </a:cubicBezTo>
                  <a:cubicBezTo>
                    <a:pt x="576" y="140"/>
                    <a:pt x="576" y="140"/>
                    <a:pt x="576" y="140"/>
                  </a:cubicBezTo>
                  <a:cubicBezTo>
                    <a:pt x="607" y="140"/>
                    <a:pt x="607" y="140"/>
                    <a:pt x="607" y="140"/>
                  </a:cubicBezTo>
                  <a:cubicBezTo>
                    <a:pt x="623" y="140"/>
                    <a:pt x="635" y="127"/>
                    <a:pt x="635" y="112"/>
                  </a:cubicBezTo>
                  <a:cubicBezTo>
                    <a:pt x="635" y="28"/>
                    <a:pt x="635" y="28"/>
                    <a:pt x="635" y="28"/>
                  </a:cubicBezTo>
                  <a:cubicBezTo>
                    <a:pt x="635" y="13"/>
                    <a:pt x="622" y="0"/>
                    <a:pt x="607" y="0"/>
                  </a:cubicBezTo>
                  <a:cubicBezTo>
                    <a:pt x="427" y="0"/>
                    <a:pt x="427" y="0"/>
                    <a:pt x="427" y="0"/>
                  </a:cubicBezTo>
                  <a:cubicBezTo>
                    <a:pt x="411" y="0"/>
                    <a:pt x="399" y="13"/>
                    <a:pt x="399" y="28"/>
                  </a:cubicBezTo>
                  <a:cubicBezTo>
                    <a:pt x="399" y="112"/>
                    <a:pt x="399" y="112"/>
                    <a:pt x="399" y="112"/>
                  </a:cubicBezTo>
                  <a:cubicBezTo>
                    <a:pt x="399" y="127"/>
                    <a:pt x="412" y="140"/>
                    <a:pt x="427" y="140"/>
                  </a:cubicBezTo>
                  <a:cubicBezTo>
                    <a:pt x="458" y="140"/>
                    <a:pt x="458" y="140"/>
                    <a:pt x="458" y="140"/>
                  </a:cubicBezTo>
                  <a:cubicBezTo>
                    <a:pt x="458" y="191"/>
                    <a:pt x="458" y="191"/>
                    <a:pt x="458" y="191"/>
                  </a:cubicBezTo>
                  <a:cubicBezTo>
                    <a:pt x="364" y="202"/>
                    <a:pt x="277" y="240"/>
                    <a:pt x="207" y="296"/>
                  </a:cubicBezTo>
                  <a:cubicBezTo>
                    <a:pt x="178" y="267"/>
                    <a:pt x="178" y="267"/>
                    <a:pt x="178" y="267"/>
                  </a:cubicBezTo>
                  <a:cubicBezTo>
                    <a:pt x="182" y="264"/>
                    <a:pt x="182" y="264"/>
                    <a:pt x="182" y="264"/>
                  </a:cubicBezTo>
                  <a:cubicBezTo>
                    <a:pt x="193" y="252"/>
                    <a:pt x="193" y="234"/>
                    <a:pt x="182" y="224"/>
                  </a:cubicBezTo>
                  <a:cubicBezTo>
                    <a:pt x="142" y="184"/>
                    <a:pt x="142" y="184"/>
                    <a:pt x="142" y="184"/>
                  </a:cubicBezTo>
                  <a:cubicBezTo>
                    <a:pt x="131" y="172"/>
                    <a:pt x="113" y="172"/>
                    <a:pt x="102" y="184"/>
                  </a:cubicBezTo>
                  <a:cubicBezTo>
                    <a:pt x="12" y="274"/>
                    <a:pt x="12" y="274"/>
                    <a:pt x="12" y="274"/>
                  </a:cubicBezTo>
                  <a:cubicBezTo>
                    <a:pt x="0" y="285"/>
                    <a:pt x="0" y="303"/>
                    <a:pt x="12" y="314"/>
                  </a:cubicBezTo>
                  <a:cubicBezTo>
                    <a:pt x="52" y="354"/>
                    <a:pt x="52" y="354"/>
                    <a:pt x="52" y="354"/>
                  </a:cubicBezTo>
                  <a:cubicBezTo>
                    <a:pt x="63" y="365"/>
                    <a:pt x="81" y="365"/>
                    <a:pt x="92" y="354"/>
                  </a:cubicBezTo>
                  <a:cubicBezTo>
                    <a:pt x="96" y="350"/>
                    <a:pt x="96" y="350"/>
                    <a:pt x="96" y="350"/>
                  </a:cubicBezTo>
                  <a:cubicBezTo>
                    <a:pt x="124" y="378"/>
                    <a:pt x="124" y="378"/>
                    <a:pt x="124" y="378"/>
                  </a:cubicBezTo>
                  <a:cubicBezTo>
                    <a:pt x="56" y="464"/>
                    <a:pt x="16" y="571"/>
                    <a:pt x="16" y="688"/>
                  </a:cubicBezTo>
                  <a:cubicBezTo>
                    <a:pt x="16" y="963"/>
                    <a:pt x="241" y="1188"/>
                    <a:pt x="517" y="1188"/>
                  </a:cubicBezTo>
                  <a:cubicBezTo>
                    <a:pt x="793" y="1188"/>
                    <a:pt x="1017" y="963"/>
                    <a:pt x="1017" y="688"/>
                  </a:cubicBezTo>
                  <a:cubicBezTo>
                    <a:pt x="1017" y="571"/>
                    <a:pt x="977" y="464"/>
                    <a:pt x="910" y="378"/>
                  </a:cubicBezTo>
                  <a:cubicBezTo>
                    <a:pt x="938" y="350"/>
                    <a:pt x="938" y="350"/>
                    <a:pt x="938" y="350"/>
                  </a:cubicBezTo>
                  <a:lnTo>
                    <a:pt x="942" y="354"/>
                  </a:lnTo>
                  <a:close/>
                  <a:moveTo>
                    <a:pt x="517" y="1072"/>
                  </a:moveTo>
                  <a:cubicBezTo>
                    <a:pt x="305" y="1072"/>
                    <a:pt x="133" y="900"/>
                    <a:pt x="133" y="688"/>
                  </a:cubicBezTo>
                  <a:cubicBezTo>
                    <a:pt x="133" y="476"/>
                    <a:pt x="305" y="304"/>
                    <a:pt x="517" y="304"/>
                  </a:cubicBezTo>
                  <a:cubicBezTo>
                    <a:pt x="729" y="304"/>
                    <a:pt x="901" y="476"/>
                    <a:pt x="901" y="688"/>
                  </a:cubicBezTo>
                  <a:cubicBezTo>
                    <a:pt x="901" y="900"/>
                    <a:pt x="729" y="1072"/>
                    <a:pt x="517" y="1072"/>
                  </a:cubicBezTo>
                  <a:close/>
                  <a:moveTo>
                    <a:pt x="517" y="1072"/>
                  </a:moveTo>
                  <a:cubicBezTo>
                    <a:pt x="517" y="1072"/>
                    <a:pt x="517" y="1072"/>
                    <a:pt x="517" y="10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39" name="Freeform 39">
              <a:extLst>
                <a:ext uri="{FF2B5EF4-FFF2-40B4-BE49-F238E27FC236}">
                  <a16:creationId xmlns:a16="http://schemas.microsoft.com/office/drawing/2014/main" id="{D8C07112-0437-4F75-A05F-D21EA3980AC8}"/>
                </a:ext>
              </a:extLst>
            </p:cNvPr>
            <p:cNvSpPr>
              <a:spLocks noEditPoints="1"/>
            </p:cNvSpPr>
            <p:nvPr/>
          </p:nvSpPr>
          <p:spPr bwMode="auto">
            <a:xfrm>
              <a:off x="2084388" y="1468438"/>
              <a:ext cx="317500" cy="93663"/>
            </a:xfrm>
            <a:custGeom>
              <a:avLst/>
              <a:gdLst>
                <a:gd name="T0" fmla="*/ 50 w 334"/>
                <a:gd name="T1" fmla="*/ 0 h 99"/>
                <a:gd name="T2" fmla="*/ 0 w 334"/>
                <a:gd name="T3" fmla="*/ 50 h 99"/>
                <a:gd name="T4" fmla="*/ 50 w 334"/>
                <a:gd name="T5" fmla="*/ 99 h 99"/>
                <a:gd name="T6" fmla="*/ 319 w 334"/>
                <a:gd name="T7" fmla="*/ 99 h 99"/>
                <a:gd name="T8" fmla="*/ 334 w 334"/>
                <a:gd name="T9" fmla="*/ 97 h 99"/>
                <a:gd name="T10" fmla="*/ 303 w 334"/>
                <a:gd name="T11" fmla="*/ 0 h 99"/>
                <a:gd name="T12" fmla="*/ 50 w 334"/>
                <a:gd name="T13" fmla="*/ 0 h 99"/>
                <a:gd name="T14" fmla="*/ 50 w 334"/>
                <a:gd name="T15" fmla="*/ 0 h 99"/>
                <a:gd name="T16" fmla="*/ 50 w 334"/>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99">
                  <a:moveTo>
                    <a:pt x="50" y="0"/>
                  </a:moveTo>
                  <a:cubicBezTo>
                    <a:pt x="23" y="0"/>
                    <a:pt x="0" y="22"/>
                    <a:pt x="0" y="50"/>
                  </a:cubicBezTo>
                  <a:cubicBezTo>
                    <a:pt x="0" y="77"/>
                    <a:pt x="23" y="99"/>
                    <a:pt x="50" y="99"/>
                  </a:cubicBezTo>
                  <a:cubicBezTo>
                    <a:pt x="319" y="99"/>
                    <a:pt x="319" y="99"/>
                    <a:pt x="319" y="99"/>
                  </a:cubicBezTo>
                  <a:cubicBezTo>
                    <a:pt x="325" y="99"/>
                    <a:pt x="329" y="98"/>
                    <a:pt x="334" y="97"/>
                  </a:cubicBezTo>
                  <a:cubicBezTo>
                    <a:pt x="321" y="66"/>
                    <a:pt x="311" y="33"/>
                    <a:pt x="303" y="0"/>
                  </a:cubicBezTo>
                  <a:cubicBezTo>
                    <a:pt x="50" y="0"/>
                    <a:pt x="50" y="0"/>
                    <a:pt x="50" y="0"/>
                  </a:cubicBezTo>
                  <a:close/>
                  <a:moveTo>
                    <a:pt x="50" y="0"/>
                  </a:moveTo>
                  <a:cubicBezTo>
                    <a:pt x="50" y="0"/>
                    <a:pt x="50" y="0"/>
                    <a:pt x="5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0" name="Freeform 40">
              <a:extLst>
                <a:ext uri="{FF2B5EF4-FFF2-40B4-BE49-F238E27FC236}">
                  <a16:creationId xmlns:a16="http://schemas.microsoft.com/office/drawing/2014/main" id="{964D7735-5102-4DD4-9DF3-AACEBA8DBD3D}"/>
                </a:ext>
              </a:extLst>
            </p:cNvPr>
            <p:cNvSpPr>
              <a:spLocks noEditPoints="1"/>
            </p:cNvSpPr>
            <p:nvPr/>
          </p:nvSpPr>
          <p:spPr bwMode="auto">
            <a:xfrm>
              <a:off x="1938338" y="1119188"/>
              <a:ext cx="463550" cy="93663"/>
            </a:xfrm>
            <a:custGeom>
              <a:avLst/>
              <a:gdLst>
                <a:gd name="T0" fmla="*/ 487 w 487"/>
                <a:gd name="T1" fmla="*/ 3 h 99"/>
                <a:gd name="T2" fmla="*/ 472 w 487"/>
                <a:gd name="T3" fmla="*/ 0 h 99"/>
                <a:gd name="T4" fmla="*/ 49 w 487"/>
                <a:gd name="T5" fmla="*/ 0 h 99"/>
                <a:gd name="T6" fmla="*/ 0 w 487"/>
                <a:gd name="T7" fmla="*/ 50 h 99"/>
                <a:gd name="T8" fmla="*/ 49 w 487"/>
                <a:gd name="T9" fmla="*/ 99 h 99"/>
                <a:gd name="T10" fmla="*/ 456 w 487"/>
                <a:gd name="T11" fmla="*/ 99 h 99"/>
                <a:gd name="T12" fmla="*/ 487 w 487"/>
                <a:gd name="T13" fmla="*/ 3 h 99"/>
                <a:gd name="T14" fmla="*/ 487 w 487"/>
                <a:gd name="T15" fmla="*/ 3 h 99"/>
                <a:gd name="T16" fmla="*/ 487 w 487"/>
                <a:gd name="T17" fmla="*/ 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7" h="99">
                  <a:moveTo>
                    <a:pt x="487" y="3"/>
                  </a:moveTo>
                  <a:cubicBezTo>
                    <a:pt x="482" y="2"/>
                    <a:pt x="477" y="0"/>
                    <a:pt x="472" y="0"/>
                  </a:cubicBezTo>
                  <a:cubicBezTo>
                    <a:pt x="49" y="0"/>
                    <a:pt x="49" y="0"/>
                    <a:pt x="49" y="0"/>
                  </a:cubicBezTo>
                  <a:cubicBezTo>
                    <a:pt x="22" y="0"/>
                    <a:pt x="0" y="23"/>
                    <a:pt x="0" y="50"/>
                  </a:cubicBezTo>
                  <a:cubicBezTo>
                    <a:pt x="0" y="77"/>
                    <a:pt x="22" y="99"/>
                    <a:pt x="49" y="99"/>
                  </a:cubicBezTo>
                  <a:cubicBezTo>
                    <a:pt x="456" y="99"/>
                    <a:pt x="456" y="99"/>
                    <a:pt x="456" y="99"/>
                  </a:cubicBezTo>
                  <a:cubicBezTo>
                    <a:pt x="464" y="67"/>
                    <a:pt x="474" y="34"/>
                    <a:pt x="487" y="3"/>
                  </a:cubicBezTo>
                  <a:close/>
                  <a:moveTo>
                    <a:pt x="487" y="3"/>
                  </a:moveTo>
                  <a:cubicBezTo>
                    <a:pt x="487" y="3"/>
                    <a:pt x="487" y="3"/>
                    <a:pt x="48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1" name="Freeform 41">
              <a:extLst>
                <a:ext uri="{FF2B5EF4-FFF2-40B4-BE49-F238E27FC236}">
                  <a16:creationId xmlns:a16="http://schemas.microsoft.com/office/drawing/2014/main" id="{8425FA6B-73C2-4526-8E92-455300BE2197}"/>
                </a:ext>
              </a:extLst>
            </p:cNvPr>
            <p:cNvSpPr>
              <a:spLocks noEditPoints="1"/>
            </p:cNvSpPr>
            <p:nvPr/>
          </p:nvSpPr>
          <p:spPr bwMode="auto">
            <a:xfrm>
              <a:off x="2003425" y="1293813"/>
              <a:ext cx="357188" cy="95250"/>
            </a:xfrm>
            <a:custGeom>
              <a:avLst/>
              <a:gdLst>
                <a:gd name="T0" fmla="*/ 372 w 375"/>
                <a:gd name="T1" fmla="*/ 49 h 99"/>
                <a:gd name="T2" fmla="*/ 375 w 375"/>
                <a:gd name="T3" fmla="*/ 0 h 99"/>
                <a:gd name="T4" fmla="*/ 50 w 375"/>
                <a:gd name="T5" fmla="*/ 0 h 99"/>
                <a:gd name="T6" fmla="*/ 0 w 375"/>
                <a:gd name="T7" fmla="*/ 49 h 99"/>
                <a:gd name="T8" fmla="*/ 50 w 375"/>
                <a:gd name="T9" fmla="*/ 99 h 99"/>
                <a:gd name="T10" fmla="*/ 374 w 375"/>
                <a:gd name="T11" fmla="*/ 99 h 99"/>
                <a:gd name="T12" fmla="*/ 372 w 375"/>
                <a:gd name="T13" fmla="*/ 49 h 99"/>
                <a:gd name="T14" fmla="*/ 372 w 375"/>
                <a:gd name="T15" fmla="*/ 49 h 99"/>
                <a:gd name="T16" fmla="*/ 372 w 375"/>
                <a:gd name="T17" fmla="*/ 4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5" h="99">
                  <a:moveTo>
                    <a:pt x="372" y="49"/>
                  </a:moveTo>
                  <a:cubicBezTo>
                    <a:pt x="372" y="32"/>
                    <a:pt x="373" y="16"/>
                    <a:pt x="375" y="0"/>
                  </a:cubicBezTo>
                  <a:cubicBezTo>
                    <a:pt x="50" y="0"/>
                    <a:pt x="50" y="0"/>
                    <a:pt x="50" y="0"/>
                  </a:cubicBezTo>
                  <a:cubicBezTo>
                    <a:pt x="22" y="0"/>
                    <a:pt x="0" y="22"/>
                    <a:pt x="0" y="49"/>
                  </a:cubicBezTo>
                  <a:cubicBezTo>
                    <a:pt x="0" y="76"/>
                    <a:pt x="22" y="99"/>
                    <a:pt x="50" y="99"/>
                  </a:cubicBezTo>
                  <a:cubicBezTo>
                    <a:pt x="374" y="99"/>
                    <a:pt x="374" y="99"/>
                    <a:pt x="374" y="99"/>
                  </a:cubicBezTo>
                  <a:cubicBezTo>
                    <a:pt x="373" y="83"/>
                    <a:pt x="372" y="66"/>
                    <a:pt x="372" y="49"/>
                  </a:cubicBezTo>
                  <a:close/>
                  <a:moveTo>
                    <a:pt x="372" y="49"/>
                  </a:moveTo>
                  <a:cubicBezTo>
                    <a:pt x="372" y="49"/>
                    <a:pt x="372" y="49"/>
                    <a:pt x="372" y="4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2" name="Freeform 42">
              <a:extLst>
                <a:ext uri="{FF2B5EF4-FFF2-40B4-BE49-F238E27FC236}">
                  <a16:creationId xmlns:a16="http://schemas.microsoft.com/office/drawing/2014/main" id="{D1C511EB-47F4-4616-A0B2-70943D54CABC}"/>
                </a:ext>
              </a:extLst>
            </p:cNvPr>
            <p:cNvSpPr>
              <a:spLocks noEditPoints="1"/>
            </p:cNvSpPr>
            <p:nvPr/>
          </p:nvSpPr>
          <p:spPr bwMode="auto">
            <a:xfrm>
              <a:off x="2849563" y="1185863"/>
              <a:ext cx="322263" cy="238125"/>
            </a:xfrm>
            <a:custGeom>
              <a:avLst/>
              <a:gdLst>
                <a:gd name="T0" fmla="*/ 330 w 338"/>
                <a:gd name="T1" fmla="*/ 19 h 249"/>
                <a:gd name="T2" fmla="*/ 290 w 338"/>
                <a:gd name="T3" fmla="*/ 7 h 249"/>
                <a:gd name="T4" fmla="*/ 116 w 338"/>
                <a:gd name="T5" fmla="*/ 92 h 249"/>
                <a:gd name="T6" fmla="*/ 49 w 338"/>
                <a:gd name="T7" fmla="*/ 97 h 249"/>
                <a:gd name="T8" fmla="*/ 22 w 338"/>
                <a:gd name="T9" fmla="*/ 201 h 249"/>
                <a:gd name="T10" fmla="*/ 126 w 338"/>
                <a:gd name="T11" fmla="*/ 228 h 249"/>
                <a:gd name="T12" fmla="*/ 163 w 338"/>
                <a:gd name="T13" fmla="*/ 171 h 249"/>
                <a:gd name="T14" fmla="*/ 321 w 338"/>
                <a:gd name="T15" fmla="*/ 60 h 249"/>
                <a:gd name="T16" fmla="*/ 330 w 338"/>
                <a:gd name="T17" fmla="*/ 19 h 249"/>
                <a:gd name="T18" fmla="*/ 120 w 338"/>
                <a:gd name="T19" fmla="*/ 170 h 249"/>
                <a:gd name="T20" fmla="*/ 79 w 338"/>
                <a:gd name="T21" fmla="*/ 194 h 249"/>
                <a:gd name="T22" fmla="*/ 55 w 338"/>
                <a:gd name="T23" fmla="*/ 154 h 249"/>
                <a:gd name="T24" fmla="*/ 96 w 338"/>
                <a:gd name="T25" fmla="*/ 130 h 249"/>
                <a:gd name="T26" fmla="*/ 120 w 338"/>
                <a:gd name="T27" fmla="*/ 170 h 249"/>
                <a:gd name="T28" fmla="*/ 120 w 338"/>
                <a:gd name="T29" fmla="*/ 170 h 249"/>
                <a:gd name="T30" fmla="*/ 120 w 338"/>
                <a:gd name="T31" fmla="*/ 17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8" h="249">
                  <a:moveTo>
                    <a:pt x="330" y="19"/>
                  </a:moveTo>
                  <a:cubicBezTo>
                    <a:pt x="321" y="5"/>
                    <a:pt x="304" y="0"/>
                    <a:pt x="290" y="7"/>
                  </a:cubicBezTo>
                  <a:cubicBezTo>
                    <a:pt x="116" y="92"/>
                    <a:pt x="116" y="92"/>
                    <a:pt x="116" y="92"/>
                  </a:cubicBezTo>
                  <a:cubicBezTo>
                    <a:pt x="95" y="83"/>
                    <a:pt x="70" y="84"/>
                    <a:pt x="49" y="97"/>
                  </a:cubicBezTo>
                  <a:cubicBezTo>
                    <a:pt x="12" y="118"/>
                    <a:pt x="0" y="165"/>
                    <a:pt x="22" y="201"/>
                  </a:cubicBezTo>
                  <a:cubicBezTo>
                    <a:pt x="43" y="237"/>
                    <a:pt x="90" y="249"/>
                    <a:pt x="126" y="228"/>
                  </a:cubicBezTo>
                  <a:cubicBezTo>
                    <a:pt x="147" y="215"/>
                    <a:pt x="160" y="194"/>
                    <a:pt x="163" y="171"/>
                  </a:cubicBezTo>
                  <a:cubicBezTo>
                    <a:pt x="321" y="60"/>
                    <a:pt x="321" y="60"/>
                    <a:pt x="321" y="60"/>
                  </a:cubicBezTo>
                  <a:cubicBezTo>
                    <a:pt x="334" y="51"/>
                    <a:pt x="338" y="33"/>
                    <a:pt x="330" y="19"/>
                  </a:cubicBezTo>
                  <a:close/>
                  <a:moveTo>
                    <a:pt x="120" y="170"/>
                  </a:moveTo>
                  <a:cubicBezTo>
                    <a:pt x="115" y="188"/>
                    <a:pt x="97" y="199"/>
                    <a:pt x="79" y="194"/>
                  </a:cubicBezTo>
                  <a:cubicBezTo>
                    <a:pt x="61" y="189"/>
                    <a:pt x="51" y="171"/>
                    <a:pt x="55" y="154"/>
                  </a:cubicBezTo>
                  <a:cubicBezTo>
                    <a:pt x="60" y="136"/>
                    <a:pt x="78" y="125"/>
                    <a:pt x="96" y="130"/>
                  </a:cubicBezTo>
                  <a:cubicBezTo>
                    <a:pt x="114" y="134"/>
                    <a:pt x="124" y="153"/>
                    <a:pt x="120" y="170"/>
                  </a:cubicBezTo>
                  <a:close/>
                  <a:moveTo>
                    <a:pt x="120" y="170"/>
                  </a:moveTo>
                  <a:cubicBezTo>
                    <a:pt x="120" y="170"/>
                    <a:pt x="120" y="170"/>
                    <a:pt x="120"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43">
              <a:extLst>
                <a:ext uri="{FF2B5EF4-FFF2-40B4-BE49-F238E27FC236}">
                  <a16:creationId xmlns:a16="http://schemas.microsoft.com/office/drawing/2014/main" id="{B6F1407C-E94F-484B-A866-44F09B28CB0A}"/>
                </a:ext>
              </a:extLst>
            </p:cNvPr>
            <p:cNvSpPr>
              <a:spLocks noEditPoints="1"/>
            </p:cNvSpPr>
            <p:nvPr/>
          </p:nvSpPr>
          <p:spPr bwMode="auto">
            <a:xfrm>
              <a:off x="3019425" y="1098550"/>
              <a:ext cx="65088" cy="68263"/>
            </a:xfrm>
            <a:custGeom>
              <a:avLst/>
              <a:gdLst>
                <a:gd name="T0" fmla="*/ 17 w 68"/>
                <a:gd name="T1" fmla="*/ 63 h 72"/>
                <a:gd name="T2" fmla="*/ 60 w 68"/>
                <a:gd name="T3" fmla="*/ 51 h 72"/>
                <a:gd name="T4" fmla="*/ 48 w 68"/>
                <a:gd name="T5" fmla="*/ 9 h 72"/>
                <a:gd name="T6" fmla="*/ 5 w 68"/>
                <a:gd name="T7" fmla="*/ 21 h 72"/>
                <a:gd name="T8" fmla="*/ 6 w 68"/>
                <a:gd name="T9" fmla="*/ 52 h 72"/>
                <a:gd name="T10" fmla="*/ 17 w 68"/>
                <a:gd name="T11" fmla="*/ 63 h 72"/>
                <a:gd name="T12" fmla="*/ 17 w 68"/>
                <a:gd name="T13" fmla="*/ 63 h 72"/>
                <a:gd name="T14" fmla="*/ 17 w 68"/>
                <a:gd name="T15" fmla="*/ 63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72">
                  <a:moveTo>
                    <a:pt x="17" y="63"/>
                  </a:moveTo>
                  <a:cubicBezTo>
                    <a:pt x="32" y="72"/>
                    <a:pt x="51" y="66"/>
                    <a:pt x="60" y="51"/>
                  </a:cubicBezTo>
                  <a:cubicBezTo>
                    <a:pt x="68" y="36"/>
                    <a:pt x="63" y="17"/>
                    <a:pt x="48" y="9"/>
                  </a:cubicBezTo>
                  <a:cubicBezTo>
                    <a:pt x="33" y="0"/>
                    <a:pt x="14" y="6"/>
                    <a:pt x="5" y="21"/>
                  </a:cubicBezTo>
                  <a:cubicBezTo>
                    <a:pt x="0" y="31"/>
                    <a:pt x="0" y="43"/>
                    <a:pt x="6" y="52"/>
                  </a:cubicBezTo>
                  <a:cubicBezTo>
                    <a:pt x="8" y="56"/>
                    <a:pt x="12" y="60"/>
                    <a:pt x="17" y="63"/>
                  </a:cubicBezTo>
                  <a:close/>
                  <a:moveTo>
                    <a:pt x="17" y="63"/>
                  </a:moveTo>
                  <a:cubicBezTo>
                    <a:pt x="17" y="63"/>
                    <a:pt x="17" y="63"/>
                    <a:pt x="17"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44">
              <a:extLst>
                <a:ext uri="{FF2B5EF4-FFF2-40B4-BE49-F238E27FC236}">
                  <a16:creationId xmlns:a16="http://schemas.microsoft.com/office/drawing/2014/main" id="{4E0A7961-8DFC-4514-BC7B-D5874D3D139E}"/>
                </a:ext>
              </a:extLst>
            </p:cNvPr>
            <p:cNvSpPr>
              <a:spLocks noEditPoints="1"/>
            </p:cNvSpPr>
            <p:nvPr/>
          </p:nvSpPr>
          <p:spPr bwMode="auto">
            <a:xfrm>
              <a:off x="2901950" y="1071563"/>
              <a:ext cx="58738" cy="60325"/>
            </a:xfrm>
            <a:custGeom>
              <a:avLst/>
              <a:gdLst>
                <a:gd name="T0" fmla="*/ 31 w 62"/>
                <a:gd name="T1" fmla="*/ 62 h 63"/>
                <a:gd name="T2" fmla="*/ 62 w 62"/>
                <a:gd name="T3" fmla="*/ 31 h 63"/>
                <a:gd name="T4" fmla="*/ 31 w 62"/>
                <a:gd name="T5" fmla="*/ 0 h 63"/>
                <a:gd name="T6" fmla="*/ 0 w 62"/>
                <a:gd name="T7" fmla="*/ 31 h 63"/>
                <a:gd name="T8" fmla="*/ 4 w 62"/>
                <a:gd name="T9" fmla="*/ 47 h 63"/>
                <a:gd name="T10" fmla="*/ 31 w 62"/>
                <a:gd name="T11" fmla="*/ 62 h 63"/>
                <a:gd name="T12" fmla="*/ 31 w 62"/>
                <a:gd name="T13" fmla="*/ 62 h 63"/>
                <a:gd name="T14" fmla="*/ 31 w 62"/>
                <a:gd name="T15" fmla="*/ 62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63">
                  <a:moveTo>
                    <a:pt x="31" y="62"/>
                  </a:moveTo>
                  <a:cubicBezTo>
                    <a:pt x="48" y="62"/>
                    <a:pt x="62" y="48"/>
                    <a:pt x="62" y="31"/>
                  </a:cubicBezTo>
                  <a:cubicBezTo>
                    <a:pt x="62" y="14"/>
                    <a:pt x="48" y="0"/>
                    <a:pt x="31" y="0"/>
                  </a:cubicBezTo>
                  <a:cubicBezTo>
                    <a:pt x="13" y="0"/>
                    <a:pt x="0" y="14"/>
                    <a:pt x="0" y="31"/>
                  </a:cubicBezTo>
                  <a:cubicBezTo>
                    <a:pt x="0" y="37"/>
                    <a:pt x="1" y="43"/>
                    <a:pt x="4" y="47"/>
                  </a:cubicBezTo>
                  <a:cubicBezTo>
                    <a:pt x="9" y="56"/>
                    <a:pt x="20" y="63"/>
                    <a:pt x="31" y="62"/>
                  </a:cubicBezTo>
                  <a:close/>
                  <a:moveTo>
                    <a:pt x="31" y="62"/>
                  </a:moveTo>
                  <a:cubicBezTo>
                    <a:pt x="31" y="62"/>
                    <a:pt x="31" y="62"/>
                    <a:pt x="31" y="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5" name="Freeform 45">
              <a:extLst>
                <a:ext uri="{FF2B5EF4-FFF2-40B4-BE49-F238E27FC236}">
                  <a16:creationId xmlns:a16="http://schemas.microsoft.com/office/drawing/2014/main" id="{182B439D-0464-48CA-BE80-3AA922517779}"/>
                </a:ext>
              </a:extLst>
            </p:cNvPr>
            <p:cNvSpPr>
              <a:spLocks noEditPoints="1"/>
            </p:cNvSpPr>
            <p:nvPr/>
          </p:nvSpPr>
          <p:spPr bwMode="auto">
            <a:xfrm>
              <a:off x="2905125" y="1550988"/>
              <a:ext cx="60325" cy="58738"/>
            </a:xfrm>
            <a:custGeom>
              <a:avLst/>
              <a:gdLst>
                <a:gd name="T0" fmla="*/ 31 w 63"/>
                <a:gd name="T1" fmla="*/ 0 h 63"/>
                <a:gd name="T2" fmla="*/ 0 w 63"/>
                <a:gd name="T3" fmla="*/ 32 h 63"/>
                <a:gd name="T4" fmla="*/ 4 w 63"/>
                <a:gd name="T5" fmla="*/ 47 h 63"/>
                <a:gd name="T6" fmla="*/ 32 w 63"/>
                <a:gd name="T7" fmla="*/ 63 h 63"/>
                <a:gd name="T8" fmla="*/ 62 w 63"/>
                <a:gd name="T9" fmla="*/ 31 h 63"/>
                <a:gd name="T10" fmla="*/ 31 w 63"/>
                <a:gd name="T11" fmla="*/ 0 h 63"/>
                <a:gd name="T12" fmla="*/ 31 w 63"/>
                <a:gd name="T13" fmla="*/ 0 h 63"/>
                <a:gd name="T14" fmla="*/ 31 w 63"/>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3">
                  <a:moveTo>
                    <a:pt x="31" y="0"/>
                  </a:moveTo>
                  <a:cubicBezTo>
                    <a:pt x="14" y="0"/>
                    <a:pt x="0" y="15"/>
                    <a:pt x="0" y="32"/>
                  </a:cubicBezTo>
                  <a:cubicBezTo>
                    <a:pt x="0" y="38"/>
                    <a:pt x="2" y="43"/>
                    <a:pt x="4" y="47"/>
                  </a:cubicBezTo>
                  <a:cubicBezTo>
                    <a:pt x="10" y="56"/>
                    <a:pt x="20" y="63"/>
                    <a:pt x="32" y="63"/>
                  </a:cubicBezTo>
                  <a:cubicBezTo>
                    <a:pt x="49" y="62"/>
                    <a:pt x="63" y="48"/>
                    <a:pt x="62" y="31"/>
                  </a:cubicBezTo>
                  <a:cubicBezTo>
                    <a:pt x="63" y="14"/>
                    <a:pt x="48" y="0"/>
                    <a:pt x="31" y="0"/>
                  </a:cubicBezTo>
                  <a:close/>
                  <a:moveTo>
                    <a:pt x="31" y="0"/>
                  </a:moveTo>
                  <a:cubicBezTo>
                    <a:pt x="31" y="0"/>
                    <a:pt x="31" y="0"/>
                    <a:pt x="3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6" name="Freeform 46">
              <a:extLst>
                <a:ext uri="{FF2B5EF4-FFF2-40B4-BE49-F238E27FC236}">
                  <a16:creationId xmlns:a16="http://schemas.microsoft.com/office/drawing/2014/main" id="{2F8274BE-23BD-4095-A550-5DA94349660E}"/>
                </a:ext>
              </a:extLst>
            </p:cNvPr>
            <p:cNvSpPr>
              <a:spLocks noEditPoints="1"/>
            </p:cNvSpPr>
            <p:nvPr/>
          </p:nvSpPr>
          <p:spPr bwMode="auto">
            <a:xfrm>
              <a:off x="3021013" y="1512888"/>
              <a:ext cx="68263" cy="68263"/>
            </a:xfrm>
            <a:custGeom>
              <a:avLst/>
              <a:gdLst>
                <a:gd name="T0" fmla="*/ 20 w 71"/>
                <a:gd name="T1" fmla="*/ 9 h 71"/>
                <a:gd name="T2" fmla="*/ 9 w 71"/>
                <a:gd name="T3" fmla="*/ 51 h 71"/>
                <a:gd name="T4" fmla="*/ 52 w 71"/>
                <a:gd name="T5" fmla="*/ 62 h 71"/>
                <a:gd name="T6" fmla="*/ 63 w 71"/>
                <a:gd name="T7" fmla="*/ 20 h 71"/>
                <a:gd name="T8" fmla="*/ 20 w 71"/>
                <a:gd name="T9" fmla="*/ 9 h 71"/>
                <a:gd name="T10" fmla="*/ 20 w 71"/>
                <a:gd name="T11" fmla="*/ 9 h 71"/>
                <a:gd name="T12" fmla="*/ 20 w 71"/>
                <a:gd name="T13" fmla="*/ 9 h 71"/>
              </a:gdLst>
              <a:ahLst/>
              <a:cxnLst>
                <a:cxn ang="0">
                  <a:pos x="T0" y="T1"/>
                </a:cxn>
                <a:cxn ang="0">
                  <a:pos x="T2" y="T3"/>
                </a:cxn>
                <a:cxn ang="0">
                  <a:pos x="T4" y="T5"/>
                </a:cxn>
                <a:cxn ang="0">
                  <a:pos x="T6" y="T7"/>
                </a:cxn>
                <a:cxn ang="0">
                  <a:pos x="T8" y="T9"/>
                </a:cxn>
                <a:cxn ang="0">
                  <a:pos x="T10" y="T11"/>
                </a:cxn>
                <a:cxn ang="0">
                  <a:pos x="T12" y="T13"/>
                </a:cxn>
              </a:cxnLst>
              <a:rect l="0" t="0" r="r" b="b"/>
              <a:pathLst>
                <a:path w="71" h="71">
                  <a:moveTo>
                    <a:pt x="20" y="9"/>
                  </a:moveTo>
                  <a:cubicBezTo>
                    <a:pt x="5" y="17"/>
                    <a:pt x="0" y="37"/>
                    <a:pt x="9" y="51"/>
                  </a:cubicBezTo>
                  <a:cubicBezTo>
                    <a:pt x="17" y="66"/>
                    <a:pt x="37" y="71"/>
                    <a:pt x="52" y="62"/>
                  </a:cubicBezTo>
                  <a:cubicBezTo>
                    <a:pt x="66" y="54"/>
                    <a:pt x="71" y="34"/>
                    <a:pt x="63" y="20"/>
                  </a:cubicBezTo>
                  <a:cubicBezTo>
                    <a:pt x="54" y="5"/>
                    <a:pt x="34" y="0"/>
                    <a:pt x="20" y="9"/>
                  </a:cubicBezTo>
                  <a:close/>
                  <a:moveTo>
                    <a:pt x="20" y="9"/>
                  </a:moveTo>
                  <a:cubicBezTo>
                    <a:pt x="20" y="9"/>
                    <a:pt x="20" y="9"/>
                    <a:pt x="2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7" name="Freeform 47">
              <a:extLst>
                <a:ext uri="{FF2B5EF4-FFF2-40B4-BE49-F238E27FC236}">
                  <a16:creationId xmlns:a16="http://schemas.microsoft.com/office/drawing/2014/main" id="{0EC5E9E7-ADD2-451C-AE6C-7C8CF1E31C3D}"/>
                </a:ext>
              </a:extLst>
            </p:cNvPr>
            <p:cNvSpPr>
              <a:spLocks noEditPoints="1"/>
            </p:cNvSpPr>
            <p:nvPr/>
          </p:nvSpPr>
          <p:spPr bwMode="auto">
            <a:xfrm>
              <a:off x="3109913" y="1425575"/>
              <a:ext cx="65088" cy="68263"/>
            </a:xfrm>
            <a:custGeom>
              <a:avLst/>
              <a:gdLst>
                <a:gd name="T0" fmla="*/ 48 w 68"/>
                <a:gd name="T1" fmla="*/ 8 h 71"/>
                <a:gd name="T2" fmla="*/ 5 w 68"/>
                <a:gd name="T3" fmla="*/ 20 h 71"/>
                <a:gd name="T4" fmla="*/ 6 w 68"/>
                <a:gd name="T5" fmla="*/ 51 h 71"/>
                <a:gd name="T6" fmla="*/ 17 w 68"/>
                <a:gd name="T7" fmla="*/ 62 h 71"/>
                <a:gd name="T8" fmla="*/ 60 w 68"/>
                <a:gd name="T9" fmla="*/ 50 h 71"/>
                <a:gd name="T10" fmla="*/ 48 w 68"/>
                <a:gd name="T11" fmla="*/ 8 h 71"/>
                <a:gd name="T12" fmla="*/ 48 w 68"/>
                <a:gd name="T13" fmla="*/ 8 h 71"/>
                <a:gd name="T14" fmla="*/ 48 w 68"/>
                <a:gd name="T15" fmla="*/ 8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71">
                  <a:moveTo>
                    <a:pt x="48" y="8"/>
                  </a:moveTo>
                  <a:cubicBezTo>
                    <a:pt x="33" y="0"/>
                    <a:pt x="14" y="5"/>
                    <a:pt x="5" y="20"/>
                  </a:cubicBezTo>
                  <a:cubicBezTo>
                    <a:pt x="0" y="30"/>
                    <a:pt x="0" y="42"/>
                    <a:pt x="6" y="51"/>
                  </a:cubicBezTo>
                  <a:cubicBezTo>
                    <a:pt x="8" y="56"/>
                    <a:pt x="12" y="60"/>
                    <a:pt x="17" y="62"/>
                  </a:cubicBezTo>
                  <a:cubicBezTo>
                    <a:pt x="32" y="71"/>
                    <a:pt x="51" y="66"/>
                    <a:pt x="60" y="50"/>
                  </a:cubicBezTo>
                  <a:cubicBezTo>
                    <a:pt x="68" y="35"/>
                    <a:pt x="63" y="16"/>
                    <a:pt x="48" y="8"/>
                  </a:cubicBezTo>
                  <a:close/>
                  <a:moveTo>
                    <a:pt x="48" y="8"/>
                  </a:moveTo>
                  <a:cubicBezTo>
                    <a:pt x="48" y="8"/>
                    <a:pt x="48" y="8"/>
                    <a:pt x="48"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8" name="Freeform 48">
              <a:extLst>
                <a:ext uri="{FF2B5EF4-FFF2-40B4-BE49-F238E27FC236}">
                  <a16:creationId xmlns:a16="http://schemas.microsoft.com/office/drawing/2014/main" id="{93601694-21B9-4244-9F82-CF091EB13C38}"/>
                </a:ext>
              </a:extLst>
            </p:cNvPr>
            <p:cNvSpPr>
              <a:spLocks noEditPoints="1"/>
            </p:cNvSpPr>
            <p:nvPr/>
          </p:nvSpPr>
          <p:spPr bwMode="auto">
            <a:xfrm>
              <a:off x="2663825" y="1314450"/>
              <a:ext cx="60325" cy="60325"/>
            </a:xfrm>
            <a:custGeom>
              <a:avLst/>
              <a:gdLst>
                <a:gd name="T0" fmla="*/ 63 w 63"/>
                <a:gd name="T1" fmla="*/ 31 h 63"/>
                <a:gd name="T2" fmla="*/ 31 w 63"/>
                <a:gd name="T3" fmla="*/ 0 h 63"/>
                <a:gd name="T4" fmla="*/ 0 w 63"/>
                <a:gd name="T5" fmla="*/ 31 h 63"/>
                <a:gd name="T6" fmla="*/ 5 w 63"/>
                <a:gd name="T7" fmla="*/ 47 h 63"/>
                <a:gd name="T8" fmla="*/ 32 w 63"/>
                <a:gd name="T9" fmla="*/ 62 h 63"/>
                <a:gd name="T10" fmla="*/ 63 w 63"/>
                <a:gd name="T11" fmla="*/ 31 h 63"/>
                <a:gd name="T12" fmla="*/ 63 w 63"/>
                <a:gd name="T13" fmla="*/ 31 h 63"/>
                <a:gd name="T14" fmla="*/ 63 w 63"/>
                <a:gd name="T15" fmla="*/ 31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3">
                  <a:moveTo>
                    <a:pt x="63" y="31"/>
                  </a:moveTo>
                  <a:cubicBezTo>
                    <a:pt x="63" y="14"/>
                    <a:pt x="48" y="0"/>
                    <a:pt x="31" y="0"/>
                  </a:cubicBezTo>
                  <a:cubicBezTo>
                    <a:pt x="14" y="0"/>
                    <a:pt x="0" y="14"/>
                    <a:pt x="0" y="31"/>
                  </a:cubicBezTo>
                  <a:cubicBezTo>
                    <a:pt x="0" y="37"/>
                    <a:pt x="2" y="42"/>
                    <a:pt x="5" y="47"/>
                  </a:cubicBezTo>
                  <a:cubicBezTo>
                    <a:pt x="10" y="56"/>
                    <a:pt x="20" y="63"/>
                    <a:pt x="32" y="62"/>
                  </a:cubicBezTo>
                  <a:cubicBezTo>
                    <a:pt x="49" y="62"/>
                    <a:pt x="63" y="48"/>
                    <a:pt x="63" y="31"/>
                  </a:cubicBezTo>
                  <a:close/>
                  <a:moveTo>
                    <a:pt x="63" y="31"/>
                  </a:moveTo>
                  <a:cubicBezTo>
                    <a:pt x="63" y="31"/>
                    <a:pt x="63" y="31"/>
                    <a:pt x="63"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9" name="Freeform 49">
              <a:extLst>
                <a:ext uri="{FF2B5EF4-FFF2-40B4-BE49-F238E27FC236}">
                  <a16:creationId xmlns:a16="http://schemas.microsoft.com/office/drawing/2014/main" id="{68B2A4DF-1AF6-4BD1-8755-4C7D44234C78}"/>
                </a:ext>
              </a:extLst>
            </p:cNvPr>
            <p:cNvSpPr>
              <a:spLocks noEditPoints="1"/>
            </p:cNvSpPr>
            <p:nvPr/>
          </p:nvSpPr>
          <p:spPr bwMode="auto">
            <a:xfrm>
              <a:off x="2693988" y="1428750"/>
              <a:ext cx="66675" cy="68263"/>
            </a:xfrm>
            <a:custGeom>
              <a:avLst/>
              <a:gdLst>
                <a:gd name="T0" fmla="*/ 20 w 71"/>
                <a:gd name="T1" fmla="*/ 9 h 72"/>
                <a:gd name="T2" fmla="*/ 9 w 71"/>
                <a:gd name="T3" fmla="*/ 52 h 72"/>
                <a:gd name="T4" fmla="*/ 52 w 71"/>
                <a:gd name="T5" fmla="*/ 63 h 72"/>
                <a:gd name="T6" fmla="*/ 63 w 71"/>
                <a:gd name="T7" fmla="*/ 20 h 72"/>
                <a:gd name="T8" fmla="*/ 20 w 71"/>
                <a:gd name="T9" fmla="*/ 9 h 72"/>
                <a:gd name="T10" fmla="*/ 20 w 71"/>
                <a:gd name="T11" fmla="*/ 9 h 72"/>
                <a:gd name="T12" fmla="*/ 20 w 71"/>
                <a:gd name="T13" fmla="*/ 9 h 72"/>
              </a:gdLst>
              <a:ahLst/>
              <a:cxnLst>
                <a:cxn ang="0">
                  <a:pos x="T0" y="T1"/>
                </a:cxn>
                <a:cxn ang="0">
                  <a:pos x="T2" y="T3"/>
                </a:cxn>
                <a:cxn ang="0">
                  <a:pos x="T4" y="T5"/>
                </a:cxn>
                <a:cxn ang="0">
                  <a:pos x="T6" y="T7"/>
                </a:cxn>
                <a:cxn ang="0">
                  <a:pos x="T8" y="T9"/>
                </a:cxn>
                <a:cxn ang="0">
                  <a:pos x="T10" y="T11"/>
                </a:cxn>
                <a:cxn ang="0">
                  <a:pos x="T12" y="T13"/>
                </a:cxn>
              </a:cxnLst>
              <a:rect l="0" t="0" r="r" b="b"/>
              <a:pathLst>
                <a:path w="71" h="72">
                  <a:moveTo>
                    <a:pt x="20" y="9"/>
                  </a:moveTo>
                  <a:cubicBezTo>
                    <a:pt x="5" y="18"/>
                    <a:pt x="0" y="37"/>
                    <a:pt x="9" y="52"/>
                  </a:cubicBezTo>
                  <a:cubicBezTo>
                    <a:pt x="18" y="67"/>
                    <a:pt x="37" y="72"/>
                    <a:pt x="52" y="63"/>
                  </a:cubicBezTo>
                  <a:cubicBezTo>
                    <a:pt x="67" y="54"/>
                    <a:pt x="71" y="35"/>
                    <a:pt x="63" y="20"/>
                  </a:cubicBezTo>
                  <a:cubicBezTo>
                    <a:pt x="54" y="6"/>
                    <a:pt x="35" y="0"/>
                    <a:pt x="20" y="9"/>
                  </a:cubicBezTo>
                  <a:close/>
                  <a:moveTo>
                    <a:pt x="20" y="9"/>
                  </a:moveTo>
                  <a:cubicBezTo>
                    <a:pt x="20" y="9"/>
                    <a:pt x="20" y="9"/>
                    <a:pt x="2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0" name="Freeform 50">
              <a:extLst>
                <a:ext uri="{FF2B5EF4-FFF2-40B4-BE49-F238E27FC236}">
                  <a16:creationId xmlns:a16="http://schemas.microsoft.com/office/drawing/2014/main" id="{EB922DB4-E237-494C-8972-D8D0E6AFFEC8}"/>
                </a:ext>
              </a:extLst>
            </p:cNvPr>
            <p:cNvSpPr>
              <a:spLocks noEditPoints="1"/>
            </p:cNvSpPr>
            <p:nvPr/>
          </p:nvSpPr>
          <p:spPr bwMode="auto">
            <a:xfrm>
              <a:off x="3141663" y="1309688"/>
              <a:ext cx="61913" cy="58738"/>
            </a:xfrm>
            <a:custGeom>
              <a:avLst/>
              <a:gdLst>
                <a:gd name="T0" fmla="*/ 1 w 64"/>
                <a:gd name="T1" fmla="*/ 31 h 62"/>
                <a:gd name="T2" fmla="*/ 5 w 64"/>
                <a:gd name="T3" fmla="*/ 47 h 62"/>
                <a:gd name="T4" fmla="*/ 32 w 64"/>
                <a:gd name="T5" fmla="*/ 62 h 62"/>
                <a:gd name="T6" fmla="*/ 64 w 64"/>
                <a:gd name="T7" fmla="*/ 31 h 62"/>
                <a:gd name="T8" fmla="*/ 32 w 64"/>
                <a:gd name="T9" fmla="*/ 0 h 62"/>
                <a:gd name="T10" fmla="*/ 1 w 64"/>
                <a:gd name="T11" fmla="*/ 31 h 62"/>
                <a:gd name="T12" fmla="*/ 1 w 64"/>
                <a:gd name="T13" fmla="*/ 31 h 62"/>
                <a:gd name="T14" fmla="*/ 1 w 64"/>
                <a:gd name="T15" fmla="*/ 3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62">
                  <a:moveTo>
                    <a:pt x="1" y="31"/>
                  </a:moveTo>
                  <a:cubicBezTo>
                    <a:pt x="1" y="37"/>
                    <a:pt x="2" y="42"/>
                    <a:pt x="5" y="47"/>
                  </a:cubicBezTo>
                  <a:cubicBezTo>
                    <a:pt x="11" y="56"/>
                    <a:pt x="21" y="62"/>
                    <a:pt x="32" y="62"/>
                  </a:cubicBezTo>
                  <a:cubicBezTo>
                    <a:pt x="50" y="62"/>
                    <a:pt x="64" y="48"/>
                    <a:pt x="64" y="31"/>
                  </a:cubicBezTo>
                  <a:cubicBezTo>
                    <a:pt x="64" y="14"/>
                    <a:pt x="49" y="0"/>
                    <a:pt x="32" y="0"/>
                  </a:cubicBezTo>
                  <a:cubicBezTo>
                    <a:pt x="15" y="0"/>
                    <a:pt x="0" y="14"/>
                    <a:pt x="1" y="31"/>
                  </a:cubicBezTo>
                  <a:close/>
                  <a:moveTo>
                    <a:pt x="1" y="31"/>
                  </a:moveTo>
                  <a:cubicBezTo>
                    <a:pt x="1" y="31"/>
                    <a:pt x="1" y="31"/>
                    <a:pt x="1"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1" name="Freeform 51">
              <a:extLst>
                <a:ext uri="{FF2B5EF4-FFF2-40B4-BE49-F238E27FC236}">
                  <a16:creationId xmlns:a16="http://schemas.microsoft.com/office/drawing/2014/main" id="{2DB8A097-3AAC-4BCD-87D5-ED324ABF38D3}"/>
                </a:ext>
              </a:extLst>
            </p:cNvPr>
            <p:cNvSpPr>
              <a:spLocks noEditPoints="1"/>
            </p:cNvSpPr>
            <p:nvPr/>
          </p:nvSpPr>
          <p:spPr bwMode="auto">
            <a:xfrm>
              <a:off x="2693988" y="1190625"/>
              <a:ext cx="65088" cy="66675"/>
            </a:xfrm>
            <a:custGeom>
              <a:avLst/>
              <a:gdLst>
                <a:gd name="T0" fmla="*/ 18 w 69"/>
                <a:gd name="T1" fmla="*/ 63 h 71"/>
                <a:gd name="T2" fmla="*/ 60 w 69"/>
                <a:gd name="T3" fmla="*/ 51 h 71"/>
                <a:gd name="T4" fmla="*/ 48 w 69"/>
                <a:gd name="T5" fmla="*/ 8 h 71"/>
                <a:gd name="T6" fmla="*/ 6 w 69"/>
                <a:gd name="T7" fmla="*/ 20 h 71"/>
                <a:gd name="T8" fmla="*/ 6 w 69"/>
                <a:gd name="T9" fmla="*/ 51 h 71"/>
                <a:gd name="T10" fmla="*/ 18 w 69"/>
                <a:gd name="T11" fmla="*/ 63 h 71"/>
                <a:gd name="T12" fmla="*/ 18 w 69"/>
                <a:gd name="T13" fmla="*/ 63 h 71"/>
                <a:gd name="T14" fmla="*/ 18 w 69"/>
                <a:gd name="T15" fmla="*/ 63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1">
                  <a:moveTo>
                    <a:pt x="18" y="63"/>
                  </a:moveTo>
                  <a:cubicBezTo>
                    <a:pt x="33" y="71"/>
                    <a:pt x="52" y="66"/>
                    <a:pt x="60" y="51"/>
                  </a:cubicBezTo>
                  <a:cubicBezTo>
                    <a:pt x="69" y="36"/>
                    <a:pt x="63" y="17"/>
                    <a:pt x="48" y="8"/>
                  </a:cubicBezTo>
                  <a:cubicBezTo>
                    <a:pt x="33" y="0"/>
                    <a:pt x="14" y="5"/>
                    <a:pt x="6" y="20"/>
                  </a:cubicBezTo>
                  <a:cubicBezTo>
                    <a:pt x="0" y="30"/>
                    <a:pt x="0" y="42"/>
                    <a:pt x="6" y="51"/>
                  </a:cubicBezTo>
                  <a:cubicBezTo>
                    <a:pt x="9" y="56"/>
                    <a:pt x="13" y="60"/>
                    <a:pt x="18" y="63"/>
                  </a:cubicBezTo>
                  <a:close/>
                  <a:moveTo>
                    <a:pt x="18" y="63"/>
                  </a:moveTo>
                  <a:cubicBezTo>
                    <a:pt x="18" y="63"/>
                    <a:pt x="18" y="63"/>
                    <a:pt x="18"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2" name="Freeform 52">
              <a:extLst>
                <a:ext uri="{FF2B5EF4-FFF2-40B4-BE49-F238E27FC236}">
                  <a16:creationId xmlns:a16="http://schemas.microsoft.com/office/drawing/2014/main" id="{8AF14A38-8693-4CDF-BBC9-BD3F28AAEED8}"/>
                </a:ext>
              </a:extLst>
            </p:cNvPr>
            <p:cNvSpPr>
              <a:spLocks noEditPoints="1"/>
            </p:cNvSpPr>
            <p:nvPr/>
          </p:nvSpPr>
          <p:spPr bwMode="auto">
            <a:xfrm>
              <a:off x="2776538" y="1100138"/>
              <a:ext cx="69850" cy="69850"/>
            </a:xfrm>
            <a:custGeom>
              <a:avLst/>
              <a:gdLst>
                <a:gd name="T0" fmla="*/ 52 w 72"/>
                <a:gd name="T1" fmla="*/ 63 h 72"/>
                <a:gd name="T2" fmla="*/ 52 w 72"/>
                <a:gd name="T3" fmla="*/ 63 h 72"/>
                <a:gd name="T4" fmla="*/ 52 w 72"/>
                <a:gd name="T5" fmla="*/ 63 h 72"/>
                <a:gd name="T6" fmla="*/ 53 w 72"/>
                <a:gd name="T7" fmla="*/ 63 h 72"/>
                <a:gd name="T8" fmla="*/ 63 w 72"/>
                <a:gd name="T9" fmla="*/ 20 h 72"/>
                <a:gd name="T10" fmla="*/ 21 w 72"/>
                <a:gd name="T11" fmla="*/ 9 h 72"/>
                <a:gd name="T12" fmla="*/ 20 w 72"/>
                <a:gd name="T13" fmla="*/ 9 h 72"/>
                <a:gd name="T14" fmla="*/ 20 w 72"/>
                <a:gd name="T15" fmla="*/ 10 h 72"/>
                <a:gd name="T16" fmla="*/ 9 w 72"/>
                <a:gd name="T17" fmla="*/ 52 h 72"/>
                <a:gd name="T18" fmla="*/ 52 w 72"/>
                <a:gd name="T19" fmla="*/ 63 h 72"/>
                <a:gd name="T20" fmla="*/ 52 w 72"/>
                <a:gd name="T21" fmla="*/ 63 h 72"/>
                <a:gd name="T22" fmla="*/ 52 w 72"/>
                <a:gd name="T23"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72">
                  <a:moveTo>
                    <a:pt x="52" y="63"/>
                  </a:moveTo>
                  <a:cubicBezTo>
                    <a:pt x="52" y="63"/>
                    <a:pt x="52" y="63"/>
                    <a:pt x="52" y="63"/>
                  </a:cubicBezTo>
                  <a:cubicBezTo>
                    <a:pt x="52" y="63"/>
                    <a:pt x="52" y="63"/>
                    <a:pt x="52" y="63"/>
                  </a:cubicBezTo>
                  <a:cubicBezTo>
                    <a:pt x="53" y="63"/>
                    <a:pt x="53" y="63"/>
                    <a:pt x="53" y="63"/>
                  </a:cubicBezTo>
                  <a:cubicBezTo>
                    <a:pt x="67" y="54"/>
                    <a:pt x="72" y="35"/>
                    <a:pt x="63" y="20"/>
                  </a:cubicBezTo>
                  <a:cubicBezTo>
                    <a:pt x="55" y="5"/>
                    <a:pt x="36" y="0"/>
                    <a:pt x="21" y="9"/>
                  </a:cubicBezTo>
                  <a:cubicBezTo>
                    <a:pt x="21" y="9"/>
                    <a:pt x="20" y="9"/>
                    <a:pt x="20" y="9"/>
                  </a:cubicBezTo>
                  <a:cubicBezTo>
                    <a:pt x="20" y="9"/>
                    <a:pt x="20" y="10"/>
                    <a:pt x="20" y="10"/>
                  </a:cubicBezTo>
                  <a:cubicBezTo>
                    <a:pt x="5" y="18"/>
                    <a:pt x="0" y="38"/>
                    <a:pt x="9" y="52"/>
                  </a:cubicBezTo>
                  <a:cubicBezTo>
                    <a:pt x="18" y="67"/>
                    <a:pt x="37" y="72"/>
                    <a:pt x="52" y="63"/>
                  </a:cubicBezTo>
                  <a:close/>
                  <a:moveTo>
                    <a:pt x="52" y="63"/>
                  </a:moveTo>
                  <a:cubicBezTo>
                    <a:pt x="52" y="63"/>
                    <a:pt x="52" y="63"/>
                    <a:pt x="52"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3" name="Freeform 53">
              <a:extLst>
                <a:ext uri="{FF2B5EF4-FFF2-40B4-BE49-F238E27FC236}">
                  <a16:creationId xmlns:a16="http://schemas.microsoft.com/office/drawing/2014/main" id="{248A944A-1C7D-4D6E-8C01-5AC5ED3A20E8}"/>
                </a:ext>
              </a:extLst>
            </p:cNvPr>
            <p:cNvSpPr>
              <a:spLocks noEditPoints="1"/>
            </p:cNvSpPr>
            <p:nvPr/>
          </p:nvSpPr>
          <p:spPr bwMode="auto">
            <a:xfrm>
              <a:off x="2784475" y="1514475"/>
              <a:ext cx="65088" cy="69850"/>
            </a:xfrm>
            <a:custGeom>
              <a:avLst/>
              <a:gdLst>
                <a:gd name="T0" fmla="*/ 49 w 69"/>
                <a:gd name="T1" fmla="*/ 9 h 72"/>
                <a:gd name="T2" fmla="*/ 6 w 69"/>
                <a:gd name="T3" fmla="*/ 21 h 72"/>
                <a:gd name="T4" fmla="*/ 7 w 69"/>
                <a:gd name="T5" fmla="*/ 52 h 72"/>
                <a:gd name="T6" fmla="*/ 18 w 69"/>
                <a:gd name="T7" fmla="*/ 64 h 72"/>
                <a:gd name="T8" fmla="*/ 61 w 69"/>
                <a:gd name="T9" fmla="*/ 52 h 72"/>
                <a:gd name="T10" fmla="*/ 49 w 69"/>
                <a:gd name="T11" fmla="*/ 9 h 72"/>
                <a:gd name="T12" fmla="*/ 49 w 69"/>
                <a:gd name="T13" fmla="*/ 9 h 72"/>
                <a:gd name="T14" fmla="*/ 49 w 69"/>
                <a:gd name="T15" fmla="*/ 9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2">
                  <a:moveTo>
                    <a:pt x="49" y="9"/>
                  </a:moveTo>
                  <a:cubicBezTo>
                    <a:pt x="34" y="0"/>
                    <a:pt x="15" y="6"/>
                    <a:pt x="6" y="21"/>
                  </a:cubicBezTo>
                  <a:cubicBezTo>
                    <a:pt x="0" y="31"/>
                    <a:pt x="1" y="43"/>
                    <a:pt x="7" y="52"/>
                  </a:cubicBezTo>
                  <a:cubicBezTo>
                    <a:pt x="9" y="57"/>
                    <a:pt x="13" y="61"/>
                    <a:pt x="18" y="64"/>
                  </a:cubicBezTo>
                  <a:cubicBezTo>
                    <a:pt x="33" y="72"/>
                    <a:pt x="52" y="67"/>
                    <a:pt x="61" y="52"/>
                  </a:cubicBezTo>
                  <a:cubicBezTo>
                    <a:pt x="69" y="36"/>
                    <a:pt x="64" y="18"/>
                    <a:pt x="49" y="9"/>
                  </a:cubicBezTo>
                  <a:close/>
                  <a:moveTo>
                    <a:pt x="49" y="9"/>
                  </a:moveTo>
                  <a:cubicBezTo>
                    <a:pt x="49" y="9"/>
                    <a:pt x="49" y="9"/>
                    <a:pt x="49"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54" name="Group 50">
            <a:extLst>
              <a:ext uri="{FF2B5EF4-FFF2-40B4-BE49-F238E27FC236}">
                <a16:creationId xmlns:a16="http://schemas.microsoft.com/office/drawing/2014/main" id="{2E29D285-0C47-42D9-B176-768E225751DE}"/>
              </a:ext>
            </a:extLst>
          </p:cNvPr>
          <p:cNvGrpSpPr/>
          <p:nvPr userDrawn="1"/>
        </p:nvGrpSpPr>
        <p:grpSpPr>
          <a:xfrm>
            <a:off x="7454028" y="4606301"/>
            <a:ext cx="589182" cy="808193"/>
            <a:chOff x="12206288" y="28575"/>
            <a:chExt cx="1089025" cy="1493838"/>
          </a:xfrm>
          <a:solidFill>
            <a:schemeClr val="bg1">
              <a:lumMod val="10000"/>
            </a:schemeClr>
          </a:solidFill>
        </p:grpSpPr>
        <p:sp>
          <p:nvSpPr>
            <p:cNvPr id="55" name="Freeform 57">
              <a:extLst>
                <a:ext uri="{FF2B5EF4-FFF2-40B4-BE49-F238E27FC236}">
                  <a16:creationId xmlns:a16="http://schemas.microsoft.com/office/drawing/2014/main" id="{A5809879-E414-40E9-8836-3E59DC5D5452}"/>
                </a:ext>
              </a:extLst>
            </p:cNvPr>
            <p:cNvSpPr>
              <a:spLocks noEditPoints="1"/>
            </p:cNvSpPr>
            <p:nvPr/>
          </p:nvSpPr>
          <p:spPr bwMode="auto">
            <a:xfrm>
              <a:off x="12206288" y="28575"/>
              <a:ext cx="1089025" cy="973138"/>
            </a:xfrm>
            <a:custGeom>
              <a:avLst/>
              <a:gdLst>
                <a:gd name="T0" fmla="*/ 1095 w 1144"/>
                <a:gd name="T1" fmla="*/ 486 h 1022"/>
                <a:gd name="T2" fmla="*/ 1023 w 1144"/>
                <a:gd name="T3" fmla="*/ 486 h 1022"/>
                <a:gd name="T4" fmla="*/ 952 w 1144"/>
                <a:gd name="T5" fmla="*/ 313 h 1022"/>
                <a:gd name="T6" fmla="*/ 1003 w 1144"/>
                <a:gd name="T7" fmla="*/ 262 h 1022"/>
                <a:gd name="T8" fmla="*/ 1003 w 1144"/>
                <a:gd name="T9" fmla="*/ 194 h 1022"/>
                <a:gd name="T10" fmla="*/ 950 w 1144"/>
                <a:gd name="T11" fmla="*/ 141 h 1022"/>
                <a:gd name="T12" fmla="*/ 881 w 1144"/>
                <a:gd name="T13" fmla="*/ 141 h 1022"/>
                <a:gd name="T14" fmla="*/ 831 w 1144"/>
                <a:gd name="T15" fmla="*/ 191 h 1022"/>
                <a:gd name="T16" fmla="*/ 657 w 1144"/>
                <a:gd name="T17" fmla="*/ 119 h 1022"/>
                <a:gd name="T18" fmla="*/ 657 w 1144"/>
                <a:gd name="T19" fmla="*/ 48 h 1022"/>
                <a:gd name="T20" fmla="*/ 609 w 1144"/>
                <a:gd name="T21" fmla="*/ 0 h 1022"/>
                <a:gd name="T22" fmla="*/ 534 w 1144"/>
                <a:gd name="T23" fmla="*/ 0 h 1022"/>
                <a:gd name="T24" fmla="*/ 486 w 1144"/>
                <a:gd name="T25" fmla="*/ 48 h 1022"/>
                <a:gd name="T26" fmla="*/ 486 w 1144"/>
                <a:gd name="T27" fmla="*/ 119 h 1022"/>
                <a:gd name="T28" fmla="*/ 312 w 1144"/>
                <a:gd name="T29" fmla="*/ 191 h 1022"/>
                <a:gd name="T30" fmla="*/ 262 w 1144"/>
                <a:gd name="T31" fmla="*/ 141 h 1022"/>
                <a:gd name="T32" fmla="*/ 194 w 1144"/>
                <a:gd name="T33" fmla="*/ 141 h 1022"/>
                <a:gd name="T34" fmla="*/ 141 w 1144"/>
                <a:gd name="T35" fmla="*/ 194 h 1022"/>
                <a:gd name="T36" fmla="*/ 141 w 1144"/>
                <a:gd name="T37" fmla="*/ 262 h 1022"/>
                <a:gd name="T38" fmla="*/ 191 w 1144"/>
                <a:gd name="T39" fmla="*/ 313 h 1022"/>
                <a:gd name="T40" fmla="*/ 120 w 1144"/>
                <a:gd name="T41" fmla="*/ 486 h 1022"/>
                <a:gd name="T42" fmla="*/ 48 w 1144"/>
                <a:gd name="T43" fmla="*/ 486 h 1022"/>
                <a:gd name="T44" fmla="*/ 0 w 1144"/>
                <a:gd name="T45" fmla="*/ 535 h 1022"/>
                <a:gd name="T46" fmla="*/ 0 w 1144"/>
                <a:gd name="T47" fmla="*/ 609 h 1022"/>
                <a:gd name="T48" fmla="*/ 48 w 1144"/>
                <a:gd name="T49" fmla="*/ 658 h 1022"/>
                <a:gd name="T50" fmla="*/ 121 w 1144"/>
                <a:gd name="T51" fmla="*/ 658 h 1022"/>
                <a:gd name="T52" fmla="*/ 193 w 1144"/>
                <a:gd name="T53" fmla="*/ 830 h 1022"/>
                <a:gd name="T54" fmla="*/ 141 w 1144"/>
                <a:gd name="T55" fmla="*/ 882 h 1022"/>
                <a:gd name="T56" fmla="*/ 141 w 1144"/>
                <a:gd name="T57" fmla="*/ 950 h 1022"/>
                <a:gd name="T58" fmla="*/ 194 w 1144"/>
                <a:gd name="T59" fmla="*/ 1003 h 1022"/>
                <a:gd name="T60" fmla="*/ 262 w 1144"/>
                <a:gd name="T61" fmla="*/ 1003 h 1022"/>
                <a:gd name="T62" fmla="*/ 315 w 1144"/>
                <a:gd name="T63" fmla="*/ 951 h 1022"/>
                <a:gd name="T64" fmla="*/ 371 w 1144"/>
                <a:gd name="T65" fmla="*/ 983 h 1022"/>
                <a:gd name="T66" fmla="*/ 371 w 1144"/>
                <a:gd name="T67" fmla="*/ 812 h 1022"/>
                <a:gd name="T68" fmla="*/ 257 w 1144"/>
                <a:gd name="T69" fmla="*/ 570 h 1022"/>
                <a:gd name="T70" fmla="*/ 572 w 1144"/>
                <a:gd name="T71" fmla="*/ 255 h 1022"/>
                <a:gd name="T72" fmla="*/ 887 w 1144"/>
                <a:gd name="T73" fmla="*/ 570 h 1022"/>
                <a:gd name="T74" fmla="*/ 774 w 1144"/>
                <a:gd name="T75" fmla="*/ 812 h 1022"/>
                <a:gd name="T76" fmla="*/ 774 w 1144"/>
                <a:gd name="T77" fmla="*/ 983 h 1022"/>
                <a:gd name="T78" fmla="*/ 830 w 1144"/>
                <a:gd name="T79" fmla="*/ 951 h 1022"/>
                <a:gd name="T80" fmla="*/ 882 w 1144"/>
                <a:gd name="T81" fmla="*/ 1003 h 1022"/>
                <a:gd name="T82" fmla="*/ 950 w 1144"/>
                <a:gd name="T83" fmla="*/ 1003 h 1022"/>
                <a:gd name="T84" fmla="*/ 1003 w 1144"/>
                <a:gd name="T85" fmla="*/ 950 h 1022"/>
                <a:gd name="T86" fmla="*/ 1003 w 1144"/>
                <a:gd name="T87" fmla="*/ 882 h 1022"/>
                <a:gd name="T88" fmla="*/ 951 w 1144"/>
                <a:gd name="T89" fmla="*/ 830 h 1022"/>
                <a:gd name="T90" fmla="*/ 1023 w 1144"/>
                <a:gd name="T91" fmla="*/ 658 h 1022"/>
                <a:gd name="T92" fmla="*/ 1096 w 1144"/>
                <a:gd name="T93" fmla="*/ 658 h 1022"/>
                <a:gd name="T94" fmla="*/ 1144 w 1144"/>
                <a:gd name="T95" fmla="*/ 609 h 1022"/>
                <a:gd name="T96" fmla="*/ 1144 w 1144"/>
                <a:gd name="T97" fmla="*/ 534 h 1022"/>
                <a:gd name="T98" fmla="*/ 1095 w 1144"/>
                <a:gd name="T99" fmla="*/ 486 h 1022"/>
                <a:gd name="T100" fmla="*/ 1095 w 1144"/>
                <a:gd name="T101" fmla="*/ 486 h 1022"/>
                <a:gd name="T102" fmla="*/ 1095 w 1144"/>
                <a:gd name="T103" fmla="*/ 486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44" h="1022">
                  <a:moveTo>
                    <a:pt x="1095" y="486"/>
                  </a:moveTo>
                  <a:cubicBezTo>
                    <a:pt x="1023" y="486"/>
                    <a:pt x="1023" y="486"/>
                    <a:pt x="1023" y="486"/>
                  </a:cubicBezTo>
                  <a:cubicBezTo>
                    <a:pt x="1012" y="423"/>
                    <a:pt x="987" y="364"/>
                    <a:pt x="952" y="313"/>
                  </a:cubicBezTo>
                  <a:cubicBezTo>
                    <a:pt x="1003" y="262"/>
                    <a:pt x="1003" y="262"/>
                    <a:pt x="1003" y="262"/>
                  </a:cubicBezTo>
                  <a:cubicBezTo>
                    <a:pt x="1021" y="243"/>
                    <a:pt x="1021" y="212"/>
                    <a:pt x="1003" y="194"/>
                  </a:cubicBezTo>
                  <a:cubicBezTo>
                    <a:pt x="950" y="141"/>
                    <a:pt x="950" y="141"/>
                    <a:pt x="950" y="141"/>
                  </a:cubicBezTo>
                  <a:cubicBezTo>
                    <a:pt x="931" y="122"/>
                    <a:pt x="900" y="122"/>
                    <a:pt x="881" y="141"/>
                  </a:cubicBezTo>
                  <a:cubicBezTo>
                    <a:pt x="831" y="191"/>
                    <a:pt x="831" y="191"/>
                    <a:pt x="831" y="191"/>
                  </a:cubicBezTo>
                  <a:cubicBezTo>
                    <a:pt x="780" y="156"/>
                    <a:pt x="721" y="131"/>
                    <a:pt x="657" y="119"/>
                  </a:cubicBezTo>
                  <a:cubicBezTo>
                    <a:pt x="657" y="48"/>
                    <a:pt x="657" y="48"/>
                    <a:pt x="657" y="48"/>
                  </a:cubicBezTo>
                  <a:cubicBezTo>
                    <a:pt x="657" y="22"/>
                    <a:pt x="636" y="0"/>
                    <a:pt x="609" y="0"/>
                  </a:cubicBezTo>
                  <a:cubicBezTo>
                    <a:pt x="534" y="0"/>
                    <a:pt x="534" y="0"/>
                    <a:pt x="534" y="0"/>
                  </a:cubicBezTo>
                  <a:cubicBezTo>
                    <a:pt x="508" y="0"/>
                    <a:pt x="486" y="22"/>
                    <a:pt x="486" y="48"/>
                  </a:cubicBezTo>
                  <a:cubicBezTo>
                    <a:pt x="486" y="119"/>
                    <a:pt x="486" y="119"/>
                    <a:pt x="486" y="119"/>
                  </a:cubicBezTo>
                  <a:cubicBezTo>
                    <a:pt x="423" y="131"/>
                    <a:pt x="364" y="156"/>
                    <a:pt x="312" y="191"/>
                  </a:cubicBezTo>
                  <a:cubicBezTo>
                    <a:pt x="262" y="141"/>
                    <a:pt x="262" y="141"/>
                    <a:pt x="262" y="141"/>
                  </a:cubicBezTo>
                  <a:cubicBezTo>
                    <a:pt x="243" y="122"/>
                    <a:pt x="212" y="122"/>
                    <a:pt x="194" y="141"/>
                  </a:cubicBezTo>
                  <a:cubicBezTo>
                    <a:pt x="141" y="194"/>
                    <a:pt x="141" y="194"/>
                    <a:pt x="141" y="194"/>
                  </a:cubicBezTo>
                  <a:cubicBezTo>
                    <a:pt x="122" y="213"/>
                    <a:pt x="122" y="244"/>
                    <a:pt x="141" y="262"/>
                  </a:cubicBezTo>
                  <a:cubicBezTo>
                    <a:pt x="191" y="313"/>
                    <a:pt x="191" y="313"/>
                    <a:pt x="191" y="313"/>
                  </a:cubicBezTo>
                  <a:cubicBezTo>
                    <a:pt x="156" y="364"/>
                    <a:pt x="132" y="423"/>
                    <a:pt x="120" y="486"/>
                  </a:cubicBezTo>
                  <a:cubicBezTo>
                    <a:pt x="48" y="486"/>
                    <a:pt x="48" y="486"/>
                    <a:pt x="48" y="486"/>
                  </a:cubicBezTo>
                  <a:cubicBezTo>
                    <a:pt x="22" y="486"/>
                    <a:pt x="0" y="508"/>
                    <a:pt x="0" y="535"/>
                  </a:cubicBezTo>
                  <a:cubicBezTo>
                    <a:pt x="0" y="609"/>
                    <a:pt x="0" y="609"/>
                    <a:pt x="0" y="609"/>
                  </a:cubicBezTo>
                  <a:cubicBezTo>
                    <a:pt x="0" y="636"/>
                    <a:pt x="22" y="658"/>
                    <a:pt x="48" y="658"/>
                  </a:cubicBezTo>
                  <a:cubicBezTo>
                    <a:pt x="121" y="658"/>
                    <a:pt x="121" y="658"/>
                    <a:pt x="121" y="658"/>
                  </a:cubicBezTo>
                  <a:cubicBezTo>
                    <a:pt x="133" y="721"/>
                    <a:pt x="158" y="779"/>
                    <a:pt x="193" y="830"/>
                  </a:cubicBezTo>
                  <a:cubicBezTo>
                    <a:pt x="141" y="882"/>
                    <a:pt x="141" y="882"/>
                    <a:pt x="141" y="882"/>
                  </a:cubicBezTo>
                  <a:cubicBezTo>
                    <a:pt x="122" y="900"/>
                    <a:pt x="122" y="931"/>
                    <a:pt x="141" y="950"/>
                  </a:cubicBezTo>
                  <a:cubicBezTo>
                    <a:pt x="194" y="1003"/>
                    <a:pt x="194" y="1003"/>
                    <a:pt x="194" y="1003"/>
                  </a:cubicBezTo>
                  <a:cubicBezTo>
                    <a:pt x="213" y="1022"/>
                    <a:pt x="244" y="1022"/>
                    <a:pt x="262" y="1003"/>
                  </a:cubicBezTo>
                  <a:cubicBezTo>
                    <a:pt x="315" y="951"/>
                    <a:pt x="315" y="951"/>
                    <a:pt x="315" y="951"/>
                  </a:cubicBezTo>
                  <a:cubicBezTo>
                    <a:pt x="332" y="963"/>
                    <a:pt x="351" y="974"/>
                    <a:pt x="371" y="983"/>
                  </a:cubicBezTo>
                  <a:cubicBezTo>
                    <a:pt x="371" y="812"/>
                    <a:pt x="371" y="812"/>
                    <a:pt x="371" y="812"/>
                  </a:cubicBezTo>
                  <a:cubicBezTo>
                    <a:pt x="301" y="754"/>
                    <a:pt x="257" y="667"/>
                    <a:pt x="257" y="570"/>
                  </a:cubicBezTo>
                  <a:cubicBezTo>
                    <a:pt x="257" y="396"/>
                    <a:pt x="398" y="255"/>
                    <a:pt x="572" y="255"/>
                  </a:cubicBezTo>
                  <a:cubicBezTo>
                    <a:pt x="746" y="255"/>
                    <a:pt x="887" y="396"/>
                    <a:pt x="887" y="570"/>
                  </a:cubicBezTo>
                  <a:cubicBezTo>
                    <a:pt x="887" y="667"/>
                    <a:pt x="843" y="754"/>
                    <a:pt x="774" y="812"/>
                  </a:cubicBezTo>
                  <a:cubicBezTo>
                    <a:pt x="774" y="983"/>
                    <a:pt x="774" y="983"/>
                    <a:pt x="774" y="983"/>
                  </a:cubicBezTo>
                  <a:cubicBezTo>
                    <a:pt x="793" y="974"/>
                    <a:pt x="812" y="963"/>
                    <a:pt x="830" y="951"/>
                  </a:cubicBezTo>
                  <a:cubicBezTo>
                    <a:pt x="882" y="1003"/>
                    <a:pt x="882" y="1003"/>
                    <a:pt x="882" y="1003"/>
                  </a:cubicBezTo>
                  <a:cubicBezTo>
                    <a:pt x="901" y="1022"/>
                    <a:pt x="932" y="1022"/>
                    <a:pt x="950" y="1003"/>
                  </a:cubicBezTo>
                  <a:cubicBezTo>
                    <a:pt x="1003" y="950"/>
                    <a:pt x="1003" y="950"/>
                    <a:pt x="1003" y="950"/>
                  </a:cubicBezTo>
                  <a:cubicBezTo>
                    <a:pt x="1022" y="931"/>
                    <a:pt x="1022" y="900"/>
                    <a:pt x="1003" y="882"/>
                  </a:cubicBezTo>
                  <a:cubicBezTo>
                    <a:pt x="951" y="830"/>
                    <a:pt x="951" y="830"/>
                    <a:pt x="951" y="830"/>
                  </a:cubicBezTo>
                  <a:cubicBezTo>
                    <a:pt x="986" y="779"/>
                    <a:pt x="1011" y="721"/>
                    <a:pt x="1023" y="658"/>
                  </a:cubicBezTo>
                  <a:cubicBezTo>
                    <a:pt x="1096" y="658"/>
                    <a:pt x="1096" y="658"/>
                    <a:pt x="1096" y="658"/>
                  </a:cubicBezTo>
                  <a:cubicBezTo>
                    <a:pt x="1123" y="658"/>
                    <a:pt x="1144" y="636"/>
                    <a:pt x="1144" y="609"/>
                  </a:cubicBezTo>
                  <a:cubicBezTo>
                    <a:pt x="1144" y="534"/>
                    <a:pt x="1144" y="534"/>
                    <a:pt x="1144" y="534"/>
                  </a:cubicBezTo>
                  <a:cubicBezTo>
                    <a:pt x="1144" y="508"/>
                    <a:pt x="1122" y="486"/>
                    <a:pt x="1095" y="486"/>
                  </a:cubicBezTo>
                  <a:close/>
                  <a:moveTo>
                    <a:pt x="1095" y="486"/>
                  </a:moveTo>
                  <a:cubicBezTo>
                    <a:pt x="1095" y="486"/>
                    <a:pt x="1095" y="486"/>
                    <a:pt x="1095" y="4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6" name="Freeform 58">
              <a:extLst>
                <a:ext uri="{FF2B5EF4-FFF2-40B4-BE49-F238E27FC236}">
                  <a16:creationId xmlns:a16="http://schemas.microsoft.com/office/drawing/2014/main" id="{B10E2AD2-8BA1-42B4-8281-DFBE5D4CADDE}"/>
                </a:ext>
              </a:extLst>
            </p:cNvPr>
            <p:cNvSpPr>
              <a:spLocks noEditPoints="1"/>
            </p:cNvSpPr>
            <p:nvPr/>
          </p:nvSpPr>
          <p:spPr bwMode="auto">
            <a:xfrm>
              <a:off x="12550776" y="403225"/>
              <a:ext cx="398463" cy="1119188"/>
            </a:xfrm>
            <a:custGeom>
              <a:avLst/>
              <a:gdLst>
                <a:gd name="T0" fmla="*/ 334 w 419"/>
                <a:gd name="T1" fmla="*/ 6 h 1175"/>
                <a:gd name="T2" fmla="*/ 314 w 419"/>
                <a:gd name="T3" fmla="*/ 16 h 1175"/>
                <a:gd name="T4" fmla="*/ 314 w 419"/>
                <a:gd name="T5" fmla="*/ 106 h 1175"/>
                <a:gd name="T6" fmla="*/ 237 w 419"/>
                <a:gd name="T7" fmla="*/ 183 h 1175"/>
                <a:gd name="T8" fmla="*/ 182 w 419"/>
                <a:gd name="T9" fmla="*/ 183 h 1175"/>
                <a:gd name="T10" fmla="*/ 105 w 419"/>
                <a:gd name="T11" fmla="*/ 106 h 1175"/>
                <a:gd name="T12" fmla="*/ 105 w 419"/>
                <a:gd name="T13" fmla="*/ 16 h 1175"/>
                <a:gd name="T14" fmla="*/ 85 w 419"/>
                <a:gd name="T15" fmla="*/ 6 h 1175"/>
                <a:gd name="T16" fmla="*/ 0 w 419"/>
                <a:gd name="T17" fmla="*/ 175 h 1175"/>
                <a:gd name="T18" fmla="*/ 82 w 419"/>
                <a:gd name="T19" fmla="*/ 341 h 1175"/>
                <a:gd name="T20" fmla="*/ 117 w 419"/>
                <a:gd name="T21" fmla="*/ 412 h 1175"/>
                <a:gd name="T22" fmla="*/ 117 w 419"/>
                <a:gd name="T23" fmla="*/ 1083 h 1175"/>
                <a:gd name="T24" fmla="*/ 210 w 419"/>
                <a:gd name="T25" fmla="*/ 1175 h 1175"/>
                <a:gd name="T26" fmla="*/ 302 w 419"/>
                <a:gd name="T27" fmla="*/ 1083 h 1175"/>
                <a:gd name="T28" fmla="*/ 302 w 419"/>
                <a:gd name="T29" fmla="*/ 412 h 1175"/>
                <a:gd name="T30" fmla="*/ 337 w 419"/>
                <a:gd name="T31" fmla="*/ 341 h 1175"/>
                <a:gd name="T32" fmla="*/ 419 w 419"/>
                <a:gd name="T33" fmla="*/ 175 h 1175"/>
                <a:gd name="T34" fmla="*/ 334 w 419"/>
                <a:gd name="T35" fmla="*/ 6 h 1175"/>
                <a:gd name="T36" fmla="*/ 237 w 419"/>
                <a:gd name="T37" fmla="*/ 1071 h 1175"/>
                <a:gd name="T38" fmla="*/ 210 w 419"/>
                <a:gd name="T39" fmla="*/ 1098 h 1175"/>
                <a:gd name="T40" fmla="*/ 183 w 419"/>
                <a:gd name="T41" fmla="*/ 1071 h 1175"/>
                <a:gd name="T42" fmla="*/ 183 w 419"/>
                <a:gd name="T43" fmla="*/ 387 h 1175"/>
                <a:gd name="T44" fmla="*/ 210 w 419"/>
                <a:gd name="T45" fmla="*/ 360 h 1175"/>
                <a:gd name="T46" fmla="*/ 237 w 419"/>
                <a:gd name="T47" fmla="*/ 387 h 1175"/>
                <a:gd name="T48" fmla="*/ 237 w 419"/>
                <a:gd name="T49" fmla="*/ 1071 h 1175"/>
                <a:gd name="T50" fmla="*/ 237 w 419"/>
                <a:gd name="T51" fmla="*/ 1071 h 1175"/>
                <a:gd name="T52" fmla="*/ 237 w 419"/>
                <a:gd name="T53" fmla="*/ 107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9" h="1175">
                  <a:moveTo>
                    <a:pt x="334" y="6"/>
                  </a:moveTo>
                  <a:cubicBezTo>
                    <a:pt x="326" y="0"/>
                    <a:pt x="314" y="6"/>
                    <a:pt x="314" y="16"/>
                  </a:cubicBezTo>
                  <a:cubicBezTo>
                    <a:pt x="314" y="106"/>
                    <a:pt x="314" y="106"/>
                    <a:pt x="314" y="106"/>
                  </a:cubicBezTo>
                  <a:cubicBezTo>
                    <a:pt x="314" y="149"/>
                    <a:pt x="280" y="183"/>
                    <a:pt x="237" y="183"/>
                  </a:cubicBezTo>
                  <a:cubicBezTo>
                    <a:pt x="182" y="183"/>
                    <a:pt x="182" y="183"/>
                    <a:pt x="182" y="183"/>
                  </a:cubicBezTo>
                  <a:cubicBezTo>
                    <a:pt x="140" y="183"/>
                    <a:pt x="105" y="149"/>
                    <a:pt x="105" y="106"/>
                  </a:cubicBezTo>
                  <a:cubicBezTo>
                    <a:pt x="105" y="16"/>
                    <a:pt x="105" y="16"/>
                    <a:pt x="105" y="16"/>
                  </a:cubicBezTo>
                  <a:cubicBezTo>
                    <a:pt x="105" y="6"/>
                    <a:pt x="94" y="0"/>
                    <a:pt x="85" y="6"/>
                  </a:cubicBezTo>
                  <a:cubicBezTo>
                    <a:pt x="34" y="44"/>
                    <a:pt x="0" y="106"/>
                    <a:pt x="0" y="175"/>
                  </a:cubicBezTo>
                  <a:cubicBezTo>
                    <a:pt x="0" y="243"/>
                    <a:pt x="33" y="303"/>
                    <a:pt x="82" y="341"/>
                  </a:cubicBezTo>
                  <a:cubicBezTo>
                    <a:pt x="105" y="358"/>
                    <a:pt x="117" y="384"/>
                    <a:pt x="117" y="412"/>
                  </a:cubicBezTo>
                  <a:cubicBezTo>
                    <a:pt x="117" y="1083"/>
                    <a:pt x="117" y="1083"/>
                    <a:pt x="117" y="1083"/>
                  </a:cubicBezTo>
                  <a:cubicBezTo>
                    <a:pt x="117" y="1134"/>
                    <a:pt x="159" y="1175"/>
                    <a:pt x="210" y="1175"/>
                  </a:cubicBezTo>
                  <a:cubicBezTo>
                    <a:pt x="261" y="1175"/>
                    <a:pt x="302" y="1134"/>
                    <a:pt x="302" y="1083"/>
                  </a:cubicBezTo>
                  <a:cubicBezTo>
                    <a:pt x="302" y="412"/>
                    <a:pt x="302" y="412"/>
                    <a:pt x="302" y="412"/>
                  </a:cubicBezTo>
                  <a:cubicBezTo>
                    <a:pt x="302" y="384"/>
                    <a:pt x="315" y="358"/>
                    <a:pt x="337" y="341"/>
                  </a:cubicBezTo>
                  <a:cubicBezTo>
                    <a:pt x="387" y="303"/>
                    <a:pt x="419" y="243"/>
                    <a:pt x="419" y="175"/>
                  </a:cubicBezTo>
                  <a:cubicBezTo>
                    <a:pt x="419" y="106"/>
                    <a:pt x="386" y="44"/>
                    <a:pt x="334" y="6"/>
                  </a:cubicBezTo>
                  <a:close/>
                  <a:moveTo>
                    <a:pt x="237" y="1071"/>
                  </a:moveTo>
                  <a:cubicBezTo>
                    <a:pt x="237" y="1086"/>
                    <a:pt x="225" y="1098"/>
                    <a:pt x="210" y="1098"/>
                  </a:cubicBezTo>
                  <a:cubicBezTo>
                    <a:pt x="195" y="1098"/>
                    <a:pt x="183" y="1086"/>
                    <a:pt x="183" y="1071"/>
                  </a:cubicBezTo>
                  <a:cubicBezTo>
                    <a:pt x="183" y="387"/>
                    <a:pt x="183" y="387"/>
                    <a:pt x="183" y="387"/>
                  </a:cubicBezTo>
                  <a:cubicBezTo>
                    <a:pt x="183" y="372"/>
                    <a:pt x="195" y="360"/>
                    <a:pt x="210" y="360"/>
                  </a:cubicBezTo>
                  <a:cubicBezTo>
                    <a:pt x="225" y="360"/>
                    <a:pt x="237" y="372"/>
                    <a:pt x="237" y="387"/>
                  </a:cubicBezTo>
                  <a:lnTo>
                    <a:pt x="237" y="1071"/>
                  </a:lnTo>
                  <a:close/>
                  <a:moveTo>
                    <a:pt x="237" y="1071"/>
                  </a:moveTo>
                  <a:cubicBezTo>
                    <a:pt x="237" y="1071"/>
                    <a:pt x="237" y="1071"/>
                    <a:pt x="237" y="107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57" name="Group 53">
            <a:extLst>
              <a:ext uri="{FF2B5EF4-FFF2-40B4-BE49-F238E27FC236}">
                <a16:creationId xmlns:a16="http://schemas.microsoft.com/office/drawing/2014/main" id="{0E097D3D-3706-4CFC-8403-33A4B05F48BA}"/>
              </a:ext>
            </a:extLst>
          </p:cNvPr>
          <p:cNvGrpSpPr/>
          <p:nvPr userDrawn="1"/>
        </p:nvGrpSpPr>
        <p:grpSpPr>
          <a:xfrm>
            <a:off x="9196696" y="2976040"/>
            <a:ext cx="653596" cy="807333"/>
            <a:chOff x="10379076" y="-47625"/>
            <a:chExt cx="1208087" cy="1492250"/>
          </a:xfrm>
          <a:solidFill>
            <a:schemeClr val="bg1">
              <a:lumMod val="10000"/>
            </a:schemeClr>
          </a:solidFill>
        </p:grpSpPr>
        <p:sp>
          <p:nvSpPr>
            <p:cNvPr id="58" name="Freeform 59">
              <a:extLst>
                <a:ext uri="{FF2B5EF4-FFF2-40B4-BE49-F238E27FC236}">
                  <a16:creationId xmlns:a16="http://schemas.microsoft.com/office/drawing/2014/main" id="{50CC2B3F-1783-46BC-9D11-CA20CD04550C}"/>
                </a:ext>
              </a:extLst>
            </p:cNvPr>
            <p:cNvSpPr>
              <a:spLocks noEditPoints="1"/>
            </p:cNvSpPr>
            <p:nvPr/>
          </p:nvSpPr>
          <p:spPr bwMode="auto">
            <a:xfrm>
              <a:off x="10545763" y="627062"/>
              <a:ext cx="873125" cy="309563"/>
            </a:xfrm>
            <a:custGeom>
              <a:avLst/>
              <a:gdLst>
                <a:gd name="T0" fmla="*/ 69 w 917"/>
                <a:gd name="T1" fmla="*/ 194 h 325"/>
                <a:gd name="T2" fmla="*/ 849 w 917"/>
                <a:gd name="T3" fmla="*/ 194 h 325"/>
                <a:gd name="T4" fmla="*/ 849 w 917"/>
                <a:gd name="T5" fmla="*/ 325 h 325"/>
                <a:gd name="T6" fmla="*/ 917 w 917"/>
                <a:gd name="T7" fmla="*/ 325 h 325"/>
                <a:gd name="T8" fmla="*/ 917 w 917"/>
                <a:gd name="T9" fmla="*/ 160 h 325"/>
                <a:gd name="T10" fmla="*/ 883 w 917"/>
                <a:gd name="T11" fmla="*/ 125 h 325"/>
                <a:gd name="T12" fmla="*/ 493 w 917"/>
                <a:gd name="T13" fmla="*/ 125 h 325"/>
                <a:gd name="T14" fmla="*/ 493 w 917"/>
                <a:gd name="T15" fmla="*/ 0 h 325"/>
                <a:gd name="T16" fmla="*/ 424 w 917"/>
                <a:gd name="T17" fmla="*/ 0 h 325"/>
                <a:gd name="T18" fmla="*/ 424 w 917"/>
                <a:gd name="T19" fmla="*/ 125 h 325"/>
                <a:gd name="T20" fmla="*/ 34 w 917"/>
                <a:gd name="T21" fmla="*/ 125 h 325"/>
                <a:gd name="T22" fmla="*/ 0 w 917"/>
                <a:gd name="T23" fmla="*/ 160 h 325"/>
                <a:gd name="T24" fmla="*/ 0 w 917"/>
                <a:gd name="T25" fmla="*/ 320 h 325"/>
                <a:gd name="T26" fmla="*/ 69 w 917"/>
                <a:gd name="T27" fmla="*/ 320 h 325"/>
                <a:gd name="T28" fmla="*/ 69 w 917"/>
                <a:gd name="T29" fmla="*/ 194 h 325"/>
                <a:gd name="T30" fmla="*/ 69 w 917"/>
                <a:gd name="T31" fmla="*/ 194 h 325"/>
                <a:gd name="T32" fmla="*/ 69 w 917"/>
                <a:gd name="T33" fmla="*/ 19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7" h="325">
                  <a:moveTo>
                    <a:pt x="69" y="194"/>
                  </a:moveTo>
                  <a:cubicBezTo>
                    <a:pt x="849" y="194"/>
                    <a:pt x="849" y="194"/>
                    <a:pt x="849" y="194"/>
                  </a:cubicBezTo>
                  <a:cubicBezTo>
                    <a:pt x="849" y="325"/>
                    <a:pt x="849" y="325"/>
                    <a:pt x="849" y="325"/>
                  </a:cubicBezTo>
                  <a:cubicBezTo>
                    <a:pt x="917" y="325"/>
                    <a:pt x="917" y="325"/>
                    <a:pt x="917" y="325"/>
                  </a:cubicBezTo>
                  <a:cubicBezTo>
                    <a:pt x="917" y="160"/>
                    <a:pt x="917" y="160"/>
                    <a:pt x="917" y="160"/>
                  </a:cubicBezTo>
                  <a:cubicBezTo>
                    <a:pt x="917" y="141"/>
                    <a:pt x="902" y="125"/>
                    <a:pt x="883" y="125"/>
                  </a:cubicBezTo>
                  <a:cubicBezTo>
                    <a:pt x="493" y="125"/>
                    <a:pt x="493" y="125"/>
                    <a:pt x="493" y="125"/>
                  </a:cubicBezTo>
                  <a:cubicBezTo>
                    <a:pt x="493" y="0"/>
                    <a:pt x="493" y="0"/>
                    <a:pt x="493" y="0"/>
                  </a:cubicBezTo>
                  <a:cubicBezTo>
                    <a:pt x="424" y="0"/>
                    <a:pt x="424" y="0"/>
                    <a:pt x="424" y="0"/>
                  </a:cubicBezTo>
                  <a:cubicBezTo>
                    <a:pt x="424" y="125"/>
                    <a:pt x="424" y="125"/>
                    <a:pt x="424" y="125"/>
                  </a:cubicBezTo>
                  <a:cubicBezTo>
                    <a:pt x="34" y="125"/>
                    <a:pt x="34" y="125"/>
                    <a:pt x="34" y="125"/>
                  </a:cubicBezTo>
                  <a:cubicBezTo>
                    <a:pt x="16" y="125"/>
                    <a:pt x="0" y="141"/>
                    <a:pt x="0" y="160"/>
                  </a:cubicBezTo>
                  <a:cubicBezTo>
                    <a:pt x="0" y="320"/>
                    <a:pt x="0" y="320"/>
                    <a:pt x="0" y="320"/>
                  </a:cubicBezTo>
                  <a:cubicBezTo>
                    <a:pt x="69" y="320"/>
                    <a:pt x="69" y="320"/>
                    <a:pt x="69" y="320"/>
                  </a:cubicBezTo>
                  <a:lnTo>
                    <a:pt x="69" y="194"/>
                  </a:lnTo>
                  <a:close/>
                  <a:moveTo>
                    <a:pt x="69" y="194"/>
                  </a:moveTo>
                  <a:cubicBezTo>
                    <a:pt x="69" y="194"/>
                    <a:pt x="69" y="194"/>
                    <a:pt x="69"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9" name="Freeform 60">
              <a:extLst>
                <a:ext uri="{FF2B5EF4-FFF2-40B4-BE49-F238E27FC236}">
                  <a16:creationId xmlns:a16="http://schemas.microsoft.com/office/drawing/2014/main" id="{0760FC08-D7CC-4E87-A8C4-0FBA3A680E31}"/>
                </a:ext>
              </a:extLst>
            </p:cNvPr>
            <p:cNvSpPr>
              <a:spLocks noEditPoints="1"/>
            </p:cNvSpPr>
            <p:nvPr/>
          </p:nvSpPr>
          <p:spPr bwMode="auto">
            <a:xfrm>
              <a:off x="10715626" y="317500"/>
              <a:ext cx="533400" cy="244475"/>
            </a:xfrm>
            <a:custGeom>
              <a:avLst/>
              <a:gdLst>
                <a:gd name="T0" fmla="*/ 280 w 560"/>
                <a:gd name="T1" fmla="*/ 256 h 256"/>
                <a:gd name="T2" fmla="*/ 557 w 560"/>
                <a:gd name="T3" fmla="*/ 256 h 256"/>
                <a:gd name="T4" fmla="*/ 485 w 560"/>
                <a:gd name="T5" fmla="*/ 52 h 256"/>
                <a:gd name="T6" fmla="*/ 377 w 560"/>
                <a:gd name="T7" fmla="*/ 0 h 256"/>
                <a:gd name="T8" fmla="*/ 325 w 560"/>
                <a:gd name="T9" fmla="*/ 165 h 256"/>
                <a:gd name="T10" fmla="*/ 318 w 560"/>
                <a:gd name="T11" fmla="*/ 187 h 256"/>
                <a:gd name="T12" fmla="*/ 294 w 560"/>
                <a:gd name="T13" fmla="*/ 121 h 256"/>
                <a:gd name="T14" fmla="*/ 280 w 560"/>
                <a:gd name="T15" fmla="*/ 43 h 256"/>
                <a:gd name="T16" fmla="*/ 280 w 560"/>
                <a:gd name="T17" fmla="*/ 43 h 256"/>
                <a:gd name="T18" fmla="*/ 266 w 560"/>
                <a:gd name="T19" fmla="*/ 121 h 256"/>
                <a:gd name="T20" fmla="*/ 242 w 560"/>
                <a:gd name="T21" fmla="*/ 187 h 256"/>
                <a:gd name="T22" fmla="*/ 235 w 560"/>
                <a:gd name="T23" fmla="*/ 165 h 256"/>
                <a:gd name="T24" fmla="*/ 183 w 560"/>
                <a:gd name="T25" fmla="*/ 0 h 256"/>
                <a:gd name="T26" fmla="*/ 75 w 560"/>
                <a:gd name="T27" fmla="*/ 52 h 256"/>
                <a:gd name="T28" fmla="*/ 4 w 560"/>
                <a:gd name="T29" fmla="*/ 256 h 256"/>
                <a:gd name="T30" fmla="*/ 280 w 560"/>
                <a:gd name="T31" fmla="*/ 256 h 256"/>
                <a:gd name="T32" fmla="*/ 280 w 560"/>
                <a:gd name="T33" fmla="*/ 256 h 256"/>
                <a:gd name="T34" fmla="*/ 280 w 560"/>
                <a:gd name="T35"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0" h="256">
                  <a:moveTo>
                    <a:pt x="280" y="256"/>
                  </a:moveTo>
                  <a:cubicBezTo>
                    <a:pt x="557" y="256"/>
                    <a:pt x="557" y="256"/>
                    <a:pt x="557" y="256"/>
                  </a:cubicBezTo>
                  <a:cubicBezTo>
                    <a:pt x="555" y="141"/>
                    <a:pt x="560" y="79"/>
                    <a:pt x="485" y="52"/>
                  </a:cubicBezTo>
                  <a:cubicBezTo>
                    <a:pt x="417" y="26"/>
                    <a:pt x="377" y="0"/>
                    <a:pt x="377" y="0"/>
                  </a:cubicBezTo>
                  <a:cubicBezTo>
                    <a:pt x="325" y="165"/>
                    <a:pt x="325" y="165"/>
                    <a:pt x="325" y="165"/>
                  </a:cubicBezTo>
                  <a:cubicBezTo>
                    <a:pt x="318" y="187"/>
                    <a:pt x="318" y="187"/>
                    <a:pt x="318" y="187"/>
                  </a:cubicBezTo>
                  <a:cubicBezTo>
                    <a:pt x="294" y="121"/>
                    <a:pt x="294" y="121"/>
                    <a:pt x="294" y="121"/>
                  </a:cubicBezTo>
                  <a:cubicBezTo>
                    <a:pt x="348" y="46"/>
                    <a:pt x="290" y="43"/>
                    <a:pt x="280" y="43"/>
                  </a:cubicBezTo>
                  <a:cubicBezTo>
                    <a:pt x="280" y="43"/>
                    <a:pt x="280" y="43"/>
                    <a:pt x="280" y="43"/>
                  </a:cubicBezTo>
                  <a:cubicBezTo>
                    <a:pt x="270" y="43"/>
                    <a:pt x="212" y="46"/>
                    <a:pt x="266" y="121"/>
                  </a:cubicBezTo>
                  <a:cubicBezTo>
                    <a:pt x="242" y="187"/>
                    <a:pt x="242" y="187"/>
                    <a:pt x="242" y="187"/>
                  </a:cubicBezTo>
                  <a:cubicBezTo>
                    <a:pt x="235" y="165"/>
                    <a:pt x="235" y="165"/>
                    <a:pt x="235" y="165"/>
                  </a:cubicBezTo>
                  <a:cubicBezTo>
                    <a:pt x="183" y="0"/>
                    <a:pt x="183" y="0"/>
                    <a:pt x="183" y="0"/>
                  </a:cubicBezTo>
                  <a:cubicBezTo>
                    <a:pt x="183" y="0"/>
                    <a:pt x="142" y="27"/>
                    <a:pt x="75" y="52"/>
                  </a:cubicBezTo>
                  <a:cubicBezTo>
                    <a:pt x="0" y="79"/>
                    <a:pt x="5" y="140"/>
                    <a:pt x="4" y="256"/>
                  </a:cubicBezTo>
                  <a:lnTo>
                    <a:pt x="280" y="256"/>
                  </a:lnTo>
                  <a:close/>
                  <a:moveTo>
                    <a:pt x="280" y="256"/>
                  </a:moveTo>
                  <a:cubicBezTo>
                    <a:pt x="280" y="256"/>
                    <a:pt x="280" y="256"/>
                    <a:pt x="280" y="2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0" name="Freeform 61">
              <a:extLst>
                <a:ext uri="{FF2B5EF4-FFF2-40B4-BE49-F238E27FC236}">
                  <a16:creationId xmlns:a16="http://schemas.microsoft.com/office/drawing/2014/main" id="{82FA395F-0316-4E7D-B588-93649DC76D6B}"/>
                </a:ext>
              </a:extLst>
            </p:cNvPr>
            <p:cNvSpPr>
              <a:spLocks noEditPoints="1"/>
            </p:cNvSpPr>
            <p:nvPr/>
          </p:nvSpPr>
          <p:spPr bwMode="auto">
            <a:xfrm>
              <a:off x="10836276" y="-47625"/>
              <a:ext cx="292100" cy="373063"/>
            </a:xfrm>
            <a:custGeom>
              <a:avLst/>
              <a:gdLst>
                <a:gd name="T0" fmla="*/ 37 w 307"/>
                <a:gd name="T1" fmla="*/ 279 h 391"/>
                <a:gd name="T2" fmla="*/ 122 w 307"/>
                <a:gd name="T3" fmla="*/ 384 h 391"/>
                <a:gd name="T4" fmla="*/ 185 w 307"/>
                <a:gd name="T5" fmla="*/ 384 h 391"/>
                <a:gd name="T6" fmla="*/ 270 w 307"/>
                <a:gd name="T7" fmla="*/ 279 h 391"/>
                <a:gd name="T8" fmla="*/ 294 w 307"/>
                <a:gd name="T9" fmla="*/ 237 h 391"/>
                <a:gd name="T10" fmla="*/ 282 w 307"/>
                <a:gd name="T11" fmla="*/ 187 h 391"/>
                <a:gd name="T12" fmla="*/ 287 w 307"/>
                <a:gd name="T13" fmla="*/ 168 h 391"/>
                <a:gd name="T14" fmla="*/ 249 w 307"/>
                <a:gd name="T15" fmla="*/ 49 h 391"/>
                <a:gd name="T16" fmla="*/ 215 w 307"/>
                <a:gd name="T17" fmla="*/ 17 h 391"/>
                <a:gd name="T18" fmla="*/ 144 w 307"/>
                <a:gd name="T19" fmla="*/ 3 h 391"/>
                <a:gd name="T20" fmla="*/ 116 w 307"/>
                <a:gd name="T21" fmla="*/ 8 h 391"/>
                <a:gd name="T22" fmla="*/ 86 w 307"/>
                <a:gd name="T23" fmla="*/ 24 h 391"/>
                <a:gd name="T24" fmla="*/ 54 w 307"/>
                <a:gd name="T25" fmla="*/ 50 h 391"/>
                <a:gd name="T26" fmla="*/ 20 w 307"/>
                <a:gd name="T27" fmla="*/ 110 h 391"/>
                <a:gd name="T28" fmla="*/ 20 w 307"/>
                <a:gd name="T29" fmla="*/ 169 h 391"/>
                <a:gd name="T30" fmla="*/ 25 w 307"/>
                <a:gd name="T31" fmla="*/ 187 h 391"/>
                <a:gd name="T32" fmla="*/ 13 w 307"/>
                <a:gd name="T33" fmla="*/ 237 h 391"/>
                <a:gd name="T34" fmla="*/ 37 w 307"/>
                <a:gd name="T35" fmla="*/ 279 h 391"/>
                <a:gd name="T36" fmla="*/ 37 w 307"/>
                <a:gd name="T37" fmla="*/ 279 h 391"/>
                <a:gd name="T38" fmla="*/ 37 w 307"/>
                <a:gd name="T39" fmla="*/ 279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7" h="391">
                  <a:moveTo>
                    <a:pt x="37" y="279"/>
                  </a:moveTo>
                  <a:cubicBezTo>
                    <a:pt x="43" y="318"/>
                    <a:pt x="73" y="367"/>
                    <a:pt x="122" y="384"/>
                  </a:cubicBezTo>
                  <a:cubicBezTo>
                    <a:pt x="143" y="391"/>
                    <a:pt x="165" y="391"/>
                    <a:pt x="185" y="384"/>
                  </a:cubicBezTo>
                  <a:cubicBezTo>
                    <a:pt x="233" y="367"/>
                    <a:pt x="264" y="318"/>
                    <a:pt x="270" y="279"/>
                  </a:cubicBezTo>
                  <a:cubicBezTo>
                    <a:pt x="276" y="278"/>
                    <a:pt x="285" y="269"/>
                    <a:pt x="294" y="237"/>
                  </a:cubicBezTo>
                  <a:cubicBezTo>
                    <a:pt x="307" y="192"/>
                    <a:pt x="294" y="186"/>
                    <a:pt x="282" y="187"/>
                  </a:cubicBezTo>
                  <a:cubicBezTo>
                    <a:pt x="284" y="180"/>
                    <a:pt x="286" y="174"/>
                    <a:pt x="287" y="168"/>
                  </a:cubicBezTo>
                  <a:cubicBezTo>
                    <a:pt x="306" y="53"/>
                    <a:pt x="249" y="49"/>
                    <a:pt x="249" y="49"/>
                  </a:cubicBezTo>
                  <a:cubicBezTo>
                    <a:pt x="249" y="49"/>
                    <a:pt x="240" y="31"/>
                    <a:pt x="215" y="17"/>
                  </a:cubicBezTo>
                  <a:cubicBezTo>
                    <a:pt x="198" y="7"/>
                    <a:pt x="175" y="0"/>
                    <a:pt x="144" y="3"/>
                  </a:cubicBezTo>
                  <a:cubicBezTo>
                    <a:pt x="135" y="3"/>
                    <a:pt x="125" y="5"/>
                    <a:pt x="116" y="8"/>
                  </a:cubicBezTo>
                  <a:cubicBezTo>
                    <a:pt x="105" y="12"/>
                    <a:pt x="95" y="17"/>
                    <a:pt x="86" y="24"/>
                  </a:cubicBezTo>
                  <a:cubicBezTo>
                    <a:pt x="74" y="31"/>
                    <a:pt x="63" y="40"/>
                    <a:pt x="54" y="50"/>
                  </a:cubicBezTo>
                  <a:cubicBezTo>
                    <a:pt x="39" y="65"/>
                    <a:pt x="25" y="85"/>
                    <a:pt x="20" y="110"/>
                  </a:cubicBezTo>
                  <a:cubicBezTo>
                    <a:pt x="15" y="129"/>
                    <a:pt x="16" y="148"/>
                    <a:pt x="20" y="169"/>
                  </a:cubicBezTo>
                  <a:cubicBezTo>
                    <a:pt x="21" y="175"/>
                    <a:pt x="23" y="181"/>
                    <a:pt x="25" y="187"/>
                  </a:cubicBezTo>
                  <a:cubicBezTo>
                    <a:pt x="14" y="186"/>
                    <a:pt x="0" y="192"/>
                    <a:pt x="13" y="237"/>
                  </a:cubicBezTo>
                  <a:cubicBezTo>
                    <a:pt x="22" y="269"/>
                    <a:pt x="31" y="278"/>
                    <a:pt x="37" y="279"/>
                  </a:cubicBezTo>
                  <a:close/>
                  <a:moveTo>
                    <a:pt x="37" y="279"/>
                  </a:moveTo>
                  <a:cubicBezTo>
                    <a:pt x="37" y="279"/>
                    <a:pt x="37" y="279"/>
                    <a:pt x="37" y="2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1" name="Freeform 62">
              <a:extLst>
                <a:ext uri="{FF2B5EF4-FFF2-40B4-BE49-F238E27FC236}">
                  <a16:creationId xmlns:a16="http://schemas.microsoft.com/office/drawing/2014/main" id="{F40010FB-5D5E-46E8-B84B-FC16E6A6F80D}"/>
                </a:ext>
              </a:extLst>
            </p:cNvPr>
            <p:cNvSpPr>
              <a:spLocks noEditPoints="1"/>
            </p:cNvSpPr>
            <p:nvPr/>
          </p:nvSpPr>
          <p:spPr bwMode="auto">
            <a:xfrm>
              <a:off x="11187113" y="1262062"/>
              <a:ext cx="400050" cy="182563"/>
            </a:xfrm>
            <a:custGeom>
              <a:avLst/>
              <a:gdLst>
                <a:gd name="T0" fmla="*/ 364 w 420"/>
                <a:gd name="T1" fmla="*/ 39 h 192"/>
                <a:gd name="T2" fmla="*/ 282 w 420"/>
                <a:gd name="T3" fmla="*/ 0 h 192"/>
                <a:gd name="T4" fmla="*/ 243 w 420"/>
                <a:gd name="T5" fmla="*/ 124 h 192"/>
                <a:gd name="T6" fmla="*/ 238 w 420"/>
                <a:gd name="T7" fmla="*/ 141 h 192"/>
                <a:gd name="T8" fmla="*/ 220 w 420"/>
                <a:gd name="T9" fmla="*/ 91 h 192"/>
                <a:gd name="T10" fmla="*/ 210 w 420"/>
                <a:gd name="T11" fmla="*/ 32 h 192"/>
                <a:gd name="T12" fmla="*/ 199 w 420"/>
                <a:gd name="T13" fmla="*/ 91 h 192"/>
                <a:gd name="T14" fmla="*/ 182 w 420"/>
                <a:gd name="T15" fmla="*/ 141 h 192"/>
                <a:gd name="T16" fmla="*/ 176 w 420"/>
                <a:gd name="T17" fmla="*/ 124 h 192"/>
                <a:gd name="T18" fmla="*/ 137 w 420"/>
                <a:gd name="T19" fmla="*/ 0 h 192"/>
                <a:gd name="T20" fmla="*/ 56 w 420"/>
                <a:gd name="T21" fmla="*/ 39 h 192"/>
                <a:gd name="T22" fmla="*/ 2 w 420"/>
                <a:gd name="T23" fmla="*/ 192 h 192"/>
                <a:gd name="T24" fmla="*/ 417 w 420"/>
                <a:gd name="T25" fmla="*/ 192 h 192"/>
                <a:gd name="T26" fmla="*/ 364 w 420"/>
                <a:gd name="T27" fmla="*/ 39 h 192"/>
                <a:gd name="T28" fmla="*/ 364 w 420"/>
                <a:gd name="T29" fmla="*/ 39 h 192"/>
                <a:gd name="T30" fmla="*/ 364 w 420"/>
                <a:gd name="T31" fmla="*/ 39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0" h="192">
                  <a:moveTo>
                    <a:pt x="364" y="39"/>
                  </a:moveTo>
                  <a:cubicBezTo>
                    <a:pt x="313" y="20"/>
                    <a:pt x="282" y="0"/>
                    <a:pt x="282" y="0"/>
                  </a:cubicBezTo>
                  <a:cubicBezTo>
                    <a:pt x="243" y="124"/>
                    <a:pt x="243" y="124"/>
                    <a:pt x="243" y="124"/>
                  </a:cubicBezTo>
                  <a:cubicBezTo>
                    <a:pt x="238" y="141"/>
                    <a:pt x="238" y="141"/>
                    <a:pt x="238" y="141"/>
                  </a:cubicBezTo>
                  <a:cubicBezTo>
                    <a:pt x="220" y="91"/>
                    <a:pt x="220" y="91"/>
                    <a:pt x="220" y="91"/>
                  </a:cubicBezTo>
                  <a:cubicBezTo>
                    <a:pt x="261" y="35"/>
                    <a:pt x="217" y="32"/>
                    <a:pt x="210" y="32"/>
                  </a:cubicBezTo>
                  <a:cubicBezTo>
                    <a:pt x="202" y="32"/>
                    <a:pt x="159" y="35"/>
                    <a:pt x="199" y="91"/>
                  </a:cubicBezTo>
                  <a:cubicBezTo>
                    <a:pt x="182" y="141"/>
                    <a:pt x="182" y="141"/>
                    <a:pt x="182" y="141"/>
                  </a:cubicBezTo>
                  <a:cubicBezTo>
                    <a:pt x="176" y="124"/>
                    <a:pt x="176" y="124"/>
                    <a:pt x="176" y="124"/>
                  </a:cubicBezTo>
                  <a:cubicBezTo>
                    <a:pt x="137" y="0"/>
                    <a:pt x="137" y="0"/>
                    <a:pt x="137" y="0"/>
                  </a:cubicBezTo>
                  <a:cubicBezTo>
                    <a:pt x="137" y="0"/>
                    <a:pt x="107" y="20"/>
                    <a:pt x="56" y="39"/>
                  </a:cubicBezTo>
                  <a:cubicBezTo>
                    <a:pt x="0" y="60"/>
                    <a:pt x="3" y="106"/>
                    <a:pt x="2" y="192"/>
                  </a:cubicBezTo>
                  <a:cubicBezTo>
                    <a:pt x="417" y="192"/>
                    <a:pt x="417" y="192"/>
                    <a:pt x="417" y="192"/>
                  </a:cubicBezTo>
                  <a:cubicBezTo>
                    <a:pt x="416" y="106"/>
                    <a:pt x="420" y="60"/>
                    <a:pt x="364" y="39"/>
                  </a:cubicBezTo>
                  <a:close/>
                  <a:moveTo>
                    <a:pt x="364" y="39"/>
                  </a:moveTo>
                  <a:cubicBezTo>
                    <a:pt x="364" y="39"/>
                    <a:pt x="364" y="39"/>
                    <a:pt x="364" y="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2" name="Freeform 63">
              <a:extLst>
                <a:ext uri="{FF2B5EF4-FFF2-40B4-BE49-F238E27FC236}">
                  <a16:creationId xmlns:a16="http://schemas.microsoft.com/office/drawing/2014/main" id="{48F9E772-8611-4B9E-88DD-A14B80057AE5}"/>
                </a:ext>
              </a:extLst>
            </p:cNvPr>
            <p:cNvSpPr>
              <a:spLocks noEditPoints="1"/>
            </p:cNvSpPr>
            <p:nvPr/>
          </p:nvSpPr>
          <p:spPr bwMode="auto">
            <a:xfrm>
              <a:off x="11277601" y="987425"/>
              <a:ext cx="219075" cy="280988"/>
            </a:xfrm>
            <a:custGeom>
              <a:avLst/>
              <a:gdLst>
                <a:gd name="T0" fmla="*/ 108 w 230"/>
                <a:gd name="T1" fmla="*/ 2 h 294"/>
                <a:gd name="T2" fmla="*/ 87 w 230"/>
                <a:gd name="T3" fmla="*/ 6 h 294"/>
                <a:gd name="T4" fmla="*/ 64 w 230"/>
                <a:gd name="T5" fmla="*/ 18 h 294"/>
                <a:gd name="T6" fmla="*/ 40 w 230"/>
                <a:gd name="T7" fmla="*/ 37 h 294"/>
                <a:gd name="T8" fmla="*/ 15 w 230"/>
                <a:gd name="T9" fmla="*/ 83 h 294"/>
                <a:gd name="T10" fmla="*/ 15 w 230"/>
                <a:gd name="T11" fmla="*/ 127 h 294"/>
                <a:gd name="T12" fmla="*/ 19 w 230"/>
                <a:gd name="T13" fmla="*/ 141 h 294"/>
                <a:gd name="T14" fmla="*/ 10 w 230"/>
                <a:gd name="T15" fmla="*/ 178 h 294"/>
                <a:gd name="T16" fmla="*/ 28 w 230"/>
                <a:gd name="T17" fmla="*/ 210 h 294"/>
                <a:gd name="T18" fmla="*/ 92 w 230"/>
                <a:gd name="T19" fmla="*/ 289 h 294"/>
                <a:gd name="T20" fmla="*/ 138 w 230"/>
                <a:gd name="T21" fmla="*/ 289 h 294"/>
                <a:gd name="T22" fmla="*/ 202 w 230"/>
                <a:gd name="T23" fmla="*/ 210 h 294"/>
                <a:gd name="T24" fmla="*/ 221 w 230"/>
                <a:gd name="T25" fmla="*/ 178 h 294"/>
                <a:gd name="T26" fmla="*/ 212 w 230"/>
                <a:gd name="T27" fmla="*/ 141 h 294"/>
                <a:gd name="T28" fmla="*/ 215 w 230"/>
                <a:gd name="T29" fmla="*/ 127 h 294"/>
                <a:gd name="T30" fmla="*/ 187 w 230"/>
                <a:gd name="T31" fmla="*/ 37 h 294"/>
                <a:gd name="T32" fmla="*/ 162 w 230"/>
                <a:gd name="T33" fmla="*/ 13 h 294"/>
                <a:gd name="T34" fmla="*/ 108 w 230"/>
                <a:gd name="T35" fmla="*/ 2 h 294"/>
                <a:gd name="T36" fmla="*/ 108 w 230"/>
                <a:gd name="T37" fmla="*/ 2 h 294"/>
                <a:gd name="T38" fmla="*/ 108 w 230"/>
                <a:gd name="T39" fmla="*/ 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0" h="294">
                  <a:moveTo>
                    <a:pt x="108" y="2"/>
                  </a:moveTo>
                  <a:cubicBezTo>
                    <a:pt x="101" y="2"/>
                    <a:pt x="94" y="4"/>
                    <a:pt x="87" y="6"/>
                  </a:cubicBezTo>
                  <a:cubicBezTo>
                    <a:pt x="79" y="9"/>
                    <a:pt x="71" y="13"/>
                    <a:pt x="64" y="18"/>
                  </a:cubicBezTo>
                  <a:cubicBezTo>
                    <a:pt x="55" y="23"/>
                    <a:pt x="47" y="30"/>
                    <a:pt x="40" y="37"/>
                  </a:cubicBezTo>
                  <a:cubicBezTo>
                    <a:pt x="29" y="49"/>
                    <a:pt x="19" y="64"/>
                    <a:pt x="15" y="83"/>
                  </a:cubicBezTo>
                  <a:cubicBezTo>
                    <a:pt x="11" y="96"/>
                    <a:pt x="12" y="111"/>
                    <a:pt x="15" y="127"/>
                  </a:cubicBezTo>
                  <a:cubicBezTo>
                    <a:pt x="16" y="131"/>
                    <a:pt x="17" y="136"/>
                    <a:pt x="19" y="141"/>
                  </a:cubicBezTo>
                  <a:cubicBezTo>
                    <a:pt x="10" y="140"/>
                    <a:pt x="0" y="145"/>
                    <a:pt x="10" y="178"/>
                  </a:cubicBezTo>
                  <a:cubicBezTo>
                    <a:pt x="17" y="202"/>
                    <a:pt x="23" y="209"/>
                    <a:pt x="28" y="210"/>
                  </a:cubicBezTo>
                  <a:cubicBezTo>
                    <a:pt x="32" y="239"/>
                    <a:pt x="55" y="276"/>
                    <a:pt x="92" y="289"/>
                  </a:cubicBezTo>
                  <a:cubicBezTo>
                    <a:pt x="107" y="294"/>
                    <a:pt x="123" y="294"/>
                    <a:pt x="138" y="289"/>
                  </a:cubicBezTo>
                  <a:cubicBezTo>
                    <a:pt x="175" y="276"/>
                    <a:pt x="198" y="239"/>
                    <a:pt x="202" y="210"/>
                  </a:cubicBezTo>
                  <a:cubicBezTo>
                    <a:pt x="207" y="209"/>
                    <a:pt x="214" y="202"/>
                    <a:pt x="221" y="178"/>
                  </a:cubicBezTo>
                  <a:cubicBezTo>
                    <a:pt x="230" y="144"/>
                    <a:pt x="220" y="140"/>
                    <a:pt x="212" y="141"/>
                  </a:cubicBezTo>
                  <a:cubicBezTo>
                    <a:pt x="213" y="136"/>
                    <a:pt x="215" y="131"/>
                    <a:pt x="215" y="127"/>
                  </a:cubicBezTo>
                  <a:cubicBezTo>
                    <a:pt x="230" y="40"/>
                    <a:pt x="187" y="37"/>
                    <a:pt x="187" y="37"/>
                  </a:cubicBezTo>
                  <a:cubicBezTo>
                    <a:pt x="187" y="37"/>
                    <a:pt x="180" y="24"/>
                    <a:pt x="162" y="13"/>
                  </a:cubicBezTo>
                  <a:cubicBezTo>
                    <a:pt x="148" y="5"/>
                    <a:pt x="131" y="0"/>
                    <a:pt x="108" y="2"/>
                  </a:cubicBezTo>
                  <a:close/>
                  <a:moveTo>
                    <a:pt x="108" y="2"/>
                  </a:moveTo>
                  <a:cubicBezTo>
                    <a:pt x="108" y="2"/>
                    <a:pt x="108" y="2"/>
                    <a:pt x="108"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3" name="Freeform 64">
              <a:extLst>
                <a:ext uri="{FF2B5EF4-FFF2-40B4-BE49-F238E27FC236}">
                  <a16:creationId xmlns:a16="http://schemas.microsoft.com/office/drawing/2014/main" id="{F2C81E2A-8362-41B1-A66C-7EF8708CAA9E}"/>
                </a:ext>
              </a:extLst>
            </p:cNvPr>
            <p:cNvSpPr>
              <a:spLocks noEditPoints="1"/>
            </p:cNvSpPr>
            <p:nvPr/>
          </p:nvSpPr>
          <p:spPr bwMode="auto">
            <a:xfrm>
              <a:off x="10379076" y="1262062"/>
              <a:ext cx="400050" cy="182563"/>
            </a:xfrm>
            <a:custGeom>
              <a:avLst/>
              <a:gdLst>
                <a:gd name="T0" fmla="*/ 364 w 420"/>
                <a:gd name="T1" fmla="*/ 39 h 192"/>
                <a:gd name="T2" fmla="*/ 283 w 420"/>
                <a:gd name="T3" fmla="*/ 0 h 192"/>
                <a:gd name="T4" fmla="*/ 244 w 420"/>
                <a:gd name="T5" fmla="*/ 124 h 192"/>
                <a:gd name="T6" fmla="*/ 239 w 420"/>
                <a:gd name="T7" fmla="*/ 141 h 192"/>
                <a:gd name="T8" fmla="*/ 221 w 420"/>
                <a:gd name="T9" fmla="*/ 91 h 192"/>
                <a:gd name="T10" fmla="*/ 210 w 420"/>
                <a:gd name="T11" fmla="*/ 32 h 192"/>
                <a:gd name="T12" fmla="*/ 200 w 420"/>
                <a:gd name="T13" fmla="*/ 91 h 192"/>
                <a:gd name="T14" fmla="*/ 182 w 420"/>
                <a:gd name="T15" fmla="*/ 141 h 192"/>
                <a:gd name="T16" fmla="*/ 177 w 420"/>
                <a:gd name="T17" fmla="*/ 124 h 192"/>
                <a:gd name="T18" fmla="*/ 138 w 420"/>
                <a:gd name="T19" fmla="*/ 0 h 192"/>
                <a:gd name="T20" fmla="*/ 56 w 420"/>
                <a:gd name="T21" fmla="*/ 39 h 192"/>
                <a:gd name="T22" fmla="*/ 3 w 420"/>
                <a:gd name="T23" fmla="*/ 192 h 192"/>
                <a:gd name="T24" fmla="*/ 418 w 420"/>
                <a:gd name="T25" fmla="*/ 192 h 192"/>
                <a:gd name="T26" fmla="*/ 364 w 420"/>
                <a:gd name="T27" fmla="*/ 39 h 192"/>
                <a:gd name="T28" fmla="*/ 364 w 420"/>
                <a:gd name="T29" fmla="*/ 39 h 192"/>
                <a:gd name="T30" fmla="*/ 364 w 420"/>
                <a:gd name="T31" fmla="*/ 39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20" h="192">
                  <a:moveTo>
                    <a:pt x="364" y="39"/>
                  </a:moveTo>
                  <a:cubicBezTo>
                    <a:pt x="313" y="20"/>
                    <a:pt x="283" y="0"/>
                    <a:pt x="283" y="0"/>
                  </a:cubicBezTo>
                  <a:cubicBezTo>
                    <a:pt x="244" y="124"/>
                    <a:pt x="244" y="124"/>
                    <a:pt x="244" y="124"/>
                  </a:cubicBezTo>
                  <a:cubicBezTo>
                    <a:pt x="239" y="141"/>
                    <a:pt x="239" y="141"/>
                    <a:pt x="239" y="141"/>
                  </a:cubicBezTo>
                  <a:cubicBezTo>
                    <a:pt x="221" y="91"/>
                    <a:pt x="221" y="91"/>
                    <a:pt x="221" y="91"/>
                  </a:cubicBezTo>
                  <a:cubicBezTo>
                    <a:pt x="261" y="35"/>
                    <a:pt x="218" y="32"/>
                    <a:pt x="210" y="32"/>
                  </a:cubicBezTo>
                  <a:cubicBezTo>
                    <a:pt x="203" y="32"/>
                    <a:pt x="159" y="35"/>
                    <a:pt x="200" y="91"/>
                  </a:cubicBezTo>
                  <a:cubicBezTo>
                    <a:pt x="182" y="141"/>
                    <a:pt x="182" y="141"/>
                    <a:pt x="182" y="141"/>
                  </a:cubicBezTo>
                  <a:cubicBezTo>
                    <a:pt x="177" y="124"/>
                    <a:pt x="177" y="124"/>
                    <a:pt x="177" y="124"/>
                  </a:cubicBezTo>
                  <a:cubicBezTo>
                    <a:pt x="138" y="0"/>
                    <a:pt x="138" y="0"/>
                    <a:pt x="138" y="0"/>
                  </a:cubicBezTo>
                  <a:cubicBezTo>
                    <a:pt x="138" y="0"/>
                    <a:pt x="107" y="20"/>
                    <a:pt x="56" y="39"/>
                  </a:cubicBezTo>
                  <a:cubicBezTo>
                    <a:pt x="0" y="60"/>
                    <a:pt x="4" y="106"/>
                    <a:pt x="3" y="192"/>
                  </a:cubicBezTo>
                  <a:cubicBezTo>
                    <a:pt x="418" y="192"/>
                    <a:pt x="418" y="192"/>
                    <a:pt x="418" y="192"/>
                  </a:cubicBezTo>
                  <a:cubicBezTo>
                    <a:pt x="417" y="106"/>
                    <a:pt x="420" y="60"/>
                    <a:pt x="364" y="39"/>
                  </a:cubicBezTo>
                  <a:close/>
                  <a:moveTo>
                    <a:pt x="364" y="39"/>
                  </a:moveTo>
                  <a:cubicBezTo>
                    <a:pt x="364" y="39"/>
                    <a:pt x="364" y="39"/>
                    <a:pt x="364" y="3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4" name="Freeform 65">
              <a:extLst>
                <a:ext uri="{FF2B5EF4-FFF2-40B4-BE49-F238E27FC236}">
                  <a16:creationId xmlns:a16="http://schemas.microsoft.com/office/drawing/2014/main" id="{4E645D80-947C-43EE-93E8-168D34AB1829}"/>
                </a:ext>
              </a:extLst>
            </p:cNvPr>
            <p:cNvSpPr>
              <a:spLocks noEditPoints="1"/>
            </p:cNvSpPr>
            <p:nvPr/>
          </p:nvSpPr>
          <p:spPr bwMode="auto">
            <a:xfrm>
              <a:off x="10469563" y="987425"/>
              <a:ext cx="219075" cy="280988"/>
            </a:xfrm>
            <a:custGeom>
              <a:avLst/>
              <a:gdLst>
                <a:gd name="T0" fmla="*/ 27 w 229"/>
                <a:gd name="T1" fmla="*/ 210 h 294"/>
                <a:gd name="T2" fmla="*/ 91 w 229"/>
                <a:gd name="T3" fmla="*/ 289 h 294"/>
                <a:gd name="T4" fmla="*/ 137 w 229"/>
                <a:gd name="T5" fmla="*/ 289 h 294"/>
                <a:gd name="T6" fmla="*/ 201 w 229"/>
                <a:gd name="T7" fmla="*/ 210 h 294"/>
                <a:gd name="T8" fmla="*/ 220 w 229"/>
                <a:gd name="T9" fmla="*/ 178 h 294"/>
                <a:gd name="T10" fmla="*/ 211 w 229"/>
                <a:gd name="T11" fmla="*/ 141 h 294"/>
                <a:gd name="T12" fmla="*/ 215 w 229"/>
                <a:gd name="T13" fmla="*/ 127 h 294"/>
                <a:gd name="T14" fmla="*/ 186 w 229"/>
                <a:gd name="T15" fmla="*/ 37 h 294"/>
                <a:gd name="T16" fmla="*/ 161 w 229"/>
                <a:gd name="T17" fmla="*/ 13 h 294"/>
                <a:gd name="T18" fmla="*/ 108 w 229"/>
                <a:gd name="T19" fmla="*/ 2 h 294"/>
                <a:gd name="T20" fmla="*/ 87 w 229"/>
                <a:gd name="T21" fmla="*/ 6 h 294"/>
                <a:gd name="T22" fmla="*/ 64 w 229"/>
                <a:gd name="T23" fmla="*/ 18 h 294"/>
                <a:gd name="T24" fmla="*/ 40 w 229"/>
                <a:gd name="T25" fmla="*/ 37 h 294"/>
                <a:gd name="T26" fmla="*/ 15 w 229"/>
                <a:gd name="T27" fmla="*/ 83 h 294"/>
                <a:gd name="T28" fmla="*/ 15 w 229"/>
                <a:gd name="T29" fmla="*/ 127 h 294"/>
                <a:gd name="T30" fmla="*/ 19 w 229"/>
                <a:gd name="T31" fmla="*/ 141 h 294"/>
                <a:gd name="T32" fmla="*/ 10 w 229"/>
                <a:gd name="T33" fmla="*/ 178 h 294"/>
                <a:gd name="T34" fmla="*/ 27 w 229"/>
                <a:gd name="T35" fmla="*/ 210 h 294"/>
                <a:gd name="T36" fmla="*/ 27 w 229"/>
                <a:gd name="T37" fmla="*/ 210 h 294"/>
                <a:gd name="T38" fmla="*/ 27 w 229"/>
                <a:gd name="T39" fmla="*/ 21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9" h="294">
                  <a:moveTo>
                    <a:pt x="27" y="210"/>
                  </a:moveTo>
                  <a:cubicBezTo>
                    <a:pt x="31" y="239"/>
                    <a:pt x="54" y="276"/>
                    <a:pt x="91" y="289"/>
                  </a:cubicBezTo>
                  <a:cubicBezTo>
                    <a:pt x="106" y="294"/>
                    <a:pt x="122" y="294"/>
                    <a:pt x="137" y="289"/>
                  </a:cubicBezTo>
                  <a:cubicBezTo>
                    <a:pt x="174" y="276"/>
                    <a:pt x="197" y="239"/>
                    <a:pt x="201" y="210"/>
                  </a:cubicBezTo>
                  <a:cubicBezTo>
                    <a:pt x="206" y="209"/>
                    <a:pt x="213" y="202"/>
                    <a:pt x="220" y="178"/>
                  </a:cubicBezTo>
                  <a:cubicBezTo>
                    <a:pt x="229" y="144"/>
                    <a:pt x="219" y="140"/>
                    <a:pt x="211" y="141"/>
                  </a:cubicBezTo>
                  <a:cubicBezTo>
                    <a:pt x="212" y="136"/>
                    <a:pt x="214" y="131"/>
                    <a:pt x="215" y="127"/>
                  </a:cubicBezTo>
                  <a:cubicBezTo>
                    <a:pt x="229" y="40"/>
                    <a:pt x="186" y="37"/>
                    <a:pt x="186" y="37"/>
                  </a:cubicBezTo>
                  <a:cubicBezTo>
                    <a:pt x="186" y="37"/>
                    <a:pt x="179" y="24"/>
                    <a:pt x="161" y="13"/>
                  </a:cubicBezTo>
                  <a:cubicBezTo>
                    <a:pt x="148" y="6"/>
                    <a:pt x="131" y="0"/>
                    <a:pt x="108" y="2"/>
                  </a:cubicBezTo>
                  <a:cubicBezTo>
                    <a:pt x="101" y="2"/>
                    <a:pt x="94" y="4"/>
                    <a:pt x="87" y="6"/>
                  </a:cubicBezTo>
                  <a:cubicBezTo>
                    <a:pt x="79" y="9"/>
                    <a:pt x="71" y="13"/>
                    <a:pt x="64" y="18"/>
                  </a:cubicBezTo>
                  <a:cubicBezTo>
                    <a:pt x="55" y="23"/>
                    <a:pt x="47" y="30"/>
                    <a:pt x="40" y="37"/>
                  </a:cubicBezTo>
                  <a:cubicBezTo>
                    <a:pt x="29" y="49"/>
                    <a:pt x="19" y="64"/>
                    <a:pt x="15" y="83"/>
                  </a:cubicBezTo>
                  <a:cubicBezTo>
                    <a:pt x="11" y="96"/>
                    <a:pt x="12" y="111"/>
                    <a:pt x="15" y="127"/>
                  </a:cubicBezTo>
                  <a:cubicBezTo>
                    <a:pt x="16" y="131"/>
                    <a:pt x="17" y="136"/>
                    <a:pt x="19" y="141"/>
                  </a:cubicBezTo>
                  <a:cubicBezTo>
                    <a:pt x="10" y="140"/>
                    <a:pt x="0" y="145"/>
                    <a:pt x="10" y="178"/>
                  </a:cubicBezTo>
                  <a:cubicBezTo>
                    <a:pt x="15" y="202"/>
                    <a:pt x="22" y="209"/>
                    <a:pt x="27" y="210"/>
                  </a:cubicBezTo>
                  <a:close/>
                  <a:moveTo>
                    <a:pt x="27" y="210"/>
                  </a:moveTo>
                  <a:cubicBezTo>
                    <a:pt x="27" y="210"/>
                    <a:pt x="27" y="210"/>
                    <a:pt x="27" y="21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65" name="Group 61">
            <a:extLst>
              <a:ext uri="{FF2B5EF4-FFF2-40B4-BE49-F238E27FC236}">
                <a16:creationId xmlns:a16="http://schemas.microsoft.com/office/drawing/2014/main" id="{EC202698-E986-480C-8919-97A7EEB36A1B}"/>
              </a:ext>
            </a:extLst>
          </p:cNvPr>
          <p:cNvGrpSpPr/>
          <p:nvPr userDrawn="1"/>
        </p:nvGrpSpPr>
        <p:grpSpPr>
          <a:xfrm>
            <a:off x="9119828" y="1518839"/>
            <a:ext cx="807333" cy="681080"/>
            <a:chOff x="8404226" y="-1452563"/>
            <a:chExt cx="1492250" cy="1258888"/>
          </a:xfrm>
          <a:solidFill>
            <a:schemeClr val="bg1">
              <a:lumMod val="10000"/>
            </a:schemeClr>
          </a:solidFill>
        </p:grpSpPr>
        <p:sp>
          <p:nvSpPr>
            <p:cNvPr id="66" name="Freeform 66">
              <a:extLst>
                <a:ext uri="{FF2B5EF4-FFF2-40B4-BE49-F238E27FC236}">
                  <a16:creationId xmlns:a16="http://schemas.microsoft.com/office/drawing/2014/main" id="{1A8F6408-E82E-4EC8-8FDF-0CD7115F2D86}"/>
                </a:ext>
              </a:extLst>
            </p:cNvPr>
            <p:cNvSpPr>
              <a:spLocks noEditPoints="1"/>
            </p:cNvSpPr>
            <p:nvPr/>
          </p:nvSpPr>
          <p:spPr bwMode="auto">
            <a:xfrm>
              <a:off x="8513763" y="-642938"/>
              <a:ext cx="238125" cy="449263"/>
            </a:xfrm>
            <a:custGeom>
              <a:avLst/>
              <a:gdLst>
                <a:gd name="T0" fmla="*/ 0 w 251"/>
                <a:gd name="T1" fmla="*/ 192 h 472"/>
                <a:gd name="T2" fmla="*/ 0 w 251"/>
                <a:gd name="T3" fmla="*/ 444 h 472"/>
                <a:gd name="T4" fmla="*/ 28 w 251"/>
                <a:gd name="T5" fmla="*/ 472 h 472"/>
                <a:gd name="T6" fmla="*/ 223 w 251"/>
                <a:gd name="T7" fmla="*/ 472 h 472"/>
                <a:gd name="T8" fmla="*/ 251 w 251"/>
                <a:gd name="T9" fmla="*/ 444 h 472"/>
                <a:gd name="T10" fmla="*/ 251 w 251"/>
                <a:gd name="T11" fmla="*/ 0 h 472"/>
                <a:gd name="T12" fmla="*/ 109 w 251"/>
                <a:gd name="T13" fmla="*/ 142 h 472"/>
                <a:gd name="T14" fmla="*/ 0 w 251"/>
                <a:gd name="T15" fmla="*/ 192 h 472"/>
                <a:gd name="T16" fmla="*/ 0 w 251"/>
                <a:gd name="T17" fmla="*/ 192 h 472"/>
                <a:gd name="T18" fmla="*/ 0 w 251"/>
                <a:gd name="T19" fmla="*/ 192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472">
                  <a:moveTo>
                    <a:pt x="0" y="192"/>
                  </a:moveTo>
                  <a:cubicBezTo>
                    <a:pt x="0" y="444"/>
                    <a:pt x="0" y="444"/>
                    <a:pt x="0" y="444"/>
                  </a:cubicBezTo>
                  <a:cubicBezTo>
                    <a:pt x="0" y="459"/>
                    <a:pt x="12" y="472"/>
                    <a:pt x="28" y="472"/>
                  </a:cubicBezTo>
                  <a:cubicBezTo>
                    <a:pt x="223" y="472"/>
                    <a:pt x="223" y="472"/>
                    <a:pt x="223" y="472"/>
                  </a:cubicBezTo>
                  <a:cubicBezTo>
                    <a:pt x="238" y="472"/>
                    <a:pt x="251" y="460"/>
                    <a:pt x="251" y="444"/>
                  </a:cubicBezTo>
                  <a:cubicBezTo>
                    <a:pt x="251" y="0"/>
                    <a:pt x="251" y="0"/>
                    <a:pt x="251" y="0"/>
                  </a:cubicBezTo>
                  <a:cubicBezTo>
                    <a:pt x="109" y="142"/>
                    <a:pt x="109" y="142"/>
                    <a:pt x="109" y="142"/>
                  </a:cubicBezTo>
                  <a:cubicBezTo>
                    <a:pt x="79" y="171"/>
                    <a:pt x="41" y="189"/>
                    <a:pt x="0" y="192"/>
                  </a:cubicBezTo>
                  <a:close/>
                  <a:moveTo>
                    <a:pt x="0" y="192"/>
                  </a:moveTo>
                  <a:cubicBezTo>
                    <a:pt x="0" y="192"/>
                    <a:pt x="0" y="192"/>
                    <a:pt x="0" y="19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7" name="Freeform 67">
              <a:extLst>
                <a:ext uri="{FF2B5EF4-FFF2-40B4-BE49-F238E27FC236}">
                  <a16:creationId xmlns:a16="http://schemas.microsoft.com/office/drawing/2014/main" id="{A5C95FC3-170D-4AB2-98EE-8BC55AC82963}"/>
                </a:ext>
              </a:extLst>
            </p:cNvPr>
            <p:cNvSpPr>
              <a:spLocks noEditPoints="1"/>
            </p:cNvSpPr>
            <p:nvPr/>
          </p:nvSpPr>
          <p:spPr bwMode="auto">
            <a:xfrm>
              <a:off x="8843963" y="-646113"/>
              <a:ext cx="241300" cy="452438"/>
            </a:xfrm>
            <a:custGeom>
              <a:avLst/>
              <a:gdLst>
                <a:gd name="T0" fmla="*/ 0 w 252"/>
                <a:gd name="T1" fmla="*/ 0 h 475"/>
                <a:gd name="T2" fmla="*/ 0 w 252"/>
                <a:gd name="T3" fmla="*/ 447 h 475"/>
                <a:gd name="T4" fmla="*/ 29 w 252"/>
                <a:gd name="T5" fmla="*/ 475 h 475"/>
                <a:gd name="T6" fmla="*/ 224 w 252"/>
                <a:gd name="T7" fmla="*/ 475 h 475"/>
                <a:gd name="T8" fmla="*/ 252 w 252"/>
                <a:gd name="T9" fmla="*/ 447 h 475"/>
                <a:gd name="T10" fmla="*/ 252 w 252"/>
                <a:gd name="T11" fmla="*/ 184 h 475"/>
                <a:gd name="T12" fmla="*/ 134 w 252"/>
                <a:gd name="T13" fmla="*/ 134 h 475"/>
                <a:gd name="T14" fmla="*/ 0 w 252"/>
                <a:gd name="T15" fmla="*/ 0 h 475"/>
                <a:gd name="T16" fmla="*/ 0 w 252"/>
                <a:gd name="T17" fmla="*/ 0 h 475"/>
                <a:gd name="T18" fmla="*/ 0 w 252"/>
                <a:gd name="T19" fmla="*/ 0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2" h="475">
                  <a:moveTo>
                    <a:pt x="0" y="0"/>
                  </a:moveTo>
                  <a:cubicBezTo>
                    <a:pt x="0" y="447"/>
                    <a:pt x="0" y="447"/>
                    <a:pt x="0" y="447"/>
                  </a:cubicBezTo>
                  <a:cubicBezTo>
                    <a:pt x="0" y="462"/>
                    <a:pt x="13" y="475"/>
                    <a:pt x="29" y="475"/>
                  </a:cubicBezTo>
                  <a:cubicBezTo>
                    <a:pt x="224" y="475"/>
                    <a:pt x="224" y="475"/>
                    <a:pt x="224" y="475"/>
                  </a:cubicBezTo>
                  <a:cubicBezTo>
                    <a:pt x="239" y="475"/>
                    <a:pt x="252" y="463"/>
                    <a:pt x="252" y="447"/>
                  </a:cubicBezTo>
                  <a:cubicBezTo>
                    <a:pt x="252" y="184"/>
                    <a:pt x="252" y="184"/>
                    <a:pt x="252" y="184"/>
                  </a:cubicBezTo>
                  <a:cubicBezTo>
                    <a:pt x="207" y="183"/>
                    <a:pt x="166" y="165"/>
                    <a:pt x="134" y="134"/>
                  </a:cubicBezTo>
                  <a:lnTo>
                    <a:pt x="0" y="0"/>
                  </a:lnTo>
                  <a:close/>
                  <a:moveTo>
                    <a:pt x="0" y="0"/>
                  </a:move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8" name="Freeform 68">
              <a:extLst>
                <a:ext uri="{FF2B5EF4-FFF2-40B4-BE49-F238E27FC236}">
                  <a16:creationId xmlns:a16="http://schemas.microsoft.com/office/drawing/2014/main" id="{C141A13A-75F6-45DC-9D3F-768F8B3A8E62}"/>
                </a:ext>
              </a:extLst>
            </p:cNvPr>
            <p:cNvSpPr>
              <a:spLocks noEditPoints="1"/>
            </p:cNvSpPr>
            <p:nvPr/>
          </p:nvSpPr>
          <p:spPr bwMode="auto">
            <a:xfrm>
              <a:off x="9177338" y="-731838"/>
              <a:ext cx="239713" cy="538163"/>
            </a:xfrm>
            <a:custGeom>
              <a:avLst/>
              <a:gdLst>
                <a:gd name="T0" fmla="*/ 0 w 252"/>
                <a:gd name="T1" fmla="*/ 246 h 565"/>
                <a:gd name="T2" fmla="*/ 0 w 252"/>
                <a:gd name="T3" fmla="*/ 537 h 565"/>
                <a:gd name="T4" fmla="*/ 28 w 252"/>
                <a:gd name="T5" fmla="*/ 565 h 565"/>
                <a:gd name="T6" fmla="*/ 224 w 252"/>
                <a:gd name="T7" fmla="*/ 565 h 565"/>
                <a:gd name="T8" fmla="*/ 252 w 252"/>
                <a:gd name="T9" fmla="*/ 537 h 565"/>
                <a:gd name="T10" fmla="*/ 252 w 252"/>
                <a:gd name="T11" fmla="*/ 0 h 565"/>
                <a:gd name="T12" fmla="*/ 28 w 252"/>
                <a:gd name="T13" fmla="*/ 223 h 565"/>
                <a:gd name="T14" fmla="*/ 0 w 252"/>
                <a:gd name="T15" fmla="*/ 246 h 565"/>
                <a:gd name="T16" fmla="*/ 0 w 252"/>
                <a:gd name="T17" fmla="*/ 246 h 565"/>
                <a:gd name="T18" fmla="*/ 0 w 252"/>
                <a:gd name="T19" fmla="*/ 246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2" h="565">
                  <a:moveTo>
                    <a:pt x="0" y="246"/>
                  </a:moveTo>
                  <a:cubicBezTo>
                    <a:pt x="0" y="537"/>
                    <a:pt x="0" y="537"/>
                    <a:pt x="0" y="537"/>
                  </a:cubicBezTo>
                  <a:cubicBezTo>
                    <a:pt x="0" y="552"/>
                    <a:pt x="13" y="565"/>
                    <a:pt x="28" y="565"/>
                  </a:cubicBezTo>
                  <a:cubicBezTo>
                    <a:pt x="224" y="565"/>
                    <a:pt x="224" y="565"/>
                    <a:pt x="224" y="565"/>
                  </a:cubicBezTo>
                  <a:cubicBezTo>
                    <a:pt x="239" y="565"/>
                    <a:pt x="252" y="553"/>
                    <a:pt x="252" y="537"/>
                  </a:cubicBezTo>
                  <a:cubicBezTo>
                    <a:pt x="252" y="0"/>
                    <a:pt x="252" y="0"/>
                    <a:pt x="252" y="0"/>
                  </a:cubicBezTo>
                  <a:cubicBezTo>
                    <a:pt x="28" y="223"/>
                    <a:pt x="28" y="223"/>
                    <a:pt x="28" y="223"/>
                  </a:cubicBezTo>
                  <a:cubicBezTo>
                    <a:pt x="19" y="232"/>
                    <a:pt x="10" y="239"/>
                    <a:pt x="0" y="246"/>
                  </a:cubicBezTo>
                  <a:close/>
                  <a:moveTo>
                    <a:pt x="0" y="246"/>
                  </a:moveTo>
                  <a:cubicBezTo>
                    <a:pt x="0" y="246"/>
                    <a:pt x="0" y="246"/>
                    <a:pt x="0" y="24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9" name="Freeform 69">
              <a:extLst>
                <a:ext uri="{FF2B5EF4-FFF2-40B4-BE49-F238E27FC236}">
                  <a16:creationId xmlns:a16="http://schemas.microsoft.com/office/drawing/2014/main" id="{9930DF88-86C4-4814-98B4-73916ECC3EFC}"/>
                </a:ext>
              </a:extLst>
            </p:cNvPr>
            <p:cNvSpPr>
              <a:spLocks noEditPoints="1"/>
            </p:cNvSpPr>
            <p:nvPr/>
          </p:nvSpPr>
          <p:spPr bwMode="auto">
            <a:xfrm>
              <a:off x="9509126" y="-1044575"/>
              <a:ext cx="239713" cy="850900"/>
            </a:xfrm>
            <a:custGeom>
              <a:avLst/>
              <a:gdLst>
                <a:gd name="T0" fmla="*/ 233 w 252"/>
                <a:gd name="T1" fmla="*/ 0 h 895"/>
                <a:gd name="T2" fmla="*/ 0 w 252"/>
                <a:gd name="T3" fmla="*/ 232 h 895"/>
                <a:gd name="T4" fmla="*/ 0 w 252"/>
                <a:gd name="T5" fmla="*/ 867 h 895"/>
                <a:gd name="T6" fmla="*/ 28 w 252"/>
                <a:gd name="T7" fmla="*/ 895 h 895"/>
                <a:gd name="T8" fmla="*/ 223 w 252"/>
                <a:gd name="T9" fmla="*/ 895 h 895"/>
                <a:gd name="T10" fmla="*/ 252 w 252"/>
                <a:gd name="T11" fmla="*/ 867 h 895"/>
                <a:gd name="T12" fmla="*/ 252 w 252"/>
                <a:gd name="T13" fmla="*/ 17 h 895"/>
                <a:gd name="T14" fmla="*/ 237 w 252"/>
                <a:gd name="T15" fmla="*/ 4 h 895"/>
                <a:gd name="T16" fmla="*/ 233 w 252"/>
                <a:gd name="T17" fmla="*/ 0 h 895"/>
                <a:gd name="T18" fmla="*/ 233 w 252"/>
                <a:gd name="T19" fmla="*/ 0 h 895"/>
                <a:gd name="T20" fmla="*/ 233 w 252"/>
                <a:gd name="T21" fmla="*/ 0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2" h="895">
                  <a:moveTo>
                    <a:pt x="233" y="0"/>
                  </a:moveTo>
                  <a:cubicBezTo>
                    <a:pt x="0" y="232"/>
                    <a:pt x="0" y="232"/>
                    <a:pt x="0" y="232"/>
                  </a:cubicBezTo>
                  <a:cubicBezTo>
                    <a:pt x="0" y="867"/>
                    <a:pt x="0" y="867"/>
                    <a:pt x="0" y="867"/>
                  </a:cubicBezTo>
                  <a:cubicBezTo>
                    <a:pt x="0" y="882"/>
                    <a:pt x="12" y="895"/>
                    <a:pt x="28" y="895"/>
                  </a:cubicBezTo>
                  <a:cubicBezTo>
                    <a:pt x="223" y="895"/>
                    <a:pt x="223" y="895"/>
                    <a:pt x="223" y="895"/>
                  </a:cubicBezTo>
                  <a:cubicBezTo>
                    <a:pt x="239" y="895"/>
                    <a:pt x="252" y="883"/>
                    <a:pt x="252" y="867"/>
                  </a:cubicBezTo>
                  <a:cubicBezTo>
                    <a:pt x="252" y="17"/>
                    <a:pt x="252" y="17"/>
                    <a:pt x="252" y="17"/>
                  </a:cubicBezTo>
                  <a:cubicBezTo>
                    <a:pt x="245" y="12"/>
                    <a:pt x="240" y="7"/>
                    <a:pt x="237" y="4"/>
                  </a:cubicBezTo>
                  <a:lnTo>
                    <a:pt x="233" y="0"/>
                  </a:lnTo>
                  <a:close/>
                  <a:moveTo>
                    <a:pt x="233" y="0"/>
                  </a:moveTo>
                  <a:cubicBezTo>
                    <a:pt x="233" y="0"/>
                    <a:pt x="233" y="0"/>
                    <a:pt x="23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0" name="Freeform 70">
              <a:extLst>
                <a:ext uri="{FF2B5EF4-FFF2-40B4-BE49-F238E27FC236}">
                  <a16:creationId xmlns:a16="http://schemas.microsoft.com/office/drawing/2014/main" id="{7F365B86-E4AE-47FB-B285-6909F3AA2477}"/>
                </a:ext>
              </a:extLst>
            </p:cNvPr>
            <p:cNvSpPr>
              <a:spLocks noEditPoints="1"/>
            </p:cNvSpPr>
            <p:nvPr/>
          </p:nvSpPr>
          <p:spPr bwMode="auto">
            <a:xfrm>
              <a:off x="8404226" y="-1452563"/>
              <a:ext cx="1492250" cy="904875"/>
            </a:xfrm>
            <a:custGeom>
              <a:avLst/>
              <a:gdLst>
                <a:gd name="T0" fmla="*/ 1552 w 1566"/>
                <a:gd name="T1" fmla="*/ 15 h 950"/>
                <a:gd name="T2" fmla="*/ 1511 w 1566"/>
                <a:gd name="T3" fmla="*/ 0 h 950"/>
                <a:gd name="T4" fmla="*/ 1506 w 1566"/>
                <a:gd name="T5" fmla="*/ 0 h 950"/>
                <a:gd name="T6" fmla="*/ 1234 w 1566"/>
                <a:gd name="T7" fmla="*/ 13 h 950"/>
                <a:gd name="T8" fmla="*/ 1192 w 1566"/>
                <a:gd name="T9" fmla="*/ 28 h 950"/>
                <a:gd name="T10" fmla="*/ 1182 w 1566"/>
                <a:gd name="T11" fmla="*/ 42 h 950"/>
                <a:gd name="T12" fmla="*/ 1196 w 1566"/>
                <a:gd name="T13" fmla="*/ 99 h 950"/>
                <a:gd name="T14" fmla="*/ 1219 w 1566"/>
                <a:gd name="T15" fmla="*/ 122 h 950"/>
                <a:gd name="T16" fmla="*/ 1267 w 1566"/>
                <a:gd name="T17" fmla="*/ 170 h 950"/>
                <a:gd name="T18" fmla="*/ 717 w 1566"/>
                <a:gd name="T19" fmla="*/ 719 h 950"/>
                <a:gd name="T20" fmla="*/ 471 w 1566"/>
                <a:gd name="T21" fmla="*/ 473 h 950"/>
                <a:gd name="T22" fmla="*/ 415 w 1566"/>
                <a:gd name="T23" fmla="*/ 450 h 950"/>
                <a:gd name="T24" fmla="*/ 360 w 1566"/>
                <a:gd name="T25" fmla="*/ 473 h 950"/>
                <a:gd name="T26" fmla="*/ 31 w 1566"/>
                <a:gd name="T27" fmla="*/ 801 h 950"/>
                <a:gd name="T28" fmla="*/ 31 w 1566"/>
                <a:gd name="T29" fmla="*/ 912 h 950"/>
                <a:gd name="T30" fmla="*/ 46 w 1566"/>
                <a:gd name="T31" fmla="*/ 927 h 950"/>
                <a:gd name="T32" fmla="*/ 101 w 1566"/>
                <a:gd name="T33" fmla="*/ 950 h 950"/>
                <a:gd name="T34" fmla="*/ 157 w 1566"/>
                <a:gd name="T35" fmla="*/ 927 h 950"/>
                <a:gd name="T36" fmla="*/ 415 w 1566"/>
                <a:gd name="T37" fmla="*/ 668 h 950"/>
                <a:gd name="T38" fmla="*/ 662 w 1566"/>
                <a:gd name="T39" fmla="*/ 915 h 950"/>
                <a:gd name="T40" fmla="*/ 717 w 1566"/>
                <a:gd name="T41" fmla="*/ 938 h 950"/>
                <a:gd name="T42" fmla="*/ 773 w 1566"/>
                <a:gd name="T43" fmla="*/ 915 h 950"/>
                <a:gd name="T44" fmla="*/ 1393 w 1566"/>
                <a:gd name="T45" fmla="*/ 296 h 950"/>
                <a:gd name="T46" fmla="*/ 1463 w 1566"/>
                <a:gd name="T47" fmla="*/ 365 h 950"/>
                <a:gd name="T48" fmla="*/ 1500 w 1566"/>
                <a:gd name="T49" fmla="*/ 385 h 950"/>
                <a:gd name="T50" fmla="*/ 1523 w 1566"/>
                <a:gd name="T51" fmla="*/ 379 h 950"/>
                <a:gd name="T52" fmla="*/ 1536 w 1566"/>
                <a:gd name="T53" fmla="*/ 369 h 950"/>
                <a:gd name="T54" fmla="*/ 1553 w 1566"/>
                <a:gd name="T55" fmla="*/ 324 h 950"/>
                <a:gd name="T56" fmla="*/ 1561 w 1566"/>
                <a:gd name="T57" fmla="*/ 147 h 950"/>
                <a:gd name="T58" fmla="*/ 1565 w 1566"/>
                <a:gd name="T59" fmla="*/ 59 h 950"/>
                <a:gd name="T60" fmla="*/ 1552 w 1566"/>
                <a:gd name="T61" fmla="*/ 15 h 950"/>
                <a:gd name="T62" fmla="*/ 1552 w 1566"/>
                <a:gd name="T63" fmla="*/ 15 h 950"/>
                <a:gd name="T64" fmla="*/ 1552 w 1566"/>
                <a:gd name="T65" fmla="*/ 15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66" h="950">
                  <a:moveTo>
                    <a:pt x="1552" y="15"/>
                  </a:moveTo>
                  <a:cubicBezTo>
                    <a:pt x="1543" y="5"/>
                    <a:pt x="1529" y="0"/>
                    <a:pt x="1511" y="0"/>
                  </a:cubicBezTo>
                  <a:cubicBezTo>
                    <a:pt x="1506" y="0"/>
                    <a:pt x="1506" y="0"/>
                    <a:pt x="1506" y="0"/>
                  </a:cubicBezTo>
                  <a:cubicBezTo>
                    <a:pt x="1415" y="4"/>
                    <a:pt x="1324" y="9"/>
                    <a:pt x="1234" y="13"/>
                  </a:cubicBezTo>
                  <a:cubicBezTo>
                    <a:pt x="1221" y="14"/>
                    <a:pt x="1205" y="14"/>
                    <a:pt x="1192" y="28"/>
                  </a:cubicBezTo>
                  <a:cubicBezTo>
                    <a:pt x="1188" y="32"/>
                    <a:pt x="1184" y="36"/>
                    <a:pt x="1182" y="42"/>
                  </a:cubicBezTo>
                  <a:cubicBezTo>
                    <a:pt x="1168" y="71"/>
                    <a:pt x="1187" y="90"/>
                    <a:pt x="1196" y="99"/>
                  </a:cubicBezTo>
                  <a:cubicBezTo>
                    <a:pt x="1219" y="122"/>
                    <a:pt x="1219" y="122"/>
                    <a:pt x="1219" y="122"/>
                  </a:cubicBezTo>
                  <a:cubicBezTo>
                    <a:pt x="1235" y="138"/>
                    <a:pt x="1251" y="154"/>
                    <a:pt x="1267" y="170"/>
                  </a:cubicBezTo>
                  <a:cubicBezTo>
                    <a:pt x="717" y="719"/>
                    <a:pt x="717" y="719"/>
                    <a:pt x="717" y="719"/>
                  </a:cubicBezTo>
                  <a:cubicBezTo>
                    <a:pt x="471" y="473"/>
                    <a:pt x="471" y="473"/>
                    <a:pt x="471" y="473"/>
                  </a:cubicBezTo>
                  <a:cubicBezTo>
                    <a:pt x="456" y="458"/>
                    <a:pt x="436" y="450"/>
                    <a:pt x="415" y="450"/>
                  </a:cubicBezTo>
                  <a:cubicBezTo>
                    <a:pt x="394" y="450"/>
                    <a:pt x="374" y="458"/>
                    <a:pt x="360" y="473"/>
                  </a:cubicBezTo>
                  <a:cubicBezTo>
                    <a:pt x="31" y="801"/>
                    <a:pt x="31" y="801"/>
                    <a:pt x="31" y="801"/>
                  </a:cubicBezTo>
                  <a:cubicBezTo>
                    <a:pt x="0" y="832"/>
                    <a:pt x="0" y="881"/>
                    <a:pt x="31" y="912"/>
                  </a:cubicBezTo>
                  <a:cubicBezTo>
                    <a:pt x="46" y="927"/>
                    <a:pt x="46" y="927"/>
                    <a:pt x="46" y="927"/>
                  </a:cubicBezTo>
                  <a:cubicBezTo>
                    <a:pt x="60" y="941"/>
                    <a:pt x="80" y="950"/>
                    <a:pt x="101" y="950"/>
                  </a:cubicBezTo>
                  <a:cubicBezTo>
                    <a:pt x="123" y="950"/>
                    <a:pt x="142" y="941"/>
                    <a:pt x="157" y="927"/>
                  </a:cubicBezTo>
                  <a:cubicBezTo>
                    <a:pt x="415" y="668"/>
                    <a:pt x="415" y="668"/>
                    <a:pt x="415" y="668"/>
                  </a:cubicBezTo>
                  <a:cubicBezTo>
                    <a:pt x="662" y="915"/>
                    <a:pt x="662" y="915"/>
                    <a:pt x="662" y="915"/>
                  </a:cubicBezTo>
                  <a:cubicBezTo>
                    <a:pt x="676" y="930"/>
                    <a:pt x="696" y="938"/>
                    <a:pt x="717" y="938"/>
                  </a:cubicBezTo>
                  <a:cubicBezTo>
                    <a:pt x="739" y="938"/>
                    <a:pt x="758" y="930"/>
                    <a:pt x="773" y="915"/>
                  </a:cubicBezTo>
                  <a:cubicBezTo>
                    <a:pt x="1393" y="296"/>
                    <a:pt x="1393" y="296"/>
                    <a:pt x="1393" y="296"/>
                  </a:cubicBezTo>
                  <a:cubicBezTo>
                    <a:pt x="1463" y="365"/>
                    <a:pt x="1463" y="365"/>
                    <a:pt x="1463" y="365"/>
                  </a:cubicBezTo>
                  <a:cubicBezTo>
                    <a:pt x="1471" y="374"/>
                    <a:pt x="1483" y="385"/>
                    <a:pt x="1500" y="385"/>
                  </a:cubicBezTo>
                  <a:cubicBezTo>
                    <a:pt x="1508" y="385"/>
                    <a:pt x="1515" y="383"/>
                    <a:pt x="1523" y="379"/>
                  </a:cubicBezTo>
                  <a:cubicBezTo>
                    <a:pt x="1528" y="376"/>
                    <a:pt x="1532" y="373"/>
                    <a:pt x="1536" y="369"/>
                  </a:cubicBezTo>
                  <a:cubicBezTo>
                    <a:pt x="1550" y="356"/>
                    <a:pt x="1552" y="338"/>
                    <a:pt x="1553" y="324"/>
                  </a:cubicBezTo>
                  <a:cubicBezTo>
                    <a:pt x="1556" y="265"/>
                    <a:pt x="1558" y="206"/>
                    <a:pt x="1561" y="147"/>
                  </a:cubicBezTo>
                  <a:cubicBezTo>
                    <a:pt x="1565" y="59"/>
                    <a:pt x="1565" y="59"/>
                    <a:pt x="1565" y="59"/>
                  </a:cubicBezTo>
                  <a:cubicBezTo>
                    <a:pt x="1566" y="40"/>
                    <a:pt x="1562" y="26"/>
                    <a:pt x="1552" y="15"/>
                  </a:cubicBezTo>
                  <a:close/>
                  <a:moveTo>
                    <a:pt x="1552" y="15"/>
                  </a:moveTo>
                  <a:cubicBezTo>
                    <a:pt x="1552" y="15"/>
                    <a:pt x="1552" y="15"/>
                    <a:pt x="1552" y="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71" name="Group 67">
            <a:extLst>
              <a:ext uri="{FF2B5EF4-FFF2-40B4-BE49-F238E27FC236}">
                <a16:creationId xmlns:a16="http://schemas.microsoft.com/office/drawing/2014/main" id="{4C847542-F972-469D-BB6A-805AB70C0140}"/>
              </a:ext>
            </a:extLst>
          </p:cNvPr>
          <p:cNvGrpSpPr/>
          <p:nvPr userDrawn="1"/>
        </p:nvGrpSpPr>
        <p:grpSpPr>
          <a:xfrm>
            <a:off x="7345811" y="3009106"/>
            <a:ext cx="805616" cy="741201"/>
            <a:chOff x="10163176" y="-1509713"/>
            <a:chExt cx="1489075" cy="1370013"/>
          </a:xfrm>
          <a:solidFill>
            <a:schemeClr val="bg1">
              <a:lumMod val="10000"/>
            </a:schemeClr>
          </a:solidFill>
        </p:grpSpPr>
        <p:sp>
          <p:nvSpPr>
            <p:cNvPr id="72" name="Freeform 71">
              <a:extLst>
                <a:ext uri="{FF2B5EF4-FFF2-40B4-BE49-F238E27FC236}">
                  <a16:creationId xmlns:a16="http://schemas.microsoft.com/office/drawing/2014/main" id="{04799F25-6A95-4D5A-B2F8-49732EB67B5A}"/>
                </a:ext>
              </a:extLst>
            </p:cNvPr>
            <p:cNvSpPr>
              <a:spLocks noEditPoints="1"/>
            </p:cNvSpPr>
            <p:nvPr/>
          </p:nvSpPr>
          <p:spPr bwMode="auto">
            <a:xfrm>
              <a:off x="10242551" y="-1146175"/>
              <a:ext cx="252413" cy="1006475"/>
            </a:xfrm>
            <a:custGeom>
              <a:avLst/>
              <a:gdLst>
                <a:gd name="T0" fmla="*/ 0 w 264"/>
                <a:gd name="T1" fmla="*/ 1015 h 1057"/>
                <a:gd name="T2" fmla="*/ 42 w 264"/>
                <a:gd name="T3" fmla="*/ 1057 h 1057"/>
                <a:gd name="T4" fmla="*/ 222 w 264"/>
                <a:gd name="T5" fmla="*/ 1057 h 1057"/>
                <a:gd name="T6" fmla="*/ 264 w 264"/>
                <a:gd name="T7" fmla="*/ 1015 h 1057"/>
                <a:gd name="T8" fmla="*/ 264 w 264"/>
                <a:gd name="T9" fmla="*/ 264 h 1057"/>
                <a:gd name="T10" fmla="*/ 0 w 264"/>
                <a:gd name="T11" fmla="*/ 0 h 1057"/>
                <a:gd name="T12" fmla="*/ 0 w 264"/>
                <a:gd name="T13" fmla="*/ 1015 h 1057"/>
                <a:gd name="T14" fmla="*/ 0 w 264"/>
                <a:gd name="T15" fmla="*/ 1015 h 1057"/>
                <a:gd name="T16" fmla="*/ 0 w 264"/>
                <a:gd name="T17" fmla="*/ 1015 h 10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 h="1057">
                  <a:moveTo>
                    <a:pt x="0" y="1015"/>
                  </a:moveTo>
                  <a:cubicBezTo>
                    <a:pt x="0" y="1038"/>
                    <a:pt x="19" y="1057"/>
                    <a:pt x="42" y="1057"/>
                  </a:cubicBezTo>
                  <a:cubicBezTo>
                    <a:pt x="222" y="1057"/>
                    <a:pt x="222" y="1057"/>
                    <a:pt x="222" y="1057"/>
                  </a:cubicBezTo>
                  <a:cubicBezTo>
                    <a:pt x="245" y="1057"/>
                    <a:pt x="264" y="1038"/>
                    <a:pt x="264" y="1015"/>
                  </a:cubicBezTo>
                  <a:cubicBezTo>
                    <a:pt x="264" y="264"/>
                    <a:pt x="264" y="264"/>
                    <a:pt x="264" y="264"/>
                  </a:cubicBezTo>
                  <a:cubicBezTo>
                    <a:pt x="0" y="0"/>
                    <a:pt x="0" y="0"/>
                    <a:pt x="0" y="0"/>
                  </a:cubicBezTo>
                  <a:lnTo>
                    <a:pt x="0" y="1015"/>
                  </a:lnTo>
                  <a:close/>
                  <a:moveTo>
                    <a:pt x="0" y="1015"/>
                  </a:moveTo>
                  <a:cubicBezTo>
                    <a:pt x="0" y="1015"/>
                    <a:pt x="0" y="1015"/>
                    <a:pt x="0" y="101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3" name="Freeform 72">
              <a:extLst>
                <a:ext uri="{FF2B5EF4-FFF2-40B4-BE49-F238E27FC236}">
                  <a16:creationId xmlns:a16="http://schemas.microsoft.com/office/drawing/2014/main" id="{5D1B8EC2-B395-4964-AEE5-F4D55858A568}"/>
                </a:ext>
              </a:extLst>
            </p:cNvPr>
            <p:cNvSpPr>
              <a:spLocks noEditPoints="1"/>
            </p:cNvSpPr>
            <p:nvPr/>
          </p:nvSpPr>
          <p:spPr bwMode="auto">
            <a:xfrm>
              <a:off x="10593388" y="-796925"/>
              <a:ext cx="250825" cy="657225"/>
            </a:xfrm>
            <a:custGeom>
              <a:avLst/>
              <a:gdLst>
                <a:gd name="T0" fmla="*/ 0 w 264"/>
                <a:gd name="T1" fmla="*/ 0 h 691"/>
                <a:gd name="T2" fmla="*/ 0 w 264"/>
                <a:gd name="T3" fmla="*/ 649 h 691"/>
                <a:gd name="T4" fmla="*/ 42 w 264"/>
                <a:gd name="T5" fmla="*/ 691 h 691"/>
                <a:gd name="T6" fmla="*/ 222 w 264"/>
                <a:gd name="T7" fmla="*/ 691 h 691"/>
                <a:gd name="T8" fmla="*/ 264 w 264"/>
                <a:gd name="T9" fmla="*/ 649 h 691"/>
                <a:gd name="T10" fmla="*/ 264 w 264"/>
                <a:gd name="T11" fmla="*/ 204 h 691"/>
                <a:gd name="T12" fmla="*/ 146 w 264"/>
                <a:gd name="T13" fmla="*/ 146 h 691"/>
                <a:gd name="T14" fmla="*/ 0 w 264"/>
                <a:gd name="T15" fmla="*/ 0 h 691"/>
                <a:gd name="T16" fmla="*/ 0 w 264"/>
                <a:gd name="T17" fmla="*/ 0 h 691"/>
                <a:gd name="T18" fmla="*/ 0 w 264"/>
                <a:gd name="T19" fmla="*/ 0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691">
                  <a:moveTo>
                    <a:pt x="0" y="0"/>
                  </a:moveTo>
                  <a:cubicBezTo>
                    <a:pt x="0" y="649"/>
                    <a:pt x="0" y="649"/>
                    <a:pt x="0" y="649"/>
                  </a:cubicBezTo>
                  <a:cubicBezTo>
                    <a:pt x="0" y="672"/>
                    <a:pt x="19" y="691"/>
                    <a:pt x="42" y="691"/>
                  </a:cubicBezTo>
                  <a:cubicBezTo>
                    <a:pt x="222" y="691"/>
                    <a:pt x="222" y="691"/>
                    <a:pt x="222" y="691"/>
                  </a:cubicBezTo>
                  <a:cubicBezTo>
                    <a:pt x="245" y="691"/>
                    <a:pt x="264" y="672"/>
                    <a:pt x="264" y="649"/>
                  </a:cubicBezTo>
                  <a:cubicBezTo>
                    <a:pt x="264" y="204"/>
                    <a:pt x="264" y="204"/>
                    <a:pt x="264" y="204"/>
                  </a:cubicBezTo>
                  <a:cubicBezTo>
                    <a:pt x="219" y="199"/>
                    <a:pt x="178" y="179"/>
                    <a:pt x="146" y="146"/>
                  </a:cubicBezTo>
                  <a:lnTo>
                    <a:pt x="0" y="0"/>
                  </a:lnTo>
                  <a:close/>
                  <a:moveTo>
                    <a:pt x="0" y="0"/>
                  </a:move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4" name="Freeform 73">
              <a:extLst>
                <a:ext uri="{FF2B5EF4-FFF2-40B4-BE49-F238E27FC236}">
                  <a16:creationId xmlns:a16="http://schemas.microsoft.com/office/drawing/2014/main" id="{FE0F2673-1614-4A66-BA41-C1DC43FE6526}"/>
                </a:ext>
              </a:extLst>
            </p:cNvPr>
            <p:cNvSpPr>
              <a:spLocks noEditPoints="1"/>
            </p:cNvSpPr>
            <p:nvPr/>
          </p:nvSpPr>
          <p:spPr bwMode="auto">
            <a:xfrm>
              <a:off x="11291888" y="-441325"/>
              <a:ext cx="250825" cy="301625"/>
            </a:xfrm>
            <a:custGeom>
              <a:avLst/>
              <a:gdLst>
                <a:gd name="T0" fmla="*/ 0 w 264"/>
                <a:gd name="T1" fmla="*/ 0 h 316"/>
                <a:gd name="T2" fmla="*/ 0 w 264"/>
                <a:gd name="T3" fmla="*/ 274 h 316"/>
                <a:gd name="T4" fmla="*/ 42 w 264"/>
                <a:gd name="T5" fmla="*/ 316 h 316"/>
                <a:gd name="T6" fmla="*/ 221 w 264"/>
                <a:gd name="T7" fmla="*/ 316 h 316"/>
                <a:gd name="T8" fmla="*/ 264 w 264"/>
                <a:gd name="T9" fmla="*/ 274 h 316"/>
                <a:gd name="T10" fmla="*/ 264 w 264"/>
                <a:gd name="T11" fmla="*/ 13 h 316"/>
                <a:gd name="T12" fmla="*/ 24 w 264"/>
                <a:gd name="T13" fmla="*/ 2 h 316"/>
                <a:gd name="T14" fmla="*/ 0 w 264"/>
                <a:gd name="T15" fmla="*/ 0 h 316"/>
                <a:gd name="T16" fmla="*/ 0 w 264"/>
                <a:gd name="T17" fmla="*/ 0 h 316"/>
                <a:gd name="T18" fmla="*/ 0 w 264"/>
                <a:gd name="T19"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4" h="316">
                  <a:moveTo>
                    <a:pt x="0" y="0"/>
                  </a:moveTo>
                  <a:cubicBezTo>
                    <a:pt x="0" y="274"/>
                    <a:pt x="0" y="274"/>
                    <a:pt x="0" y="274"/>
                  </a:cubicBezTo>
                  <a:cubicBezTo>
                    <a:pt x="0" y="297"/>
                    <a:pt x="19" y="316"/>
                    <a:pt x="42" y="316"/>
                  </a:cubicBezTo>
                  <a:cubicBezTo>
                    <a:pt x="221" y="316"/>
                    <a:pt x="221" y="316"/>
                    <a:pt x="221" y="316"/>
                  </a:cubicBezTo>
                  <a:cubicBezTo>
                    <a:pt x="245" y="316"/>
                    <a:pt x="264" y="297"/>
                    <a:pt x="264" y="274"/>
                  </a:cubicBezTo>
                  <a:cubicBezTo>
                    <a:pt x="264" y="13"/>
                    <a:pt x="264" y="13"/>
                    <a:pt x="264" y="13"/>
                  </a:cubicBezTo>
                  <a:cubicBezTo>
                    <a:pt x="184" y="9"/>
                    <a:pt x="104" y="6"/>
                    <a:pt x="24" y="2"/>
                  </a:cubicBezTo>
                  <a:cubicBezTo>
                    <a:pt x="18" y="2"/>
                    <a:pt x="10" y="1"/>
                    <a:pt x="0" y="0"/>
                  </a:cubicBezTo>
                  <a:close/>
                  <a:moveTo>
                    <a:pt x="0" y="0"/>
                  </a:move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5" name="Freeform 74">
              <a:extLst>
                <a:ext uri="{FF2B5EF4-FFF2-40B4-BE49-F238E27FC236}">
                  <a16:creationId xmlns:a16="http://schemas.microsoft.com/office/drawing/2014/main" id="{051C3E78-9A6E-45CF-B45F-5BEA7DC3E4E0}"/>
                </a:ext>
              </a:extLst>
            </p:cNvPr>
            <p:cNvSpPr>
              <a:spLocks noEditPoints="1"/>
            </p:cNvSpPr>
            <p:nvPr/>
          </p:nvSpPr>
          <p:spPr bwMode="auto">
            <a:xfrm>
              <a:off x="10942638" y="-776288"/>
              <a:ext cx="250825" cy="636588"/>
            </a:xfrm>
            <a:custGeom>
              <a:avLst/>
              <a:gdLst>
                <a:gd name="T0" fmla="*/ 260 w 264"/>
                <a:gd name="T1" fmla="*/ 68 h 668"/>
                <a:gd name="T2" fmla="*/ 191 w 264"/>
                <a:gd name="T3" fmla="*/ 0 h 668"/>
                <a:gd name="T4" fmla="*/ 67 w 264"/>
                <a:gd name="T5" fmla="*/ 123 h 668"/>
                <a:gd name="T6" fmla="*/ 0 w 264"/>
                <a:gd name="T7" fmla="*/ 168 h 668"/>
                <a:gd name="T8" fmla="*/ 0 w 264"/>
                <a:gd name="T9" fmla="*/ 626 h 668"/>
                <a:gd name="T10" fmla="*/ 42 w 264"/>
                <a:gd name="T11" fmla="*/ 668 h 668"/>
                <a:gd name="T12" fmla="*/ 221 w 264"/>
                <a:gd name="T13" fmla="*/ 668 h 668"/>
                <a:gd name="T14" fmla="*/ 264 w 264"/>
                <a:gd name="T15" fmla="*/ 626 h 668"/>
                <a:gd name="T16" fmla="*/ 264 w 264"/>
                <a:gd name="T17" fmla="*/ 300 h 668"/>
                <a:gd name="T18" fmla="*/ 231 w 264"/>
                <a:gd name="T19" fmla="*/ 253 h 668"/>
                <a:gd name="T20" fmla="*/ 260 w 264"/>
                <a:gd name="T21" fmla="*/ 68 h 668"/>
                <a:gd name="T22" fmla="*/ 260 w 264"/>
                <a:gd name="T23" fmla="*/ 68 h 668"/>
                <a:gd name="T24" fmla="*/ 260 w 264"/>
                <a:gd name="T25" fmla="*/ 68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4" h="668">
                  <a:moveTo>
                    <a:pt x="260" y="68"/>
                  </a:moveTo>
                  <a:cubicBezTo>
                    <a:pt x="191" y="0"/>
                    <a:pt x="191" y="0"/>
                    <a:pt x="191" y="0"/>
                  </a:cubicBezTo>
                  <a:cubicBezTo>
                    <a:pt x="67" y="123"/>
                    <a:pt x="67" y="123"/>
                    <a:pt x="67" y="123"/>
                  </a:cubicBezTo>
                  <a:cubicBezTo>
                    <a:pt x="48" y="143"/>
                    <a:pt x="25" y="158"/>
                    <a:pt x="0" y="168"/>
                  </a:cubicBezTo>
                  <a:cubicBezTo>
                    <a:pt x="0" y="626"/>
                    <a:pt x="0" y="626"/>
                    <a:pt x="0" y="626"/>
                  </a:cubicBezTo>
                  <a:cubicBezTo>
                    <a:pt x="0" y="649"/>
                    <a:pt x="19" y="668"/>
                    <a:pt x="42" y="668"/>
                  </a:cubicBezTo>
                  <a:cubicBezTo>
                    <a:pt x="221" y="668"/>
                    <a:pt x="221" y="668"/>
                    <a:pt x="221" y="668"/>
                  </a:cubicBezTo>
                  <a:cubicBezTo>
                    <a:pt x="245" y="668"/>
                    <a:pt x="264" y="649"/>
                    <a:pt x="264" y="626"/>
                  </a:cubicBezTo>
                  <a:cubicBezTo>
                    <a:pt x="264" y="300"/>
                    <a:pt x="264" y="300"/>
                    <a:pt x="264" y="300"/>
                  </a:cubicBezTo>
                  <a:cubicBezTo>
                    <a:pt x="251" y="287"/>
                    <a:pt x="240" y="271"/>
                    <a:pt x="231" y="253"/>
                  </a:cubicBezTo>
                  <a:cubicBezTo>
                    <a:pt x="218" y="222"/>
                    <a:pt x="193" y="145"/>
                    <a:pt x="260" y="68"/>
                  </a:cubicBezTo>
                  <a:close/>
                  <a:moveTo>
                    <a:pt x="260" y="68"/>
                  </a:moveTo>
                  <a:cubicBezTo>
                    <a:pt x="260" y="68"/>
                    <a:pt x="260" y="68"/>
                    <a:pt x="260"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6" name="Freeform 75">
              <a:extLst>
                <a:ext uri="{FF2B5EF4-FFF2-40B4-BE49-F238E27FC236}">
                  <a16:creationId xmlns:a16="http://schemas.microsoft.com/office/drawing/2014/main" id="{FAE773C9-1FF9-4EC2-B1B3-A7D27F43694D}"/>
                </a:ext>
              </a:extLst>
            </p:cNvPr>
            <p:cNvSpPr>
              <a:spLocks noEditPoints="1"/>
            </p:cNvSpPr>
            <p:nvPr/>
          </p:nvSpPr>
          <p:spPr bwMode="auto">
            <a:xfrm>
              <a:off x="10163176" y="-1509713"/>
              <a:ext cx="1489075" cy="968375"/>
            </a:xfrm>
            <a:custGeom>
              <a:avLst/>
              <a:gdLst>
                <a:gd name="T0" fmla="*/ 1563 w 1564"/>
                <a:gd name="T1" fmla="*/ 955 h 1016"/>
                <a:gd name="T2" fmla="*/ 1559 w 1564"/>
                <a:gd name="T3" fmla="*/ 862 h 1016"/>
                <a:gd name="T4" fmla="*/ 1550 w 1564"/>
                <a:gd name="T5" fmla="*/ 676 h 1016"/>
                <a:gd name="T6" fmla="*/ 1532 w 1564"/>
                <a:gd name="T7" fmla="*/ 628 h 1016"/>
                <a:gd name="T8" fmla="*/ 1518 w 1564"/>
                <a:gd name="T9" fmla="*/ 618 h 1016"/>
                <a:gd name="T10" fmla="*/ 1494 w 1564"/>
                <a:gd name="T11" fmla="*/ 611 h 1016"/>
                <a:gd name="T12" fmla="*/ 1455 w 1564"/>
                <a:gd name="T13" fmla="*/ 632 h 1016"/>
                <a:gd name="T14" fmla="*/ 1386 w 1564"/>
                <a:gd name="T15" fmla="*/ 701 h 1016"/>
                <a:gd name="T16" fmla="*/ 1381 w 1564"/>
                <a:gd name="T17" fmla="*/ 706 h 1016"/>
                <a:gd name="T18" fmla="*/ 1068 w 1564"/>
                <a:gd name="T19" fmla="*/ 392 h 1016"/>
                <a:gd name="T20" fmla="*/ 1009 w 1564"/>
                <a:gd name="T21" fmla="*/ 367 h 1016"/>
                <a:gd name="T22" fmla="*/ 951 w 1564"/>
                <a:gd name="T23" fmla="*/ 392 h 1016"/>
                <a:gd name="T24" fmla="*/ 741 w 1564"/>
                <a:gd name="T25" fmla="*/ 601 h 1016"/>
                <a:gd name="T26" fmla="*/ 165 w 1564"/>
                <a:gd name="T27" fmla="*/ 25 h 1016"/>
                <a:gd name="T28" fmla="*/ 106 w 1564"/>
                <a:gd name="T29" fmla="*/ 0 h 1016"/>
                <a:gd name="T30" fmla="*/ 48 w 1564"/>
                <a:gd name="T31" fmla="*/ 25 h 1016"/>
                <a:gd name="T32" fmla="*/ 32 w 1564"/>
                <a:gd name="T33" fmla="*/ 40 h 1016"/>
                <a:gd name="T34" fmla="*/ 32 w 1564"/>
                <a:gd name="T35" fmla="*/ 157 h 1016"/>
                <a:gd name="T36" fmla="*/ 683 w 1564"/>
                <a:gd name="T37" fmla="*/ 808 h 1016"/>
                <a:gd name="T38" fmla="*/ 741 w 1564"/>
                <a:gd name="T39" fmla="*/ 832 h 1016"/>
                <a:gd name="T40" fmla="*/ 799 w 1564"/>
                <a:gd name="T41" fmla="*/ 808 h 1016"/>
                <a:gd name="T42" fmla="*/ 1009 w 1564"/>
                <a:gd name="T43" fmla="*/ 598 h 1016"/>
                <a:gd name="T44" fmla="*/ 1249 w 1564"/>
                <a:gd name="T45" fmla="*/ 838 h 1016"/>
                <a:gd name="T46" fmla="*/ 1199 w 1564"/>
                <a:gd name="T47" fmla="*/ 888 h 1016"/>
                <a:gd name="T48" fmla="*/ 1175 w 1564"/>
                <a:gd name="T49" fmla="*/ 912 h 1016"/>
                <a:gd name="T50" fmla="*/ 1160 w 1564"/>
                <a:gd name="T51" fmla="*/ 972 h 1016"/>
                <a:gd name="T52" fmla="*/ 1170 w 1564"/>
                <a:gd name="T53" fmla="*/ 987 h 1016"/>
                <a:gd name="T54" fmla="*/ 1214 w 1564"/>
                <a:gd name="T55" fmla="*/ 1003 h 1016"/>
                <a:gd name="T56" fmla="*/ 1501 w 1564"/>
                <a:gd name="T57" fmla="*/ 1016 h 1016"/>
                <a:gd name="T58" fmla="*/ 1506 w 1564"/>
                <a:gd name="T59" fmla="*/ 1016 h 1016"/>
                <a:gd name="T60" fmla="*/ 1549 w 1564"/>
                <a:gd name="T61" fmla="*/ 1000 h 1016"/>
                <a:gd name="T62" fmla="*/ 1563 w 1564"/>
                <a:gd name="T63" fmla="*/ 955 h 1016"/>
                <a:gd name="T64" fmla="*/ 1563 w 1564"/>
                <a:gd name="T65" fmla="*/ 955 h 1016"/>
                <a:gd name="T66" fmla="*/ 1563 w 1564"/>
                <a:gd name="T67" fmla="*/ 955 h 1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64" h="1016">
                  <a:moveTo>
                    <a:pt x="1563" y="955"/>
                  </a:moveTo>
                  <a:cubicBezTo>
                    <a:pt x="1559" y="862"/>
                    <a:pt x="1559" y="862"/>
                    <a:pt x="1559" y="862"/>
                  </a:cubicBezTo>
                  <a:cubicBezTo>
                    <a:pt x="1556" y="800"/>
                    <a:pt x="1553" y="738"/>
                    <a:pt x="1550" y="676"/>
                  </a:cubicBezTo>
                  <a:cubicBezTo>
                    <a:pt x="1549" y="661"/>
                    <a:pt x="1547" y="643"/>
                    <a:pt x="1532" y="628"/>
                  </a:cubicBezTo>
                  <a:cubicBezTo>
                    <a:pt x="1528" y="625"/>
                    <a:pt x="1524" y="621"/>
                    <a:pt x="1518" y="618"/>
                  </a:cubicBezTo>
                  <a:cubicBezTo>
                    <a:pt x="1510" y="613"/>
                    <a:pt x="1502" y="611"/>
                    <a:pt x="1494" y="611"/>
                  </a:cubicBezTo>
                  <a:cubicBezTo>
                    <a:pt x="1476" y="611"/>
                    <a:pt x="1464" y="624"/>
                    <a:pt x="1455" y="632"/>
                  </a:cubicBezTo>
                  <a:cubicBezTo>
                    <a:pt x="1386" y="701"/>
                    <a:pt x="1386" y="701"/>
                    <a:pt x="1386" y="701"/>
                  </a:cubicBezTo>
                  <a:cubicBezTo>
                    <a:pt x="1385" y="703"/>
                    <a:pt x="1383" y="704"/>
                    <a:pt x="1381" y="706"/>
                  </a:cubicBezTo>
                  <a:cubicBezTo>
                    <a:pt x="1068" y="392"/>
                    <a:pt x="1068" y="392"/>
                    <a:pt x="1068" y="392"/>
                  </a:cubicBezTo>
                  <a:cubicBezTo>
                    <a:pt x="1052" y="376"/>
                    <a:pt x="1031" y="367"/>
                    <a:pt x="1009" y="367"/>
                  </a:cubicBezTo>
                  <a:cubicBezTo>
                    <a:pt x="988" y="367"/>
                    <a:pt x="966" y="376"/>
                    <a:pt x="951" y="392"/>
                  </a:cubicBezTo>
                  <a:cubicBezTo>
                    <a:pt x="741" y="601"/>
                    <a:pt x="741" y="601"/>
                    <a:pt x="741" y="601"/>
                  </a:cubicBezTo>
                  <a:cubicBezTo>
                    <a:pt x="165" y="25"/>
                    <a:pt x="165" y="25"/>
                    <a:pt x="165" y="25"/>
                  </a:cubicBezTo>
                  <a:cubicBezTo>
                    <a:pt x="149" y="9"/>
                    <a:pt x="128" y="0"/>
                    <a:pt x="106" y="0"/>
                  </a:cubicBezTo>
                  <a:cubicBezTo>
                    <a:pt x="84" y="0"/>
                    <a:pt x="63" y="9"/>
                    <a:pt x="48" y="25"/>
                  </a:cubicBezTo>
                  <a:cubicBezTo>
                    <a:pt x="32" y="40"/>
                    <a:pt x="32" y="40"/>
                    <a:pt x="32" y="40"/>
                  </a:cubicBezTo>
                  <a:cubicBezTo>
                    <a:pt x="0" y="73"/>
                    <a:pt x="0" y="125"/>
                    <a:pt x="32" y="157"/>
                  </a:cubicBezTo>
                  <a:cubicBezTo>
                    <a:pt x="683" y="808"/>
                    <a:pt x="683" y="808"/>
                    <a:pt x="683" y="808"/>
                  </a:cubicBezTo>
                  <a:cubicBezTo>
                    <a:pt x="698" y="823"/>
                    <a:pt x="719" y="832"/>
                    <a:pt x="741" y="832"/>
                  </a:cubicBezTo>
                  <a:cubicBezTo>
                    <a:pt x="763" y="832"/>
                    <a:pt x="784" y="823"/>
                    <a:pt x="799" y="808"/>
                  </a:cubicBezTo>
                  <a:cubicBezTo>
                    <a:pt x="1009" y="598"/>
                    <a:pt x="1009" y="598"/>
                    <a:pt x="1009" y="598"/>
                  </a:cubicBezTo>
                  <a:cubicBezTo>
                    <a:pt x="1249" y="838"/>
                    <a:pt x="1249" y="838"/>
                    <a:pt x="1249" y="838"/>
                  </a:cubicBezTo>
                  <a:cubicBezTo>
                    <a:pt x="1232" y="855"/>
                    <a:pt x="1215" y="871"/>
                    <a:pt x="1199" y="888"/>
                  </a:cubicBezTo>
                  <a:cubicBezTo>
                    <a:pt x="1175" y="912"/>
                    <a:pt x="1175" y="912"/>
                    <a:pt x="1175" y="912"/>
                  </a:cubicBezTo>
                  <a:cubicBezTo>
                    <a:pt x="1165" y="922"/>
                    <a:pt x="1145" y="942"/>
                    <a:pt x="1160" y="972"/>
                  </a:cubicBezTo>
                  <a:cubicBezTo>
                    <a:pt x="1163" y="978"/>
                    <a:pt x="1166" y="983"/>
                    <a:pt x="1170" y="987"/>
                  </a:cubicBezTo>
                  <a:cubicBezTo>
                    <a:pt x="1184" y="1001"/>
                    <a:pt x="1202" y="1002"/>
                    <a:pt x="1214" y="1003"/>
                  </a:cubicBezTo>
                  <a:cubicBezTo>
                    <a:pt x="1309" y="1007"/>
                    <a:pt x="1405" y="1011"/>
                    <a:pt x="1501" y="1016"/>
                  </a:cubicBezTo>
                  <a:cubicBezTo>
                    <a:pt x="1506" y="1016"/>
                    <a:pt x="1506" y="1016"/>
                    <a:pt x="1506" y="1016"/>
                  </a:cubicBezTo>
                  <a:cubicBezTo>
                    <a:pt x="1525" y="1016"/>
                    <a:pt x="1540" y="1011"/>
                    <a:pt x="1549" y="1000"/>
                  </a:cubicBezTo>
                  <a:cubicBezTo>
                    <a:pt x="1560" y="990"/>
                    <a:pt x="1564" y="975"/>
                    <a:pt x="1563" y="955"/>
                  </a:cubicBezTo>
                  <a:close/>
                  <a:moveTo>
                    <a:pt x="1563" y="955"/>
                  </a:moveTo>
                  <a:cubicBezTo>
                    <a:pt x="1563" y="955"/>
                    <a:pt x="1563" y="955"/>
                    <a:pt x="1563" y="9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77" name="Group 73">
            <a:extLst>
              <a:ext uri="{FF2B5EF4-FFF2-40B4-BE49-F238E27FC236}">
                <a16:creationId xmlns:a16="http://schemas.microsoft.com/office/drawing/2014/main" id="{0B0E7881-DE3F-4EC8-BB91-2C810B76644F}"/>
              </a:ext>
            </a:extLst>
          </p:cNvPr>
          <p:cNvGrpSpPr/>
          <p:nvPr userDrawn="1"/>
        </p:nvGrpSpPr>
        <p:grpSpPr>
          <a:xfrm>
            <a:off x="9108233" y="4595565"/>
            <a:ext cx="830523" cy="829664"/>
            <a:chOff x="12017376" y="-1597026"/>
            <a:chExt cx="1535113" cy="1533525"/>
          </a:xfrm>
          <a:solidFill>
            <a:schemeClr val="bg1">
              <a:lumMod val="10000"/>
            </a:schemeClr>
          </a:solidFill>
        </p:grpSpPr>
        <p:sp>
          <p:nvSpPr>
            <p:cNvPr id="78" name="Freeform 76">
              <a:extLst>
                <a:ext uri="{FF2B5EF4-FFF2-40B4-BE49-F238E27FC236}">
                  <a16:creationId xmlns:a16="http://schemas.microsoft.com/office/drawing/2014/main" id="{73FF4D1D-0C45-47DA-B344-81924745C350}"/>
                </a:ext>
              </a:extLst>
            </p:cNvPr>
            <p:cNvSpPr>
              <a:spLocks noEditPoints="1"/>
            </p:cNvSpPr>
            <p:nvPr/>
          </p:nvSpPr>
          <p:spPr bwMode="auto">
            <a:xfrm>
              <a:off x="12017376" y="-1597026"/>
              <a:ext cx="1535113" cy="1533525"/>
            </a:xfrm>
            <a:custGeom>
              <a:avLst/>
              <a:gdLst>
                <a:gd name="T0" fmla="*/ 1564 w 1612"/>
                <a:gd name="T1" fmla="*/ 1389 h 1611"/>
                <a:gd name="T2" fmla="*/ 1243 w 1612"/>
                <a:gd name="T3" fmla="*/ 1069 h 1611"/>
                <a:gd name="T4" fmla="*/ 1220 w 1612"/>
                <a:gd name="T5" fmla="*/ 1092 h 1611"/>
                <a:gd name="T6" fmla="*/ 1185 w 1612"/>
                <a:gd name="T7" fmla="*/ 1056 h 1611"/>
                <a:gd name="T8" fmla="*/ 1125 w 1612"/>
                <a:gd name="T9" fmla="*/ 243 h 1611"/>
                <a:gd name="T10" fmla="*/ 243 w 1612"/>
                <a:gd name="T11" fmla="*/ 243 h 1611"/>
                <a:gd name="T12" fmla="*/ 243 w 1612"/>
                <a:gd name="T13" fmla="*/ 1125 h 1611"/>
                <a:gd name="T14" fmla="*/ 1057 w 1612"/>
                <a:gd name="T15" fmla="*/ 1184 h 1611"/>
                <a:gd name="T16" fmla="*/ 1092 w 1612"/>
                <a:gd name="T17" fmla="*/ 1220 h 1611"/>
                <a:gd name="T18" fmla="*/ 1069 w 1612"/>
                <a:gd name="T19" fmla="*/ 1243 h 1611"/>
                <a:gd name="T20" fmla="*/ 1390 w 1612"/>
                <a:gd name="T21" fmla="*/ 1563 h 1611"/>
                <a:gd name="T22" fmla="*/ 1564 w 1612"/>
                <a:gd name="T23" fmla="*/ 1563 h 1611"/>
                <a:gd name="T24" fmla="*/ 1564 w 1612"/>
                <a:gd name="T25" fmla="*/ 1389 h 1611"/>
                <a:gd name="T26" fmla="*/ 990 w 1612"/>
                <a:gd name="T27" fmla="*/ 989 h 1611"/>
                <a:gd name="T28" fmla="*/ 379 w 1612"/>
                <a:gd name="T29" fmla="*/ 989 h 1611"/>
                <a:gd name="T30" fmla="*/ 379 w 1612"/>
                <a:gd name="T31" fmla="*/ 379 h 1611"/>
                <a:gd name="T32" fmla="*/ 990 w 1612"/>
                <a:gd name="T33" fmla="*/ 379 h 1611"/>
                <a:gd name="T34" fmla="*/ 990 w 1612"/>
                <a:gd name="T35" fmla="*/ 989 h 1611"/>
                <a:gd name="T36" fmla="*/ 990 w 1612"/>
                <a:gd name="T37" fmla="*/ 989 h 1611"/>
                <a:gd name="T38" fmla="*/ 990 w 1612"/>
                <a:gd name="T39" fmla="*/ 989 h 1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2" h="1611">
                  <a:moveTo>
                    <a:pt x="1564" y="1389"/>
                  </a:moveTo>
                  <a:cubicBezTo>
                    <a:pt x="1243" y="1069"/>
                    <a:pt x="1243" y="1069"/>
                    <a:pt x="1243" y="1069"/>
                  </a:cubicBezTo>
                  <a:cubicBezTo>
                    <a:pt x="1220" y="1092"/>
                    <a:pt x="1220" y="1092"/>
                    <a:pt x="1220" y="1092"/>
                  </a:cubicBezTo>
                  <a:cubicBezTo>
                    <a:pt x="1185" y="1056"/>
                    <a:pt x="1185" y="1056"/>
                    <a:pt x="1185" y="1056"/>
                  </a:cubicBezTo>
                  <a:cubicBezTo>
                    <a:pt x="1367" y="812"/>
                    <a:pt x="1347" y="465"/>
                    <a:pt x="1125" y="243"/>
                  </a:cubicBezTo>
                  <a:cubicBezTo>
                    <a:pt x="882" y="0"/>
                    <a:pt x="487" y="0"/>
                    <a:pt x="243" y="243"/>
                  </a:cubicBezTo>
                  <a:cubicBezTo>
                    <a:pt x="0" y="487"/>
                    <a:pt x="0" y="882"/>
                    <a:pt x="243" y="1125"/>
                  </a:cubicBezTo>
                  <a:cubicBezTo>
                    <a:pt x="465" y="1347"/>
                    <a:pt x="812" y="1366"/>
                    <a:pt x="1057" y="1184"/>
                  </a:cubicBezTo>
                  <a:cubicBezTo>
                    <a:pt x="1092" y="1220"/>
                    <a:pt x="1092" y="1220"/>
                    <a:pt x="1092" y="1220"/>
                  </a:cubicBezTo>
                  <a:cubicBezTo>
                    <a:pt x="1069" y="1243"/>
                    <a:pt x="1069" y="1243"/>
                    <a:pt x="1069" y="1243"/>
                  </a:cubicBezTo>
                  <a:cubicBezTo>
                    <a:pt x="1390" y="1563"/>
                    <a:pt x="1390" y="1563"/>
                    <a:pt x="1390" y="1563"/>
                  </a:cubicBezTo>
                  <a:cubicBezTo>
                    <a:pt x="1438" y="1611"/>
                    <a:pt x="1516" y="1611"/>
                    <a:pt x="1564" y="1563"/>
                  </a:cubicBezTo>
                  <a:cubicBezTo>
                    <a:pt x="1612" y="1516"/>
                    <a:pt x="1612" y="1438"/>
                    <a:pt x="1564" y="1389"/>
                  </a:cubicBezTo>
                  <a:close/>
                  <a:moveTo>
                    <a:pt x="990" y="989"/>
                  </a:moveTo>
                  <a:cubicBezTo>
                    <a:pt x="821" y="1158"/>
                    <a:pt x="547" y="1158"/>
                    <a:pt x="379" y="989"/>
                  </a:cubicBezTo>
                  <a:cubicBezTo>
                    <a:pt x="210" y="821"/>
                    <a:pt x="210" y="547"/>
                    <a:pt x="379" y="379"/>
                  </a:cubicBezTo>
                  <a:cubicBezTo>
                    <a:pt x="547" y="210"/>
                    <a:pt x="821" y="210"/>
                    <a:pt x="990" y="379"/>
                  </a:cubicBezTo>
                  <a:cubicBezTo>
                    <a:pt x="1158" y="547"/>
                    <a:pt x="1158" y="821"/>
                    <a:pt x="990" y="989"/>
                  </a:cubicBezTo>
                  <a:close/>
                  <a:moveTo>
                    <a:pt x="990" y="989"/>
                  </a:moveTo>
                  <a:cubicBezTo>
                    <a:pt x="990" y="989"/>
                    <a:pt x="990" y="989"/>
                    <a:pt x="990" y="98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79" name="Freeform 77">
              <a:extLst>
                <a:ext uri="{FF2B5EF4-FFF2-40B4-BE49-F238E27FC236}">
                  <a16:creationId xmlns:a16="http://schemas.microsoft.com/office/drawing/2014/main" id="{8AD06B0A-7AB9-48FD-9806-52148C4770B0}"/>
                </a:ext>
              </a:extLst>
            </p:cNvPr>
            <p:cNvSpPr>
              <a:spLocks noEditPoints="1"/>
            </p:cNvSpPr>
            <p:nvPr/>
          </p:nvSpPr>
          <p:spPr bwMode="auto">
            <a:xfrm>
              <a:off x="12511088" y="-1257300"/>
              <a:ext cx="312738" cy="400050"/>
            </a:xfrm>
            <a:custGeom>
              <a:avLst/>
              <a:gdLst>
                <a:gd name="T0" fmla="*/ 40 w 328"/>
                <a:gd name="T1" fmla="*/ 298 h 419"/>
                <a:gd name="T2" fmla="*/ 131 w 328"/>
                <a:gd name="T3" fmla="*/ 411 h 419"/>
                <a:gd name="T4" fmla="*/ 197 w 328"/>
                <a:gd name="T5" fmla="*/ 411 h 419"/>
                <a:gd name="T6" fmla="*/ 288 w 328"/>
                <a:gd name="T7" fmla="*/ 299 h 419"/>
                <a:gd name="T8" fmla="*/ 314 w 328"/>
                <a:gd name="T9" fmla="*/ 254 h 419"/>
                <a:gd name="T10" fmla="*/ 301 w 328"/>
                <a:gd name="T11" fmla="*/ 200 h 419"/>
                <a:gd name="T12" fmla="*/ 307 w 328"/>
                <a:gd name="T13" fmla="*/ 181 h 419"/>
                <a:gd name="T14" fmla="*/ 266 w 328"/>
                <a:gd name="T15" fmla="*/ 53 h 419"/>
                <a:gd name="T16" fmla="*/ 230 w 328"/>
                <a:gd name="T17" fmla="*/ 19 h 419"/>
                <a:gd name="T18" fmla="*/ 155 w 328"/>
                <a:gd name="T19" fmla="*/ 3 h 419"/>
                <a:gd name="T20" fmla="*/ 125 w 328"/>
                <a:gd name="T21" fmla="*/ 9 h 419"/>
                <a:gd name="T22" fmla="*/ 92 w 328"/>
                <a:gd name="T23" fmla="*/ 26 h 419"/>
                <a:gd name="T24" fmla="*/ 58 w 328"/>
                <a:gd name="T25" fmla="*/ 54 h 419"/>
                <a:gd name="T26" fmla="*/ 21 w 328"/>
                <a:gd name="T27" fmla="*/ 118 h 419"/>
                <a:gd name="T28" fmla="*/ 22 w 328"/>
                <a:gd name="T29" fmla="*/ 181 h 419"/>
                <a:gd name="T30" fmla="*/ 27 w 328"/>
                <a:gd name="T31" fmla="*/ 200 h 419"/>
                <a:gd name="T32" fmla="*/ 14 w 328"/>
                <a:gd name="T33" fmla="*/ 254 h 419"/>
                <a:gd name="T34" fmla="*/ 40 w 328"/>
                <a:gd name="T35" fmla="*/ 298 h 419"/>
                <a:gd name="T36" fmla="*/ 40 w 328"/>
                <a:gd name="T37" fmla="*/ 298 h 419"/>
                <a:gd name="T38" fmla="*/ 40 w 328"/>
                <a:gd name="T39" fmla="*/ 298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28" h="419">
                  <a:moveTo>
                    <a:pt x="40" y="298"/>
                  </a:moveTo>
                  <a:cubicBezTo>
                    <a:pt x="46" y="340"/>
                    <a:pt x="78" y="392"/>
                    <a:pt x="131" y="411"/>
                  </a:cubicBezTo>
                  <a:cubicBezTo>
                    <a:pt x="152" y="419"/>
                    <a:pt x="176" y="419"/>
                    <a:pt x="197" y="411"/>
                  </a:cubicBezTo>
                  <a:cubicBezTo>
                    <a:pt x="249" y="392"/>
                    <a:pt x="282" y="340"/>
                    <a:pt x="288" y="299"/>
                  </a:cubicBezTo>
                  <a:cubicBezTo>
                    <a:pt x="295" y="298"/>
                    <a:pt x="304" y="288"/>
                    <a:pt x="314" y="254"/>
                  </a:cubicBezTo>
                  <a:cubicBezTo>
                    <a:pt x="328" y="206"/>
                    <a:pt x="313" y="199"/>
                    <a:pt x="301" y="200"/>
                  </a:cubicBezTo>
                  <a:cubicBezTo>
                    <a:pt x="304" y="193"/>
                    <a:pt x="306" y="187"/>
                    <a:pt x="307" y="181"/>
                  </a:cubicBezTo>
                  <a:cubicBezTo>
                    <a:pt x="327" y="57"/>
                    <a:pt x="266" y="53"/>
                    <a:pt x="266" y="53"/>
                  </a:cubicBezTo>
                  <a:cubicBezTo>
                    <a:pt x="266" y="53"/>
                    <a:pt x="256" y="34"/>
                    <a:pt x="230" y="19"/>
                  </a:cubicBezTo>
                  <a:cubicBezTo>
                    <a:pt x="212" y="8"/>
                    <a:pt x="187" y="0"/>
                    <a:pt x="155" y="3"/>
                  </a:cubicBezTo>
                  <a:cubicBezTo>
                    <a:pt x="144" y="4"/>
                    <a:pt x="134" y="6"/>
                    <a:pt x="125" y="9"/>
                  </a:cubicBezTo>
                  <a:cubicBezTo>
                    <a:pt x="113" y="13"/>
                    <a:pt x="102" y="19"/>
                    <a:pt x="92" y="26"/>
                  </a:cubicBezTo>
                  <a:cubicBezTo>
                    <a:pt x="80" y="33"/>
                    <a:pt x="68" y="43"/>
                    <a:pt x="58" y="54"/>
                  </a:cubicBezTo>
                  <a:cubicBezTo>
                    <a:pt x="42" y="70"/>
                    <a:pt x="27" y="91"/>
                    <a:pt x="21" y="118"/>
                  </a:cubicBezTo>
                  <a:cubicBezTo>
                    <a:pt x="16" y="138"/>
                    <a:pt x="17" y="158"/>
                    <a:pt x="22" y="181"/>
                  </a:cubicBezTo>
                  <a:cubicBezTo>
                    <a:pt x="23" y="187"/>
                    <a:pt x="25" y="194"/>
                    <a:pt x="27" y="200"/>
                  </a:cubicBezTo>
                  <a:cubicBezTo>
                    <a:pt x="15" y="199"/>
                    <a:pt x="0" y="206"/>
                    <a:pt x="14" y="254"/>
                  </a:cubicBezTo>
                  <a:cubicBezTo>
                    <a:pt x="24" y="288"/>
                    <a:pt x="33" y="298"/>
                    <a:pt x="40" y="298"/>
                  </a:cubicBezTo>
                  <a:close/>
                  <a:moveTo>
                    <a:pt x="40" y="298"/>
                  </a:moveTo>
                  <a:cubicBezTo>
                    <a:pt x="40" y="298"/>
                    <a:pt x="40" y="298"/>
                    <a:pt x="40" y="29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0" name="Freeform 78">
              <a:extLst>
                <a:ext uri="{FF2B5EF4-FFF2-40B4-BE49-F238E27FC236}">
                  <a16:creationId xmlns:a16="http://schemas.microsoft.com/office/drawing/2014/main" id="{35D1E918-E3F5-4CFA-8583-7F0C7F6258C7}"/>
                </a:ext>
              </a:extLst>
            </p:cNvPr>
            <p:cNvSpPr>
              <a:spLocks noEditPoints="1"/>
            </p:cNvSpPr>
            <p:nvPr/>
          </p:nvSpPr>
          <p:spPr bwMode="auto">
            <a:xfrm>
              <a:off x="12396788" y="-866775"/>
              <a:ext cx="544513" cy="292100"/>
            </a:xfrm>
            <a:custGeom>
              <a:avLst/>
              <a:gdLst>
                <a:gd name="T0" fmla="*/ 506 w 572"/>
                <a:gd name="T1" fmla="*/ 56 h 306"/>
                <a:gd name="T2" fmla="*/ 390 w 572"/>
                <a:gd name="T3" fmla="*/ 0 h 306"/>
                <a:gd name="T4" fmla="*/ 334 w 572"/>
                <a:gd name="T5" fmla="*/ 176 h 306"/>
                <a:gd name="T6" fmla="*/ 327 w 572"/>
                <a:gd name="T7" fmla="*/ 200 h 306"/>
                <a:gd name="T8" fmla="*/ 302 w 572"/>
                <a:gd name="T9" fmla="*/ 129 h 306"/>
                <a:gd name="T10" fmla="*/ 287 w 572"/>
                <a:gd name="T11" fmla="*/ 45 h 306"/>
                <a:gd name="T12" fmla="*/ 285 w 572"/>
                <a:gd name="T13" fmla="*/ 45 h 306"/>
                <a:gd name="T14" fmla="*/ 270 w 572"/>
                <a:gd name="T15" fmla="*/ 129 h 306"/>
                <a:gd name="T16" fmla="*/ 245 w 572"/>
                <a:gd name="T17" fmla="*/ 200 h 306"/>
                <a:gd name="T18" fmla="*/ 238 w 572"/>
                <a:gd name="T19" fmla="*/ 176 h 306"/>
                <a:gd name="T20" fmla="*/ 182 w 572"/>
                <a:gd name="T21" fmla="*/ 0 h 306"/>
                <a:gd name="T22" fmla="*/ 67 w 572"/>
                <a:gd name="T23" fmla="*/ 56 h 306"/>
                <a:gd name="T24" fmla="*/ 0 w 572"/>
                <a:gd name="T25" fmla="*/ 127 h 306"/>
                <a:gd name="T26" fmla="*/ 34 w 572"/>
                <a:gd name="T27" fmla="*/ 167 h 306"/>
                <a:gd name="T28" fmla="*/ 537 w 572"/>
                <a:gd name="T29" fmla="*/ 167 h 306"/>
                <a:gd name="T30" fmla="*/ 572 w 572"/>
                <a:gd name="T31" fmla="*/ 127 h 306"/>
                <a:gd name="T32" fmla="*/ 506 w 572"/>
                <a:gd name="T33" fmla="*/ 56 h 306"/>
                <a:gd name="T34" fmla="*/ 506 w 572"/>
                <a:gd name="T35" fmla="*/ 56 h 306"/>
                <a:gd name="T36" fmla="*/ 506 w 572"/>
                <a:gd name="T37" fmla="*/ 56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2" h="306">
                  <a:moveTo>
                    <a:pt x="506" y="56"/>
                  </a:moveTo>
                  <a:cubicBezTo>
                    <a:pt x="433" y="28"/>
                    <a:pt x="390" y="0"/>
                    <a:pt x="390" y="0"/>
                  </a:cubicBezTo>
                  <a:cubicBezTo>
                    <a:pt x="334" y="176"/>
                    <a:pt x="334" y="176"/>
                    <a:pt x="334" y="176"/>
                  </a:cubicBezTo>
                  <a:cubicBezTo>
                    <a:pt x="327" y="200"/>
                    <a:pt x="327" y="200"/>
                    <a:pt x="327" y="200"/>
                  </a:cubicBezTo>
                  <a:cubicBezTo>
                    <a:pt x="302" y="129"/>
                    <a:pt x="302" y="129"/>
                    <a:pt x="302" y="129"/>
                  </a:cubicBezTo>
                  <a:cubicBezTo>
                    <a:pt x="359" y="49"/>
                    <a:pt x="297" y="45"/>
                    <a:pt x="287" y="45"/>
                  </a:cubicBezTo>
                  <a:cubicBezTo>
                    <a:pt x="285" y="45"/>
                    <a:pt x="285" y="45"/>
                    <a:pt x="285" y="45"/>
                  </a:cubicBezTo>
                  <a:cubicBezTo>
                    <a:pt x="275" y="45"/>
                    <a:pt x="213" y="49"/>
                    <a:pt x="270" y="129"/>
                  </a:cubicBezTo>
                  <a:cubicBezTo>
                    <a:pt x="245" y="200"/>
                    <a:pt x="245" y="200"/>
                    <a:pt x="245" y="200"/>
                  </a:cubicBezTo>
                  <a:cubicBezTo>
                    <a:pt x="238" y="176"/>
                    <a:pt x="238" y="176"/>
                    <a:pt x="238" y="176"/>
                  </a:cubicBezTo>
                  <a:cubicBezTo>
                    <a:pt x="182" y="0"/>
                    <a:pt x="182" y="0"/>
                    <a:pt x="182" y="0"/>
                  </a:cubicBezTo>
                  <a:cubicBezTo>
                    <a:pt x="182" y="0"/>
                    <a:pt x="139" y="28"/>
                    <a:pt x="67" y="56"/>
                  </a:cubicBezTo>
                  <a:cubicBezTo>
                    <a:pt x="28" y="70"/>
                    <a:pt x="9" y="93"/>
                    <a:pt x="0" y="127"/>
                  </a:cubicBezTo>
                  <a:cubicBezTo>
                    <a:pt x="10" y="141"/>
                    <a:pt x="21" y="155"/>
                    <a:pt x="34" y="167"/>
                  </a:cubicBezTo>
                  <a:cubicBezTo>
                    <a:pt x="173" y="306"/>
                    <a:pt x="398" y="306"/>
                    <a:pt x="537" y="167"/>
                  </a:cubicBezTo>
                  <a:cubicBezTo>
                    <a:pt x="550" y="154"/>
                    <a:pt x="561" y="141"/>
                    <a:pt x="572" y="127"/>
                  </a:cubicBezTo>
                  <a:cubicBezTo>
                    <a:pt x="563" y="93"/>
                    <a:pt x="544" y="70"/>
                    <a:pt x="506" y="56"/>
                  </a:cubicBezTo>
                  <a:close/>
                  <a:moveTo>
                    <a:pt x="506" y="56"/>
                  </a:moveTo>
                  <a:cubicBezTo>
                    <a:pt x="506" y="56"/>
                    <a:pt x="506" y="56"/>
                    <a:pt x="506" y="5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81" name="Group 77">
            <a:extLst>
              <a:ext uri="{FF2B5EF4-FFF2-40B4-BE49-F238E27FC236}">
                <a16:creationId xmlns:a16="http://schemas.microsoft.com/office/drawing/2014/main" id="{B4422A9B-4813-45A2-B57D-952438EE4F8B}"/>
              </a:ext>
            </a:extLst>
          </p:cNvPr>
          <p:cNvGrpSpPr/>
          <p:nvPr userDrawn="1"/>
        </p:nvGrpSpPr>
        <p:grpSpPr>
          <a:xfrm>
            <a:off x="7346241" y="1618038"/>
            <a:ext cx="804757" cy="482682"/>
            <a:chOff x="8513763" y="333375"/>
            <a:chExt cx="1487488" cy="892175"/>
          </a:xfrm>
          <a:solidFill>
            <a:schemeClr val="bg1">
              <a:lumMod val="10000"/>
            </a:schemeClr>
          </a:solidFill>
        </p:grpSpPr>
        <p:sp>
          <p:nvSpPr>
            <p:cNvPr id="82" name="Freeform 79">
              <a:extLst>
                <a:ext uri="{FF2B5EF4-FFF2-40B4-BE49-F238E27FC236}">
                  <a16:creationId xmlns:a16="http://schemas.microsoft.com/office/drawing/2014/main" id="{C1AA3232-101E-4BA5-9DFE-332F277EC421}"/>
                </a:ext>
              </a:extLst>
            </p:cNvPr>
            <p:cNvSpPr>
              <a:spLocks noEditPoints="1"/>
            </p:cNvSpPr>
            <p:nvPr/>
          </p:nvSpPr>
          <p:spPr bwMode="auto">
            <a:xfrm>
              <a:off x="9061451" y="333375"/>
              <a:ext cx="392113" cy="438150"/>
            </a:xfrm>
            <a:custGeom>
              <a:avLst/>
              <a:gdLst>
                <a:gd name="T0" fmla="*/ 205 w 412"/>
                <a:gd name="T1" fmla="*/ 460 h 460"/>
                <a:gd name="T2" fmla="*/ 207 w 412"/>
                <a:gd name="T3" fmla="*/ 460 h 460"/>
                <a:gd name="T4" fmla="*/ 383 w 412"/>
                <a:gd name="T5" fmla="*/ 183 h 460"/>
                <a:gd name="T6" fmla="*/ 206 w 412"/>
                <a:gd name="T7" fmla="*/ 3 h 460"/>
                <a:gd name="T8" fmla="*/ 29 w 412"/>
                <a:gd name="T9" fmla="*/ 183 h 460"/>
                <a:gd name="T10" fmla="*/ 205 w 412"/>
                <a:gd name="T11" fmla="*/ 460 h 460"/>
                <a:gd name="T12" fmla="*/ 205 w 412"/>
                <a:gd name="T13" fmla="*/ 460 h 460"/>
                <a:gd name="T14" fmla="*/ 205 w 412"/>
                <a:gd name="T15" fmla="*/ 460 h 4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2" h="460">
                  <a:moveTo>
                    <a:pt x="205" y="460"/>
                  </a:moveTo>
                  <a:cubicBezTo>
                    <a:pt x="207" y="460"/>
                    <a:pt x="207" y="460"/>
                    <a:pt x="207" y="460"/>
                  </a:cubicBezTo>
                  <a:cubicBezTo>
                    <a:pt x="412" y="457"/>
                    <a:pt x="383" y="183"/>
                    <a:pt x="383" y="183"/>
                  </a:cubicBezTo>
                  <a:cubicBezTo>
                    <a:pt x="374" y="0"/>
                    <a:pt x="221" y="2"/>
                    <a:pt x="206" y="3"/>
                  </a:cubicBezTo>
                  <a:cubicBezTo>
                    <a:pt x="191" y="2"/>
                    <a:pt x="38" y="0"/>
                    <a:pt x="29" y="183"/>
                  </a:cubicBezTo>
                  <a:cubicBezTo>
                    <a:pt x="29" y="184"/>
                    <a:pt x="0" y="458"/>
                    <a:pt x="205" y="460"/>
                  </a:cubicBezTo>
                  <a:close/>
                  <a:moveTo>
                    <a:pt x="205" y="460"/>
                  </a:moveTo>
                  <a:cubicBezTo>
                    <a:pt x="205" y="460"/>
                    <a:pt x="205" y="460"/>
                    <a:pt x="205" y="46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3" name="Freeform 80">
              <a:extLst>
                <a:ext uri="{FF2B5EF4-FFF2-40B4-BE49-F238E27FC236}">
                  <a16:creationId xmlns:a16="http://schemas.microsoft.com/office/drawing/2014/main" id="{86728978-BB6F-4746-BACE-6C2BBB998E63}"/>
                </a:ext>
              </a:extLst>
            </p:cNvPr>
            <p:cNvSpPr>
              <a:spLocks noEditPoints="1"/>
            </p:cNvSpPr>
            <p:nvPr/>
          </p:nvSpPr>
          <p:spPr bwMode="auto">
            <a:xfrm>
              <a:off x="9555163" y="508000"/>
              <a:ext cx="315913" cy="352425"/>
            </a:xfrm>
            <a:custGeom>
              <a:avLst/>
              <a:gdLst>
                <a:gd name="T0" fmla="*/ 165 w 331"/>
                <a:gd name="T1" fmla="*/ 369 h 369"/>
                <a:gd name="T2" fmla="*/ 167 w 331"/>
                <a:gd name="T3" fmla="*/ 369 h 369"/>
                <a:gd name="T4" fmla="*/ 308 w 331"/>
                <a:gd name="T5" fmla="*/ 147 h 369"/>
                <a:gd name="T6" fmla="*/ 166 w 331"/>
                <a:gd name="T7" fmla="*/ 1 h 369"/>
                <a:gd name="T8" fmla="*/ 24 w 331"/>
                <a:gd name="T9" fmla="*/ 147 h 369"/>
                <a:gd name="T10" fmla="*/ 165 w 331"/>
                <a:gd name="T11" fmla="*/ 369 h 369"/>
                <a:gd name="T12" fmla="*/ 165 w 331"/>
                <a:gd name="T13" fmla="*/ 369 h 369"/>
                <a:gd name="T14" fmla="*/ 165 w 331"/>
                <a:gd name="T15" fmla="*/ 369 h 3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1" h="369">
                  <a:moveTo>
                    <a:pt x="165" y="369"/>
                  </a:moveTo>
                  <a:cubicBezTo>
                    <a:pt x="167" y="369"/>
                    <a:pt x="167" y="369"/>
                    <a:pt x="167" y="369"/>
                  </a:cubicBezTo>
                  <a:cubicBezTo>
                    <a:pt x="331" y="367"/>
                    <a:pt x="308" y="147"/>
                    <a:pt x="308" y="147"/>
                  </a:cubicBezTo>
                  <a:cubicBezTo>
                    <a:pt x="301" y="0"/>
                    <a:pt x="178" y="1"/>
                    <a:pt x="166" y="1"/>
                  </a:cubicBezTo>
                  <a:cubicBezTo>
                    <a:pt x="154" y="1"/>
                    <a:pt x="30" y="0"/>
                    <a:pt x="24" y="147"/>
                  </a:cubicBezTo>
                  <a:cubicBezTo>
                    <a:pt x="24" y="147"/>
                    <a:pt x="0" y="367"/>
                    <a:pt x="165" y="369"/>
                  </a:cubicBezTo>
                  <a:close/>
                  <a:moveTo>
                    <a:pt x="165" y="369"/>
                  </a:moveTo>
                  <a:cubicBezTo>
                    <a:pt x="165" y="369"/>
                    <a:pt x="165" y="369"/>
                    <a:pt x="165" y="3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4" name="Freeform 81">
              <a:extLst>
                <a:ext uri="{FF2B5EF4-FFF2-40B4-BE49-F238E27FC236}">
                  <a16:creationId xmlns:a16="http://schemas.microsoft.com/office/drawing/2014/main" id="{EF44D2A1-EB09-4575-AAF3-AB371F7B8CFD}"/>
                </a:ext>
              </a:extLst>
            </p:cNvPr>
            <p:cNvSpPr>
              <a:spLocks noEditPoints="1"/>
            </p:cNvSpPr>
            <p:nvPr/>
          </p:nvSpPr>
          <p:spPr bwMode="auto">
            <a:xfrm>
              <a:off x="8513763" y="814387"/>
              <a:ext cx="1487488" cy="411163"/>
            </a:xfrm>
            <a:custGeom>
              <a:avLst/>
              <a:gdLst>
                <a:gd name="T0" fmla="*/ 1562 w 1562"/>
                <a:gd name="T1" fmla="*/ 271 h 431"/>
                <a:gd name="T2" fmla="*/ 1503 w 1562"/>
                <a:gd name="T3" fmla="*/ 161 h 431"/>
                <a:gd name="T4" fmla="*/ 1367 w 1562"/>
                <a:gd name="T5" fmla="*/ 85 h 431"/>
                <a:gd name="T6" fmla="*/ 1310 w 1562"/>
                <a:gd name="T7" fmla="*/ 267 h 431"/>
                <a:gd name="T8" fmla="*/ 1276 w 1562"/>
                <a:gd name="T9" fmla="*/ 171 h 431"/>
                <a:gd name="T10" fmla="*/ 1261 w 1562"/>
                <a:gd name="T11" fmla="*/ 85 h 431"/>
                <a:gd name="T12" fmla="*/ 1260 w 1562"/>
                <a:gd name="T13" fmla="*/ 85 h 431"/>
                <a:gd name="T14" fmla="*/ 1245 w 1562"/>
                <a:gd name="T15" fmla="*/ 171 h 431"/>
                <a:gd name="T16" fmla="*/ 1212 w 1562"/>
                <a:gd name="T17" fmla="*/ 266 h 431"/>
                <a:gd name="T18" fmla="*/ 1154 w 1562"/>
                <a:gd name="T19" fmla="*/ 85 h 431"/>
                <a:gd name="T20" fmla="*/ 1105 w 1562"/>
                <a:gd name="T21" fmla="*/ 110 h 431"/>
                <a:gd name="T22" fmla="*/ 1083 w 1562"/>
                <a:gd name="T23" fmla="*/ 94 h 431"/>
                <a:gd name="T24" fmla="*/ 914 w 1562"/>
                <a:gd name="T25" fmla="*/ 1 h 431"/>
                <a:gd name="T26" fmla="*/ 842 w 1562"/>
                <a:gd name="T27" fmla="*/ 226 h 431"/>
                <a:gd name="T28" fmla="*/ 801 w 1562"/>
                <a:gd name="T29" fmla="*/ 107 h 431"/>
                <a:gd name="T30" fmla="*/ 782 w 1562"/>
                <a:gd name="T31" fmla="*/ 0 h 431"/>
                <a:gd name="T32" fmla="*/ 781 w 1562"/>
                <a:gd name="T33" fmla="*/ 0 h 431"/>
                <a:gd name="T34" fmla="*/ 762 w 1562"/>
                <a:gd name="T35" fmla="*/ 107 h 431"/>
                <a:gd name="T36" fmla="*/ 720 w 1562"/>
                <a:gd name="T37" fmla="*/ 226 h 431"/>
                <a:gd name="T38" fmla="*/ 649 w 1562"/>
                <a:gd name="T39" fmla="*/ 1 h 431"/>
                <a:gd name="T40" fmla="*/ 480 w 1562"/>
                <a:gd name="T41" fmla="*/ 94 h 431"/>
                <a:gd name="T42" fmla="*/ 457 w 1562"/>
                <a:gd name="T43" fmla="*/ 111 h 431"/>
                <a:gd name="T44" fmla="*/ 407 w 1562"/>
                <a:gd name="T45" fmla="*/ 85 h 431"/>
                <a:gd name="T46" fmla="*/ 350 w 1562"/>
                <a:gd name="T47" fmla="*/ 266 h 431"/>
                <a:gd name="T48" fmla="*/ 317 w 1562"/>
                <a:gd name="T49" fmla="*/ 171 h 431"/>
                <a:gd name="T50" fmla="*/ 301 w 1562"/>
                <a:gd name="T51" fmla="*/ 85 h 431"/>
                <a:gd name="T52" fmla="*/ 301 w 1562"/>
                <a:gd name="T53" fmla="*/ 85 h 431"/>
                <a:gd name="T54" fmla="*/ 285 w 1562"/>
                <a:gd name="T55" fmla="*/ 171 h 431"/>
                <a:gd name="T56" fmla="*/ 252 w 1562"/>
                <a:gd name="T57" fmla="*/ 266 h 431"/>
                <a:gd name="T58" fmla="*/ 195 w 1562"/>
                <a:gd name="T59" fmla="*/ 85 h 431"/>
                <a:gd name="T60" fmla="*/ 58 w 1562"/>
                <a:gd name="T61" fmla="*/ 160 h 431"/>
                <a:gd name="T62" fmla="*/ 0 w 1562"/>
                <a:gd name="T63" fmla="*/ 271 h 431"/>
                <a:gd name="T64" fmla="*/ 0 w 1562"/>
                <a:gd name="T65" fmla="*/ 431 h 431"/>
                <a:gd name="T66" fmla="*/ 1562 w 1562"/>
                <a:gd name="T67" fmla="*/ 431 h 431"/>
                <a:gd name="T68" fmla="*/ 1562 w 1562"/>
                <a:gd name="T69" fmla="*/ 271 h 431"/>
                <a:gd name="T70" fmla="*/ 1562 w 1562"/>
                <a:gd name="T71" fmla="*/ 271 h 431"/>
                <a:gd name="T72" fmla="*/ 1562 w 1562"/>
                <a:gd name="T73" fmla="*/ 27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62" h="431">
                  <a:moveTo>
                    <a:pt x="1562" y="271"/>
                  </a:moveTo>
                  <a:cubicBezTo>
                    <a:pt x="1561" y="224"/>
                    <a:pt x="1552" y="191"/>
                    <a:pt x="1503" y="161"/>
                  </a:cubicBezTo>
                  <a:cubicBezTo>
                    <a:pt x="1439" y="120"/>
                    <a:pt x="1367" y="85"/>
                    <a:pt x="1367" y="85"/>
                  </a:cubicBezTo>
                  <a:cubicBezTo>
                    <a:pt x="1310" y="267"/>
                    <a:pt x="1310" y="267"/>
                    <a:pt x="1310" y="267"/>
                  </a:cubicBezTo>
                  <a:cubicBezTo>
                    <a:pt x="1276" y="171"/>
                    <a:pt x="1276" y="171"/>
                    <a:pt x="1276" y="171"/>
                  </a:cubicBezTo>
                  <a:cubicBezTo>
                    <a:pt x="1335" y="90"/>
                    <a:pt x="1272" y="85"/>
                    <a:pt x="1261" y="85"/>
                  </a:cubicBezTo>
                  <a:cubicBezTo>
                    <a:pt x="1260" y="85"/>
                    <a:pt x="1260" y="85"/>
                    <a:pt x="1260" y="85"/>
                  </a:cubicBezTo>
                  <a:cubicBezTo>
                    <a:pt x="1249" y="85"/>
                    <a:pt x="1186" y="90"/>
                    <a:pt x="1245" y="171"/>
                  </a:cubicBezTo>
                  <a:cubicBezTo>
                    <a:pt x="1212" y="266"/>
                    <a:pt x="1212" y="266"/>
                    <a:pt x="1212" y="266"/>
                  </a:cubicBezTo>
                  <a:cubicBezTo>
                    <a:pt x="1154" y="85"/>
                    <a:pt x="1154" y="85"/>
                    <a:pt x="1154" y="85"/>
                  </a:cubicBezTo>
                  <a:cubicBezTo>
                    <a:pt x="1154" y="85"/>
                    <a:pt x="1134" y="95"/>
                    <a:pt x="1105" y="110"/>
                  </a:cubicBezTo>
                  <a:cubicBezTo>
                    <a:pt x="1098" y="105"/>
                    <a:pt x="1091" y="99"/>
                    <a:pt x="1083" y="94"/>
                  </a:cubicBezTo>
                  <a:cubicBezTo>
                    <a:pt x="1003" y="44"/>
                    <a:pt x="914" y="1"/>
                    <a:pt x="914" y="1"/>
                  </a:cubicBezTo>
                  <a:cubicBezTo>
                    <a:pt x="842" y="226"/>
                    <a:pt x="842" y="226"/>
                    <a:pt x="842" y="226"/>
                  </a:cubicBezTo>
                  <a:cubicBezTo>
                    <a:pt x="801" y="107"/>
                    <a:pt x="801" y="107"/>
                    <a:pt x="801" y="107"/>
                  </a:cubicBezTo>
                  <a:cubicBezTo>
                    <a:pt x="874" y="6"/>
                    <a:pt x="796" y="1"/>
                    <a:pt x="782" y="0"/>
                  </a:cubicBezTo>
                  <a:cubicBezTo>
                    <a:pt x="781" y="0"/>
                    <a:pt x="781" y="0"/>
                    <a:pt x="781" y="0"/>
                  </a:cubicBezTo>
                  <a:cubicBezTo>
                    <a:pt x="767" y="0"/>
                    <a:pt x="689" y="5"/>
                    <a:pt x="762" y="107"/>
                  </a:cubicBezTo>
                  <a:cubicBezTo>
                    <a:pt x="720" y="226"/>
                    <a:pt x="720" y="226"/>
                    <a:pt x="720" y="226"/>
                  </a:cubicBezTo>
                  <a:cubicBezTo>
                    <a:pt x="649" y="1"/>
                    <a:pt x="649" y="1"/>
                    <a:pt x="649" y="1"/>
                  </a:cubicBezTo>
                  <a:cubicBezTo>
                    <a:pt x="649" y="1"/>
                    <a:pt x="560" y="44"/>
                    <a:pt x="480" y="94"/>
                  </a:cubicBezTo>
                  <a:cubicBezTo>
                    <a:pt x="471" y="100"/>
                    <a:pt x="464" y="105"/>
                    <a:pt x="457" y="111"/>
                  </a:cubicBezTo>
                  <a:cubicBezTo>
                    <a:pt x="428" y="95"/>
                    <a:pt x="407" y="85"/>
                    <a:pt x="407" y="85"/>
                  </a:cubicBezTo>
                  <a:cubicBezTo>
                    <a:pt x="350" y="266"/>
                    <a:pt x="350" y="266"/>
                    <a:pt x="350" y="266"/>
                  </a:cubicBezTo>
                  <a:cubicBezTo>
                    <a:pt x="317" y="171"/>
                    <a:pt x="317" y="171"/>
                    <a:pt x="317" y="171"/>
                  </a:cubicBezTo>
                  <a:cubicBezTo>
                    <a:pt x="375" y="90"/>
                    <a:pt x="313" y="85"/>
                    <a:pt x="301" y="85"/>
                  </a:cubicBezTo>
                  <a:cubicBezTo>
                    <a:pt x="301" y="85"/>
                    <a:pt x="301" y="85"/>
                    <a:pt x="301" y="85"/>
                  </a:cubicBezTo>
                  <a:cubicBezTo>
                    <a:pt x="290" y="85"/>
                    <a:pt x="227" y="90"/>
                    <a:pt x="285" y="171"/>
                  </a:cubicBezTo>
                  <a:cubicBezTo>
                    <a:pt x="252" y="266"/>
                    <a:pt x="252" y="266"/>
                    <a:pt x="252" y="266"/>
                  </a:cubicBezTo>
                  <a:cubicBezTo>
                    <a:pt x="195" y="85"/>
                    <a:pt x="195" y="85"/>
                    <a:pt x="195" y="85"/>
                  </a:cubicBezTo>
                  <a:cubicBezTo>
                    <a:pt x="195" y="85"/>
                    <a:pt x="123" y="120"/>
                    <a:pt x="58" y="160"/>
                  </a:cubicBezTo>
                  <a:cubicBezTo>
                    <a:pt x="10" y="191"/>
                    <a:pt x="1" y="224"/>
                    <a:pt x="0" y="271"/>
                  </a:cubicBezTo>
                  <a:cubicBezTo>
                    <a:pt x="0" y="431"/>
                    <a:pt x="0" y="431"/>
                    <a:pt x="0" y="431"/>
                  </a:cubicBezTo>
                  <a:cubicBezTo>
                    <a:pt x="1562" y="431"/>
                    <a:pt x="1562" y="431"/>
                    <a:pt x="1562" y="431"/>
                  </a:cubicBezTo>
                  <a:lnTo>
                    <a:pt x="1562" y="271"/>
                  </a:lnTo>
                  <a:close/>
                  <a:moveTo>
                    <a:pt x="1562" y="271"/>
                  </a:moveTo>
                  <a:cubicBezTo>
                    <a:pt x="1562" y="271"/>
                    <a:pt x="1562" y="271"/>
                    <a:pt x="1562" y="27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85" name="Freeform 82">
              <a:extLst>
                <a:ext uri="{FF2B5EF4-FFF2-40B4-BE49-F238E27FC236}">
                  <a16:creationId xmlns:a16="http://schemas.microsoft.com/office/drawing/2014/main" id="{196F777F-1127-4E90-A810-74E28E7B3031}"/>
                </a:ext>
              </a:extLst>
            </p:cNvPr>
            <p:cNvSpPr>
              <a:spLocks noEditPoints="1"/>
            </p:cNvSpPr>
            <p:nvPr/>
          </p:nvSpPr>
          <p:spPr bwMode="auto">
            <a:xfrm>
              <a:off x="8640763" y="508000"/>
              <a:ext cx="315913" cy="352425"/>
            </a:xfrm>
            <a:custGeom>
              <a:avLst/>
              <a:gdLst>
                <a:gd name="T0" fmla="*/ 165 w 332"/>
                <a:gd name="T1" fmla="*/ 369 h 369"/>
                <a:gd name="T2" fmla="*/ 167 w 332"/>
                <a:gd name="T3" fmla="*/ 369 h 369"/>
                <a:gd name="T4" fmla="*/ 308 w 332"/>
                <a:gd name="T5" fmla="*/ 147 h 369"/>
                <a:gd name="T6" fmla="*/ 166 w 332"/>
                <a:gd name="T7" fmla="*/ 1 h 369"/>
                <a:gd name="T8" fmla="*/ 24 w 332"/>
                <a:gd name="T9" fmla="*/ 147 h 369"/>
                <a:gd name="T10" fmla="*/ 165 w 332"/>
                <a:gd name="T11" fmla="*/ 369 h 369"/>
                <a:gd name="T12" fmla="*/ 165 w 332"/>
                <a:gd name="T13" fmla="*/ 369 h 369"/>
                <a:gd name="T14" fmla="*/ 165 w 332"/>
                <a:gd name="T15" fmla="*/ 369 h 3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2" h="369">
                  <a:moveTo>
                    <a:pt x="165" y="369"/>
                  </a:moveTo>
                  <a:cubicBezTo>
                    <a:pt x="167" y="369"/>
                    <a:pt x="167" y="369"/>
                    <a:pt x="167" y="369"/>
                  </a:cubicBezTo>
                  <a:cubicBezTo>
                    <a:pt x="332" y="367"/>
                    <a:pt x="308" y="147"/>
                    <a:pt x="308" y="147"/>
                  </a:cubicBezTo>
                  <a:cubicBezTo>
                    <a:pt x="301" y="0"/>
                    <a:pt x="178" y="1"/>
                    <a:pt x="166" y="1"/>
                  </a:cubicBezTo>
                  <a:cubicBezTo>
                    <a:pt x="154" y="1"/>
                    <a:pt x="31" y="0"/>
                    <a:pt x="24" y="147"/>
                  </a:cubicBezTo>
                  <a:cubicBezTo>
                    <a:pt x="24" y="147"/>
                    <a:pt x="0" y="367"/>
                    <a:pt x="165" y="369"/>
                  </a:cubicBezTo>
                  <a:close/>
                  <a:moveTo>
                    <a:pt x="165" y="369"/>
                  </a:moveTo>
                  <a:cubicBezTo>
                    <a:pt x="165" y="369"/>
                    <a:pt x="165" y="369"/>
                    <a:pt x="165" y="3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Tree>
    <p:extLst>
      <p:ext uri="{BB962C8B-B14F-4D97-AF65-F5344CB8AC3E}">
        <p14:creationId xmlns:p14="http://schemas.microsoft.com/office/powerpoint/2010/main" val="4377078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tistik Säulendiagramm">
    <p:spTree>
      <p:nvGrpSpPr>
        <p:cNvPr id="1" name=""/>
        <p:cNvGrpSpPr/>
        <p:nvPr/>
      </p:nvGrpSpPr>
      <p:grpSpPr>
        <a:xfrm>
          <a:off x="0" y="0"/>
          <a:ext cx="0" cy="0"/>
          <a:chOff x="0" y="0"/>
          <a:chExt cx="0" cy="0"/>
        </a:xfrm>
      </p:grpSpPr>
      <p:graphicFrame>
        <p:nvGraphicFramePr>
          <p:cNvPr id="8" name="Chart 3">
            <a:extLst>
              <a:ext uri="{FF2B5EF4-FFF2-40B4-BE49-F238E27FC236}">
                <a16:creationId xmlns:a16="http://schemas.microsoft.com/office/drawing/2014/main" id="{3D3C45B6-7604-4AD4-A627-49178945669E}"/>
              </a:ext>
            </a:extLst>
          </p:cNvPr>
          <p:cNvGraphicFramePr/>
          <p:nvPr userDrawn="1">
            <p:extLst>
              <p:ext uri="{D42A27DB-BD31-4B8C-83A1-F6EECF244321}">
                <p14:modId xmlns:p14="http://schemas.microsoft.com/office/powerpoint/2010/main" val="988702322"/>
              </p:ext>
            </p:extLst>
          </p:nvPr>
        </p:nvGraphicFramePr>
        <p:xfrm>
          <a:off x="580572" y="2307772"/>
          <a:ext cx="5457371" cy="404827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4">
            <a:extLst>
              <a:ext uri="{FF2B5EF4-FFF2-40B4-BE49-F238E27FC236}">
                <a16:creationId xmlns:a16="http://schemas.microsoft.com/office/drawing/2014/main" id="{9AC4379E-B051-4D5C-8EA9-5B194240BFD4}"/>
              </a:ext>
            </a:extLst>
          </p:cNvPr>
          <p:cNvGraphicFramePr/>
          <p:nvPr userDrawn="1">
            <p:extLst>
              <p:ext uri="{D42A27DB-BD31-4B8C-83A1-F6EECF244321}">
                <p14:modId xmlns:p14="http://schemas.microsoft.com/office/powerpoint/2010/main" val="1625406074"/>
              </p:ext>
            </p:extLst>
          </p:nvPr>
        </p:nvGraphicFramePr>
        <p:xfrm>
          <a:off x="6277429" y="2307771"/>
          <a:ext cx="5457371" cy="4048274"/>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5">
            <a:extLst>
              <a:ext uri="{FF2B5EF4-FFF2-40B4-BE49-F238E27FC236}">
                <a16:creationId xmlns:a16="http://schemas.microsoft.com/office/drawing/2014/main" id="{4AF66D30-6B7C-42D1-A50F-1F8DBBEE916E}"/>
              </a:ext>
            </a:extLst>
          </p:cNvPr>
          <p:cNvGrpSpPr/>
          <p:nvPr userDrawn="1"/>
        </p:nvGrpSpPr>
        <p:grpSpPr>
          <a:xfrm>
            <a:off x="3719284" y="365696"/>
            <a:ext cx="4775202" cy="1357000"/>
            <a:chOff x="5950343" y="2519646"/>
            <a:chExt cx="4775202" cy="1357000"/>
          </a:xfrm>
        </p:grpSpPr>
        <p:grpSp>
          <p:nvGrpSpPr>
            <p:cNvPr id="11" name="Group 6">
              <a:extLst>
                <a:ext uri="{FF2B5EF4-FFF2-40B4-BE49-F238E27FC236}">
                  <a16:creationId xmlns:a16="http://schemas.microsoft.com/office/drawing/2014/main" id="{64C6EFBC-5300-4136-966C-8E035C6989A8}"/>
                </a:ext>
              </a:extLst>
            </p:cNvPr>
            <p:cNvGrpSpPr/>
            <p:nvPr/>
          </p:nvGrpSpPr>
          <p:grpSpPr>
            <a:xfrm>
              <a:off x="5950343" y="2519646"/>
              <a:ext cx="4775202" cy="1075060"/>
              <a:chOff x="5967942" y="2642129"/>
              <a:chExt cx="4775202" cy="1075060"/>
            </a:xfrm>
          </p:grpSpPr>
          <p:sp>
            <p:nvSpPr>
              <p:cNvPr id="13" name="TextBox 8">
                <a:extLst>
                  <a:ext uri="{FF2B5EF4-FFF2-40B4-BE49-F238E27FC236}">
                    <a16:creationId xmlns:a16="http://schemas.microsoft.com/office/drawing/2014/main" id="{0DD05975-5665-4F11-A6DD-48478B566AA9}"/>
                  </a:ext>
                </a:extLst>
              </p:cNvPr>
              <p:cNvSpPr txBox="1"/>
              <p:nvPr/>
            </p:nvSpPr>
            <p:spPr>
              <a:xfrm>
                <a:off x="5967942" y="2945992"/>
                <a:ext cx="4775202" cy="584775"/>
              </a:xfrm>
              <a:prstGeom prst="rect">
                <a:avLst/>
              </a:prstGeom>
              <a:noFill/>
            </p:spPr>
            <p:txBody>
              <a:bodyPr wrap="square" rtlCol="0">
                <a:spAutoFit/>
              </a:bodyPr>
              <a:lstStyle/>
              <a:p>
                <a:pPr algn="ctr"/>
                <a:r>
                  <a:rPr lang="en-US" sz="3200" b="1">
                    <a:solidFill>
                      <a:schemeClr val="accent1"/>
                    </a:solidFill>
                    <a:latin typeface="+mj-lt"/>
                  </a:rPr>
                  <a:t>GREAT CHART</a:t>
                </a:r>
              </a:p>
            </p:txBody>
          </p:sp>
          <p:sp>
            <p:nvSpPr>
              <p:cNvPr id="14" name="TextBox 9">
                <a:extLst>
                  <a:ext uri="{FF2B5EF4-FFF2-40B4-BE49-F238E27FC236}">
                    <a16:creationId xmlns:a16="http://schemas.microsoft.com/office/drawing/2014/main" id="{950F70E6-7897-467D-B5F4-1CFA8627EE17}"/>
                  </a:ext>
                </a:extLst>
              </p:cNvPr>
              <p:cNvSpPr txBox="1"/>
              <p:nvPr/>
            </p:nvSpPr>
            <p:spPr>
              <a:xfrm>
                <a:off x="7000315" y="3463273"/>
                <a:ext cx="2710455" cy="253916"/>
              </a:xfrm>
              <a:prstGeom prst="rect">
                <a:avLst/>
              </a:prstGeom>
              <a:noFill/>
            </p:spPr>
            <p:txBody>
              <a:bodyPr wrap="square" rtlCol="0">
                <a:spAutoFit/>
              </a:bodyPr>
              <a:lstStyle/>
              <a:p>
                <a:pPr algn="ctr"/>
                <a:r>
                  <a:rPr lang="en-US" sz="1050" b="1" spc="300">
                    <a:solidFill>
                      <a:schemeClr val="tx1">
                        <a:lumMod val="25000"/>
                        <a:lumOff val="75000"/>
                      </a:schemeClr>
                    </a:solidFill>
                    <a:latin typeface="+mj-lt"/>
                  </a:rPr>
                  <a:t>Place your text here</a:t>
                </a:r>
              </a:p>
            </p:txBody>
          </p:sp>
          <p:sp>
            <p:nvSpPr>
              <p:cNvPr id="15" name="TextBox 10">
                <a:extLst>
                  <a:ext uri="{FF2B5EF4-FFF2-40B4-BE49-F238E27FC236}">
                    <a16:creationId xmlns:a16="http://schemas.microsoft.com/office/drawing/2014/main" id="{657949AC-48DC-4AC3-8000-312E2CF26FE3}"/>
                  </a:ext>
                </a:extLst>
              </p:cNvPr>
              <p:cNvSpPr txBox="1"/>
              <p:nvPr/>
            </p:nvSpPr>
            <p:spPr>
              <a:xfrm>
                <a:off x="7000315" y="2642129"/>
                <a:ext cx="2710455" cy="461665"/>
              </a:xfrm>
              <a:prstGeom prst="rect">
                <a:avLst/>
              </a:prstGeom>
              <a:noFill/>
            </p:spPr>
            <p:txBody>
              <a:bodyPr wrap="square" rtlCol="0">
                <a:spAutoFit/>
              </a:bodyPr>
              <a:lstStyle/>
              <a:p>
                <a:pPr algn="ctr"/>
                <a:r>
                  <a:rPr lang="en-US" sz="2400" b="1">
                    <a:latin typeface="+mj-lt"/>
                  </a:rPr>
                  <a:t>About Our </a:t>
                </a:r>
              </a:p>
            </p:txBody>
          </p:sp>
        </p:grpSp>
        <p:cxnSp>
          <p:nvCxnSpPr>
            <p:cNvPr id="12" name="Straight Connector 7">
              <a:extLst>
                <a:ext uri="{FF2B5EF4-FFF2-40B4-BE49-F238E27FC236}">
                  <a16:creationId xmlns:a16="http://schemas.microsoft.com/office/drawing/2014/main" id="{851143C2-4674-4F47-8EF3-DDBCB6105D6D}"/>
                </a:ext>
              </a:extLst>
            </p:cNvPr>
            <p:cNvCxnSpPr/>
            <p:nvPr/>
          </p:nvCxnSpPr>
          <p:spPr>
            <a:xfrm>
              <a:off x="8109343" y="3875124"/>
              <a:ext cx="457200" cy="152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6" name="Kreuz 15">
            <a:extLst>
              <a:ext uri="{FF2B5EF4-FFF2-40B4-BE49-F238E27FC236}">
                <a16:creationId xmlns:a16="http://schemas.microsoft.com/office/drawing/2014/main" id="{1B12ECF1-3595-43CE-957E-1D6A3A012A95}"/>
              </a:ext>
            </a:extLst>
          </p:cNvPr>
          <p:cNvSpPr/>
          <p:nvPr userDrawn="1"/>
        </p:nvSpPr>
        <p:spPr>
          <a:xfrm rot="2700000">
            <a:off x="3770055" y="921627"/>
            <a:ext cx="5014747" cy="5014747"/>
          </a:xfrm>
          <a:prstGeom prst="plus">
            <a:avLst>
              <a:gd name="adj" fmla="val 471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9710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Graphic spid="9" grpId="0">
        <p:bldAsOne/>
      </p:bldGraphic>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tistik Balkendiagramm">
    <p:spTree>
      <p:nvGrpSpPr>
        <p:cNvPr id="1" name=""/>
        <p:cNvGrpSpPr/>
        <p:nvPr/>
      </p:nvGrpSpPr>
      <p:grpSpPr>
        <a:xfrm>
          <a:off x="0" y="0"/>
          <a:ext cx="0" cy="0"/>
          <a:chOff x="0" y="0"/>
          <a:chExt cx="0" cy="0"/>
        </a:xfrm>
      </p:grpSpPr>
      <p:graphicFrame>
        <p:nvGraphicFramePr>
          <p:cNvPr id="8" name="Chart 6">
            <a:extLst>
              <a:ext uri="{FF2B5EF4-FFF2-40B4-BE49-F238E27FC236}">
                <a16:creationId xmlns:a16="http://schemas.microsoft.com/office/drawing/2014/main" id="{126A8FAA-F2DD-4E1E-B6AB-5990B94ABBFB}"/>
              </a:ext>
            </a:extLst>
          </p:cNvPr>
          <p:cNvGraphicFramePr/>
          <p:nvPr userDrawn="1">
            <p:extLst>
              <p:ext uri="{D42A27DB-BD31-4B8C-83A1-F6EECF244321}">
                <p14:modId xmlns:p14="http://schemas.microsoft.com/office/powerpoint/2010/main" val="2711077458"/>
              </p:ext>
            </p:extLst>
          </p:nvPr>
        </p:nvGraphicFramePr>
        <p:xfrm>
          <a:off x="5050970" y="812311"/>
          <a:ext cx="6545943" cy="5418667"/>
        </p:xfrm>
        <a:graphic>
          <a:graphicData uri="http://schemas.openxmlformats.org/drawingml/2006/chart">
            <c:chart xmlns:c="http://schemas.openxmlformats.org/drawingml/2006/chart" xmlns:r="http://schemas.openxmlformats.org/officeDocument/2006/relationships" r:id="rId2"/>
          </a:graphicData>
        </a:graphic>
      </p:graphicFrame>
      <p:grpSp>
        <p:nvGrpSpPr>
          <p:cNvPr id="9" name="Group 8">
            <a:extLst>
              <a:ext uri="{FF2B5EF4-FFF2-40B4-BE49-F238E27FC236}">
                <a16:creationId xmlns:a16="http://schemas.microsoft.com/office/drawing/2014/main" id="{7D6EADEF-AD17-41CA-ABBF-6A64EA6B555F}"/>
              </a:ext>
            </a:extLst>
          </p:cNvPr>
          <p:cNvGrpSpPr/>
          <p:nvPr userDrawn="1"/>
        </p:nvGrpSpPr>
        <p:grpSpPr>
          <a:xfrm>
            <a:off x="667086" y="1785922"/>
            <a:ext cx="3333453" cy="1357000"/>
            <a:chOff x="6982715" y="2519646"/>
            <a:chExt cx="3150544" cy="1357000"/>
          </a:xfrm>
        </p:grpSpPr>
        <p:grpSp>
          <p:nvGrpSpPr>
            <p:cNvPr id="10" name="Group 10">
              <a:extLst>
                <a:ext uri="{FF2B5EF4-FFF2-40B4-BE49-F238E27FC236}">
                  <a16:creationId xmlns:a16="http://schemas.microsoft.com/office/drawing/2014/main" id="{A0D755B0-23F0-44E2-8A9D-B3B51858BDE3}"/>
                </a:ext>
              </a:extLst>
            </p:cNvPr>
            <p:cNvGrpSpPr/>
            <p:nvPr/>
          </p:nvGrpSpPr>
          <p:grpSpPr>
            <a:xfrm>
              <a:off x="6982715" y="2519646"/>
              <a:ext cx="3150544" cy="1075060"/>
              <a:chOff x="7000314" y="2642129"/>
              <a:chExt cx="3150544" cy="1075060"/>
            </a:xfrm>
          </p:grpSpPr>
          <p:sp>
            <p:nvSpPr>
              <p:cNvPr id="12" name="TextBox 12">
                <a:extLst>
                  <a:ext uri="{FF2B5EF4-FFF2-40B4-BE49-F238E27FC236}">
                    <a16:creationId xmlns:a16="http://schemas.microsoft.com/office/drawing/2014/main" id="{6A3FCC64-0B2A-432A-8FD3-D6EACBBD2830}"/>
                  </a:ext>
                </a:extLst>
              </p:cNvPr>
              <p:cNvSpPr txBox="1"/>
              <p:nvPr/>
            </p:nvSpPr>
            <p:spPr>
              <a:xfrm>
                <a:off x="7000314" y="2945992"/>
                <a:ext cx="3150544" cy="584775"/>
              </a:xfrm>
              <a:prstGeom prst="rect">
                <a:avLst/>
              </a:prstGeom>
              <a:noFill/>
            </p:spPr>
            <p:txBody>
              <a:bodyPr wrap="square" rtlCol="0">
                <a:spAutoFit/>
              </a:bodyPr>
              <a:lstStyle/>
              <a:p>
                <a:r>
                  <a:rPr lang="en-US" sz="3200" b="1">
                    <a:solidFill>
                      <a:schemeClr val="accent1"/>
                    </a:solidFill>
                    <a:latin typeface="+mj-lt"/>
                  </a:rPr>
                  <a:t>GREAT CHART</a:t>
                </a:r>
              </a:p>
            </p:txBody>
          </p:sp>
          <p:sp>
            <p:nvSpPr>
              <p:cNvPr id="13" name="TextBox 13">
                <a:extLst>
                  <a:ext uri="{FF2B5EF4-FFF2-40B4-BE49-F238E27FC236}">
                    <a16:creationId xmlns:a16="http://schemas.microsoft.com/office/drawing/2014/main" id="{3E981764-DC06-4EA1-9546-395197F83ABA}"/>
                  </a:ext>
                </a:extLst>
              </p:cNvPr>
              <p:cNvSpPr txBox="1"/>
              <p:nvPr/>
            </p:nvSpPr>
            <p:spPr>
              <a:xfrm>
                <a:off x="7000315" y="3463273"/>
                <a:ext cx="2710455" cy="253916"/>
              </a:xfrm>
              <a:prstGeom prst="rect">
                <a:avLst/>
              </a:prstGeom>
              <a:noFill/>
            </p:spPr>
            <p:txBody>
              <a:bodyPr wrap="square" rtlCol="0">
                <a:spAutoFit/>
              </a:bodyPr>
              <a:lstStyle/>
              <a:p>
                <a:r>
                  <a:rPr lang="en-US" sz="1050" b="1" spc="300">
                    <a:solidFill>
                      <a:schemeClr val="tx1">
                        <a:lumMod val="25000"/>
                        <a:lumOff val="75000"/>
                      </a:schemeClr>
                    </a:solidFill>
                    <a:latin typeface="+mj-lt"/>
                  </a:rPr>
                  <a:t>Place your text here</a:t>
                </a:r>
              </a:p>
            </p:txBody>
          </p:sp>
          <p:sp>
            <p:nvSpPr>
              <p:cNvPr id="14" name="TextBox 14">
                <a:extLst>
                  <a:ext uri="{FF2B5EF4-FFF2-40B4-BE49-F238E27FC236}">
                    <a16:creationId xmlns:a16="http://schemas.microsoft.com/office/drawing/2014/main" id="{B76AA4E2-A952-4DAD-8CC2-E57810CB033D}"/>
                  </a:ext>
                </a:extLst>
              </p:cNvPr>
              <p:cNvSpPr txBox="1"/>
              <p:nvPr/>
            </p:nvSpPr>
            <p:spPr>
              <a:xfrm>
                <a:off x="7000315" y="2642129"/>
                <a:ext cx="2710455" cy="461665"/>
              </a:xfrm>
              <a:prstGeom prst="rect">
                <a:avLst/>
              </a:prstGeom>
              <a:noFill/>
            </p:spPr>
            <p:txBody>
              <a:bodyPr wrap="square" rtlCol="0">
                <a:spAutoFit/>
              </a:bodyPr>
              <a:lstStyle/>
              <a:p>
                <a:r>
                  <a:rPr lang="en-US" sz="2400" b="1">
                    <a:latin typeface="+mj-lt"/>
                  </a:rPr>
                  <a:t>About Our </a:t>
                </a:r>
              </a:p>
            </p:txBody>
          </p:sp>
        </p:grpSp>
        <p:cxnSp>
          <p:nvCxnSpPr>
            <p:cNvPr id="11" name="Straight Connector 11">
              <a:extLst>
                <a:ext uri="{FF2B5EF4-FFF2-40B4-BE49-F238E27FC236}">
                  <a16:creationId xmlns:a16="http://schemas.microsoft.com/office/drawing/2014/main" id="{A4085F2E-FF72-4119-A854-8ED8911352B0}"/>
                </a:ext>
              </a:extLst>
            </p:cNvPr>
            <p:cNvCxnSpPr/>
            <p:nvPr/>
          </p:nvCxnSpPr>
          <p:spPr>
            <a:xfrm>
              <a:off x="7066537" y="3875124"/>
              <a:ext cx="457200" cy="152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5" name="TextBox 9">
            <a:extLst>
              <a:ext uri="{FF2B5EF4-FFF2-40B4-BE49-F238E27FC236}">
                <a16:creationId xmlns:a16="http://schemas.microsoft.com/office/drawing/2014/main" id="{138C89BA-9D27-48AB-A4F8-A42E098C8514}"/>
              </a:ext>
            </a:extLst>
          </p:cNvPr>
          <p:cNvSpPr txBox="1"/>
          <p:nvPr userDrawn="1"/>
        </p:nvSpPr>
        <p:spPr>
          <a:xfrm>
            <a:off x="667087" y="3423340"/>
            <a:ext cx="3918244" cy="1615827"/>
          </a:xfrm>
          <a:prstGeom prst="rect">
            <a:avLst/>
          </a:prstGeom>
          <a:noFill/>
        </p:spPr>
        <p:txBody>
          <a:bodyPr wrap="square" rtlCol="0">
            <a:spAutoFit/>
          </a:bodyPr>
          <a:lstStyle/>
          <a:p>
            <a:pPr>
              <a:lnSpc>
                <a:spcPct val="150000"/>
              </a:lnSpc>
            </a:pPr>
            <a:r>
              <a:rPr lang="en-US" sz="1100"/>
              <a:t>Lorem ipsum dolor sit amet, consectetur adipiscing elsa. Aliqu am congue magna et nibh elementum, sitq amet auctor ant arcu pretium. Duis sit amet nisl id sem tempor lobortis. lass Cura bitur dignissim laoreet doloar euras ultricies. Pellen tesqa ue vitae mag na leo. Vivamus at porta massa, congue magna non porttitora tellus.</a:t>
            </a:r>
            <a:endParaRPr lang="en-US" sz="1100">
              <a:solidFill>
                <a:sysClr val="windowText" lastClr="000000"/>
              </a:solidFill>
            </a:endParaRPr>
          </a:p>
        </p:txBody>
      </p:sp>
      <p:sp>
        <p:nvSpPr>
          <p:cNvPr id="16" name="Kreuz 15">
            <a:extLst>
              <a:ext uri="{FF2B5EF4-FFF2-40B4-BE49-F238E27FC236}">
                <a16:creationId xmlns:a16="http://schemas.microsoft.com/office/drawing/2014/main" id="{9E3D6514-278B-4A81-90F0-8E83943F1252}"/>
              </a:ext>
            </a:extLst>
          </p:cNvPr>
          <p:cNvSpPr/>
          <p:nvPr userDrawn="1"/>
        </p:nvSpPr>
        <p:spPr>
          <a:xfrm rot="2700000">
            <a:off x="3770055" y="921627"/>
            <a:ext cx="5014747" cy="5014747"/>
          </a:xfrm>
          <a:prstGeom prst="plus">
            <a:avLst>
              <a:gd name="adj" fmla="val 471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8959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Inhalt 3 Bilder">
    <p:spTree>
      <p:nvGrpSpPr>
        <p:cNvPr id="1" name=""/>
        <p:cNvGrpSpPr/>
        <p:nvPr/>
      </p:nvGrpSpPr>
      <p:grpSpPr>
        <a:xfrm>
          <a:off x="0" y="0"/>
          <a:ext cx="0" cy="0"/>
          <a:chOff x="0" y="0"/>
          <a:chExt cx="0" cy="0"/>
        </a:xfrm>
      </p:grpSpPr>
      <p:cxnSp>
        <p:nvCxnSpPr>
          <p:cNvPr id="22" name="Straight Connector 9">
            <a:extLst>
              <a:ext uri="{FF2B5EF4-FFF2-40B4-BE49-F238E27FC236}">
                <a16:creationId xmlns:a16="http://schemas.microsoft.com/office/drawing/2014/main" id="{644D3B79-EE65-475B-8129-BE5E0EA028B0}"/>
              </a:ext>
            </a:extLst>
          </p:cNvPr>
          <p:cNvCxnSpPr/>
          <p:nvPr/>
        </p:nvCxnSpPr>
        <p:spPr>
          <a:xfrm>
            <a:off x="5824944" y="1578405"/>
            <a:ext cx="457200" cy="152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Rectangle 13">
            <a:extLst>
              <a:ext uri="{FF2B5EF4-FFF2-40B4-BE49-F238E27FC236}">
                <a16:creationId xmlns:a16="http://schemas.microsoft.com/office/drawing/2014/main" id="{835EF17D-D0C5-4FD3-AEE4-9D0747FA4B04}"/>
              </a:ext>
            </a:extLst>
          </p:cNvPr>
          <p:cNvSpPr/>
          <p:nvPr/>
        </p:nvSpPr>
        <p:spPr>
          <a:xfrm>
            <a:off x="547006" y="4836197"/>
            <a:ext cx="5091794" cy="517744"/>
          </a:xfrm>
          <a:prstGeom prst="rect">
            <a:avLst/>
          </a:prstGeom>
          <a:solidFill>
            <a:srgbClr val="6E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ova" panose="020B0504020202020204" pitchFamily="34" charset="0"/>
            </a:endParaRPr>
          </a:p>
        </p:txBody>
      </p:sp>
      <p:sp>
        <p:nvSpPr>
          <p:cNvPr id="27" name="Rectangle 14">
            <a:extLst>
              <a:ext uri="{FF2B5EF4-FFF2-40B4-BE49-F238E27FC236}">
                <a16:creationId xmlns:a16="http://schemas.microsoft.com/office/drawing/2014/main" id="{2D0C8D43-6823-4451-B067-8BDDADC8E150}"/>
              </a:ext>
            </a:extLst>
          </p:cNvPr>
          <p:cNvSpPr/>
          <p:nvPr/>
        </p:nvSpPr>
        <p:spPr>
          <a:xfrm>
            <a:off x="547006" y="5353941"/>
            <a:ext cx="5091794" cy="1236367"/>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ova" panose="020B0504020202020204" pitchFamily="34" charset="0"/>
            </a:endParaRPr>
          </a:p>
        </p:txBody>
      </p:sp>
      <p:sp>
        <p:nvSpPr>
          <p:cNvPr id="41" name="Picture Placeholder 1">
            <a:extLst>
              <a:ext uri="{FF2B5EF4-FFF2-40B4-BE49-F238E27FC236}">
                <a16:creationId xmlns:a16="http://schemas.microsoft.com/office/drawing/2014/main" id="{23ABC6D6-3438-4131-A10F-F7DA1FBF4D17}"/>
              </a:ext>
            </a:extLst>
          </p:cNvPr>
          <p:cNvSpPr>
            <a:spLocks noGrp="1"/>
          </p:cNvSpPr>
          <p:nvPr>
            <p:ph type="pic" sz="quarter" idx="10"/>
          </p:nvPr>
        </p:nvSpPr>
        <p:spPr>
          <a:xfrm>
            <a:off x="547006" y="1578137"/>
            <a:ext cx="5091794" cy="3039583"/>
          </a:xfrm>
          <a:pattFill prst="divot">
            <a:fgClr>
              <a:schemeClr val="accent1"/>
            </a:fgClr>
            <a:bgClr>
              <a:schemeClr val="bg1"/>
            </a:bgClr>
          </a:pattFill>
        </p:spPr>
        <p:txBody>
          <a:bodyPr/>
          <a:lstStyle>
            <a:lvl1pPr>
              <a:defRPr>
                <a:latin typeface="Arial Nova" panose="020B0504020202020204" pitchFamily="34" charset="0"/>
              </a:defRPr>
            </a:lvl1pPr>
          </a:lstStyle>
          <a:p>
            <a:endParaRPr lang="de-DE"/>
          </a:p>
        </p:txBody>
      </p:sp>
      <p:sp>
        <p:nvSpPr>
          <p:cNvPr id="44" name="Textplatzhalter 43">
            <a:extLst>
              <a:ext uri="{FF2B5EF4-FFF2-40B4-BE49-F238E27FC236}">
                <a16:creationId xmlns:a16="http://schemas.microsoft.com/office/drawing/2014/main" id="{7C34A356-010B-4491-B1B2-9B9A784B440E}"/>
              </a:ext>
            </a:extLst>
          </p:cNvPr>
          <p:cNvSpPr>
            <a:spLocks noGrp="1"/>
          </p:cNvSpPr>
          <p:nvPr>
            <p:ph type="body" sz="quarter" idx="14" hasCustomPrompt="1"/>
          </p:nvPr>
        </p:nvSpPr>
        <p:spPr>
          <a:xfrm>
            <a:off x="656494" y="5515049"/>
            <a:ext cx="4717064" cy="1018683"/>
          </a:xfrm>
        </p:spPr>
        <p:txBody>
          <a:bodyPr>
            <a:noAutofit/>
          </a:bodyPr>
          <a:lstStyle>
            <a:lvl1pPr marL="0" indent="0">
              <a:spcBef>
                <a:spcPts val="0"/>
              </a:spcBef>
              <a:buFont typeface="Arial" panose="020B0604020202020204" pitchFamily="34" charset="0"/>
              <a:buNone/>
              <a:defRPr lang="de-DE" sz="1100" kern="1200" dirty="0" smtClean="0">
                <a:solidFill>
                  <a:schemeClr val="tx1"/>
                </a:solidFill>
                <a:latin typeface="Arial Nova" panose="020B0504020202020204" pitchFamily="34" charset="0"/>
                <a:ea typeface="+mn-ea"/>
                <a:cs typeface="+mn-cs"/>
              </a:defRPr>
            </a:lvl1pPr>
            <a:lvl2pPr>
              <a:defRPr lang="de-DE" sz="1100" kern="1200" dirty="0" smtClean="0">
                <a:solidFill>
                  <a:schemeClr val="tx1"/>
                </a:solidFill>
                <a:latin typeface="+mn-lt"/>
                <a:ea typeface="+mn-ea"/>
                <a:cs typeface="+mn-cs"/>
              </a:defRPr>
            </a:lvl2pPr>
            <a:lvl3pPr>
              <a:defRPr lang="de-DE" sz="1100" kern="1200" dirty="0" smtClean="0">
                <a:solidFill>
                  <a:schemeClr val="tx1"/>
                </a:solidFill>
                <a:latin typeface="+mn-lt"/>
                <a:ea typeface="+mn-ea"/>
                <a:cs typeface="+mn-cs"/>
              </a:defRPr>
            </a:lvl3pPr>
            <a:lvl4pPr>
              <a:defRPr lang="de-DE" sz="1100" kern="1200" dirty="0" smtClean="0">
                <a:solidFill>
                  <a:schemeClr val="tx1"/>
                </a:solidFill>
                <a:latin typeface="+mn-lt"/>
                <a:ea typeface="+mn-ea"/>
                <a:cs typeface="+mn-cs"/>
              </a:defRPr>
            </a:lvl4pPr>
            <a:lvl5pPr>
              <a:defRPr lang="de-DE" sz="1100" kern="1200" dirty="0">
                <a:solidFill>
                  <a:schemeClr val="tx1"/>
                </a:solidFill>
                <a:latin typeface="+mn-lt"/>
                <a:ea typeface="+mn-ea"/>
                <a:cs typeface="+mn-cs"/>
              </a:defRPr>
            </a:lvl5pPr>
          </a:lstStyle>
          <a:p>
            <a:pPr lvl="0"/>
            <a:r>
              <a:rPr lang="de-DE"/>
              <a:t>Text</a:t>
            </a:r>
          </a:p>
        </p:txBody>
      </p:sp>
      <p:sp>
        <p:nvSpPr>
          <p:cNvPr id="48" name="Textplatzhalter 47">
            <a:extLst>
              <a:ext uri="{FF2B5EF4-FFF2-40B4-BE49-F238E27FC236}">
                <a16:creationId xmlns:a16="http://schemas.microsoft.com/office/drawing/2014/main" id="{373A5240-E392-4F27-B6E7-654295B94C41}"/>
              </a:ext>
            </a:extLst>
          </p:cNvPr>
          <p:cNvSpPr>
            <a:spLocks noGrp="1"/>
          </p:cNvSpPr>
          <p:nvPr>
            <p:ph type="body" sz="quarter" idx="17" hasCustomPrompt="1"/>
          </p:nvPr>
        </p:nvSpPr>
        <p:spPr>
          <a:xfrm>
            <a:off x="4740772" y="223967"/>
            <a:ext cx="2710455" cy="461665"/>
          </a:xfrm>
        </p:spPr>
        <p:txBody>
          <a:bodyPr>
            <a:noAutofit/>
          </a:bodyPr>
          <a:lstStyle>
            <a:lvl1pPr marL="0" indent="0" algn="ctr" defTabSz="914400" rtl="0" eaLnBrk="1" latinLnBrk="0" hangingPunct="1">
              <a:lnSpc>
                <a:spcPct val="100000"/>
              </a:lnSpc>
              <a:buNone/>
              <a:defRPr lang="de-DE" sz="2400" b="1" kern="1200" dirty="0" smtClean="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…Über unser…</a:t>
            </a:r>
          </a:p>
        </p:txBody>
      </p:sp>
      <p:sp>
        <p:nvSpPr>
          <p:cNvPr id="50" name="Textplatzhalter 49">
            <a:extLst>
              <a:ext uri="{FF2B5EF4-FFF2-40B4-BE49-F238E27FC236}">
                <a16:creationId xmlns:a16="http://schemas.microsoft.com/office/drawing/2014/main" id="{323C0663-F067-4690-867E-93910AB07582}"/>
              </a:ext>
            </a:extLst>
          </p:cNvPr>
          <p:cNvSpPr>
            <a:spLocks noGrp="1"/>
          </p:cNvSpPr>
          <p:nvPr>
            <p:ph type="body" sz="quarter" idx="18"/>
          </p:nvPr>
        </p:nvSpPr>
        <p:spPr>
          <a:xfrm>
            <a:off x="3293834" y="519152"/>
            <a:ext cx="5672098" cy="584200"/>
          </a:xfrm>
        </p:spPr>
        <p:txBody>
          <a:bodyPr/>
          <a:lstStyle>
            <a:lvl1pPr marL="0" indent="0" algn="ctr">
              <a:lnSpc>
                <a:spcPct val="100000"/>
              </a:lnSpc>
              <a:buNone/>
              <a:defRPr lang="de-DE" sz="3200" b="1" kern="1200" dirty="0" smtClean="0">
                <a:solidFill>
                  <a:schemeClr val="accent1"/>
                </a:solidFill>
                <a:latin typeface="Arial Nova" panose="020B0504020202020204" pitchFamily="34" charset="0"/>
                <a:ea typeface="+mn-ea"/>
                <a:cs typeface="+mn-cs"/>
              </a:defRPr>
            </a:lvl1pPr>
            <a:lvl2pPr>
              <a:defRPr lang="de-DE" sz="3200" b="1" kern="1200" dirty="0" smtClean="0">
                <a:solidFill>
                  <a:schemeClr val="accent1"/>
                </a:solidFill>
                <a:latin typeface="Arial Nova" panose="020B0504020202020204" pitchFamily="34" charset="0"/>
                <a:ea typeface="+mn-ea"/>
                <a:cs typeface="+mn-cs"/>
              </a:defRPr>
            </a:lvl2pPr>
            <a:lvl3pPr>
              <a:defRPr lang="de-DE" sz="3200" b="1" kern="1200" dirty="0" smtClean="0">
                <a:solidFill>
                  <a:schemeClr val="accent1"/>
                </a:solidFill>
                <a:latin typeface="Arial Nova" panose="020B0504020202020204" pitchFamily="34" charset="0"/>
                <a:ea typeface="+mn-ea"/>
                <a:cs typeface="+mn-cs"/>
              </a:defRPr>
            </a:lvl3pPr>
            <a:lvl4pPr>
              <a:defRPr lang="de-DE" sz="3200" b="1" kern="1200" dirty="0" smtClean="0">
                <a:solidFill>
                  <a:schemeClr val="accent1"/>
                </a:solidFill>
                <a:latin typeface="Arial Nova" panose="020B0504020202020204" pitchFamily="34" charset="0"/>
                <a:ea typeface="+mn-ea"/>
                <a:cs typeface="+mn-cs"/>
              </a:defRPr>
            </a:lvl4pPr>
            <a:lvl5pPr>
              <a:defRPr lang="de-DE" sz="3200" b="1" kern="1200" dirty="0">
                <a:solidFill>
                  <a:schemeClr val="accent1"/>
                </a:solidFill>
                <a:latin typeface="Arial Nova" panose="020B0504020202020204" pitchFamily="34" charset="0"/>
                <a:ea typeface="+mn-ea"/>
                <a:cs typeface="+mn-cs"/>
              </a:defRPr>
            </a:lvl5pPr>
          </a:lstStyle>
          <a:p>
            <a:pPr lvl="0"/>
            <a:endParaRPr lang="de-DE" dirty="0"/>
          </a:p>
        </p:txBody>
      </p:sp>
      <p:sp>
        <p:nvSpPr>
          <p:cNvPr id="52" name="Textplatzhalter 51">
            <a:extLst>
              <a:ext uri="{FF2B5EF4-FFF2-40B4-BE49-F238E27FC236}">
                <a16:creationId xmlns:a16="http://schemas.microsoft.com/office/drawing/2014/main" id="{FD6FEF2B-2807-4CD1-BBA6-FF6456B04D43}"/>
              </a:ext>
            </a:extLst>
          </p:cNvPr>
          <p:cNvSpPr>
            <a:spLocks noGrp="1"/>
          </p:cNvSpPr>
          <p:nvPr>
            <p:ph type="body" sz="quarter" idx="19" hasCustomPrompt="1"/>
          </p:nvPr>
        </p:nvSpPr>
        <p:spPr>
          <a:xfrm>
            <a:off x="4987070" y="1044029"/>
            <a:ext cx="2285626" cy="254000"/>
          </a:xfrm>
        </p:spPr>
        <p:txBody>
          <a:bodyPr>
            <a:noAutofit/>
          </a:bodyPr>
          <a:lstStyle>
            <a:lvl1pPr marL="0" indent="0" algn="ctr">
              <a:lnSpc>
                <a:spcPct val="100000"/>
              </a:lnSpc>
              <a:buNone/>
              <a:defRPr lang="de-DE" sz="1050" b="1" kern="1200" spc="300" dirty="0">
                <a:solidFill>
                  <a:schemeClr val="accent3"/>
                </a:solidFill>
                <a:latin typeface="Arial Nova" panose="020B0504020202020204" pitchFamily="34" charset="0"/>
                <a:ea typeface="+mn-ea"/>
                <a:cs typeface="+mn-cs"/>
              </a:defRPr>
            </a:lvl1pPr>
          </a:lstStyle>
          <a:p>
            <a:pPr lvl="0"/>
            <a:r>
              <a:rPr lang="de-DE"/>
              <a:t>Unterschrift</a:t>
            </a:r>
          </a:p>
        </p:txBody>
      </p:sp>
      <p:sp>
        <p:nvSpPr>
          <p:cNvPr id="54" name="Textplatzhalter 53">
            <a:extLst>
              <a:ext uri="{FF2B5EF4-FFF2-40B4-BE49-F238E27FC236}">
                <a16:creationId xmlns:a16="http://schemas.microsoft.com/office/drawing/2014/main" id="{833F7D9A-08CE-44D6-A544-736C5780C1F3}"/>
              </a:ext>
            </a:extLst>
          </p:cNvPr>
          <p:cNvSpPr>
            <a:spLocks noGrp="1"/>
          </p:cNvSpPr>
          <p:nvPr>
            <p:ph type="body" sz="quarter" idx="20" hasCustomPrompt="1"/>
          </p:nvPr>
        </p:nvSpPr>
        <p:spPr>
          <a:xfrm>
            <a:off x="547006" y="4871685"/>
            <a:ext cx="5091794" cy="408178"/>
          </a:xfrm>
        </p:spPr>
        <p:txBody>
          <a:bodyPr>
            <a:noAutofit/>
          </a:bodyPr>
          <a:lstStyle>
            <a:lvl1pPr marL="0" indent="0" algn="ctr" defTabSz="914400" rtl="0" eaLnBrk="1" latinLnBrk="0" hangingPunct="1">
              <a:lnSpc>
                <a:spcPct val="150000"/>
              </a:lnSpc>
              <a:buNone/>
              <a:defRPr lang="de-DE" sz="1600" b="1" kern="1200" dirty="0">
                <a:solidFill>
                  <a:schemeClr val="bg1"/>
                </a:solidFill>
                <a:latin typeface="Arial Nova" panose="020B0504020202020204" pitchFamily="34" charset="0"/>
                <a:ea typeface="+mn-ea"/>
                <a:cs typeface="+mn-cs"/>
              </a:defRPr>
            </a:lvl1pPr>
          </a:lstStyle>
          <a:p>
            <a:pPr lvl="0"/>
            <a:r>
              <a:rPr lang="de-DE"/>
              <a:t>Begriff</a:t>
            </a:r>
          </a:p>
        </p:txBody>
      </p:sp>
      <p:sp>
        <p:nvSpPr>
          <p:cNvPr id="57" name="Foliennummernplatzhalter 5">
            <a:extLst>
              <a:ext uri="{FF2B5EF4-FFF2-40B4-BE49-F238E27FC236}">
                <a16:creationId xmlns:a16="http://schemas.microsoft.com/office/drawing/2014/main" id="{B9DF1A42-3123-4C78-A339-177CE7AE937F}"/>
              </a:ext>
            </a:extLst>
          </p:cNvPr>
          <p:cNvSpPr>
            <a:spLocks noGrp="1"/>
          </p:cNvSpPr>
          <p:nvPr>
            <p:ph type="sldNum" sz="quarter" idx="12"/>
          </p:nvPr>
        </p:nvSpPr>
        <p:spPr>
          <a:xfrm>
            <a:off x="11632084" y="6449924"/>
            <a:ext cx="502024" cy="365125"/>
          </a:xfrm>
        </p:spPr>
        <p:txBody>
          <a:bodyPr/>
          <a:lstStyle>
            <a:lvl1pPr>
              <a:defRPr>
                <a:solidFill>
                  <a:schemeClr val="accent1"/>
                </a:solidFill>
                <a:latin typeface="Arial Nova" panose="020B0504020202020204" pitchFamily="34" charset="0"/>
              </a:defRPr>
            </a:lvl1pPr>
          </a:lstStyle>
          <a:p>
            <a:fld id="{661E4444-FF17-47DA-BF27-F4FFCBEFF0B5}" type="slidenum">
              <a:rPr lang="de-DE" smtClean="0"/>
              <a:pPr/>
              <a:t>‹Nr.›</a:t>
            </a:fld>
            <a:endParaRPr lang="de-DE"/>
          </a:p>
        </p:txBody>
      </p:sp>
      <p:sp>
        <p:nvSpPr>
          <p:cNvPr id="2" name="Rectangle 13">
            <a:extLst>
              <a:ext uri="{FF2B5EF4-FFF2-40B4-BE49-F238E27FC236}">
                <a16:creationId xmlns:a16="http://schemas.microsoft.com/office/drawing/2014/main" id="{BA1FA5A1-9560-C99C-5D6E-1286E3DE45DC}"/>
              </a:ext>
            </a:extLst>
          </p:cNvPr>
          <p:cNvSpPr/>
          <p:nvPr userDrawn="1"/>
        </p:nvSpPr>
        <p:spPr>
          <a:xfrm>
            <a:off x="6443712" y="4836197"/>
            <a:ext cx="5091794" cy="517744"/>
          </a:xfrm>
          <a:prstGeom prst="rect">
            <a:avLst/>
          </a:prstGeom>
          <a:solidFill>
            <a:srgbClr val="6EC4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ova" panose="020B0504020202020204" pitchFamily="34" charset="0"/>
            </a:endParaRPr>
          </a:p>
        </p:txBody>
      </p:sp>
      <p:sp>
        <p:nvSpPr>
          <p:cNvPr id="3" name="Rectangle 14">
            <a:extLst>
              <a:ext uri="{FF2B5EF4-FFF2-40B4-BE49-F238E27FC236}">
                <a16:creationId xmlns:a16="http://schemas.microsoft.com/office/drawing/2014/main" id="{7C51FB9A-55C4-F8F3-1FC8-DFCF409B8531}"/>
              </a:ext>
            </a:extLst>
          </p:cNvPr>
          <p:cNvSpPr/>
          <p:nvPr userDrawn="1"/>
        </p:nvSpPr>
        <p:spPr>
          <a:xfrm>
            <a:off x="6443712" y="5353941"/>
            <a:ext cx="5091794" cy="1236367"/>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ova" panose="020B0504020202020204" pitchFamily="34" charset="0"/>
            </a:endParaRPr>
          </a:p>
        </p:txBody>
      </p:sp>
      <p:sp>
        <p:nvSpPr>
          <p:cNvPr id="4" name="Picture Placeholder 1">
            <a:extLst>
              <a:ext uri="{FF2B5EF4-FFF2-40B4-BE49-F238E27FC236}">
                <a16:creationId xmlns:a16="http://schemas.microsoft.com/office/drawing/2014/main" id="{B2CB3B28-280D-549A-D366-5CBABEF0102E}"/>
              </a:ext>
            </a:extLst>
          </p:cNvPr>
          <p:cNvSpPr>
            <a:spLocks noGrp="1"/>
          </p:cNvSpPr>
          <p:nvPr>
            <p:ph type="pic" sz="quarter" idx="21"/>
          </p:nvPr>
        </p:nvSpPr>
        <p:spPr>
          <a:xfrm>
            <a:off x="6443712" y="1578137"/>
            <a:ext cx="5091794" cy="3039583"/>
          </a:xfrm>
          <a:pattFill prst="divot">
            <a:fgClr>
              <a:schemeClr val="accent1"/>
            </a:fgClr>
            <a:bgClr>
              <a:schemeClr val="bg1"/>
            </a:bgClr>
          </a:pattFill>
        </p:spPr>
        <p:txBody>
          <a:bodyPr/>
          <a:lstStyle>
            <a:lvl1pPr>
              <a:defRPr>
                <a:latin typeface="Arial Nova" panose="020B0504020202020204" pitchFamily="34" charset="0"/>
              </a:defRPr>
            </a:lvl1pPr>
          </a:lstStyle>
          <a:p>
            <a:endParaRPr lang="de-DE"/>
          </a:p>
        </p:txBody>
      </p:sp>
      <p:sp>
        <p:nvSpPr>
          <p:cNvPr id="5" name="Textplatzhalter 43">
            <a:extLst>
              <a:ext uri="{FF2B5EF4-FFF2-40B4-BE49-F238E27FC236}">
                <a16:creationId xmlns:a16="http://schemas.microsoft.com/office/drawing/2014/main" id="{29B23A30-3F6F-4C38-44E5-89907FDC2C71}"/>
              </a:ext>
            </a:extLst>
          </p:cNvPr>
          <p:cNvSpPr>
            <a:spLocks noGrp="1"/>
          </p:cNvSpPr>
          <p:nvPr>
            <p:ph type="body" sz="quarter" idx="22" hasCustomPrompt="1"/>
          </p:nvPr>
        </p:nvSpPr>
        <p:spPr>
          <a:xfrm>
            <a:off x="6553200" y="5515049"/>
            <a:ext cx="4717064" cy="1018683"/>
          </a:xfrm>
        </p:spPr>
        <p:txBody>
          <a:bodyPr>
            <a:noAutofit/>
          </a:bodyPr>
          <a:lstStyle>
            <a:lvl1pPr marL="0" indent="0">
              <a:spcBef>
                <a:spcPts val="0"/>
              </a:spcBef>
              <a:buFont typeface="Arial" panose="020B0604020202020204" pitchFamily="34" charset="0"/>
              <a:buNone/>
              <a:defRPr lang="de-DE" sz="1100" kern="1200" dirty="0" smtClean="0">
                <a:solidFill>
                  <a:schemeClr val="tx1"/>
                </a:solidFill>
                <a:latin typeface="Arial Nova" panose="020B0504020202020204" pitchFamily="34" charset="0"/>
                <a:ea typeface="+mn-ea"/>
                <a:cs typeface="+mn-cs"/>
              </a:defRPr>
            </a:lvl1pPr>
            <a:lvl2pPr>
              <a:defRPr lang="de-DE" sz="1100" kern="1200" dirty="0" smtClean="0">
                <a:solidFill>
                  <a:schemeClr val="tx1"/>
                </a:solidFill>
                <a:latin typeface="+mn-lt"/>
                <a:ea typeface="+mn-ea"/>
                <a:cs typeface="+mn-cs"/>
              </a:defRPr>
            </a:lvl2pPr>
            <a:lvl3pPr>
              <a:defRPr lang="de-DE" sz="1100" kern="1200" dirty="0" smtClean="0">
                <a:solidFill>
                  <a:schemeClr val="tx1"/>
                </a:solidFill>
                <a:latin typeface="+mn-lt"/>
                <a:ea typeface="+mn-ea"/>
                <a:cs typeface="+mn-cs"/>
              </a:defRPr>
            </a:lvl3pPr>
            <a:lvl4pPr>
              <a:defRPr lang="de-DE" sz="1100" kern="1200" dirty="0" smtClean="0">
                <a:solidFill>
                  <a:schemeClr val="tx1"/>
                </a:solidFill>
                <a:latin typeface="+mn-lt"/>
                <a:ea typeface="+mn-ea"/>
                <a:cs typeface="+mn-cs"/>
              </a:defRPr>
            </a:lvl4pPr>
            <a:lvl5pPr>
              <a:defRPr lang="de-DE" sz="1100" kern="1200" dirty="0">
                <a:solidFill>
                  <a:schemeClr val="tx1"/>
                </a:solidFill>
                <a:latin typeface="+mn-lt"/>
                <a:ea typeface="+mn-ea"/>
                <a:cs typeface="+mn-cs"/>
              </a:defRPr>
            </a:lvl5pPr>
          </a:lstStyle>
          <a:p>
            <a:pPr lvl="0"/>
            <a:r>
              <a:rPr lang="de-DE"/>
              <a:t>Text</a:t>
            </a:r>
          </a:p>
        </p:txBody>
      </p:sp>
      <p:sp>
        <p:nvSpPr>
          <p:cNvPr id="6" name="Textplatzhalter 53">
            <a:extLst>
              <a:ext uri="{FF2B5EF4-FFF2-40B4-BE49-F238E27FC236}">
                <a16:creationId xmlns:a16="http://schemas.microsoft.com/office/drawing/2014/main" id="{3DC08B93-1832-7B36-84CF-7C8DB15B1915}"/>
              </a:ext>
            </a:extLst>
          </p:cNvPr>
          <p:cNvSpPr>
            <a:spLocks noGrp="1"/>
          </p:cNvSpPr>
          <p:nvPr>
            <p:ph type="body" sz="quarter" idx="23" hasCustomPrompt="1"/>
          </p:nvPr>
        </p:nvSpPr>
        <p:spPr>
          <a:xfrm>
            <a:off x="6443712" y="4871685"/>
            <a:ext cx="5091794" cy="408178"/>
          </a:xfrm>
        </p:spPr>
        <p:txBody>
          <a:bodyPr>
            <a:noAutofit/>
          </a:bodyPr>
          <a:lstStyle>
            <a:lvl1pPr marL="0" indent="0" algn="ctr" defTabSz="914400" rtl="0" eaLnBrk="1" latinLnBrk="0" hangingPunct="1">
              <a:lnSpc>
                <a:spcPct val="150000"/>
              </a:lnSpc>
              <a:buNone/>
              <a:defRPr lang="de-DE" sz="1600" b="1" kern="1200" dirty="0">
                <a:solidFill>
                  <a:schemeClr val="bg1"/>
                </a:solidFill>
                <a:latin typeface="Arial Nova" panose="020B0504020202020204" pitchFamily="34" charset="0"/>
                <a:ea typeface="+mn-ea"/>
                <a:cs typeface="+mn-cs"/>
              </a:defRPr>
            </a:lvl1pPr>
          </a:lstStyle>
          <a:p>
            <a:pPr lvl="0"/>
            <a:r>
              <a:rPr lang="de-DE"/>
              <a:t>Begriff</a:t>
            </a:r>
          </a:p>
        </p:txBody>
      </p:sp>
      <p:pic>
        <p:nvPicPr>
          <p:cNvPr id="7" name="Grafik 6" descr="Ein Bild, das Screenshot, Grafiken, Grafikdesign, Design enthält.&#10;&#10;Automatisch generierte Beschreibung">
            <a:extLst>
              <a:ext uri="{FF2B5EF4-FFF2-40B4-BE49-F238E27FC236}">
                <a16:creationId xmlns:a16="http://schemas.microsoft.com/office/drawing/2014/main" id="{8C776C54-AECB-4350-ABDB-27EB8DD288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20" y="82709"/>
            <a:ext cx="545907" cy="652535"/>
          </a:xfrm>
          <a:prstGeom prst="rect">
            <a:avLst/>
          </a:prstGeom>
        </p:spPr>
      </p:pic>
    </p:spTree>
    <p:extLst>
      <p:ext uri="{BB962C8B-B14F-4D97-AF65-F5344CB8AC3E}">
        <p14:creationId xmlns:p14="http://schemas.microsoft.com/office/powerpoint/2010/main" val="33600815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tatistik Liniendiagramm">
    <p:spTree>
      <p:nvGrpSpPr>
        <p:cNvPr id="1" name=""/>
        <p:cNvGrpSpPr/>
        <p:nvPr/>
      </p:nvGrpSpPr>
      <p:grpSpPr>
        <a:xfrm>
          <a:off x="0" y="0"/>
          <a:ext cx="0" cy="0"/>
          <a:chOff x="0" y="0"/>
          <a:chExt cx="0" cy="0"/>
        </a:xfrm>
      </p:grpSpPr>
      <p:graphicFrame>
        <p:nvGraphicFramePr>
          <p:cNvPr id="7" name="Chart 3">
            <a:extLst>
              <a:ext uri="{FF2B5EF4-FFF2-40B4-BE49-F238E27FC236}">
                <a16:creationId xmlns:a16="http://schemas.microsoft.com/office/drawing/2014/main" id="{D2818AA2-FC50-4FCB-8922-14F46CB34F56}"/>
              </a:ext>
            </a:extLst>
          </p:cNvPr>
          <p:cNvGraphicFramePr/>
          <p:nvPr userDrawn="1">
            <p:extLst>
              <p:ext uri="{D42A27DB-BD31-4B8C-83A1-F6EECF244321}">
                <p14:modId xmlns:p14="http://schemas.microsoft.com/office/powerpoint/2010/main" val="1584675124"/>
              </p:ext>
            </p:extLst>
          </p:nvPr>
        </p:nvGraphicFramePr>
        <p:xfrm>
          <a:off x="528472" y="1187753"/>
          <a:ext cx="6664326" cy="4442884"/>
        </p:xfrm>
        <a:graphic>
          <a:graphicData uri="http://schemas.openxmlformats.org/drawingml/2006/chart">
            <c:chart xmlns:c="http://schemas.openxmlformats.org/drawingml/2006/chart" xmlns:r="http://schemas.openxmlformats.org/officeDocument/2006/relationships" r:id="rId2"/>
          </a:graphicData>
        </a:graphic>
      </p:graphicFrame>
      <p:grpSp>
        <p:nvGrpSpPr>
          <p:cNvPr id="8" name="Group 5">
            <a:extLst>
              <a:ext uri="{FF2B5EF4-FFF2-40B4-BE49-F238E27FC236}">
                <a16:creationId xmlns:a16="http://schemas.microsoft.com/office/drawing/2014/main" id="{126127F2-88AB-4D2E-98BA-CAFC11FAC8D5}"/>
              </a:ext>
            </a:extLst>
          </p:cNvPr>
          <p:cNvGrpSpPr/>
          <p:nvPr userDrawn="1"/>
        </p:nvGrpSpPr>
        <p:grpSpPr>
          <a:xfrm>
            <a:off x="7658436" y="1785922"/>
            <a:ext cx="3333453" cy="1357000"/>
            <a:chOff x="6982715" y="2519646"/>
            <a:chExt cx="3150544" cy="1357000"/>
          </a:xfrm>
        </p:grpSpPr>
        <p:grpSp>
          <p:nvGrpSpPr>
            <p:cNvPr id="9" name="Group 7">
              <a:extLst>
                <a:ext uri="{FF2B5EF4-FFF2-40B4-BE49-F238E27FC236}">
                  <a16:creationId xmlns:a16="http://schemas.microsoft.com/office/drawing/2014/main" id="{00158125-ED64-4543-B4EF-C6A54E7E6494}"/>
                </a:ext>
              </a:extLst>
            </p:cNvPr>
            <p:cNvGrpSpPr/>
            <p:nvPr/>
          </p:nvGrpSpPr>
          <p:grpSpPr>
            <a:xfrm>
              <a:off x="6982715" y="2519646"/>
              <a:ext cx="3150544" cy="1075060"/>
              <a:chOff x="7000314" y="2642129"/>
              <a:chExt cx="3150544" cy="1075060"/>
            </a:xfrm>
          </p:grpSpPr>
          <p:sp>
            <p:nvSpPr>
              <p:cNvPr id="11" name="TextBox 9">
                <a:extLst>
                  <a:ext uri="{FF2B5EF4-FFF2-40B4-BE49-F238E27FC236}">
                    <a16:creationId xmlns:a16="http://schemas.microsoft.com/office/drawing/2014/main" id="{AEF27D3C-5014-4B5D-9277-9A26B6C47AE1}"/>
                  </a:ext>
                </a:extLst>
              </p:cNvPr>
              <p:cNvSpPr txBox="1"/>
              <p:nvPr/>
            </p:nvSpPr>
            <p:spPr>
              <a:xfrm>
                <a:off x="7000314" y="2945992"/>
                <a:ext cx="3150544" cy="584775"/>
              </a:xfrm>
              <a:prstGeom prst="rect">
                <a:avLst/>
              </a:prstGeom>
              <a:noFill/>
            </p:spPr>
            <p:txBody>
              <a:bodyPr wrap="square" rtlCol="0">
                <a:spAutoFit/>
              </a:bodyPr>
              <a:lstStyle/>
              <a:p>
                <a:r>
                  <a:rPr lang="en-US" sz="3200" b="1">
                    <a:solidFill>
                      <a:schemeClr val="accent1"/>
                    </a:solidFill>
                    <a:latin typeface="+mj-lt"/>
                  </a:rPr>
                  <a:t>GREAT CHART</a:t>
                </a:r>
              </a:p>
            </p:txBody>
          </p:sp>
          <p:sp>
            <p:nvSpPr>
              <p:cNvPr id="12" name="TextBox 10">
                <a:extLst>
                  <a:ext uri="{FF2B5EF4-FFF2-40B4-BE49-F238E27FC236}">
                    <a16:creationId xmlns:a16="http://schemas.microsoft.com/office/drawing/2014/main" id="{A111DC01-E398-43D1-8395-8D3018E781B9}"/>
                  </a:ext>
                </a:extLst>
              </p:cNvPr>
              <p:cNvSpPr txBox="1"/>
              <p:nvPr/>
            </p:nvSpPr>
            <p:spPr>
              <a:xfrm>
                <a:off x="7000315" y="3463273"/>
                <a:ext cx="2710455" cy="253916"/>
              </a:xfrm>
              <a:prstGeom prst="rect">
                <a:avLst/>
              </a:prstGeom>
              <a:noFill/>
            </p:spPr>
            <p:txBody>
              <a:bodyPr wrap="square" rtlCol="0">
                <a:spAutoFit/>
              </a:bodyPr>
              <a:lstStyle/>
              <a:p>
                <a:r>
                  <a:rPr lang="en-US" sz="1050" b="1" spc="300">
                    <a:solidFill>
                      <a:schemeClr val="tx1">
                        <a:lumMod val="25000"/>
                        <a:lumOff val="75000"/>
                      </a:schemeClr>
                    </a:solidFill>
                    <a:latin typeface="+mj-lt"/>
                  </a:rPr>
                  <a:t>Place your text here</a:t>
                </a:r>
              </a:p>
            </p:txBody>
          </p:sp>
          <p:sp>
            <p:nvSpPr>
              <p:cNvPr id="13" name="TextBox 11">
                <a:extLst>
                  <a:ext uri="{FF2B5EF4-FFF2-40B4-BE49-F238E27FC236}">
                    <a16:creationId xmlns:a16="http://schemas.microsoft.com/office/drawing/2014/main" id="{29BE2AEA-F867-4B53-B374-09272D488145}"/>
                  </a:ext>
                </a:extLst>
              </p:cNvPr>
              <p:cNvSpPr txBox="1"/>
              <p:nvPr/>
            </p:nvSpPr>
            <p:spPr>
              <a:xfrm>
                <a:off x="7000315" y="2642129"/>
                <a:ext cx="2710455" cy="461665"/>
              </a:xfrm>
              <a:prstGeom prst="rect">
                <a:avLst/>
              </a:prstGeom>
              <a:noFill/>
            </p:spPr>
            <p:txBody>
              <a:bodyPr wrap="square" rtlCol="0">
                <a:spAutoFit/>
              </a:bodyPr>
              <a:lstStyle/>
              <a:p>
                <a:r>
                  <a:rPr lang="en-US" sz="2400" b="1">
                    <a:latin typeface="+mj-lt"/>
                  </a:rPr>
                  <a:t>About Our </a:t>
                </a:r>
              </a:p>
            </p:txBody>
          </p:sp>
        </p:grpSp>
        <p:cxnSp>
          <p:nvCxnSpPr>
            <p:cNvPr id="10" name="Straight Connector 8">
              <a:extLst>
                <a:ext uri="{FF2B5EF4-FFF2-40B4-BE49-F238E27FC236}">
                  <a16:creationId xmlns:a16="http://schemas.microsoft.com/office/drawing/2014/main" id="{C6510BD9-30B1-4784-9C3D-96E905633551}"/>
                </a:ext>
              </a:extLst>
            </p:cNvPr>
            <p:cNvCxnSpPr/>
            <p:nvPr/>
          </p:nvCxnSpPr>
          <p:spPr>
            <a:xfrm>
              <a:off x="7066537" y="3875124"/>
              <a:ext cx="457200" cy="152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4" name="TextBox 6">
            <a:extLst>
              <a:ext uri="{FF2B5EF4-FFF2-40B4-BE49-F238E27FC236}">
                <a16:creationId xmlns:a16="http://schemas.microsoft.com/office/drawing/2014/main" id="{3D35F6B0-91A8-4E95-836C-4A29B2775E81}"/>
              </a:ext>
            </a:extLst>
          </p:cNvPr>
          <p:cNvSpPr txBox="1"/>
          <p:nvPr userDrawn="1"/>
        </p:nvSpPr>
        <p:spPr>
          <a:xfrm>
            <a:off x="7658437" y="3423340"/>
            <a:ext cx="3918244" cy="1615827"/>
          </a:xfrm>
          <a:prstGeom prst="rect">
            <a:avLst/>
          </a:prstGeom>
          <a:noFill/>
        </p:spPr>
        <p:txBody>
          <a:bodyPr wrap="square" rtlCol="0">
            <a:spAutoFit/>
          </a:bodyPr>
          <a:lstStyle/>
          <a:p>
            <a:pPr>
              <a:lnSpc>
                <a:spcPct val="150000"/>
              </a:lnSpc>
            </a:pPr>
            <a:r>
              <a:rPr lang="en-US" sz="1100"/>
              <a:t>Lorem ipsum dolor sit amet, consectetur adipiscing elsa. Aliqu am congue magna et nibh elementum, sitq amet auctor ant arcu pretium. Duis sit amet nisl id sem tempor lobortis. lass Cura bitur dignissim laoreet doloar euras ultricies. Pellen tesqa ue vitae mag na leo. Vivamus at porta massa, congue magna non porttitora tellus.</a:t>
            </a:r>
            <a:endParaRPr lang="en-US" sz="1100">
              <a:solidFill>
                <a:sysClr val="windowText" lastClr="000000"/>
              </a:solidFill>
            </a:endParaRPr>
          </a:p>
        </p:txBody>
      </p:sp>
      <p:sp>
        <p:nvSpPr>
          <p:cNvPr id="15" name="Kreuz 14">
            <a:extLst>
              <a:ext uri="{FF2B5EF4-FFF2-40B4-BE49-F238E27FC236}">
                <a16:creationId xmlns:a16="http://schemas.microsoft.com/office/drawing/2014/main" id="{CF8A31EE-52F2-41D2-B7D1-49218A71629A}"/>
              </a:ext>
            </a:extLst>
          </p:cNvPr>
          <p:cNvSpPr/>
          <p:nvPr userDrawn="1"/>
        </p:nvSpPr>
        <p:spPr>
          <a:xfrm rot="2700000">
            <a:off x="3770055" y="921627"/>
            <a:ext cx="5014747" cy="5014747"/>
          </a:xfrm>
          <a:prstGeom prst="plus">
            <a:avLst>
              <a:gd name="adj" fmla="val 471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4550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tatistik Kreisdiagramm">
    <p:spTree>
      <p:nvGrpSpPr>
        <p:cNvPr id="1" name=""/>
        <p:cNvGrpSpPr/>
        <p:nvPr/>
      </p:nvGrpSpPr>
      <p:grpSpPr>
        <a:xfrm>
          <a:off x="0" y="0"/>
          <a:ext cx="0" cy="0"/>
          <a:chOff x="0" y="0"/>
          <a:chExt cx="0" cy="0"/>
        </a:xfrm>
      </p:grpSpPr>
      <p:grpSp>
        <p:nvGrpSpPr>
          <p:cNvPr id="7" name="Group 11">
            <a:extLst>
              <a:ext uri="{FF2B5EF4-FFF2-40B4-BE49-F238E27FC236}">
                <a16:creationId xmlns:a16="http://schemas.microsoft.com/office/drawing/2014/main" id="{A9EEF2E7-86EA-4F4A-A6FC-D7D6AFE7818A}"/>
              </a:ext>
            </a:extLst>
          </p:cNvPr>
          <p:cNvGrpSpPr/>
          <p:nvPr userDrawn="1"/>
        </p:nvGrpSpPr>
        <p:grpSpPr>
          <a:xfrm>
            <a:off x="3722913" y="449887"/>
            <a:ext cx="4775202" cy="1357000"/>
            <a:chOff x="5950343" y="2519646"/>
            <a:chExt cx="4775202" cy="1357000"/>
          </a:xfrm>
        </p:grpSpPr>
        <p:grpSp>
          <p:nvGrpSpPr>
            <p:cNvPr id="8" name="Group 12">
              <a:extLst>
                <a:ext uri="{FF2B5EF4-FFF2-40B4-BE49-F238E27FC236}">
                  <a16:creationId xmlns:a16="http://schemas.microsoft.com/office/drawing/2014/main" id="{2921D318-E501-4F53-9E63-1F6053F13AD1}"/>
                </a:ext>
              </a:extLst>
            </p:cNvPr>
            <p:cNvGrpSpPr/>
            <p:nvPr/>
          </p:nvGrpSpPr>
          <p:grpSpPr>
            <a:xfrm>
              <a:off x="5950343" y="2519646"/>
              <a:ext cx="4775202" cy="1075060"/>
              <a:chOff x="5967942" y="2642129"/>
              <a:chExt cx="4775202" cy="1075060"/>
            </a:xfrm>
          </p:grpSpPr>
          <p:sp>
            <p:nvSpPr>
              <p:cNvPr id="10" name="TextBox 14">
                <a:extLst>
                  <a:ext uri="{FF2B5EF4-FFF2-40B4-BE49-F238E27FC236}">
                    <a16:creationId xmlns:a16="http://schemas.microsoft.com/office/drawing/2014/main" id="{B8A27881-B6D7-43FD-88F3-2F9B2B00DB6D}"/>
                  </a:ext>
                </a:extLst>
              </p:cNvPr>
              <p:cNvSpPr txBox="1"/>
              <p:nvPr/>
            </p:nvSpPr>
            <p:spPr>
              <a:xfrm>
                <a:off x="5967942" y="2945992"/>
                <a:ext cx="4775202" cy="584775"/>
              </a:xfrm>
              <a:prstGeom prst="rect">
                <a:avLst/>
              </a:prstGeom>
              <a:noFill/>
            </p:spPr>
            <p:txBody>
              <a:bodyPr wrap="square" rtlCol="0">
                <a:spAutoFit/>
              </a:bodyPr>
              <a:lstStyle/>
              <a:p>
                <a:pPr algn="ctr"/>
                <a:r>
                  <a:rPr lang="en-US" sz="3200" b="1">
                    <a:solidFill>
                      <a:schemeClr val="accent1"/>
                    </a:solidFill>
                    <a:latin typeface="+mj-lt"/>
                  </a:rPr>
                  <a:t>GREAT CHART</a:t>
                </a:r>
              </a:p>
            </p:txBody>
          </p:sp>
          <p:sp>
            <p:nvSpPr>
              <p:cNvPr id="11" name="TextBox 15">
                <a:extLst>
                  <a:ext uri="{FF2B5EF4-FFF2-40B4-BE49-F238E27FC236}">
                    <a16:creationId xmlns:a16="http://schemas.microsoft.com/office/drawing/2014/main" id="{61886618-64BC-4BFB-BB6B-B7DC6D35F4AB}"/>
                  </a:ext>
                </a:extLst>
              </p:cNvPr>
              <p:cNvSpPr txBox="1"/>
              <p:nvPr/>
            </p:nvSpPr>
            <p:spPr>
              <a:xfrm>
                <a:off x="7000315" y="3463273"/>
                <a:ext cx="2710455" cy="253916"/>
              </a:xfrm>
              <a:prstGeom prst="rect">
                <a:avLst/>
              </a:prstGeom>
              <a:noFill/>
            </p:spPr>
            <p:txBody>
              <a:bodyPr wrap="square" rtlCol="0">
                <a:spAutoFit/>
              </a:bodyPr>
              <a:lstStyle/>
              <a:p>
                <a:pPr algn="ctr"/>
                <a:r>
                  <a:rPr lang="en-US" sz="1050" b="1" spc="300">
                    <a:solidFill>
                      <a:schemeClr val="tx1">
                        <a:lumMod val="25000"/>
                        <a:lumOff val="75000"/>
                      </a:schemeClr>
                    </a:solidFill>
                    <a:latin typeface="+mj-lt"/>
                  </a:rPr>
                  <a:t>Place your text here</a:t>
                </a:r>
              </a:p>
            </p:txBody>
          </p:sp>
          <p:sp>
            <p:nvSpPr>
              <p:cNvPr id="12" name="TextBox 16">
                <a:extLst>
                  <a:ext uri="{FF2B5EF4-FFF2-40B4-BE49-F238E27FC236}">
                    <a16:creationId xmlns:a16="http://schemas.microsoft.com/office/drawing/2014/main" id="{9014060B-723D-4071-80AA-4C087A08145A}"/>
                  </a:ext>
                </a:extLst>
              </p:cNvPr>
              <p:cNvSpPr txBox="1"/>
              <p:nvPr/>
            </p:nvSpPr>
            <p:spPr>
              <a:xfrm>
                <a:off x="7000315" y="2642129"/>
                <a:ext cx="2710455" cy="461665"/>
              </a:xfrm>
              <a:prstGeom prst="rect">
                <a:avLst/>
              </a:prstGeom>
              <a:noFill/>
            </p:spPr>
            <p:txBody>
              <a:bodyPr wrap="square" rtlCol="0">
                <a:spAutoFit/>
              </a:bodyPr>
              <a:lstStyle/>
              <a:p>
                <a:pPr algn="ctr"/>
                <a:r>
                  <a:rPr lang="en-US" sz="2400" b="1">
                    <a:latin typeface="+mj-lt"/>
                  </a:rPr>
                  <a:t>About Our </a:t>
                </a:r>
              </a:p>
            </p:txBody>
          </p:sp>
        </p:grpSp>
        <p:cxnSp>
          <p:nvCxnSpPr>
            <p:cNvPr id="9" name="Straight Connector 13">
              <a:extLst>
                <a:ext uri="{FF2B5EF4-FFF2-40B4-BE49-F238E27FC236}">
                  <a16:creationId xmlns:a16="http://schemas.microsoft.com/office/drawing/2014/main" id="{440B2163-CC30-474F-88B9-59105BCA244F}"/>
                </a:ext>
              </a:extLst>
            </p:cNvPr>
            <p:cNvCxnSpPr/>
            <p:nvPr/>
          </p:nvCxnSpPr>
          <p:spPr>
            <a:xfrm>
              <a:off x="8109343" y="3875124"/>
              <a:ext cx="457200" cy="152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3" name="Group 117">
            <a:extLst>
              <a:ext uri="{FF2B5EF4-FFF2-40B4-BE49-F238E27FC236}">
                <a16:creationId xmlns:a16="http://schemas.microsoft.com/office/drawing/2014/main" id="{CE3C2006-7669-4EF0-B3B2-E0141D967A98}"/>
              </a:ext>
            </a:extLst>
          </p:cNvPr>
          <p:cNvGrpSpPr/>
          <p:nvPr userDrawn="1"/>
        </p:nvGrpSpPr>
        <p:grpSpPr>
          <a:xfrm>
            <a:off x="8392170" y="2311646"/>
            <a:ext cx="3049802" cy="995466"/>
            <a:chOff x="8392170" y="2311646"/>
            <a:chExt cx="3049802" cy="995466"/>
          </a:xfrm>
        </p:grpSpPr>
        <p:grpSp>
          <p:nvGrpSpPr>
            <p:cNvPr id="14" name="Group 71">
              <a:extLst>
                <a:ext uri="{FF2B5EF4-FFF2-40B4-BE49-F238E27FC236}">
                  <a16:creationId xmlns:a16="http://schemas.microsoft.com/office/drawing/2014/main" id="{7A045304-94E9-4F7D-9A48-4DD75C92F42E}"/>
                </a:ext>
              </a:extLst>
            </p:cNvPr>
            <p:cNvGrpSpPr/>
            <p:nvPr/>
          </p:nvGrpSpPr>
          <p:grpSpPr>
            <a:xfrm flipH="1">
              <a:off x="8392170" y="2448488"/>
              <a:ext cx="721783" cy="721783"/>
              <a:chOff x="1704596" y="2527628"/>
              <a:chExt cx="909830" cy="909830"/>
            </a:xfrm>
          </p:grpSpPr>
          <p:sp>
            <p:nvSpPr>
              <p:cNvPr id="18" name="Rounded Rectangle 75">
                <a:extLst>
                  <a:ext uri="{FF2B5EF4-FFF2-40B4-BE49-F238E27FC236}">
                    <a16:creationId xmlns:a16="http://schemas.microsoft.com/office/drawing/2014/main" id="{26BE68C6-69A1-4769-9A09-BC565D1CB307}"/>
                  </a:ext>
                </a:extLst>
              </p:cNvPr>
              <p:cNvSpPr/>
              <p:nvPr/>
            </p:nvSpPr>
            <p:spPr>
              <a:xfrm rot="2700000">
                <a:off x="1704596" y="2527628"/>
                <a:ext cx="909830" cy="90983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76">
                <a:extLst>
                  <a:ext uri="{FF2B5EF4-FFF2-40B4-BE49-F238E27FC236}">
                    <a16:creationId xmlns:a16="http://schemas.microsoft.com/office/drawing/2014/main" id="{FABFD629-FE4B-4B49-BDA4-C844FBD58073}"/>
                  </a:ext>
                </a:extLst>
              </p:cNvPr>
              <p:cNvGrpSpPr/>
              <p:nvPr/>
            </p:nvGrpSpPr>
            <p:grpSpPr>
              <a:xfrm>
                <a:off x="1944623" y="2750192"/>
                <a:ext cx="463756" cy="471236"/>
                <a:chOff x="-3814763" y="4870451"/>
                <a:chExt cx="1476375" cy="1500187"/>
              </a:xfrm>
              <a:solidFill>
                <a:schemeClr val="bg1"/>
              </a:solidFill>
            </p:grpSpPr>
            <p:sp>
              <p:nvSpPr>
                <p:cNvPr id="20" name="Freeform 77">
                  <a:extLst>
                    <a:ext uri="{FF2B5EF4-FFF2-40B4-BE49-F238E27FC236}">
                      <a16:creationId xmlns:a16="http://schemas.microsoft.com/office/drawing/2014/main" id="{92B71F23-1DE7-4655-B695-540EEB2C0246}"/>
                    </a:ext>
                  </a:extLst>
                </p:cNvPr>
                <p:cNvSpPr>
                  <a:spLocks/>
                </p:cNvSpPr>
                <p:nvPr/>
              </p:nvSpPr>
              <p:spPr bwMode="auto">
                <a:xfrm>
                  <a:off x="-3810001" y="4870451"/>
                  <a:ext cx="739775" cy="741363"/>
                </a:xfrm>
                <a:custGeom>
                  <a:avLst/>
                  <a:gdLst>
                    <a:gd name="T0" fmla="*/ 381 w 778"/>
                    <a:gd name="T1" fmla="*/ 662 h 778"/>
                    <a:gd name="T2" fmla="*/ 497 w 778"/>
                    <a:gd name="T3" fmla="*/ 701 h 778"/>
                    <a:gd name="T4" fmla="*/ 574 w 778"/>
                    <a:gd name="T5" fmla="*/ 778 h 778"/>
                    <a:gd name="T6" fmla="*/ 646 w 778"/>
                    <a:gd name="T7" fmla="*/ 705 h 778"/>
                    <a:gd name="T8" fmla="*/ 541 w 778"/>
                    <a:gd name="T9" fmla="*/ 601 h 778"/>
                    <a:gd name="T10" fmla="*/ 541 w 778"/>
                    <a:gd name="T11" fmla="*/ 542 h 778"/>
                    <a:gd name="T12" fmla="*/ 601 w 778"/>
                    <a:gd name="T13" fmla="*/ 542 h 778"/>
                    <a:gd name="T14" fmla="*/ 705 w 778"/>
                    <a:gd name="T15" fmla="*/ 647 h 778"/>
                    <a:gd name="T16" fmla="*/ 778 w 778"/>
                    <a:gd name="T17" fmla="*/ 574 h 778"/>
                    <a:gd name="T18" fmla="*/ 701 w 778"/>
                    <a:gd name="T19" fmla="*/ 497 h 778"/>
                    <a:gd name="T20" fmla="*/ 662 w 778"/>
                    <a:gd name="T21" fmla="*/ 381 h 778"/>
                    <a:gd name="T22" fmla="*/ 569 w 778"/>
                    <a:gd name="T23" fmla="*/ 107 h 778"/>
                    <a:gd name="T24" fmla="*/ 289 w 778"/>
                    <a:gd name="T25" fmla="*/ 15 h 778"/>
                    <a:gd name="T26" fmla="*/ 279 w 778"/>
                    <a:gd name="T27" fmla="*/ 48 h 778"/>
                    <a:gd name="T28" fmla="*/ 377 w 778"/>
                    <a:gd name="T29" fmla="*/ 147 h 778"/>
                    <a:gd name="T30" fmla="*/ 377 w 778"/>
                    <a:gd name="T31" fmla="*/ 317 h 778"/>
                    <a:gd name="T32" fmla="*/ 317 w 778"/>
                    <a:gd name="T33" fmla="*/ 377 h 778"/>
                    <a:gd name="T34" fmla="*/ 147 w 778"/>
                    <a:gd name="T35" fmla="*/ 377 h 778"/>
                    <a:gd name="T36" fmla="*/ 48 w 778"/>
                    <a:gd name="T37" fmla="*/ 279 h 778"/>
                    <a:gd name="T38" fmla="*/ 15 w 778"/>
                    <a:gd name="T39" fmla="*/ 289 h 778"/>
                    <a:gd name="T40" fmla="*/ 107 w 778"/>
                    <a:gd name="T41" fmla="*/ 569 h 778"/>
                    <a:gd name="T42" fmla="*/ 381 w 778"/>
                    <a:gd name="T43" fmla="*/ 662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8" h="778">
                      <a:moveTo>
                        <a:pt x="381" y="662"/>
                      </a:moveTo>
                      <a:cubicBezTo>
                        <a:pt x="424" y="656"/>
                        <a:pt x="466" y="671"/>
                        <a:pt x="497" y="701"/>
                      </a:cubicBezTo>
                      <a:cubicBezTo>
                        <a:pt x="574" y="778"/>
                        <a:pt x="574" y="778"/>
                        <a:pt x="574" y="778"/>
                      </a:cubicBezTo>
                      <a:cubicBezTo>
                        <a:pt x="646" y="705"/>
                        <a:pt x="646" y="705"/>
                        <a:pt x="646" y="705"/>
                      </a:cubicBezTo>
                      <a:cubicBezTo>
                        <a:pt x="541" y="601"/>
                        <a:pt x="541" y="601"/>
                        <a:pt x="541" y="601"/>
                      </a:cubicBezTo>
                      <a:cubicBezTo>
                        <a:pt x="525" y="584"/>
                        <a:pt x="525" y="558"/>
                        <a:pt x="541" y="542"/>
                      </a:cubicBezTo>
                      <a:cubicBezTo>
                        <a:pt x="558" y="525"/>
                        <a:pt x="584" y="525"/>
                        <a:pt x="601" y="542"/>
                      </a:cubicBezTo>
                      <a:cubicBezTo>
                        <a:pt x="705" y="647"/>
                        <a:pt x="705" y="647"/>
                        <a:pt x="705" y="647"/>
                      </a:cubicBezTo>
                      <a:cubicBezTo>
                        <a:pt x="778" y="574"/>
                        <a:pt x="778" y="574"/>
                        <a:pt x="778" y="574"/>
                      </a:cubicBezTo>
                      <a:cubicBezTo>
                        <a:pt x="701" y="497"/>
                        <a:pt x="701" y="497"/>
                        <a:pt x="701" y="497"/>
                      </a:cubicBezTo>
                      <a:cubicBezTo>
                        <a:pt x="671" y="467"/>
                        <a:pt x="656" y="424"/>
                        <a:pt x="662" y="381"/>
                      </a:cubicBezTo>
                      <a:cubicBezTo>
                        <a:pt x="674" y="284"/>
                        <a:pt x="643" y="182"/>
                        <a:pt x="569" y="107"/>
                      </a:cubicBezTo>
                      <a:cubicBezTo>
                        <a:pt x="493" y="31"/>
                        <a:pt x="388" y="0"/>
                        <a:pt x="289" y="15"/>
                      </a:cubicBezTo>
                      <a:cubicBezTo>
                        <a:pt x="274" y="17"/>
                        <a:pt x="267" y="37"/>
                        <a:pt x="279" y="48"/>
                      </a:cubicBezTo>
                      <a:cubicBezTo>
                        <a:pt x="377" y="147"/>
                        <a:pt x="377" y="147"/>
                        <a:pt x="377" y="147"/>
                      </a:cubicBezTo>
                      <a:cubicBezTo>
                        <a:pt x="424" y="194"/>
                        <a:pt x="424" y="270"/>
                        <a:pt x="377" y="317"/>
                      </a:cubicBezTo>
                      <a:cubicBezTo>
                        <a:pt x="317" y="377"/>
                        <a:pt x="317" y="377"/>
                        <a:pt x="317" y="377"/>
                      </a:cubicBezTo>
                      <a:cubicBezTo>
                        <a:pt x="270" y="424"/>
                        <a:pt x="193" y="424"/>
                        <a:pt x="147" y="377"/>
                      </a:cubicBezTo>
                      <a:cubicBezTo>
                        <a:pt x="48" y="279"/>
                        <a:pt x="48" y="279"/>
                        <a:pt x="48" y="279"/>
                      </a:cubicBezTo>
                      <a:cubicBezTo>
                        <a:pt x="36" y="267"/>
                        <a:pt x="17" y="274"/>
                        <a:pt x="15" y="289"/>
                      </a:cubicBezTo>
                      <a:cubicBezTo>
                        <a:pt x="0" y="388"/>
                        <a:pt x="31" y="493"/>
                        <a:pt x="107" y="569"/>
                      </a:cubicBezTo>
                      <a:cubicBezTo>
                        <a:pt x="182" y="643"/>
                        <a:pt x="283" y="674"/>
                        <a:pt x="381" y="6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1" name="Freeform 78">
                  <a:extLst>
                    <a:ext uri="{FF2B5EF4-FFF2-40B4-BE49-F238E27FC236}">
                      <a16:creationId xmlns:a16="http://schemas.microsoft.com/office/drawing/2014/main" id="{99CC9257-2A2B-484B-B938-DFEBB5E5382B}"/>
                    </a:ext>
                  </a:extLst>
                </p:cNvPr>
                <p:cNvSpPr>
                  <a:spLocks/>
                </p:cNvSpPr>
                <p:nvPr/>
              </p:nvSpPr>
              <p:spPr bwMode="auto">
                <a:xfrm>
                  <a:off x="-3057525" y="5624513"/>
                  <a:ext cx="671513" cy="671513"/>
                </a:xfrm>
                <a:custGeom>
                  <a:avLst/>
                  <a:gdLst>
                    <a:gd name="T0" fmla="*/ 205 w 705"/>
                    <a:gd name="T1" fmla="*/ 0 h 704"/>
                    <a:gd name="T2" fmla="*/ 132 w 705"/>
                    <a:gd name="T3" fmla="*/ 72 h 704"/>
                    <a:gd name="T4" fmla="*/ 563 w 705"/>
                    <a:gd name="T5" fmla="*/ 504 h 704"/>
                    <a:gd name="T6" fmla="*/ 563 w 705"/>
                    <a:gd name="T7" fmla="*/ 563 h 704"/>
                    <a:gd name="T8" fmla="*/ 504 w 705"/>
                    <a:gd name="T9" fmla="*/ 563 h 704"/>
                    <a:gd name="T10" fmla="*/ 73 w 705"/>
                    <a:gd name="T11" fmla="*/ 131 h 704"/>
                    <a:gd name="T12" fmla="*/ 0 w 705"/>
                    <a:gd name="T13" fmla="*/ 204 h 704"/>
                    <a:gd name="T14" fmla="*/ 445 w 705"/>
                    <a:gd name="T15" fmla="*/ 648 h 704"/>
                    <a:gd name="T16" fmla="*/ 649 w 705"/>
                    <a:gd name="T17" fmla="*/ 648 h 704"/>
                    <a:gd name="T18" fmla="*/ 649 w 705"/>
                    <a:gd name="T19" fmla="*/ 444 h 704"/>
                    <a:gd name="T20" fmla="*/ 205 w 705"/>
                    <a:gd name="T2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5" h="704">
                      <a:moveTo>
                        <a:pt x="205" y="0"/>
                      </a:moveTo>
                      <a:cubicBezTo>
                        <a:pt x="132" y="72"/>
                        <a:pt x="132" y="72"/>
                        <a:pt x="132" y="72"/>
                      </a:cubicBezTo>
                      <a:cubicBezTo>
                        <a:pt x="563" y="504"/>
                        <a:pt x="563" y="504"/>
                        <a:pt x="563" y="504"/>
                      </a:cubicBezTo>
                      <a:cubicBezTo>
                        <a:pt x="580" y="520"/>
                        <a:pt x="580" y="546"/>
                        <a:pt x="563" y="563"/>
                      </a:cubicBezTo>
                      <a:cubicBezTo>
                        <a:pt x="547" y="579"/>
                        <a:pt x="521" y="579"/>
                        <a:pt x="504" y="563"/>
                      </a:cubicBezTo>
                      <a:cubicBezTo>
                        <a:pt x="73" y="131"/>
                        <a:pt x="73" y="131"/>
                        <a:pt x="73" y="131"/>
                      </a:cubicBezTo>
                      <a:cubicBezTo>
                        <a:pt x="0" y="204"/>
                        <a:pt x="0" y="204"/>
                        <a:pt x="0" y="204"/>
                      </a:cubicBezTo>
                      <a:cubicBezTo>
                        <a:pt x="445" y="648"/>
                        <a:pt x="445" y="648"/>
                        <a:pt x="445" y="648"/>
                      </a:cubicBezTo>
                      <a:cubicBezTo>
                        <a:pt x="501" y="704"/>
                        <a:pt x="592" y="704"/>
                        <a:pt x="649" y="648"/>
                      </a:cubicBezTo>
                      <a:cubicBezTo>
                        <a:pt x="705" y="592"/>
                        <a:pt x="705" y="500"/>
                        <a:pt x="649" y="444"/>
                      </a:cubicBezTo>
                      <a:lnTo>
                        <a:pt x="2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22" name="Freeform 79">
                  <a:extLst>
                    <a:ext uri="{FF2B5EF4-FFF2-40B4-BE49-F238E27FC236}">
                      <a16:creationId xmlns:a16="http://schemas.microsoft.com/office/drawing/2014/main" id="{CDA19443-B252-4482-8897-88C4FED0BD2A}"/>
                    </a:ext>
                  </a:extLst>
                </p:cNvPr>
                <p:cNvSpPr>
                  <a:spLocks/>
                </p:cNvSpPr>
                <p:nvPr/>
              </p:nvSpPr>
              <p:spPr bwMode="auto">
                <a:xfrm>
                  <a:off x="-3814763" y="4894263"/>
                  <a:ext cx="1476375" cy="1476375"/>
                </a:xfrm>
                <a:custGeom>
                  <a:avLst/>
                  <a:gdLst>
                    <a:gd name="T0" fmla="*/ 1166 w 1550"/>
                    <a:gd name="T1" fmla="*/ 479 h 1550"/>
                    <a:gd name="T2" fmla="*/ 1358 w 1550"/>
                    <a:gd name="T3" fmla="*/ 479 h 1550"/>
                    <a:gd name="T4" fmla="*/ 1550 w 1550"/>
                    <a:gd name="T5" fmla="*/ 96 h 1550"/>
                    <a:gd name="T6" fmla="*/ 1454 w 1550"/>
                    <a:gd name="T7" fmla="*/ 0 h 1550"/>
                    <a:gd name="T8" fmla="*/ 1071 w 1550"/>
                    <a:gd name="T9" fmla="*/ 191 h 1550"/>
                    <a:gd name="T10" fmla="*/ 1071 w 1550"/>
                    <a:gd name="T11" fmla="*/ 383 h 1550"/>
                    <a:gd name="T12" fmla="*/ 550 w 1550"/>
                    <a:gd name="T13" fmla="*/ 903 h 1550"/>
                    <a:gd name="T14" fmla="*/ 456 w 1550"/>
                    <a:gd name="T15" fmla="*/ 809 h 1550"/>
                    <a:gd name="T16" fmla="*/ 78 w 1550"/>
                    <a:gd name="T17" fmla="*/ 1187 h 1550"/>
                    <a:gd name="T18" fmla="*/ 78 w 1550"/>
                    <a:gd name="T19" fmla="*/ 1471 h 1550"/>
                    <a:gd name="T20" fmla="*/ 363 w 1550"/>
                    <a:gd name="T21" fmla="*/ 1471 h 1550"/>
                    <a:gd name="T22" fmla="*/ 741 w 1550"/>
                    <a:gd name="T23" fmla="*/ 1094 h 1550"/>
                    <a:gd name="T24" fmla="*/ 645 w 1550"/>
                    <a:gd name="T25" fmla="*/ 998 h 1550"/>
                    <a:gd name="T26" fmla="*/ 1166 w 1550"/>
                    <a:gd name="T27" fmla="*/ 479 h 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0" h="1550">
                      <a:moveTo>
                        <a:pt x="1166" y="479"/>
                      </a:moveTo>
                      <a:cubicBezTo>
                        <a:pt x="1358" y="479"/>
                        <a:pt x="1358" y="479"/>
                        <a:pt x="1358" y="479"/>
                      </a:cubicBezTo>
                      <a:cubicBezTo>
                        <a:pt x="1550" y="96"/>
                        <a:pt x="1550" y="96"/>
                        <a:pt x="1550" y="96"/>
                      </a:cubicBezTo>
                      <a:cubicBezTo>
                        <a:pt x="1454" y="0"/>
                        <a:pt x="1454" y="0"/>
                        <a:pt x="1454" y="0"/>
                      </a:cubicBezTo>
                      <a:cubicBezTo>
                        <a:pt x="1071" y="191"/>
                        <a:pt x="1071" y="191"/>
                        <a:pt x="1071" y="191"/>
                      </a:cubicBezTo>
                      <a:cubicBezTo>
                        <a:pt x="1071" y="383"/>
                        <a:pt x="1071" y="383"/>
                        <a:pt x="1071" y="383"/>
                      </a:cubicBezTo>
                      <a:cubicBezTo>
                        <a:pt x="550" y="903"/>
                        <a:pt x="550" y="903"/>
                        <a:pt x="550" y="903"/>
                      </a:cubicBezTo>
                      <a:cubicBezTo>
                        <a:pt x="456" y="809"/>
                        <a:pt x="456" y="809"/>
                        <a:pt x="456" y="809"/>
                      </a:cubicBezTo>
                      <a:cubicBezTo>
                        <a:pt x="78" y="1187"/>
                        <a:pt x="78" y="1187"/>
                        <a:pt x="78" y="1187"/>
                      </a:cubicBezTo>
                      <a:cubicBezTo>
                        <a:pt x="0" y="1265"/>
                        <a:pt x="0" y="1393"/>
                        <a:pt x="78" y="1471"/>
                      </a:cubicBezTo>
                      <a:cubicBezTo>
                        <a:pt x="157" y="1550"/>
                        <a:pt x="284" y="1550"/>
                        <a:pt x="363" y="1471"/>
                      </a:cubicBezTo>
                      <a:cubicBezTo>
                        <a:pt x="741" y="1094"/>
                        <a:pt x="741" y="1094"/>
                        <a:pt x="741" y="1094"/>
                      </a:cubicBezTo>
                      <a:cubicBezTo>
                        <a:pt x="645" y="998"/>
                        <a:pt x="645" y="998"/>
                        <a:pt x="645" y="998"/>
                      </a:cubicBezTo>
                      <a:lnTo>
                        <a:pt x="1166" y="4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15" name="Group 72">
              <a:extLst>
                <a:ext uri="{FF2B5EF4-FFF2-40B4-BE49-F238E27FC236}">
                  <a16:creationId xmlns:a16="http://schemas.microsoft.com/office/drawing/2014/main" id="{01D1D083-3675-48B8-B20E-471B435D8816}"/>
                </a:ext>
              </a:extLst>
            </p:cNvPr>
            <p:cNvGrpSpPr/>
            <p:nvPr/>
          </p:nvGrpSpPr>
          <p:grpSpPr>
            <a:xfrm flipH="1">
              <a:off x="9373715" y="2311646"/>
              <a:ext cx="2068257" cy="995466"/>
              <a:chOff x="7575651" y="4544467"/>
              <a:chExt cx="1831272" cy="995466"/>
            </a:xfrm>
          </p:grpSpPr>
          <p:sp>
            <p:nvSpPr>
              <p:cNvPr id="16" name="TextBox 73">
                <a:extLst>
                  <a:ext uri="{FF2B5EF4-FFF2-40B4-BE49-F238E27FC236}">
                    <a16:creationId xmlns:a16="http://schemas.microsoft.com/office/drawing/2014/main" id="{9331FA90-5944-43D6-9DF1-12A271856FCE}"/>
                  </a:ext>
                </a:extLst>
              </p:cNvPr>
              <p:cNvSpPr txBox="1"/>
              <p:nvPr/>
            </p:nvSpPr>
            <p:spPr>
              <a:xfrm>
                <a:off x="7578453" y="4966827"/>
                <a:ext cx="1828470" cy="573106"/>
              </a:xfrm>
              <a:prstGeom prst="rect">
                <a:avLst/>
              </a:prstGeom>
              <a:noFill/>
            </p:spPr>
            <p:txBody>
              <a:bodyPr wrap="square" rtlCol="0">
                <a:spAutoFit/>
              </a:bodyPr>
              <a:lstStyle/>
              <a:p>
                <a:pPr>
                  <a:lnSpc>
                    <a:spcPct val="150000"/>
                  </a:lnSpc>
                </a:pPr>
                <a:r>
                  <a:rPr lang="en-US" sz="1100"/>
                  <a:t>Lorem ipsum dolor sit amet, consectetur adipis cing elit.</a:t>
                </a:r>
              </a:p>
            </p:txBody>
          </p:sp>
          <p:sp>
            <p:nvSpPr>
              <p:cNvPr id="17" name="TextBox 74">
                <a:extLst>
                  <a:ext uri="{FF2B5EF4-FFF2-40B4-BE49-F238E27FC236}">
                    <a16:creationId xmlns:a16="http://schemas.microsoft.com/office/drawing/2014/main" id="{F2FFABFB-2310-4020-AA29-C62268EB18F9}"/>
                  </a:ext>
                </a:extLst>
              </p:cNvPr>
              <p:cNvSpPr txBox="1"/>
              <p:nvPr/>
            </p:nvSpPr>
            <p:spPr>
              <a:xfrm>
                <a:off x="7575651" y="4544467"/>
                <a:ext cx="1831271" cy="461665"/>
              </a:xfrm>
              <a:prstGeom prst="rect">
                <a:avLst/>
              </a:prstGeom>
              <a:noFill/>
            </p:spPr>
            <p:txBody>
              <a:bodyPr wrap="square" rtlCol="0">
                <a:spAutoFit/>
              </a:bodyPr>
              <a:lstStyle/>
              <a:p>
                <a:pPr>
                  <a:lnSpc>
                    <a:spcPct val="150000"/>
                  </a:lnSpc>
                </a:pPr>
                <a:r>
                  <a:rPr lang="en-US" sz="1600" b="1"/>
                  <a:t>Lorem ipsum</a:t>
                </a:r>
              </a:p>
            </p:txBody>
          </p:sp>
        </p:grpSp>
      </p:grpSp>
      <p:grpSp>
        <p:nvGrpSpPr>
          <p:cNvPr id="23" name="Group 114">
            <a:extLst>
              <a:ext uri="{FF2B5EF4-FFF2-40B4-BE49-F238E27FC236}">
                <a16:creationId xmlns:a16="http://schemas.microsoft.com/office/drawing/2014/main" id="{493DA0EA-919D-4FB0-BDCB-B5029F68EB29}"/>
              </a:ext>
            </a:extLst>
          </p:cNvPr>
          <p:cNvGrpSpPr/>
          <p:nvPr userDrawn="1"/>
        </p:nvGrpSpPr>
        <p:grpSpPr>
          <a:xfrm>
            <a:off x="629569" y="2311646"/>
            <a:ext cx="3049802" cy="1022524"/>
            <a:chOff x="629569" y="2311646"/>
            <a:chExt cx="3049802" cy="1022524"/>
          </a:xfrm>
        </p:grpSpPr>
        <p:sp>
          <p:nvSpPr>
            <p:cNvPr id="24" name="Rounded Rectangle 18">
              <a:extLst>
                <a:ext uri="{FF2B5EF4-FFF2-40B4-BE49-F238E27FC236}">
                  <a16:creationId xmlns:a16="http://schemas.microsoft.com/office/drawing/2014/main" id="{0DDD4C31-4C44-45C9-90A6-39792D501389}"/>
                </a:ext>
              </a:extLst>
            </p:cNvPr>
            <p:cNvSpPr/>
            <p:nvPr/>
          </p:nvSpPr>
          <p:spPr>
            <a:xfrm rot="2700000">
              <a:off x="2957588" y="2448488"/>
              <a:ext cx="721783" cy="721783"/>
            </a:xfrm>
            <a:prstGeom prst="roundRect">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3">
              <a:extLst>
                <a:ext uri="{FF2B5EF4-FFF2-40B4-BE49-F238E27FC236}">
                  <a16:creationId xmlns:a16="http://schemas.microsoft.com/office/drawing/2014/main" id="{8755DFAE-FA3D-4062-8604-22B25724BFF8}"/>
                </a:ext>
              </a:extLst>
            </p:cNvPr>
            <p:cNvGrpSpPr/>
            <p:nvPr/>
          </p:nvGrpSpPr>
          <p:grpSpPr>
            <a:xfrm>
              <a:off x="629569" y="2311646"/>
              <a:ext cx="2068257" cy="1022524"/>
              <a:chOff x="7575651" y="4544467"/>
              <a:chExt cx="1831272" cy="1022524"/>
            </a:xfrm>
          </p:grpSpPr>
          <p:sp>
            <p:nvSpPr>
              <p:cNvPr id="27" name="TextBox 24">
                <a:extLst>
                  <a:ext uri="{FF2B5EF4-FFF2-40B4-BE49-F238E27FC236}">
                    <a16:creationId xmlns:a16="http://schemas.microsoft.com/office/drawing/2014/main" id="{300245B2-528C-4241-9F8B-F44021EE373A}"/>
                  </a:ext>
                </a:extLst>
              </p:cNvPr>
              <p:cNvSpPr txBox="1"/>
              <p:nvPr/>
            </p:nvSpPr>
            <p:spPr>
              <a:xfrm>
                <a:off x="7578453" y="4966827"/>
                <a:ext cx="1828470" cy="600164"/>
              </a:xfrm>
              <a:prstGeom prst="rect">
                <a:avLst/>
              </a:prstGeom>
              <a:noFill/>
            </p:spPr>
            <p:txBody>
              <a:bodyPr wrap="square" rtlCol="0">
                <a:spAutoFit/>
              </a:bodyPr>
              <a:lstStyle/>
              <a:p>
                <a:pPr algn="r">
                  <a:lnSpc>
                    <a:spcPct val="150000"/>
                  </a:lnSpc>
                </a:pPr>
                <a:r>
                  <a:rPr lang="en-US" sz="1100"/>
                  <a:t>Lorem ipsum dolor sit amet, consectetur adipis cing elit.</a:t>
                </a:r>
              </a:p>
            </p:txBody>
          </p:sp>
          <p:sp>
            <p:nvSpPr>
              <p:cNvPr id="28" name="TextBox 25">
                <a:extLst>
                  <a:ext uri="{FF2B5EF4-FFF2-40B4-BE49-F238E27FC236}">
                    <a16:creationId xmlns:a16="http://schemas.microsoft.com/office/drawing/2014/main" id="{CE739952-AC3B-446A-AA6A-49B6DA17E8F2}"/>
                  </a:ext>
                </a:extLst>
              </p:cNvPr>
              <p:cNvSpPr txBox="1"/>
              <p:nvPr/>
            </p:nvSpPr>
            <p:spPr>
              <a:xfrm>
                <a:off x="7575651" y="4544467"/>
                <a:ext cx="1831271" cy="461665"/>
              </a:xfrm>
              <a:prstGeom prst="rect">
                <a:avLst/>
              </a:prstGeom>
              <a:noFill/>
            </p:spPr>
            <p:txBody>
              <a:bodyPr wrap="square" rtlCol="0">
                <a:spAutoFit/>
              </a:bodyPr>
              <a:lstStyle/>
              <a:p>
                <a:pPr algn="r">
                  <a:lnSpc>
                    <a:spcPct val="150000"/>
                  </a:lnSpc>
                </a:pPr>
                <a:r>
                  <a:rPr lang="en-US" sz="1600" b="1"/>
                  <a:t>Lorem ipsum</a:t>
                </a:r>
              </a:p>
            </p:txBody>
          </p:sp>
        </p:grpSp>
        <p:sp>
          <p:nvSpPr>
            <p:cNvPr id="26" name="Freeform 72">
              <a:extLst>
                <a:ext uri="{FF2B5EF4-FFF2-40B4-BE49-F238E27FC236}">
                  <a16:creationId xmlns:a16="http://schemas.microsoft.com/office/drawing/2014/main" id="{36E2C35F-4006-4F60-BB73-DDA1D14D73BD}"/>
                </a:ext>
              </a:extLst>
            </p:cNvPr>
            <p:cNvSpPr>
              <a:spLocks noEditPoints="1"/>
            </p:cNvSpPr>
            <p:nvPr/>
          </p:nvSpPr>
          <p:spPr bwMode="auto">
            <a:xfrm>
              <a:off x="3144033" y="2625052"/>
              <a:ext cx="360363" cy="360363"/>
            </a:xfrm>
            <a:custGeom>
              <a:avLst/>
              <a:gdLst>
                <a:gd name="T0" fmla="*/ 96 w 96"/>
                <a:gd name="T1" fmla="*/ 55 h 96"/>
                <a:gd name="T2" fmla="*/ 94 w 96"/>
                <a:gd name="T3" fmla="*/ 58 h 96"/>
                <a:gd name="T4" fmla="*/ 82 w 96"/>
                <a:gd name="T5" fmla="*/ 59 h 96"/>
                <a:gd name="T6" fmla="*/ 80 w 96"/>
                <a:gd name="T7" fmla="*/ 65 h 96"/>
                <a:gd name="T8" fmla="*/ 86 w 96"/>
                <a:gd name="T9" fmla="*/ 74 h 96"/>
                <a:gd name="T10" fmla="*/ 87 w 96"/>
                <a:gd name="T11" fmla="*/ 75 h 96"/>
                <a:gd name="T12" fmla="*/ 87 w 96"/>
                <a:gd name="T13" fmla="*/ 77 h 96"/>
                <a:gd name="T14" fmla="*/ 74 w 96"/>
                <a:gd name="T15" fmla="*/ 88 h 96"/>
                <a:gd name="T16" fmla="*/ 73 w 96"/>
                <a:gd name="T17" fmla="*/ 87 h 96"/>
                <a:gd name="T18" fmla="*/ 64 w 96"/>
                <a:gd name="T19" fmla="*/ 81 h 96"/>
                <a:gd name="T20" fmla="*/ 59 w 96"/>
                <a:gd name="T21" fmla="*/ 83 h 96"/>
                <a:gd name="T22" fmla="*/ 57 w 96"/>
                <a:gd name="T23" fmla="*/ 95 h 96"/>
                <a:gd name="T24" fmla="*/ 54 w 96"/>
                <a:gd name="T25" fmla="*/ 96 h 96"/>
                <a:gd name="T26" fmla="*/ 41 w 96"/>
                <a:gd name="T27" fmla="*/ 96 h 96"/>
                <a:gd name="T28" fmla="*/ 38 w 96"/>
                <a:gd name="T29" fmla="*/ 94 h 96"/>
                <a:gd name="T30" fmla="*/ 37 w 96"/>
                <a:gd name="T31" fmla="*/ 83 h 96"/>
                <a:gd name="T32" fmla="*/ 31 w 96"/>
                <a:gd name="T33" fmla="*/ 81 h 96"/>
                <a:gd name="T34" fmla="*/ 22 w 96"/>
                <a:gd name="T35" fmla="*/ 87 h 96"/>
                <a:gd name="T36" fmla="*/ 21 w 96"/>
                <a:gd name="T37" fmla="*/ 88 h 96"/>
                <a:gd name="T38" fmla="*/ 19 w 96"/>
                <a:gd name="T39" fmla="*/ 87 h 96"/>
                <a:gd name="T40" fmla="*/ 9 w 96"/>
                <a:gd name="T41" fmla="*/ 77 h 96"/>
                <a:gd name="T42" fmla="*/ 8 w 96"/>
                <a:gd name="T43" fmla="*/ 75 h 96"/>
                <a:gd name="T44" fmla="*/ 9 w 96"/>
                <a:gd name="T45" fmla="*/ 74 h 96"/>
                <a:gd name="T46" fmla="*/ 15 w 96"/>
                <a:gd name="T47" fmla="*/ 65 h 96"/>
                <a:gd name="T48" fmla="*/ 13 w 96"/>
                <a:gd name="T49" fmla="*/ 59 h 96"/>
                <a:gd name="T50" fmla="*/ 1 w 96"/>
                <a:gd name="T51" fmla="*/ 57 h 96"/>
                <a:gd name="T52" fmla="*/ 0 w 96"/>
                <a:gd name="T53" fmla="*/ 55 h 96"/>
                <a:gd name="T54" fmla="*/ 0 w 96"/>
                <a:gd name="T55" fmla="*/ 41 h 96"/>
                <a:gd name="T56" fmla="*/ 1 w 96"/>
                <a:gd name="T57" fmla="*/ 39 h 96"/>
                <a:gd name="T58" fmla="*/ 13 w 96"/>
                <a:gd name="T59" fmla="*/ 37 h 96"/>
                <a:gd name="T60" fmla="*/ 15 w 96"/>
                <a:gd name="T61" fmla="*/ 32 h 96"/>
                <a:gd name="T62" fmla="*/ 9 w 96"/>
                <a:gd name="T63" fmla="*/ 23 h 96"/>
                <a:gd name="T64" fmla="*/ 8 w 96"/>
                <a:gd name="T65" fmla="*/ 22 h 96"/>
                <a:gd name="T66" fmla="*/ 9 w 96"/>
                <a:gd name="T67" fmla="*/ 20 h 96"/>
                <a:gd name="T68" fmla="*/ 21 w 96"/>
                <a:gd name="T69" fmla="*/ 9 h 96"/>
                <a:gd name="T70" fmla="*/ 22 w 96"/>
                <a:gd name="T71" fmla="*/ 10 h 96"/>
                <a:gd name="T72" fmla="*/ 31 w 96"/>
                <a:gd name="T73" fmla="*/ 16 h 96"/>
                <a:gd name="T74" fmla="*/ 37 w 96"/>
                <a:gd name="T75" fmla="*/ 14 h 96"/>
                <a:gd name="T76" fmla="*/ 38 w 96"/>
                <a:gd name="T77" fmla="*/ 2 h 96"/>
                <a:gd name="T78" fmla="*/ 41 w 96"/>
                <a:gd name="T79" fmla="*/ 0 h 96"/>
                <a:gd name="T80" fmla="*/ 54 w 96"/>
                <a:gd name="T81" fmla="*/ 0 h 96"/>
                <a:gd name="T82" fmla="*/ 57 w 96"/>
                <a:gd name="T83" fmla="*/ 2 h 96"/>
                <a:gd name="T84" fmla="*/ 58 w 96"/>
                <a:gd name="T85" fmla="*/ 14 h 96"/>
                <a:gd name="T86" fmla="*/ 64 w 96"/>
                <a:gd name="T87" fmla="*/ 16 h 96"/>
                <a:gd name="T88" fmla="*/ 73 w 96"/>
                <a:gd name="T89" fmla="*/ 9 h 96"/>
                <a:gd name="T90" fmla="*/ 74 w 96"/>
                <a:gd name="T91" fmla="*/ 9 h 96"/>
                <a:gd name="T92" fmla="*/ 76 w 96"/>
                <a:gd name="T93" fmla="*/ 10 h 96"/>
                <a:gd name="T94" fmla="*/ 86 w 96"/>
                <a:gd name="T95" fmla="*/ 20 h 96"/>
                <a:gd name="T96" fmla="*/ 87 w 96"/>
                <a:gd name="T97" fmla="*/ 22 h 96"/>
                <a:gd name="T98" fmla="*/ 86 w 96"/>
                <a:gd name="T99" fmla="*/ 23 h 96"/>
                <a:gd name="T100" fmla="*/ 80 w 96"/>
                <a:gd name="T101" fmla="*/ 31 h 96"/>
                <a:gd name="T102" fmla="*/ 82 w 96"/>
                <a:gd name="T103" fmla="*/ 38 h 96"/>
                <a:gd name="T104" fmla="*/ 94 w 96"/>
                <a:gd name="T105" fmla="*/ 39 h 96"/>
                <a:gd name="T106" fmla="*/ 96 w 96"/>
                <a:gd name="T107" fmla="*/ 42 h 96"/>
                <a:gd name="T108" fmla="*/ 96 w 96"/>
                <a:gd name="T109" fmla="*/ 55 h 96"/>
                <a:gd name="T110" fmla="*/ 48 w 96"/>
                <a:gd name="T111" fmla="*/ 32 h 96"/>
                <a:gd name="T112" fmla="*/ 32 w 96"/>
                <a:gd name="T113" fmla="*/ 48 h 96"/>
                <a:gd name="T114" fmla="*/ 48 w 96"/>
                <a:gd name="T115" fmla="*/ 64 h 96"/>
                <a:gd name="T116" fmla="*/ 64 w 96"/>
                <a:gd name="T117" fmla="*/ 48 h 96"/>
                <a:gd name="T118" fmla="*/ 48 w 96"/>
                <a:gd name="T119" fmla="*/ 3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96">
                  <a:moveTo>
                    <a:pt x="96" y="55"/>
                  </a:moveTo>
                  <a:cubicBezTo>
                    <a:pt x="96" y="56"/>
                    <a:pt x="95" y="58"/>
                    <a:pt x="94" y="58"/>
                  </a:cubicBezTo>
                  <a:cubicBezTo>
                    <a:pt x="82" y="59"/>
                    <a:pt x="82" y="59"/>
                    <a:pt x="82" y="59"/>
                  </a:cubicBezTo>
                  <a:cubicBezTo>
                    <a:pt x="82" y="61"/>
                    <a:pt x="81" y="63"/>
                    <a:pt x="80" y="65"/>
                  </a:cubicBezTo>
                  <a:cubicBezTo>
                    <a:pt x="82" y="68"/>
                    <a:pt x="84" y="71"/>
                    <a:pt x="86" y="74"/>
                  </a:cubicBezTo>
                  <a:cubicBezTo>
                    <a:pt x="87" y="74"/>
                    <a:pt x="87" y="75"/>
                    <a:pt x="87" y="75"/>
                  </a:cubicBezTo>
                  <a:cubicBezTo>
                    <a:pt x="87" y="76"/>
                    <a:pt x="87" y="76"/>
                    <a:pt x="87" y="77"/>
                  </a:cubicBezTo>
                  <a:cubicBezTo>
                    <a:pt x="85" y="79"/>
                    <a:pt x="77" y="88"/>
                    <a:pt x="74" y="88"/>
                  </a:cubicBezTo>
                  <a:cubicBezTo>
                    <a:pt x="74" y="88"/>
                    <a:pt x="73" y="88"/>
                    <a:pt x="73" y="87"/>
                  </a:cubicBezTo>
                  <a:cubicBezTo>
                    <a:pt x="64" y="81"/>
                    <a:pt x="64" y="81"/>
                    <a:pt x="64" y="81"/>
                  </a:cubicBezTo>
                  <a:cubicBezTo>
                    <a:pt x="62" y="82"/>
                    <a:pt x="60" y="82"/>
                    <a:pt x="59" y="83"/>
                  </a:cubicBezTo>
                  <a:cubicBezTo>
                    <a:pt x="58" y="87"/>
                    <a:pt x="58" y="91"/>
                    <a:pt x="57" y="95"/>
                  </a:cubicBezTo>
                  <a:cubicBezTo>
                    <a:pt x="56" y="96"/>
                    <a:pt x="56" y="96"/>
                    <a:pt x="54" y="96"/>
                  </a:cubicBezTo>
                  <a:cubicBezTo>
                    <a:pt x="41" y="96"/>
                    <a:pt x="41" y="96"/>
                    <a:pt x="41" y="96"/>
                  </a:cubicBezTo>
                  <a:cubicBezTo>
                    <a:pt x="40" y="96"/>
                    <a:pt x="39" y="96"/>
                    <a:pt x="38" y="94"/>
                  </a:cubicBezTo>
                  <a:cubicBezTo>
                    <a:pt x="37" y="83"/>
                    <a:pt x="37" y="83"/>
                    <a:pt x="37" y="83"/>
                  </a:cubicBezTo>
                  <a:cubicBezTo>
                    <a:pt x="35" y="82"/>
                    <a:pt x="33" y="82"/>
                    <a:pt x="31" y="81"/>
                  </a:cubicBezTo>
                  <a:cubicBezTo>
                    <a:pt x="22" y="87"/>
                    <a:pt x="22" y="87"/>
                    <a:pt x="22" y="87"/>
                  </a:cubicBezTo>
                  <a:cubicBezTo>
                    <a:pt x="22" y="88"/>
                    <a:pt x="21" y="88"/>
                    <a:pt x="21" y="88"/>
                  </a:cubicBezTo>
                  <a:cubicBezTo>
                    <a:pt x="20" y="88"/>
                    <a:pt x="20" y="88"/>
                    <a:pt x="19" y="87"/>
                  </a:cubicBezTo>
                  <a:cubicBezTo>
                    <a:pt x="16" y="84"/>
                    <a:pt x="11" y="80"/>
                    <a:pt x="9" y="77"/>
                  </a:cubicBezTo>
                  <a:cubicBezTo>
                    <a:pt x="8" y="76"/>
                    <a:pt x="8" y="76"/>
                    <a:pt x="8" y="75"/>
                  </a:cubicBezTo>
                  <a:cubicBezTo>
                    <a:pt x="8" y="75"/>
                    <a:pt x="9" y="74"/>
                    <a:pt x="9" y="74"/>
                  </a:cubicBezTo>
                  <a:cubicBezTo>
                    <a:pt x="11" y="71"/>
                    <a:pt x="13" y="68"/>
                    <a:pt x="15" y="65"/>
                  </a:cubicBezTo>
                  <a:cubicBezTo>
                    <a:pt x="14" y="63"/>
                    <a:pt x="13" y="61"/>
                    <a:pt x="13" y="59"/>
                  </a:cubicBezTo>
                  <a:cubicBezTo>
                    <a:pt x="1" y="57"/>
                    <a:pt x="1" y="57"/>
                    <a:pt x="1" y="57"/>
                  </a:cubicBezTo>
                  <a:cubicBezTo>
                    <a:pt x="0" y="57"/>
                    <a:pt x="0" y="56"/>
                    <a:pt x="0" y="55"/>
                  </a:cubicBezTo>
                  <a:cubicBezTo>
                    <a:pt x="0" y="41"/>
                    <a:pt x="0" y="41"/>
                    <a:pt x="0" y="41"/>
                  </a:cubicBezTo>
                  <a:cubicBezTo>
                    <a:pt x="0" y="40"/>
                    <a:pt x="0" y="39"/>
                    <a:pt x="1" y="39"/>
                  </a:cubicBezTo>
                  <a:cubicBezTo>
                    <a:pt x="13" y="37"/>
                    <a:pt x="13" y="37"/>
                    <a:pt x="13" y="37"/>
                  </a:cubicBezTo>
                  <a:cubicBezTo>
                    <a:pt x="14" y="35"/>
                    <a:pt x="14" y="33"/>
                    <a:pt x="15" y="32"/>
                  </a:cubicBezTo>
                  <a:cubicBezTo>
                    <a:pt x="13" y="29"/>
                    <a:pt x="11" y="26"/>
                    <a:pt x="9" y="23"/>
                  </a:cubicBezTo>
                  <a:cubicBezTo>
                    <a:pt x="8" y="23"/>
                    <a:pt x="8" y="22"/>
                    <a:pt x="8" y="22"/>
                  </a:cubicBezTo>
                  <a:cubicBezTo>
                    <a:pt x="8" y="21"/>
                    <a:pt x="8" y="21"/>
                    <a:pt x="9" y="20"/>
                  </a:cubicBezTo>
                  <a:cubicBezTo>
                    <a:pt x="10" y="18"/>
                    <a:pt x="19" y="9"/>
                    <a:pt x="21" y="9"/>
                  </a:cubicBezTo>
                  <a:cubicBezTo>
                    <a:pt x="21" y="9"/>
                    <a:pt x="22" y="9"/>
                    <a:pt x="22" y="10"/>
                  </a:cubicBezTo>
                  <a:cubicBezTo>
                    <a:pt x="31" y="16"/>
                    <a:pt x="31" y="16"/>
                    <a:pt x="31" y="16"/>
                  </a:cubicBezTo>
                  <a:cubicBezTo>
                    <a:pt x="33" y="15"/>
                    <a:pt x="35" y="14"/>
                    <a:pt x="37" y="14"/>
                  </a:cubicBezTo>
                  <a:cubicBezTo>
                    <a:pt x="37" y="10"/>
                    <a:pt x="37" y="6"/>
                    <a:pt x="38" y="2"/>
                  </a:cubicBezTo>
                  <a:cubicBezTo>
                    <a:pt x="39" y="1"/>
                    <a:pt x="40" y="0"/>
                    <a:pt x="41" y="0"/>
                  </a:cubicBezTo>
                  <a:cubicBezTo>
                    <a:pt x="54" y="0"/>
                    <a:pt x="54" y="0"/>
                    <a:pt x="54" y="0"/>
                  </a:cubicBezTo>
                  <a:cubicBezTo>
                    <a:pt x="56" y="0"/>
                    <a:pt x="57" y="1"/>
                    <a:pt x="57" y="2"/>
                  </a:cubicBezTo>
                  <a:cubicBezTo>
                    <a:pt x="58" y="14"/>
                    <a:pt x="58" y="14"/>
                    <a:pt x="58" y="14"/>
                  </a:cubicBezTo>
                  <a:cubicBezTo>
                    <a:pt x="60" y="14"/>
                    <a:pt x="62" y="15"/>
                    <a:pt x="64" y="16"/>
                  </a:cubicBezTo>
                  <a:cubicBezTo>
                    <a:pt x="73" y="9"/>
                    <a:pt x="73" y="9"/>
                    <a:pt x="73" y="9"/>
                  </a:cubicBezTo>
                  <a:cubicBezTo>
                    <a:pt x="73" y="9"/>
                    <a:pt x="74" y="9"/>
                    <a:pt x="74" y="9"/>
                  </a:cubicBezTo>
                  <a:cubicBezTo>
                    <a:pt x="75" y="9"/>
                    <a:pt x="76" y="9"/>
                    <a:pt x="76" y="10"/>
                  </a:cubicBezTo>
                  <a:cubicBezTo>
                    <a:pt x="79" y="13"/>
                    <a:pt x="84" y="16"/>
                    <a:pt x="86" y="20"/>
                  </a:cubicBezTo>
                  <a:cubicBezTo>
                    <a:pt x="87" y="21"/>
                    <a:pt x="87" y="21"/>
                    <a:pt x="87" y="22"/>
                  </a:cubicBezTo>
                  <a:cubicBezTo>
                    <a:pt x="87" y="22"/>
                    <a:pt x="87" y="23"/>
                    <a:pt x="86" y="23"/>
                  </a:cubicBezTo>
                  <a:cubicBezTo>
                    <a:pt x="84" y="26"/>
                    <a:pt x="82" y="29"/>
                    <a:pt x="80" y="31"/>
                  </a:cubicBezTo>
                  <a:cubicBezTo>
                    <a:pt x="81" y="33"/>
                    <a:pt x="82" y="36"/>
                    <a:pt x="82" y="38"/>
                  </a:cubicBezTo>
                  <a:cubicBezTo>
                    <a:pt x="94" y="39"/>
                    <a:pt x="94" y="39"/>
                    <a:pt x="94" y="39"/>
                  </a:cubicBezTo>
                  <a:cubicBezTo>
                    <a:pt x="95" y="40"/>
                    <a:pt x="96" y="41"/>
                    <a:pt x="96" y="42"/>
                  </a:cubicBezTo>
                  <a:lnTo>
                    <a:pt x="96" y="55"/>
                  </a:lnTo>
                  <a:close/>
                  <a:moveTo>
                    <a:pt x="48" y="32"/>
                  </a:moveTo>
                  <a:cubicBezTo>
                    <a:pt x="39" y="32"/>
                    <a:pt x="32" y="40"/>
                    <a:pt x="32" y="48"/>
                  </a:cubicBezTo>
                  <a:cubicBezTo>
                    <a:pt x="32" y="57"/>
                    <a:pt x="39" y="64"/>
                    <a:pt x="48" y="64"/>
                  </a:cubicBezTo>
                  <a:cubicBezTo>
                    <a:pt x="56" y="64"/>
                    <a:pt x="64" y="57"/>
                    <a:pt x="64" y="48"/>
                  </a:cubicBezTo>
                  <a:cubicBezTo>
                    <a:pt x="64" y="40"/>
                    <a:pt x="56" y="32"/>
                    <a:pt x="48" y="3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9" name="Group 115">
            <a:extLst>
              <a:ext uri="{FF2B5EF4-FFF2-40B4-BE49-F238E27FC236}">
                <a16:creationId xmlns:a16="http://schemas.microsoft.com/office/drawing/2014/main" id="{8E9E6B4B-7A94-4FAB-8EF5-27FD2F3D89D3}"/>
              </a:ext>
            </a:extLst>
          </p:cNvPr>
          <p:cNvGrpSpPr/>
          <p:nvPr userDrawn="1"/>
        </p:nvGrpSpPr>
        <p:grpSpPr>
          <a:xfrm>
            <a:off x="673111" y="4737362"/>
            <a:ext cx="3049802" cy="1022524"/>
            <a:chOff x="673111" y="4737362"/>
            <a:chExt cx="3049802" cy="1022524"/>
          </a:xfrm>
        </p:grpSpPr>
        <p:sp>
          <p:nvSpPr>
            <p:cNvPr id="30" name="Rounded Rectangle 65">
              <a:extLst>
                <a:ext uri="{FF2B5EF4-FFF2-40B4-BE49-F238E27FC236}">
                  <a16:creationId xmlns:a16="http://schemas.microsoft.com/office/drawing/2014/main" id="{E2192EA0-3D7C-4B71-A03A-C73FA15E7E42}"/>
                </a:ext>
              </a:extLst>
            </p:cNvPr>
            <p:cNvSpPr/>
            <p:nvPr/>
          </p:nvSpPr>
          <p:spPr>
            <a:xfrm rot="2700000">
              <a:off x="3001130" y="4874204"/>
              <a:ext cx="721783" cy="721783"/>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62">
              <a:extLst>
                <a:ext uri="{FF2B5EF4-FFF2-40B4-BE49-F238E27FC236}">
                  <a16:creationId xmlns:a16="http://schemas.microsoft.com/office/drawing/2014/main" id="{91AD4C10-12D5-42D2-8F23-F0FDFA142646}"/>
                </a:ext>
              </a:extLst>
            </p:cNvPr>
            <p:cNvGrpSpPr/>
            <p:nvPr/>
          </p:nvGrpSpPr>
          <p:grpSpPr>
            <a:xfrm>
              <a:off x="673111" y="4737362"/>
              <a:ext cx="2068257" cy="1022524"/>
              <a:chOff x="7575651" y="4544467"/>
              <a:chExt cx="1831272" cy="1022524"/>
            </a:xfrm>
          </p:grpSpPr>
          <p:sp>
            <p:nvSpPr>
              <p:cNvPr id="33" name="TextBox 63">
                <a:extLst>
                  <a:ext uri="{FF2B5EF4-FFF2-40B4-BE49-F238E27FC236}">
                    <a16:creationId xmlns:a16="http://schemas.microsoft.com/office/drawing/2014/main" id="{B455D816-0B20-475E-976F-40418F39C560}"/>
                  </a:ext>
                </a:extLst>
              </p:cNvPr>
              <p:cNvSpPr txBox="1"/>
              <p:nvPr/>
            </p:nvSpPr>
            <p:spPr>
              <a:xfrm>
                <a:off x="7578453" y="4966827"/>
                <a:ext cx="1828470" cy="600164"/>
              </a:xfrm>
              <a:prstGeom prst="rect">
                <a:avLst/>
              </a:prstGeom>
              <a:noFill/>
            </p:spPr>
            <p:txBody>
              <a:bodyPr wrap="square" rtlCol="0">
                <a:spAutoFit/>
              </a:bodyPr>
              <a:lstStyle/>
              <a:p>
                <a:pPr algn="r">
                  <a:lnSpc>
                    <a:spcPct val="150000"/>
                  </a:lnSpc>
                </a:pPr>
                <a:r>
                  <a:rPr lang="en-US" sz="1100"/>
                  <a:t>Lorem ipsum dolor sit amet, consectetur adipis cing elit.</a:t>
                </a:r>
              </a:p>
            </p:txBody>
          </p:sp>
          <p:sp>
            <p:nvSpPr>
              <p:cNvPr id="34" name="TextBox 64">
                <a:extLst>
                  <a:ext uri="{FF2B5EF4-FFF2-40B4-BE49-F238E27FC236}">
                    <a16:creationId xmlns:a16="http://schemas.microsoft.com/office/drawing/2014/main" id="{E0A5CF19-2A1A-4DD6-B2A2-633AD83D19FE}"/>
                  </a:ext>
                </a:extLst>
              </p:cNvPr>
              <p:cNvSpPr txBox="1"/>
              <p:nvPr/>
            </p:nvSpPr>
            <p:spPr>
              <a:xfrm>
                <a:off x="7575651" y="4544467"/>
                <a:ext cx="1831271" cy="461665"/>
              </a:xfrm>
              <a:prstGeom prst="rect">
                <a:avLst/>
              </a:prstGeom>
              <a:noFill/>
            </p:spPr>
            <p:txBody>
              <a:bodyPr wrap="square" rtlCol="0">
                <a:spAutoFit/>
              </a:bodyPr>
              <a:lstStyle/>
              <a:p>
                <a:pPr algn="r">
                  <a:lnSpc>
                    <a:spcPct val="150000"/>
                  </a:lnSpc>
                </a:pPr>
                <a:r>
                  <a:rPr lang="en-US" sz="1600" b="1"/>
                  <a:t>Lorem ipsum</a:t>
                </a:r>
              </a:p>
            </p:txBody>
          </p:sp>
        </p:grpSp>
        <p:sp>
          <p:nvSpPr>
            <p:cNvPr id="32" name="Freeform 154">
              <a:extLst>
                <a:ext uri="{FF2B5EF4-FFF2-40B4-BE49-F238E27FC236}">
                  <a16:creationId xmlns:a16="http://schemas.microsoft.com/office/drawing/2014/main" id="{ABD94758-7EB4-4E1D-BD27-327C70643B5E}"/>
                </a:ext>
              </a:extLst>
            </p:cNvPr>
            <p:cNvSpPr>
              <a:spLocks noEditPoints="1"/>
            </p:cNvSpPr>
            <p:nvPr/>
          </p:nvSpPr>
          <p:spPr bwMode="auto">
            <a:xfrm>
              <a:off x="3183541" y="5032176"/>
              <a:ext cx="382588" cy="382588"/>
            </a:xfrm>
            <a:custGeom>
              <a:avLst/>
              <a:gdLst>
                <a:gd name="T0" fmla="*/ 20 w 102"/>
                <a:gd name="T1" fmla="*/ 100 h 102"/>
                <a:gd name="T2" fmla="*/ 15 w 102"/>
                <a:gd name="T3" fmla="*/ 102 h 102"/>
                <a:gd name="T4" fmla="*/ 9 w 102"/>
                <a:gd name="T5" fmla="*/ 100 h 102"/>
                <a:gd name="T6" fmla="*/ 2 w 102"/>
                <a:gd name="T7" fmla="*/ 93 h 102"/>
                <a:gd name="T8" fmla="*/ 0 w 102"/>
                <a:gd name="T9" fmla="*/ 88 h 102"/>
                <a:gd name="T10" fmla="*/ 2 w 102"/>
                <a:gd name="T11" fmla="*/ 82 h 102"/>
                <a:gd name="T12" fmla="*/ 45 w 102"/>
                <a:gd name="T13" fmla="*/ 39 h 102"/>
                <a:gd name="T14" fmla="*/ 63 w 102"/>
                <a:gd name="T15" fmla="*/ 57 h 102"/>
                <a:gd name="T16" fmla="*/ 20 w 102"/>
                <a:gd name="T17" fmla="*/ 100 h 102"/>
                <a:gd name="T18" fmla="*/ 19 w 102"/>
                <a:gd name="T19" fmla="*/ 80 h 102"/>
                <a:gd name="T20" fmla="*/ 15 w 102"/>
                <a:gd name="T21" fmla="*/ 84 h 102"/>
                <a:gd name="T22" fmla="*/ 19 w 102"/>
                <a:gd name="T23" fmla="*/ 88 h 102"/>
                <a:gd name="T24" fmla="*/ 23 w 102"/>
                <a:gd name="T25" fmla="*/ 84 h 102"/>
                <a:gd name="T26" fmla="*/ 19 w 102"/>
                <a:gd name="T27" fmla="*/ 80 h 102"/>
                <a:gd name="T28" fmla="*/ 101 w 102"/>
                <a:gd name="T29" fmla="*/ 37 h 102"/>
                <a:gd name="T30" fmla="*/ 75 w 102"/>
                <a:gd name="T31" fmla="*/ 56 h 102"/>
                <a:gd name="T32" fmla="*/ 47 w 102"/>
                <a:gd name="T33" fmla="*/ 28 h 102"/>
                <a:gd name="T34" fmla="*/ 75 w 102"/>
                <a:gd name="T35" fmla="*/ 0 h 102"/>
                <a:gd name="T36" fmla="*/ 89 w 102"/>
                <a:gd name="T37" fmla="*/ 4 h 102"/>
                <a:gd name="T38" fmla="*/ 90 w 102"/>
                <a:gd name="T39" fmla="*/ 5 h 102"/>
                <a:gd name="T40" fmla="*/ 89 w 102"/>
                <a:gd name="T41" fmla="*/ 7 h 102"/>
                <a:gd name="T42" fmla="*/ 71 w 102"/>
                <a:gd name="T43" fmla="*/ 18 h 102"/>
                <a:gd name="T44" fmla="*/ 71 w 102"/>
                <a:gd name="T45" fmla="*/ 32 h 102"/>
                <a:gd name="T46" fmla="*/ 83 w 102"/>
                <a:gd name="T47" fmla="*/ 38 h 102"/>
                <a:gd name="T48" fmla="*/ 100 w 102"/>
                <a:gd name="T49" fmla="*/ 28 h 102"/>
                <a:gd name="T50" fmla="*/ 102 w 102"/>
                <a:gd name="T51" fmla="*/ 30 h 102"/>
                <a:gd name="T52" fmla="*/ 101 w 102"/>
                <a:gd name="T53" fmla="*/ 3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02">
                  <a:moveTo>
                    <a:pt x="20" y="100"/>
                  </a:moveTo>
                  <a:cubicBezTo>
                    <a:pt x="19" y="101"/>
                    <a:pt x="17" y="102"/>
                    <a:pt x="15" y="102"/>
                  </a:cubicBezTo>
                  <a:cubicBezTo>
                    <a:pt x="12" y="102"/>
                    <a:pt x="10" y="101"/>
                    <a:pt x="9" y="100"/>
                  </a:cubicBezTo>
                  <a:cubicBezTo>
                    <a:pt x="2" y="93"/>
                    <a:pt x="2" y="93"/>
                    <a:pt x="2" y="93"/>
                  </a:cubicBezTo>
                  <a:cubicBezTo>
                    <a:pt x="1" y="92"/>
                    <a:pt x="0" y="90"/>
                    <a:pt x="0" y="88"/>
                  </a:cubicBezTo>
                  <a:cubicBezTo>
                    <a:pt x="0" y="85"/>
                    <a:pt x="1" y="83"/>
                    <a:pt x="2" y="82"/>
                  </a:cubicBezTo>
                  <a:cubicBezTo>
                    <a:pt x="45" y="39"/>
                    <a:pt x="45" y="39"/>
                    <a:pt x="45" y="39"/>
                  </a:cubicBezTo>
                  <a:cubicBezTo>
                    <a:pt x="48" y="48"/>
                    <a:pt x="55" y="54"/>
                    <a:pt x="63" y="57"/>
                  </a:cubicBezTo>
                  <a:lnTo>
                    <a:pt x="20" y="100"/>
                  </a:lnTo>
                  <a:close/>
                  <a:moveTo>
                    <a:pt x="19" y="80"/>
                  </a:moveTo>
                  <a:cubicBezTo>
                    <a:pt x="16" y="80"/>
                    <a:pt x="15" y="81"/>
                    <a:pt x="15" y="84"/>
                  </a:cubicBezTo>
                  <a:cubicBezTo>
                    <a:pt x="15" y="86"/>
                    <a:pt x="16" y="88"/>
                    <a:pt x="19" y="88"/>
                  </a:cubicBezTo>
                  <a:cubicBezTo>
                    <a:pt x="21" y="88"/>
                    <a:pt x="23" y="86"/>
                    <a:pt x="23" y="84"/>
                  </a:cubicBezTo>
                  <a:cubicBezTo>
                    <a:pt x="23" y="81"/>
                    <a:pt x="21" y="80"/>
                    <a:pt x="19" y="80"/>
                  </a:cubicBezTo>
                  <a:close/>
                  <a:moveTo>
                    <a:pt x="101" y="37"/>
                  </a:moveTo>
                  <a:cubicBezTo>
                    <a:pt x="97" y="48"/>
                    <a:pt x="86" y="56"/>
                    <a:pt x="75" y="56"/>
                  </a:cubicBezTo>
                  <a:cubicBezTo>
                    <a:pt x="59" y="56"/>
                    <a:pt x="47" y="43"/>
                    <a:pt x="47" y="28"/>
                  </a:cubicBezTo>
                  <a:cubicBezTo>
                    <a:pt x="47" y="12"/>
                    <a:pt x="59" y="0"/>
                    <a:pt x="75" y="0"/>
                  </a:cubicBezTo>
                  <a:cubicBezTo>
                    <a:pt x="79" y="0"/>
                    <a:pt x="85" y="1"/>
                    <a:pt x="89" y="4"/>
                  </a:cubicBezTo>
                  <a:cubicBezTo>
                    <a:pt x="89" y="4"/>
                    <a:pt x="90" y="5"/>
                    <a:pt x="90" y="5"/>
                  </a:cubicBezTo>
                  <a:cubicBezTo>
                    <a:pt x="90" y="6"/>
                    <a:pt x="89" y="7"/>
                    <a:pt x="89" y="7"/>
                  </a:cubicBezTo>
                  <a:cubicBezTo>
                    <a:pt x="71" y="18"/>
                    <a:pt x="71" y="18"/>
                    <a:pt x="71" y="18"/>
                  </a:cubicBezTo>
                  <a:cubicBezTo>
                    <a:pt x="71" y="32"/>
                    <a:pt x="71" y="32"/>
                    <a:pt x="71" y="32"/>
                  </a:cubicBezTo>
                  <a:cubicBezTo>
                    <a:pt x="83" y="38"/>
                    <a:pt x="83" y="38"/>
                    <a:pt x="83" y="38"/>
                  </a:cubicBezTo>
                  <a:cubicBezTo>
                    <a:pt x="85" y="37"/>
                    <a:pt x="99" y="28"/>
                    <a:pt x="100" y="28"/>
                  </a:cubicBezTo>
                  <a:cubicBezTo>
                    <a:pt x="102" y="28"/>
                    <a:pt x="102" y="29"/>
                    <a:pt x="102" y="30"/>
                  </a:cubicBezTo>
                  <a:cubicBezTo>
                    <a:pt x="102" y="32"/>
                    <a:pt x="102" y="35"/>
                    <a:pt x="101" y="3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35" name="Group 116">
            <a:extLst>
              <a:ext uri="{FF2B5EF4-FFF2-40B4-BE49-F238E27FC236}">
                <a16:creationId xmlns:a16="http://schemas.microsoft.com/office/drawing/2014/main" id="{DDE89939-9F00-4179-97F5-6FE0098C9A2F}"/>
              </a:ext>
            </a:extLst>
          </p:cNvPr>
          <p:cNvGrpSpPr/>
          <p:nvPr userDrawn="1"/>
        </p:nvGrpSpPr>
        <p:grpSpPr>
          <a:xfrm>
            <a:off x="8435712" y="4737362"/>
            <a:ext cx="3049802" cy="995466"/>
            <a:chOff x="8435712" y="4737362"/>
            <a:chExt cx="3049802" cy="995466"/>
          </a:xfrm>
        </p:grpSpPr>
        <p:sp>
          <p:nvSpPr>
            <p:cNvPr id="36" name="Rounded Rectangle 85">
              <a:extLst>
                <a:ext uri="{FF2B5EF4-FFF2-40B4-BE49-F238E27FC236}">
                  <a16:creationId xmlns:a16="http://schemas.microsoft.com/office/drawing/2014/main" id="{58EA5E9A-B83F-43F7-87E9-12C589F52D47}"/>
                </a:ext>
              </a:extLst>
            </p:cNvPr>
            <p:cNvSpPr/>
            <p:nvPr/>
          </p:nvSpPr>
          <p:spPr>
            <a:xfrm rot="18900000" flipH="1">
              <a:off x="8435712" y="4874204"/>
              <a:ext cx="721783" cy="72178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82">
              <a:extLst>
                <a:ext uri="{FF2B5EF4-FFF2-40B4-BE49-F238E27FC236}">
                  <a16:creationId xmlns:a16="http://schemas.microsoft.com/office/drawing/2014/main" id="{A3978D32-41C4-4768-9E9E-1C9FBC2E478E}"/>
                </a:ext>
              </a:extLst>
            </p:cNvPr>
            <p:cNvGrpSpPr/>
            <p:nvPr/>
          </p:nvGrpSpPr>
          <p:grpSpPr>
            <a:xfrm flipH="1">
              <a:off x="9417257" y="4737362"/>
              <a:ext cx="2068257" cy="995466"/>
              <a:chOff x="7575651" y="4544467"/>
              <a:chExt cx="1831272" cy="995466"/>
            </a:xfrm>
          </p:grpSpPr>
          <p:sp>
            <p:nvSpPr>
              <p:cNvPr id="55" name="TextBox 83">
                <a:extLst>
                  <a:ext uri="{FF2B5EF4-FFF2-40B4-BE49-F238E27FC236}">
                    <a16:creationId xmlns:a16="http://schemas.microsoft.com/office/drawing/2014/main" id="{6707A3A6-6278-45CE-8B86-02384C8E8996}"/>
                  </a:ext>
                </a:extLst>
              </p:cNvPr>
              <p:cNvSpPr txBox="1"/>
              <p:nvPr/>
            </p:nvSpPr>
            <p:spPr>
              <a:xfrm>
                <a:off x="7578453" y="4966827"/>
                <a:ext cx="1828470" cy="573106"/>
              </a:xfrm>
              <a:prstGeom prst="rect">
                <a:avLst/>
              </a:prstGeom>
              <a:noFill/>
            </p:spPr>
            <p:txBody>
              <a:bodyPr wrap="square" rtlCol="0">
                <a:spAutoFit/>
              </a:bodyPr>
              <a:lstStyle/>
              <a:p>
                <a:pPr>
                  <a:lnSpc>
                    <a:spcPct val="150000"/>
                  </a:lnSpc>
                </a:pPr>
                <a:r>
                  <a:rPr lang="en-US" sz="1100"/>
                  <a:t>Lorem ipsum dolor sit amet, consectetur adipis cing elit.</a:t>
                </a:r>
              </a:p>
            </p:txBody>
          </p:sp>
          <p:sp>
            <p:nvSpPr>
              <p:cNvPr id="56" name="TextBox 84">
                <a:extLst>
                  <a:ext uri="{FF2B5EF4-FFF2-40B4-BE49-F238E27FC236}">
                    <a16:creationId xmlns:a16="http://schemas.microsoft.com/office/drawing/2014/main" id="{FE983EDA-3340-463F-9F34-FDCFC0FFBB0B}"/>
                  </a:ext>
                </a:extLst>
              </p:cNvPr>
              <p:cNvSpPr txBox="1"/>
              <p:nvPr/>
            </p:nvSpPr>
            <p:spPr>
              <a:xfrm>
                <a:off x="7575651" y="4544467"/>
                <a:ext cx="1831271" cy="461665"/>
              </a:xfrm>
              <a:prstGeom prst="rect">
                <a:avLst/>
              </a:prstGeom>
              <a:noFill/>
            </p:spPr>
            <p:txBody>
              <a:bodyPr wrap="square" rtlCol="0">
                <a:spAutoFit/>
              </a:bodyPr>
              <a:lstStyle/>
              <a:p>
                <a:pPr>
                  <a:lnSpc>
                    <a:spcPct val="150000"/>
                  </a:lnSpc>
                </a:pPr>
                <a:r>
                  <a:rPr lang="en-US" sz="1600" b="1"/>
                  <a:t>Lorem ipsum</a:t>
                </a:r>
              </a:p>
            </p:txBody>
          </p:sp>
        </p:grpSp>
        <p:grpSp>
          <p:nvGrpSpPr>
            <p:cNvPr id="38" name="Group 92">
              <a:extLst>
                <a:ext uri="{FF2B5EF4-FFF2-40B4-BE49-F238E27FC236}">
                  <a16:creationId xmlns:a16="http://schemas.microsoft.com/office/drawing/2014/main" id="{B8DCDC8A-3739-4E95-A5A4-5A4952F4819A}"/>
                </a:ext>
              </a:extLst>
            </p:cNvPr>
            <p:cNvGrpSpPr/>
            <p:nvPr/>
          </p:nvGrpSpPr>
          <p:grpSpPr>
            <a:xfrm>
              <a:off x="8555630" y="5065938"/>
              <a:ext cx="444126" cy="338314"/>
              <a:chOff x="1938338" y="685800"/>
              <a:chExt cx="1485900" cy="1131888"/>
            </a:xfrm>
            <a:solidFill>
              <a:schemeClr val="bg1"/>
            </a:solidFill>
          </p:grpSpPr>
          <p:sp>
            <p:nvSpPr>
              <p:cNvPr id="39" name="Freeform 38">
                <a:extLst>
                  <a:ext uri="{FF2B5EF4-FFF2-40B4-BE49-F238E27FC236}">
                    <a16:creationId xmlns:a16="http://schemas.microsoft.com/office/drawing/2014/main" id="{52DD62A5-EC96-4B66-9A68-A77E7B6F3996}"/>
                  </a:ext>
                </a:extLst>
              </p:cNvPr>
              <p:cNvSpPr>
                <a:spLocks noEditPoints="1"/>
              </p:cNvSpPr>
              <p:nvPr/>
            </p:nvSpPr>
            <p:spPr bwMode="auto">
              <a:xfrm>
                <a:off x="2441575" y="685800"/>
                <a:ext cx="982663" cy="1131888"/>
              </a:xfrm>
              <a:custGeom>
                <a:avLst/>
                <a:gdLst>
                  <a:gd name="T0" fmla="*/ 942 w 1033"/>
                  <a:gd name="T1" fmla="*/ 354 h 1188"/>
                  <a:gd name="T2" fmla="*/ 982 w 1033"/>
                  <a:gd name="T3" fmla="*/ 354 h 1188"/>
                  <a:gd name="T4" fmla="*/ 1022 w 1033"/>
                  <a:gd name="T5" fmla="*/ 314 h 1188"/>
                  <a:gd name="T6" fmla="*/ 1022 w 1033"/>
                  <a:gd name="T7" fmla="*/ 274 h 1188"/>
                  <a:gd name="T8" fmla="*/ 932 w 1033"/>
                  <a:gd name="T9" fmla="*/ 184 h 1188"/>
                  <a:gd name="T10" fmla="*/ 892 w 1033"/>
                  <a:gd name="T11" fmla="*/ 184 h 1188"/>
                  <a:gd name="T12" fmla="*/ 852 w 1033"/>
                  <a:gd name="T13" fmla="*/ 224 h 1188"/>
                  <a:gd name="T14" fmla="*/ 852 w 1033"/>
                  <a:gd name="T15" fmla="*/ 264 h 1188"/>
                  <a:gd name="T16" fmla="*/ 856 w 1033"/>
                  <a:gd name="T17" fmla="*/ 267 h 1188"/>
                  <a:gd name="T18" fmla="*/ 827 w 1033"/>
                  <a:gd name="T19" fmla="*/ 296 h 1188"/>
                  <a:gd name="T20" fmla="*/ 576 w 1033"/>
                  <a:gd name="T21" fmla="*/ 191 h 1188"/>
                  <a:gd name="T22" fmla="*/ 576 w 1033"/>
                  <a:gd name="T23" fmla="*/ 140 h 1188"/>
                  <a:gd name="T24" fmla="*/ 607 w 1033"/>
                  <a:gd name="T25" fmla="*/ 140 h 1188"/>
                  <a:gd name="T26" fmla="*/ 635 w 1033"/>
                  <a:gd name="T27" fmla="*/ 112 h 1188"/>
                  <a:gd name="T28" fmla="*/ 635 w 1033"/>
                  <a:gd name="T29" fmla="*/ 28 h 1188"/>
                  <a:gd name="T30" fmla="*/ 607 w 1033"/>
                  <a:gd name="T31" fmla="*/ 0 h 1188"/>
                  <a:gd name="T32" fmla="*/ 427 w 1033"/>
                  <a:gd name="T33" fmla="*/ 0 h 1188"/>
                  <a:gd name="T34" fmla="*/ 399 w 1033"/>
                  <a:gd name="T35" fmla="*/ 28 h 1188"/>
                  <a:gd name="T36" fmla="*/ 399 w 1033"/>
                  <a:gd name="T37" fmla="*/ 112 h 1188"/>
                  <a:gd name="T38" fmla="*/ 427 w 1033"/>
                  <a:gd name="T39" fmla="*/ 140 h 1188"/>
                  <a:gd name="T40" fmla="*/ 458 w 1033"/>
                  <a:gd name="T41" fmla="*/ 140 h 1188"/>
                  <a:gd name="T42" fmla="*/ 458 w 1033"/>
                  <a:gd name="T43" fmla="*/ 191 h 1188"/>
                  <a:gd name="T44" fmla="*/ 207 w 1033"/>
                  <a:gd name="T45" fmla="*/ 296 h 1188"/>
                  <a:gd name="T46" fmla="*/ 178 w 1033"/>
                  <a:gd name="T47" fmla="*/ 267 h 1188"/>
                  <a:gd name="T48" fmla="*/ 182 w 1033"/>
                  <a:gd name="T49" fmla="*/ 264 h 1188"/>
                  <a:gd name="T50" fmla="*/ 182 w 1033"/>
                  <a:gd name="T51" fmla="*/ 224 h 1188"/>
                  <a:gd name="T52" fmla="*/ 142 w 1033"/>
                  <a:gd name="T53" fmla="*/ 184 h 1188"/>
                  <a:gd name="T54" fmla="*/ 102 w 1033"/>
                  <a:gd name="T55" fmla="*/ 184 h 1188"/>
                  <a:gd name="T56" fmla="*/ 12 w 1033"/>
                  <a:gd name="T57" fmla="*/ 274 h 1188"/>
                  <a:gd name="T58" fmla="*/ 12 w 1033"/>
                  <a:gd name="T59" fmla="*/ 314 h 1188"/>
                  <a:gd name="T60" fmla="*/ 52 w 1033"/>
                  <a:gd name="T61" fmla="*/ 354 h 1188"/>
                  <a:gd name="T62" fmla="*/ 92 w 1033"/>
                  <a:gd name="T63" fmla="*/ 354 h 1188"/>
                  <a:gd name="T64" fmla="*/ 96 w 1033"/>
                  <a:gd name="T65" fmla="*/ 350 h 1188"/>
                  <a:gd name="T66" fmla="*/ 124 w 1033"/>
                  <a:gd name="T67" fmla="*/ 378 h 1188"/>
                  <a:gd name="T68" fmla="*/ 16 w 1033"/>
                  <a:gd name="T69" fmla="*/ 688 h 1188"/>
                  <a:gd name="T70" fmla="*/ 517 w 1033"/>
                  <a:gd name="T71" fmla="*/ 1188 h 1188"/>
                  <a:gd name="T72" fmla="*/ 1017 w 1033"/>
                  <a:gd name="T73" fmla="*/ 688 h 1188"/>
                  <a:gd name="T74" fmla="*/ 910 w 1033"/>
                  <a:gd name="T75" fmla="*/ 378 h 1188"/>
                  <a:gd name="T76" fmla="*/ 938 w 1033"/>
                  <a:gd name="T77" fmla="*/ 350 h 1188"/>
                  <a:gd name="T78" fmla="*/ 942 w 1033"/>
                  <a:gd name="T79" fmla="*/ 354 h 1188"/>
                  <a:gd name="T80" fmla="*/ 517 w 1033"/>
                  <a:gd name="T81" fmla="*/ 1072 h 1188"/>
                  <a:gd name="T82" fmla="*/ 133 w 1033"/>
                  <a:gd name="T83" fmla="*/ 688 h 1188"/>
                  <a:gd name="T84" fmla="*/ 517 w 1033"/>
                  <a:gd name="T85" fmla="*/ 304 h 1188"/>
                  <a:gd name="T86" fmla="*/ 901 w 1033"/>
                  <a:gd name="T87" fmla="*/ 688 h 1188"/>
                  <a:gd name="T88" fmla="*/ 517 w 1033"/>
                  <a:gd name="T89" fmla="*/ 1072 h 1188"/>
                  <a:gd name="T90" fmla="*/ 517 w 1033"/>
                  <a:gd name="T91" fmla="*/ 1072 h 1188"/>
                  <a:gd name="T92" fmla="*/ 517 w 1033"/>
                  <a:gd name="T93" fmla="*/ 1072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3" h="1188">
                    <a:moveTo>
                      <a:pt x="942" y="354"/>
                    </a:moveTo>
                    <a:cubicBezTo>
                      <a:pt x="953" y="365"/>
                      <a:pt x="971" y="365"/>
                      <a:pt x="982" y="354"/>
                    </a:cubicBezTo>
                    <a:cubicBezTo>
                      <a:pt x="1022" y="314"/>
                      <a:pt x="1022" y="314"/>
                      <a:pt x="1022" y="314"/>
                    </a:cubicBezTo>
                    <a:cubicBezTo>
                      <a:pt x="1033" y="303"/>
                      <a:pt x="1033" y="285"/>
                      <a:pt x="1022" y="274"/>
                    </a:cubicBezTo>
                    <a:cubicBezTo>
                      <a:pt x="932" y="184"/>
                      <a:pt x="932" y="184"/>
                      <a:pt x="932" y="184"/>
                    </a:cubicBezTo>
                    <a:cubicBezTo>
                      <a:pt x="920" y="172"/>
                      <a:pt x="903" y="172"/>
                      <a:pt x="892" y="184"/>
                    </a:cubicBezTo>
                    <a:cubicBezTo>
                      <a:pt x="852" y="224"/>
                      <a:pt x="852" y="224"/>
                      <a:pt x="852" y="224"/>
                    </a:cubicBezTo>
                    <a:cubicBezTo>
                      <a:pt x="840" y="235"/>
                      <a:pt x="840" y="253"/>
                      <a:pt x="852" y="264"/>
                    </a:cubicBezTo>
                    <a:cubicBezTo>
                      <a:pt x="856" y="267"/>
                      <a:pt x="856" y="267"/>
                      <a:pt x="856" y="267"/>
                    </a:cubicBezTo>
                    <a:cubicBezTo>
                      <a:pt x="827" y="296"/>
                      <a:pt x="827" y="296"/>
                      <a:pt x="827" y="296"/>
                    </a:cubicBezTo>
                    <a:cubicBezTo>
                      <a:pt x="756" y="239"/>
                      <a:pt x="670" y="202"/>
                      <a:pt x="576" y="191"/>
                    </a:cubicBezTo>
                    <a:cubicBezTo>
                      <a:pt x="576" y="140"/>
                      <a:pt x="576" y="140"/>
                      <a:pt x="576" y="140"/>
                    </a:cubicBezTo>
                    <a:cubicBezTo>
                      <a:pt x="607" y="140"/>
                      <a:pt x="607" y="140"/>
                      <a:pt x="607" y="140"/>
                    </a:cubicBezTo>
                    <a:cubicBezTo>
                      <a:pt x="623" y="140"/>
                      <a:pt x="635" y="127"/>
                      <a:pt x="635" y="112"/>
                    </a:cubicBezTo>
                    <a:cubicBezTo>
                      <a:pt x="635" y="28"/>
                      <a:pt x="635" y="28"/>
                      <a:pt x="635" y="28"/>
                    </a:cubicBezTo>
                    <a:cubicBezTo>
                      <a:pt x="635" y="13"/>
                      <a:pt x="622" y="0"/>
                      <a:pt x="607" y="0"/>
                    </a:cubicBezTo>
                    <a:cubicBezTo>
                      <a:pt x="427" y="0"/>
                      <a:pt x="427" y="0"/>
                      <a:pt x="427" y="0"/>
                    </a:cubicBezTo>
                    <a:cubicBezTo>
                      <a:pt x="411" y="0"/>
                      <a:pt x="399" y="13"/>
                      <a:pt x="399" y="28"/>
                    </a:cubicBezTo>
                    <a:cubicBezTo>
                      <a:pt x="399" y="112"/>
                      <a:pt x="399" y="112"/>
                      <a:pt x="399" y="112"/>
                    </a:cubicBezTo>
                    <a:cubicBezTo>
                      <a:pt x="399" y="127"/>
                      <a:pt x="412" y="140"/>
                      <a:pt x="427" y="140"/>
                    </a:cubicBezTo>
                    <a:cubicBezTo>
                      <a:pt x="458" y="140"/>
                      <a:pt x="458" y="140"/>
                      <a:pt x="458" y="140"/>
                    </a:cubicBezTo>
                    <a:cubicBezTo>
                      <a:pt x="458" y="191"/>
                      <a:pt x="458" y="191"/>
                      <a:pt x="458" y="191"/>
                    </a:cubicBezTo>
                    <a:cubicBezTo>
                      <a:pt x="364" y="202"/>
                      <a:pt x="277" y="240"/>
                      <a:pt x="207" y="296"/>
                    </a:cubicBezTo>
                    <a:cubicBezTo>
                      <a:pt x="178" y="267"/>
                      <a:pt x="178" y="267"/>
                      <a:pt x="178" y="267"/>
                    </a:cubicBezTo>
                    <a:cubicBezTo>
                      <a:pt x="182" y="264"/>
                      <a:pt x="182" y="264"/>
                      <a:pt x="182" y="264"/>
                    </a:cubicBezTo>
                    <a:cubicBezTo>
                      <a:pt x="193" y="252"/>
                      <a:pt x="193" y="234"/>
                      <a:pt x="182" y="224"/>
                    </a:cubicBezTo>
                    <a:cubicBezTo>
                      <a:pt x="142" y="184"/>
                      <a:pt x="142" y="184"/>
                      <a:pt x="142" y="184"/>
                    </a:cubicBezTo>
                    <a:cubicBezTo>
                      <a:pt x="131" y="172"/>
                      <a:pt x="113" y="172"/>
                      <a:pt x="102" y="184"/>
                    </a:cubicBezTo>
                    <a:cubicBezTo>
                      <a:pt x="12" y="274"/>
                      <a:pt x="12" y="274"/>
                      <a:pt x="12" y="274"/>
                    </a:cubicBezTo>
                    <a:cubicBezTo>
                      <a:pt x="0" y="285"/>
                      <a:pt x="0" y="303"/>
                      <a:pt x="12" y="314"/>
                    </a:cubicBezTo>
                    <a:cubicBezTo>
                      <a:pt x="52" y="354"/>
                      <a:pt x="52" y="354"/>
                      <a:pt x="52" y="354"/>
                    </a:cubicBezTo>
                    <a:cubicBezTo>
                      <a:pt x="63" y="365"/>
                      <a:pt x="81" y="365"/>
                      <a:pt x="92" y="354"/>
                    </a:cubicBezTo>
                    <a:cubicBezTo>
                      <a:pt x="96" y="350"/>
                      <a:pt x="96" y="350"/>
                      <a:pt x="96" y="350"/>
                    </a:cubicBezTo>
                    <a:cubicBezTo>
                      <a:pt x="124" y="378"/>
                      <a:pt x="124" y="378"/>
                      <a:pt x="124" y="378"/>
                    </a:cubicBezTo>
                    <a:cubicBezTo>
                      <a:pt x="56" y="464"/>
                      <a:pt x="16" y="571"/>
                      <a:pt x="16" y="688"/>
                    </a:cubicBezTo>
                    <a:cubicBezTo>
                      <a:pt x="16" y="963"/>
                      <a:pt x="241" y="1188"/>
                      <a:pt x="517" y="1188"/>
                    </a:cubicBezTo>
                    <a:cubicBezTo>
                      <a:pt x="793" y="1188"/>
                      <a:pt x="1017" y="963"/>
                      <a:pt x="1017" y="688"/>
                    </a:cubicBezTo>
                    <a:cubicBezTo>
                      <a:pt x="1017" y="571"/>
                      <a:pt x="977" y="464"/>
                      <a:pt x="910" y="378"/>
                    </a:cubicBezTo>
                    <a:cubicBezTo>
                      <a:pt x="938" y="350"/>
                      <a:pt x="938" y="350"/>
                      <a:pt x="938" y="350"/>
                    </a:cubicBezTo>
                    <a:lnTo>
                      <a:pt x="942" y="354"/>
                    </a:lnTo>
                    <a:close/>
                    <a:moveTo>
                      <a:pt x="517" y="1072"/>
                    </a:moveTo>
                    <a:cubicBezTo>
                      <a:pt x="305" y="1072"/>
                      <a:pt x="133" y="900"/>
                      <a:pt x="133" y="688"/>
                    </a:cubicBezTo>
                    <a:cubicBezTo>
                      <a:pt x="133" y="476"/>
                      <a:pt x="305" y="304"/>
                      <a:pt x="517" y="304"/>
                    </a:cubicBezTo>
                    <a:cubicBezTo>
                      <a:pt x="729" y="304"/>
                      <a:pt x="901" y="476"/>
                      <a:pt x="901" y="688"/>
                    </a:cubicBezTo>
                    <a:cubicBezTo>
                      <a:pt x="901" y="900"/>
                      <a:pt x="729" y="1072"/>
                      <a:pt x="517" y="1072"/>
                    </a:cubicBezTo>
                    <a:close/>
                    <a:moveTo>
                      <a:pt x="517" y="1072"/>
                    </a:moveTo>
                    <a:cubicBezTo>
                      <a:pt x="517" y="1072"/>
                      <a:pt x="517" y="1072"/>
                      <a:pt x="517" y="10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0" name="Freeform 39">
                <a:extLst>
                  <a:ext uri="{FF2B5EF4-FFF2-40B4-BE49-F238E27FC236}">
                    <a16:creationId xmlns:a16="http://schemas.microsoft.com/office/drawing/2014/main" id="{89706576-0806-4A91-80F9-5FEB0BB9674E}"/>
                  </a:ext>
                </a:extLst>
              </p:cNvPr>
              <p:cNvSpPr>
                <a:spLocks noEditPoints="1"/>
              </p:cNvSpPr>
              <p:nvPr/>
            </p:nvSpPr>
            <p:spPr bwMode="auto">
              <a:xfrm>
                <a:off x="2084388" y="1468438"/>
                <a:ext cx="317500" cy="93663"/>
              </a:xfrm>
              <a:custGeom>
                <a:avLst/>
                <a:gdLst>
                  <a:gd name="T0" fmla="*/ 50 w 334"/>
                  <a:gd name="T1" fmla="*/ 0 h 99"/>
                  <a:gd name="T2" fmla="*/ 0 w 334"/>
                  <a:gd name="T3" fmla="*/ 50 h 99"/>
                  <a:gd name="T4" fmla="*/ 50 w 334"/>
                  <a:gd name="T5" fmla="*/ 99 h 99"/>
                  <a:gd name="T6" fmla="*/ 319 w 334"/>
                  <a:gd name="T7" fmla="*/ 99 h 99"/>
                  <a:gd name="T8" fmla="*/ 334 w 334"/>
                  <a:gd name="T9" fmla="*/ 97 h 99"/>
                  <a:gd name="T10" fmla="*/ 303 w 334"/>
                  <a:gd name="T11" fmla="*/ 0 h 99"/>
                  <a:gd name="T12" fmla="*/ 50 w 334"/>
                  <a:gd name="T13" fmla="*/ 0 h 99"/>
                  <a:gd name="T14" fmla="*/ 50 w 334"/>
                  <a:gd name="T15" fmla="*/ 0 h 99"/>
                  <a:gd name="T16" fmla="*/ 50 w 334"/>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99">
                    <a:moveTo>
                      <a:pt x="50" y="0"/>
                    </a:moveTo>
                    <a:cubicBezTo>
                      <a:pt x="23" y="0"/>
                      <a:pt x="0" y="22"/>
                      <a:pt x="0" y="50"/>
                    </a:cubicBezTo>
                    <a:cubicBezTo>
                      <a:pt x="0" y="77"/>
                      <a:pt x="23" y="99"/>
                      <a:pt x="50" y="99"/>
                    </a:cubicBezTo>
                    <a:cubicBezTo>
                      <a:pt x="319" y="99"/>
                      <a:pt x="319" y="99"/>
                      <a:pt x="319" y="99"/>
                    </a:cubicBezTo>
                    <a:cubicBezTo>
                      <a:pt x="325" y="99"/>
                      <a:pt x="329" y="98"/>
                      <a:pt x="334" y="97"/>
                    </a:cubicBezTo>
                    <a:cubicBezTo>
                      <a:pt x="321" y="66"/>
                      <a:pt x="311" y="33"/>
                      <a:pt x="303" y="0"/>
                    </a:cubicBezTo>
                    <a:cubicBezTo>
                      <a:pt x="50" y="0"/>
                      <a:pt x="50" y="0"/>
                      <a:pt x="50" y="0"/>
                    </a:cubicBezTo>
                    <a:close/>
                    <a:moveTo>
                      <a:pt x="50" y="0"/>
                    </a:moveTo>
                    <a:cubicBezTo>
                      <a:pt x="50" y="0"/>
                      <a:pt x="50" y="0"/>
                      <a:pt x="5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1" name="Freeform 40">
                <a:extLst>
                  <a:ext uri="{FF2B5EF4-FFF2-40B4-BE49-F238E27FC236}">
                    <a16:creationId xmlns:a16="http://schemas.microsoft.com/office/drawing/2014/main" id="{10FE5AE1-543B-4CBF-96E8-61B2B8551EC2}"/>
                  </a:ext>
                </a:extLst>
              </p:cNvPr>
              <p:cNvSpPr>
                <a:spLocks noEditPoints="1"/>
              </p:cNvSpPr>
              <p:nvPr/>
            </p:nvSpPr>
            <p:spPr bwMode="auto">
              <a:xfrm>
                <a:off x="1938338" y="1119188"/>
                <a:ext cx="463550" cy="93663"/>
              </a:xfrm>
              <a:custGeom>
                <a:avLst/>
                <a:gdLst>
                  <a:gd name="T0" fmla="*/ 487 w 487"/>
                  <a:gd name="T1" fmla="*/ 3 h 99"/>
                  <a:gd name="T2" fmla="*/ 472 w 487"/>
                  <a:gd name="T3" fmla="*/ 0 h 99"/>
                  <a:gd name="T4" fmla="*/ 49 w 487"/>
                  <a:gd name="T5" fmla="*/ 0 h 99"/>
                  <a:gd name="T6" fmla="*/ 0 w 487"/>
                  <a:gd name="T7" fmla="*/ 50 h 99"/>
                  <a:gd name="T8" fmla="*/ 49 w 487"/>
                  <a:gd name="T9" fmla="*/ 99 h 99"/>
                  <a:gd name="T10" fmla="*/ 456 w 487"/>
                  <a:gd name="T11" fmla="*/ 99 h 99"/>
                  <a:gd name="T12" fmla="*/ 487 w 487"/>
                  <a:gd name="T13" fmla="*/ 3 h 99"/>
                  <a:gd name="T14" fmla="*/ 487 w 487"/>
                  <a:gd name="T15" fmla="*/ 3 h 99"/>
                  <a:gd name="T16" fmla="*/ 487 w 487"/>
                  <a:gd name="T17" fmla="*/ 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7" h="99">
                    <a:moveTo>
                      <a:pt x="487" y="3"/>
                    </a:moveTo>
                    <a:cubicBezTo>
                      <a:pt x="482" y="2"/>
                      <a:pt x="477" y="0"/>
                      <a:pt x="472" y="0"/>
                    </a:cubicBezTo>
                    <a:cubicBezTo>
                      <a:pt x="49" y="0"/>
                      <a:pt x="49" y="0"/>
                      <a:pt x="49" y="0"/>
                    </a:cubicBezTo>
                    <a:cubicBezTo>
                      <a:pt x="22" y="0"/>
                      <a:pt x="0" y="23"/>
                      <a:pt x="0" y="50"/>
                    </a:cubicBezTo>
                    <a:cubicBezTo>
                      <a:pt x="0" y="77"/>
                      <a:pt x="22" y="99"/>
                      <a:pt x="49" y="99"/>
                    </a:cubicBezTo>
                    <a:cubicBezTo>
                      <a:pt x="456" y="99"/>
                      <a:pt x="456" y="99"/>
                      <a:pt x="456" y="99"/>
                    </a:cubicBezTo>
                    <a:cubicBezTo>
                      <a:pt x="464" y="67"/>
                      <a:pt x="474" y="34"/>
                      <a:pt x="487" y="3"/>
                    </a:cubicBezTo>
                    <a:close/>
                    <a:moveTo>
                      <a:pt x="487" y="3"/>
                    </a:moveTo>
                    <a:cubicBezTo>
                      <a:pt x="487" y="3"/>
                      <a:pt x="487" y="3"/>
                      <a:pt x="48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2" name="Freeform 41">
                <a:extLst>
                  <a:ext uri="{FF2B5EF4-FFF2-40B4-BE49-F238E27FC236}">
                    <a16:creationId xmlns:a16="http://schemas.microsoft.com/office/drawing/2014/main" id="{41D73359-7617-4C90-B30B-908889F0E4B9}"/>
                  </a:ext>
                </a:extLst>
              </p:cNvPr>
              <p:cNvSpPr>
                <a:spLocks noEditPoints="1"/>
              </p:cNvSpPr>
              <p:nvPr/>
            </p:nvSpPr>
            <p:spPr bwMode="auto">
              <a:xfrm>
                <a:off x="2003425" y="1293813"/>
                <a:ext cx="357188" cy="95250"/>
              </a:xfrm>
              <a:custGeom>
                <a:avLst/>
                <a:gdLst>
                  <a:gd name="T0" fmla="*/ 372 w 375"/>
                  <a:gd name="T1" fmla="*/ 49 h 99"/>
                  <a:gd name="T2" fmla="*/ 375 w 375"/>
                  <a:gd name="T3" fmla="*/ 0 h 99"/>
                  <a:gd name="T4" fmla="*/ 50 w 375"/>
                  <a:gd name="T5" fmla="*/ 0 h 99"/>
                  <a:gd name="T6" fmla="*/ 0 w 375"/>
                  <a:gd name="T7" fmla="*/ 49 h 99"/>
                  <a:gd name="T8" fmla="*/ 50 w 375"/>
                  <a:gd name="T9" fmla="*/ 99 h 99"/>
                  <a:gd name="T10" fmla="*/ 374 w 375"/>
                  <a:gd name="T11" fmla="*/ 99 h 99"/>
                  <a:gd name="T12" fmla="*/ 372 w 375"/>
                  <a:gd name="T13" fmla="*/ 49 h 99"/>
                  <a:gd name="T14" fmla="*/ 372 w 375"/>
                  <a:gd name="T15" fmla="*/ 49 h 99"/>
                  <a:gd name="T16" fmla="*/ 372 w 375"/>
                  <a:gd name="T17" fmla="*/ 4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5" h="99">
                    <a:moveTo>
                      <a:pt x="372" y="49"/>
                    </a:moveTo>
                    <a:cubicBezTo>
                      <a:pt x="372" y="32"/>
                      <a:pt x="373" y="16"/>
                      <a:pt x="375" y="0"/>
                    </a:cubicBezTo>
                    <a:cubicBezTo>
                      <a:pt x="50" y="0"/>
                      <a:pt x="50" y="0"/>
                      <a:pt x="50" y="0"/>
                    </a:cubicBezTo>
                    <a:cubicBezTo>
                      <a:pt x="22" y="0"/>
                      <a:pt x="0" y="22"/>
                      <a:pt x="0" y="49"/>
                    </a:cubicBezTo>
                    <a:cubicBezTo>
                      <a:pt x="0" y="76"/>
                      <a:pt x="22" y="99"/>
                      <a:pt x="50" y="99"/>
                    </a:cubicBezTo>
                    <a:cubicBezTo>
                      <a:pt x="374" y="99"/>
                      <a:pt x="374" y="99"/>
                      <a:pt x="374" y="99"/>
                    </a:cubicBezTo>
                    <a:cubicBezTo>
                      <a:pt x="373" y="83"/>
                      <a:pt x="372" y="66"/>
                      <a:pt x="372" y="49"/>
                    </a:cubicBezTo>
                    <a:close/>
                    <a:moveTo>
                      <a:pt x="372" y="49"/>
                    </a:moveTo>
                    <a:cubicBezTo>
                      <a:pt x="372" y="49"/>
                      <a:pt x="372" y="49"/>
                      <a:pt x="372" y="4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3" name="Freeform 42">
                <a:extLst>
                  <a:ext uri="{FF2B5EF4-FFF2-40B4-BE49-F238E27FC236}">
                    <a16:creationId xmlns:a16="http://schemas.microsoft.com/office/drawing/2014/main" id="{BFC14CCD-12D7-41F6-83C1-4CC525315F09}"/>
                  </a:ext>
                </a:extLst>
              </p:cNvPr>
              <p:cNvSpPr>
                <a:spLocks noEditPoints="1"/>
              </p:cNvSpPr>
              <p:nvPr/>
            </p:nvSpPr>
            <p:spPr bwMode="auto">
              <a:xfrm>
                <a:off x="2849563" y="1185863"/>
                <a:ext cx="322263" cy="238125"/>
              </a:xfrm>
              <a:custGeom>
                <a:avLst/>
                <a:gdLst>
                  <a:gd name="T0" fmla="*/ 330 w 338"/>
                  <a:gd name="T1" fmla="*/ 19 h 249"/>
                  <a:gd name="T2" fmla="*/ 290 w 338"/>
                  <a:gd name="T3" fmla="*/ 7 h 249"/>
                  <a:gd name="T4" fmla="*/ 116 w 338"/>
                  <a:gd name="T5" fmla="*/ 92 h 249"/>
                  <a:gd name="T6" fmla="*/ 49 w 338"/>
                  <a:gd name="T7" fmla="*/ 97 h 249"/>
                  <a:gd name="T8" fmla="*/ 22 w 338"/>
                  <a:gd name="T9" fmla="*/ 201 h 249"/>
                  <a:gd name="T10" fmla="*/ 126 w 338"/>
                  <a:gd name="T11" fmla="*/ 228 h 249"/>
                  <a:gd name="T12" fmla="*/ 163 w 338"/>
                  <a:gd name="T13" fmla="*/ 171 h 249"/>
                  <a:gd name="T14" fmla="*/ 321 w 338"/>
                  <a:gd name="T15" fmla="*/ 60 h 249"/>
                  <a:gd name="T16" fmla="*/ 330 w 338"/>
                  <a:gd name="T17" fmla="*/ 19 h 249"/>
                  <a:gd name="T18" fmla="*/ 120 w 338"/>
                  <a:gd name="T19" fmla="*/ 170 h 249"/>
                  <a:gd name="T20" fmla="*/ 79 w 338"/>
                  <a:gd name="T21" fmla="*/ 194 h 249"/>
                  <a:gd name="T22" fmla="*/ 55 w 338"/>
                  <a:gd name="T23" fmla="*/ 154 h 249"/>
                  <a:gd name="T24" fmla="*/ 96 w 338"/>
                  <a:gd name="T25" fmla="*/ 130 h 249"/>
                  <a:gd name="T26" fmla="*/ 120 w 338"/>
                  <a:gd name="T27" fmla="*/ 170 h 249"/>
                  <a:gd name="T28" fmla="*/ 120 w 338"/>
                  <a:gd name="T29" fmla="*/ 170 h 249"/>
                  <a:gd name="T30" fmla="*/ 120 w 338"/>
                  <a:gd name="T31" fmla="*/ 17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8" h="249">
                    <a:moveTo>
                      <a:pt x="330" y="19"/>
                    </a:moveTo>
                    <a:cubicBezTo>
                      <a:pt x="321" y="5"/>
                      <a:pt x="304" y="0"/>
                      <a:pt x="290" y="7"/>
                    </a:cubicBezTo>
                    <a:cubicBezTo>
                      <a:pt x="116" y="92"/>
                      <a:pt x="116" y="92"/>
                      <a:pt x="116" y="92"/>
                    </a:cubicBezTo>
                    <a:cubicBezTo>
                      <a:pt x="95" y="83"/>
                      <a:pt x="70" y="84"/>
                      <a:pt x="49" y="97"/>
                    </a:cubicBezTo>
                    <a:cubicBezTo>
                      <a:pt x="12" y="118"/>
                      <a:pt x="0" y="165"/>
                      <a:pt x="22" y="201"/>
                    </a:cubicBezTo>
                    <a:cubicBezTo>
                      <a:pt x="43" y="237"/>
                      <a:pt x="90" y="249"/>
                      <a:pt x="126" y="228"/>
                    </a:cubicBezTo>
                    <a:cubicBezTo>
                      <a:pt x="147" y="215"/>
                      <a:pt x="160" y="194"/>
                      <a:pt x="163" y="171"/>
                    </a:cubicBezTo>
                    <a:cubicBezTo>
                      <a:pt x="321" y="60"/>
                      <a:pt x="321" y="60"/>
                      <a:pt x="321" y="60"/>
                    </a:cubicBezTo>
                    <a:cubicBezTo>
                      <a:pt x="334" y="51"/>
                      <a:pt x="338" y="33"/>
                      <a:pt x="330" y="19"/>
                    </a:cubicBezTo>
                    <a:close/>
                    <a:moveTo>
                      <a:pt x="120" y="170"/>
                    </a:moveTo>
                    <a:cubicBezTo>
                      <a:pt x="115" y="188"/>
                      <a:pt x="97" y="199"/>
                      <a:pt x="79" y="194"/>
                    </a:cubicBezTo>
                    <a:cubicBezTo>
                      <a:pt x="61" y="189"/>
                      <a:pt x="51" y="171"/>
                      <a:pt x="55" y="154"/>
                    </a:cubicBezTo>
                    <a:cubicBezTo>
                      <a:pt x="60" y="136"/>
                      <a:pt x="78" y="125"/>
                      <a:pt x="96" y="130"/>
                    </a:cubicBezTo>
                    <a:cubicBezTo>
                      <a:pt x="114" y="134"/>
                      <a:pt x="124" y="153"/>
                      <a:pt x="120" y="170"/>
                    </a:cubicBezTo>
                    <a:close/>
                    <a:moveTo>
                      <a:pt x="120" y="170"/>
                    </a:moveTo>
                    <a:cubicBezTo>
                      <a:pt x="120" y="170"/>
                      <a:pt x="120" y="170"/>
                      <a:pt x="120"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4" name="Freeform 43">
                <a:extLst>
                  <a:ext uri="{FF2B5EF4-FFF2-40B4-BE49-F238E27FC236}">
                    <a16:creationId xmlns:a16="http://schemas.microsoft.com/office/drawing/2014/main" id="{7C4BCAF2-FD6D-4E74-9BA2-2F2463F406A1}"/>
                  </a:ext>
                </a:extLst>
              </p:cNvPr>
              <p:cNvSpPr>
                <a:spLocks noEditPoints="1"/>
              </p:cNvSpPr>
              <p:nvPr/>
            </p:nvSpPr>
            <p:spPr bwMode="auto">
              <a:xfrm>
                <a:off x="3019425" y="1098550"/>
                <a:ext cx="65088" cy="68263"/>
              </a:xfrm>
              <a:custGeom>
                <a:avLst/>
                <a:gdLst>
                  <a:gd name="T0" fmla="*/ 17 w 68"/>
                  <a:gd name="T1" fmla="*/ 63 h 72"/>
                  <a:gd name="T2" fmla="*/ 60 w 68"/>
                  <a:gd name="T3" fmla="*/ 51 h 72"/>
                  <a:gd name="T4" fmla="*/ 48 w 68"/>
                  <a:gd name="T5" fmla="*/ 9 h 72"/>
                  <a:gd name="T6" fmla="*/ 5 w 68"/>
                  <a:gd name="T7" fmla="*/ 21 h 72"/>
                  <a:gd name="T8" fmla="*/ 6 w 68"/>
                  <a:gd name="T9" fmla="*/ 52 h 72"/>
                  <a:gd name="T10" fmla="*/ 17 w 68"/>
                  <a:gd name="T11" fmla="*/ 63 h 72"/>
                  <a:gd name="T12" fmla="*/ 17 w 68"/>
                  <a:gd name="T13" fmla="*/ 63 h 72"/>
                  <a:gd name="T14" fmla="*/ 17 w 68"/>
                  <a:gd name="T15" fmla="*/ 63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72">
                    <a:moveTo>
                      <a:pt x="17" y="63"/>
                    </a:moveTo>
                    <a:cubicBezTo>
                      <a:pt x="32" y="72"/>
                      <a:pt x="51" y="66"/>
                      <a:pt x="60" y="51"/>
                    </a:cubicBezTo>
                    <a:cubicBezTo>
                      <a:pt x="68" y="36"/>
                      <a:pt x="63" y="17"/>
                      <a:pt x="48" y="9"/>
                    </a:cubicBezTo>
                    <a:cubicBezTo>
                      <a:pt x="33" y="0"/>
                      <a:pt x="14" y="6"/>
                      <a:pt x="5" y="21"/>
                    </a:cubicBezTo>
                    <a:cubicBezTo>
                      <a:pt x="0" y="31"/>
                      <a:pt x="0" y="43"/>
                      <a:pt x="6" y="52"/>
                    </a:cubicBezTo>
                    <a:cubicBezTo>
                      <a:pt x="8" y="56"/>
                      <a:pt x="12" y="60"/>
                      <a:pt x="17" y="63"/>
                    </a:cubicBezTo>
                    <a:close/>
                    <a:moveTo>
                      <a:pt x="17" y="63"/>
                    </a:moveTo>
                    <a:cubicBezTo>
                      <a:pt x="17" y="63"/>
                      <a:pt x="17" y="63"/>
                      <a:pt x="17"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5" name="Freeform 44">
                <a:extLst>
                  <a:ext uri="{FF2B5EF4-FFF2-40B4-BE49-F238E27FC236}">
                    <a16:creationId xmlns:a16="http://schemas.microsoft.com/office/drawing/2014/main" id="{BE3CEA10-521E-451C-A6B1-8B7CFB307876}"/>
                  </a:ext>
                </a:extLst>
              </p:cNvPr>
              <p:cNvSpPr>
                <a:spLocks noEditPoints="1"/>
              </p:cNvSpPr>
              <p:nvPr/>
            </p:nvSpPr>
            <p:spPr bwMode="auto">
              <a:xfrm>
                <a:off x="2901950" y="1071563"/>
                <a:ext cx="58738" cy="60325"/>
              </a:xfrm>
              <a:custGeom>
                <a:avLst/>
                <a:gdLst>
                  <a:gd name="T0" fmla="*/ 31 w 62"/>
                  <a:gd name="T1" fmla="*/ 62 h 63"/>
                  <a:gd name="T2" fmla="*/ 62 w 62"/>
                  <a:gd name="T3" fmla="*/ 31 h 63"/>
                  <a:gd name="T4" fmla="*/ 31 w 62"/>
                  <a:gd name="T5" fmla="*/ 0 h 63"/>
                  <a:gd name="T6" fmla="*/ 0 w 62"/>
                  <a:gd name="T7" fmla="*/ 31 h 63"/>
                  <a:gd name="T8" fmla="*/ 4 w 62"/>
                  <a:gd name="T9" fmla="*/ 47 h 63"/>
                  <a:gd name="T10" fmla="*/ 31 w 62"/>
                  <a:gd name="T11" fmla="*/ 62 h 63"/>
                  <a:gd name="T12" fmla="*/ 31 w 62"/>
                  <a:gd name="T13" fmla="*/ 62 h 63"/>
                  <a:gd name="T14" fmla="*/ 31 w 62"/>
                  <a:gd name="T15" fmla="*/ 62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63">
                    <a:moveTo>
                      <a:pt x="31" y="62"/>
                    </a:moveTo>
                    <a:cubicBezTo>
                      <a:pt x="48" y="62"/>
                      <a:pt x="62" y="48"/>
                      <a:pt x="62" y="31"/>
                    </a:cubicBezTo>
                    <a:cubicBezTo>
                      <a:pt x="62" y="14"/>
                      <a:pt x="48" y="0"/>
                      <a:pt x="31" y="0"/>
                    </a:cubicBezTo>
                    <a:cubicBezTo>
                      <a:pt x="13" y="0"/>
                      <a:pt x="0" y="14"/>
                      <a:pt x="0" y="31"/>
                    </a:cubicBezTo>
                    <a:cubicBezTo>
                      <a:pt x="0" y="37"/>
                      <a:pt x="1" y="43"/>
                      <a:pt x="4" y="47"/>
                    </a:cubicBezTo>
                    <a:cubicBezTo>
                      <a:pt x="9" y="56"/>
                      <a:pt x="20" y="63"/>
                      <a:pt x="31" y="62"/>
                    </a:cubicBezTo>
                    <a:close/>
                    <a:moveTo>
                      <a:pt x="31" y="62"/>
                    </a:moveTo>
                    <a:cubicBezTo>
                      <a:pt x="31" y="62"/>
                      <a:pt x="31" y="62"/>
                      <a:pt x="31" y="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6" name="Freeform 45">
                <a:extLst>
                  <a:ext uri="{FF2B5EF4-FFF2-40B4-BE49-F238E27FC236}">
                    <a16:creationId xmlns:a16="http://schemas.microsoft.com/office/drawing/2014/main" id="{CA289417-CF3C-4A4A-A3DC-A057B11D71E2}"/>
                  </a:ext>
                </a:extLst>
              </p:cNvPr>
              <p:cNvSpPr>
                <a:spLocks noEditPoints="1"/>
              </p:cNvSpPr>
              <p:nvPr/>
            </p:nvSpPr>
            <p:spPr bwMode="auto">
              <a:xfrm>
                <a:off x="2905125" y="1550988"/>
                <a:ext cx="60325" cy="58738"/>
              </a:xfrm>
              <a:custGeom>
                <a:avLst/>
                <a:gdLst>
                  <a:gd name="T0" fmla="*/ 31 w 63"/>
                  <a:gd name="T1" fmla="*/ 0 h 63"/>
                  <a:gd name="T2" fmla="*/ 0 w 63"/>
                  <a:gd name="T3" fmla="*/ 32 h 63"/>
                  <a:gd name="T4" fmla="*/ 4 w 63"/>
                  <a:gd name="T5" fmla="*/ 47 h 63"/>
                  <a:gd name="T6" fmla="*/ 32 w 63"/>
                  <a:gd name="T7" fmla="*/ 63 h 63"/>
                  <a:gd name="T8" fmla="*/ 62 w 63"/>
                  <a:gd name="T9" fmla="*/ 31 h 63"/>
                  <a:gd name="T10" fmla="*/ 31 w 63"/>
                  <a:gd name="T11" fmla="*/ 0 h 63"/>
                  <a:gd name="T12" fmla="*/ 31 w 63"/>
                  <a:gd name="T13" fmla="*/ 0 h 63"/>
                  <a:gd name="T14" fmla="*/ 31 w 63"/>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3">
                    <a:moveTo>
                      <a:pt x="31" y="0"/>
                    </a:moveTo>
                    <a:cubicBezTo>
                      <a:pt x="14" y="0"/>
                      <a:pt x="0" y="15"/>
                      <a:pt x="0" y="32"/>
                    </a:cubicBezTo>
                    <a:cubicBezTo>
                      <a:pt x="0" y="38"/>
                      <a:pt x="2" y="43"/>
                      <a:pt x="4" y="47"/>
                    </a:cubicBezTo>
                    <a:cubicBezTo>
                      <a:pt x="10" y="56"/>
                      <a:pt x="20" y="63"/>
                      <a:pt x="32" y="63"/>
                    </a:cubicBezTo>
                    <a:cubicBezTo>
                      <a:pt x="49" y="62"/>
                      <a:pt x="63" y="48"/>
                      <a:pt x="62" y="31"/>
                    </a:cubicBezTo>
                    <a:cubicBezTo>
                      <a:pt x="63" y="14"/>
                      <a:pt x="48" y="0"/>
                      <a:pt x="31" y="0"/>
                    </a:cubicBezTo>
                    <a:close/>
                    <a:moveTo>
                      <a:pt x="31" y="0"/>
                    </a:moveTo>
                    <a:cubicBezTo>
                      <a:pt x="31" y="0"/>
                      <a:pt x="31" y="0"/>
                      <a:pt x="3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7" name="Freeform 46">
                <a:extLst>
                  <a:ext uri="{FF2B5EF4-FFF2-40B4-BE49-F238E27FC236}">
                    <a16:creationId xmlns:a16="http://schemas.microsoft.com/office/drawing/2014/main" id="{3E783FD2-E123-44D1-B5DF-A4E1D83F9FB1}"/>
                  </a:ext>
                </a:extLst>
              </p:cNvPr>
              <p:cNvSpPr>
                <a:spLocks noEditPoints="1"/>
              </p:cNvSpPr>
              <p:nvPr/>
            </p:nvSpPr>
            <p:spPr bwMode="auto">
              <a:xfrm>
                <a:off x="3021013" y="1512888"/>
                <a:ext cx="68263" cy="68263"/>
              </a:xfrm>
              <a:custGeom>
                <a:avLst/>
                <a:gdLst>
                  <a:gd name="T0" fmla="*/ 20 w 71"/>
                  <a:gd name="T1" fmla="*/ 9 h 71"/>
                  <a:gd name="T2" fmla="*/ 9 w 71"/>
                  <a:gd name="T3" fmla="*/ 51 h 71"/>
                  <a:gd name="T4" fmla="*/ 52 w 71"/>
                  <a:gd name="T5" fmla="*/ 62 h 71"/>
                  <a:gd name="T6" fmla="*/ 63 w 71"/>
                  <a:gd name="T7" fmla="*/ 20 h 71"/>
                  <a:gd name="T8" fmla="*/ 20 w 71"/>
                  <a:gd name="T9" fmla="*/ 9 h 71"/>
                  <a:gd name="T10" fmla="*/ 20 w 71"/>
                  <a:gd name="T11" fmla="*/ 9 h 71"/>
                  <a:gd name="T12" fmla="*/ 20 w 71"/>
                  <a:gd name="T13" fmla="*/ 9 h 71"/>
                </a:gdLst>
                <a:ahLst/>
                <a:cxnLst>
                  <a:cxn ang="0">
                    <a:pos x="T0" y="T1"/>
                  </a:cxn>
                  <a:cxn ang="0">
                    <a:pos x="T2" y="T3"/>
                  </a:cxn>
                  <a:cxn ang="0">
                    <a:pos x="T4" y="T5"/>
                  </a:cxn>
                  <a:cxn ang="0">
                    <a:pos x="T6" y="T7"/>
                  </a:cxn>
                  <a:cxn ang="0">
                    <a:pos x="T8" y="T9"/>
                  </a:cxn>
                  <a:cxn ang="0">
                    <a:pos x="T10" y="T11"/>
                  </a:cxn>
                  <a:cxn ang="0">
                    <a:pos x="T12" y="T13"/>
                  </a:cxn>
                </a:cxnLst>
                <a:rect l="0" t="0" r="r" b="b"/>
                <a:pathLst>
                  <a:path w="71" h="71">
                    <a:moveTo>
                      <a:pt x="20" y="9"/>
                    </a:moveTo>
                    <a:cubicBezTo>
                      <a:pt x="5" y="17"/>
                      <a:pt x="0" y="37"/>
                      <a:pt x="9" y="51"/>
                    </a:cubicBezTo>
                    <a:cubicBezTo>
                      <a:pt x="17" y="66"/>
                      <a:pt x="37" y="71"/>
                      <a:pt x="52" y="62"/>
                    </a:cubicBezTo>
                    <a:cubicBezTo>
                      <a:pt x="66" y="54"/>
                      <a:pt x="71" y="34"/>
                      <a:pt x="63" y="20"/>
                    </a:cubicBezTo>
                    <a:cubicBezTo>
                      <a:pt x="54" y="5"/>
                      <a:pt x="34" y="0"/>
                      <a:pt x="20" y="9"/>
                    </a:cubicBezTo>
                    <a:close/>
                    <a:moveTo>
                      <a:pt x="20" y="9"/>
                    </a:moveTo>
                    <a:cubicBezTo>
                      <a:pt x="20" y="9"/>
                      <a:pt x="20" y="9"/>
                      <a:pt x="2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8" name="Freeform 47">
                <a:extLst>
                  <a:ext uri="{FF2B5EF4-FFF2-40B4-BE49-F238E27FC236}">
                    <a16:creationId xmlns:a16="http://schemas.microsoft.com/office/drawing/2014/main" id="{603F5252-662F-4F54-9240-F11C41E9A9C0}"/>
                  </a:ext>
                </a:extLst>
              </p:cNvPr>
              <p:cNvSpPr>
                <a:spLocks noEditPoints="1"/>
              </p:cNvSpPr>
              <p:nvPr/>
            </p:nvSpPr>
            <p:spPr bwMode="auto">
              <a:xfrm>
                <a:off x="3109913" y="1425575"/>
                <a:ext cx="65088" cy="68263"/>
              </a:xfrm>
              <a:custGeom>
                <a:avLst/>
                <a:gdLst>
                  <a:gd name="T0" fmla="*/ 48 w 68"/>
                  <a:gd name="T1" fmla="*/ 8 h 71"/>
                  <a:gd name="T2" fmla="*/ 5 w 68"/>
                  <a:gd name="T3" fmla="*/ 20 h 71"/>
                  <a:gd name="T4" fmla="*/ 6 w 68"/>
                  <a:gd name="T5" fmla="*/ 51 h 71"/>
                  <a:gd name="T6" fmla="*/ 17 w 68"/>
                  <a:gd name="T7" fmla="*/ 62 h 71"/>
                  <a:gd name="T8" fmla="*/ 60 w 68"/>
                  <a:gd name="T9" fmla="*/ 50 h 71"/>
                  <a:gd name="T10" fmla="*/ 48 w 68"/>
                  <a:gd name="T11" fmla="*/ 8 h 71"/>
                  <a:gd name="T12" fmla="*/ 48 w 68"/>
                  <a:gd name="T13" fmla="*/ 8 h 71"/>
                  <a:gd name="T14" fmla="*/ 48 w 68"/>
                  <a:gd name="T15" fmla="*/ 8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71">
                    <a:moveTo>
                      <a:pt x="48" y="8"/>
                    </a:moveTo>
                    <a:cubicBezTo>
                      <a:pt x="33" y="0"/>
                      <a:pt x="14" y="5"/>
                      <a:pt x="5" y="20"/>
                    </a:cubicBezTo>
                    <a:cubicBezTo>
                      <a:pt x="0" y="30"/>
                      <a:pt x="0" y="42"/>
                      <a:pt x="6" y="51"/>
                    </a:cubicBezTo>
                    <a:cubicBezTo>
                      <a:pt x="8" y="56"/>
                      <a:pt x="12" y="60"/>
                      <a:pt x="17" y="62"/>
                    </a:cubicBezTo>
                    <a:cubicBezTo>
                      <a:pt x="32" y="71"/>
                      <a:pt x="51" y="66"/>
                      <a:pt x="60" y="50"/>
                    </a:cubicBezTo>
                    <a:cubicBezTo>
                      <a:pt x="68" y="35"/>
                      <a:pt x="63" y="16"/>
                      <a:pt x="48" y="8"/>
                    </a:cubicBezTo>
                    <a:close/>
                    <a:moveTo>
                      <a:pt x="48" y="8"/>
                    </a:moveTo>
                    <a:cubicBezTo>
                      <a:pt x="48" y="8"/>
                      <a:pt x="48" y="8"/>
                      <a:pt x="48"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9" name="Freeform 48">
                <a:extLst>
                  <a:ext uri="{FF2B5EF4-FFF2-40B4-BE49-F238E27FC236}">
                    <a16:creationId xmlns:a16="http://schemas.microsoft.com/office/drawing/2014/main" id="{32884C21-A605-45FE-94EF-F9C67BC95C64}"/>
                  </a:ext>
                </a:extLst>
              </p:cNvPr>
              <p:cNvSpPr>
                <a:spLocks noEditPoints="1"/>
              </p:cNvSpPr>
              <p:nvPr/>
            </p:nvSpPr>
            <p:spPr bwMode="auto">
              <a:xfrm>
                <a:off x="2663825" y="1314450"/>
                <a:ext cx="60325" cy="60325"/>
              </a:xfrm>
              <a:custGeom>
                <a:avLst/>
                <a:gdLst>
                  <a:gd name="T0" fmla="*/ 63 w 63"/>
                  <a:gd name="T1" fmla="*/ 31 h 63"/>
                  <a:gd name="T2" fmla="*/ 31 w 63"/>
                  <a:gd name="T3" fmla="*/ 0 h 63"/>
                  <a:gd name="T4" fmla="*/ 0 w 63"/>
                  <a:gd name="T5" fmla="*/ 31 h 63"/>
                  <a:gd name="T6" fmla="*/ 5 w 63"/>
                  <a:gd name="T7" fmla="*/ 47 h 63"/>
                  <a:gd name="T8" fmla="*/ 32 w 63"/>
                  <a:gd name="T9" fmla="*/ 62 h 63"/>
                  <a:gd name="T10" fmla="*/ 63 w 63"/>
                  <a:gd name="T11" fmla="*/ 31 h 63"/>
                  <a:gd name="T12" fmla="*/ 63 w 63"/>
                  <a:gd name="T13" fmla="*/ 31 h 63"/>
                  <a:gd name="T14" fmla="*/ 63 w 63"/>
                  <a:gd name="T15" fmla="*/ 31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3">
                    <a:moveTo>
                      <a:pt x="63" y="31"/>
                    </a:moveTo>
                    <a:cubicBezTo>
                      <a:pt x="63" y="14"/>
                      <a:pt x="48" y="0"/>
                      <a:pt x="31" y="0"/>
                    </a:cubicBezTo>
                    <a:cubicBezTo>
                      <a:pt x="14" y="0"/>
                      <a:pt x="0" y="14"/>
                      <a:pt x="0" y="31"/>
                    </a:cubicBezTo>
                    <a:cubicBezTo>
                      <a:pt x="0" y="37"/>
                      <a:pt x="2" y="42"/>
                      <a:pt x="5" y="47"/>
                    </a:cubicBezTo>
                    <a:cubicBezTo>
                      <a:pt x="10" y="56"/>
                      <a:pt x="20" y="63"/>
                      <a:pt x="32" y="62"/>
                    </a:cubicBezTo>
                    <a:cubicBezTo>
                      <a:pt x="49" y="62"/>
                      <a:pt x="63" y="48"/>
                      <a:pt x="63" y="31"/>
                    </a:cubicBezTo>
                    <a:close/>
                    <a:moveTo>
                      <a:pt x="63" y="31"/>
                    </a:moveTo>
                    <a:cubicBezTo>
                      <a:pt x="63" y="31"/>
                      <a:pt x="63" y="31"/>
                      <a:pt x="63"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0" name="Freeform 49">
                <a:extLst>
                  <a:ext uri="{FF2B5EF4-FFF2-40B4-BE49-F238E27FC236}">
                    <a16:creationId xmlns:a16="http://schemas.microsoft.com/office/drawing/2014/main" id="{3D09A448-B2C8-4077-91E4-0DABFEDEDE99}"/>
                  </a:ext>
                </a:extLst>
              </p:cNvPr>
              <p:cNvSpPr>
                <a:spLocks noEditPoints="1"/>
              </p:cNvSpPr>
              <p:nvPr/>
            </p:nvSpPr>
            <p:spPr bwMode="auto">
              <a:xfrm>
                <a:off x="2693988" y="1428750"/>
                <a:ext cx="66675" cy="68263"/>
              </a:xfrm>
              <a:custGeom>
                <a:avLst/>
                <a:gdLst>
                  <a:gd name="T0" fmla="*/ 20 w 71"/>
                  <a:gd name="T1" fmla="*/ 9 h 72"/>
                  <a:gd name="T2" fmla="*/ 9 w 71"/>
                  <a:gd name="T3" fmla="*/ 52 h 72"/>
                  <a:gd name="T4" fmla="*/ 52 w 71"/>
                  <a:gd name="T5" fmla="*/ 63 h 72"/>
                  <a:gd name="T6" fmla="*/ 63 w 71"/>
                  <a:gd name="T7" fmla="*/ 20 h 72"/>
                  <a:gd name="T8" fmla="*/ 20 w 71"/>
                  <a:gd name="T9" fmla="*/ 9 h 72"/>
                  <a:gd name="T10" fmla="*/ 20 w 71"/>
                  <a:gd name="T11" fmla="*/ 9 h 72"/>
                  <a:gd name="T12" fmla="*/ 20 w 71"/>
                  <a:gd name="T13" fmla="*/ 9 h 72"/>
                </a:gdLst>
                <a:ahLst/>
                <a:cxnLst>
                  <a:cxn ang="0">
                    <a:pos x="T0" y="T1"/>
                  </a:cxn>
                  <a:cxn ang="0">
                    <a:pos x="T2" y="T3"/>
                  </a:cxn>
                  <a:cxn ang="0">
                    <a:pos x="T4" y="T5"/>
                  </a:cxn>
                  <a:cxn ang="0">
                    <a:pos x="T6" y="T7"/>
                  </a:cxn>
                  <a:cxn ang="0">
                    <a:pos x="T8" y="T9"/>
                  </a:cxn>
                  <a:cxn ang="0">
                    <a:pos x="T10" y="T11"/>
                  </a:cxn>
                  <a:cxn ang="0">
                    <a:pos x="T12" y="T13"/>
                  </a:cxn>
                </a:cxnLst>
                <a:rect l="0" t="0" r="r" b="b"/>
                <a:pathLst>
                  <a:path w="71" h="72">
                    <a:moveTo>
                      <a:pt x="20" y="9"/>
                    </a:moveTo>
                    <a:cubicBezTo>
                      <a:pt x="5" y="18"/>
                      <a:pt x="0" y="37"/>
                      <a:pt x="9" y="52"/>
                    </a:cubicBezTo>
                    <a:cubicBezTo>
                      <a:pt x="18" y="67"/>
                      <a:pt x="37" y="72"/>
                      <a:pt x="52" y="63"/>
                    </a:cubicBezTo>
                    <a:cubicBezTo>
                      <a:pt x="67" y="54"/>
                      <a:pt x="71" y="35"/>
                      <a:pt x="63" y="20"/>
                    </a:cubicBezTo>
                    <a:cubicBezTo>
                      <a:pt x="54" y="6"/>
                      <a:pt x="35" y="0"/>
                      <a:pt x="20" y="9"/>
                    </a:cubicBezTo>
                    <a:close/>
                    <a:moveTo>
                      <a:pt x="20" y="9"/>
                    </a:moveTo>
                    <a:cubicBezTo>
                      <a:pt x="20" y="9"/>
                      <a:pt x="20" y="9"/>
                      <a:pt x="2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1" name="Freeform 50">
                <a:extLst>
                  <a:ext uri="{FF2B5EF4-FFF2-40B4-BE49-F238E27FC236}">
                    <a16:creationId xmlns:a16="http://schemas.microsoft.com/office/drawing/2014/main" id="{9E2109DF-4848-4DBA-86C4-F5E9BB49512A}"/>
                  </a:ext>
                </a:extLst>
              </p:cNvPr>
              <p:cNvSpPr>
                <a:spLocks noEditPoints="1"/>
              </p:cNvSpPr>
              <p:nvPr/>
            </p:nvSpPr>
            <p:spPr bwMode="auto">
              <a:xfrm>
                <a:off x="3141663" y="1309688"/>
                <a:ext cx="61913" cy="58738"/>
              </a:xfrm>
              <a:custGeom>
                <a:avLst/>
                <a:gdLst>
                  <a:gd name="T0" fmla="*/ 1 w 64"/>
                  <a:gd name="T1" fmla="*/ 31 h 62"/>
                  <a:gd name="T2" fmla="*/ 5 w 64"/>
                  <a:gd name="T3" fmla="*/ 47 h 62"/>
                  <a:gd name="T4" fmla="*/ 32 w 64"/>
                  <a:gd name="T5" fmla="*/ 62 h 62"/>
                  <a:gd name="T6" fmla="*/ 64 w 64"/>
                  <a:gd name="T7" fmla="*/ 31 h 62"/>
                  <a:gd name="T8" fmla="*/ 32 w 64"/>
                  <a:gd name="T9" fmla="*/ 0 h 62"/>
                  <a:gd name="T10" fmla="*/ 1 w 64"/>
                  <a:gd name="T11" fmla="*/ 31 h 62"/>
                  <a:gd name="T12" fmla="*/ 1 w 64"/>
                  <a:gd name="T13" fmla="*/ 31 h 62"/>
                  <a:gd name="T14" fmla="*/ 1 w 64"/>
                  <a:gd name="T15" fmla="*/ 3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62">
                    <a:moveTo>
                      <a:pt x="1" y="31"/>
                    </a:moveTo>
                    <a:cubicBezTo>
                      <a:pt x="1" y="37"/>
                      <a:pt x="2" y="42"/>
                      <a:pt x="5" y="47"/>
                    </a:cubicBezTo>
                    <a:cubicBezTo>
                      <a:pt x="11" y="56"/>
                      <a:pt x="21" y="62"/>
                      <a:pt x="32" y="62"/>
                    </a:cubicBezTo>
                    <a:cubicBezTo>
                      <a:pt x="50" y="62"/>
                      <a:pt x="64" y="48"/>
                      <a:pt x="64" y="31"/>
                    </a:cubicBezTo>
                    <a:cubicBezTo>
                      <a:pt x="64" y="14"/>
                      <a:pt x="49" y="0"/>
                      <a:pt x="32" y="0"/>
                    </a:cubicBezTo>
                    <a:cubicBezTo>
                      <a:pt x="15" y="0"/>
                      <a:pt x="0" y="14"/>
                      <a:pt x="1" y="31"/>
                    </a:cubicBezTo>
                    <a:close/>
                    <a:moveTo>
                      <a:pt x="1" y="31"/>
                    </a:moveTo>
                    <a:cubicBezTo>
                      <a:pt x="1" y="31"/>
                      <a:pt x="1" y="31"/>
                      <a:pt x="1"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2" name="Freeform 51">
                <a:extLst>
                  <a:ext uri="{FF2B5EF4-FFF2-40B4-BE49-F238E27FC236}">
                    <a16:creationId xmlns:a16="http://schemas.microsoft.com/office/drawing/2014/main" id="{F486C68C-C0C8-4773-AB47-2CD0F7B273C5}"/>
                  </a:ext>
                </a:extLst>
              </p:cNvPr>
              <p:cNvSpPr>
                <a:spLocks noEditPoints="1"/>
              </p:cNvSpPr>
              <p:nvPr/>
            </p:nvSpPr>
            <p:spPr bwMode="auto">
              <a:xfrm>
                <a:off x="2693988" y="1190625"/>
                <a:ext cx="65088" cy="66675"/>
              </a:xfrm>
              <a:custGeom>
                <a:avLst/>
                <a:gdLst>
                  <a:gd name="T0" fmla="*/ 18 w 69"/>
                  <a:gd name="T1" fmla="*/ 63 h 71"/>
                  <a:gd name="T2" fmla="*/ 60 w 69"/>
                  <a:gd name="T3" fmla="*/ 51 h 71"/>
                  <a:gd name="T4" fmla="*/ 48 w 69"/>
                  <a:gd name="T5" fmla="*/ 8 h 71"/>
                  <a:gd name="T6" fmla="*/ 6 w 69"/>
                  <a:gd name="T7" fmla="*/ 20 h 71"/>
                  <a:gd name="T8" fmla="*/ 6 w 69"/>
                  <a:gd name="T9" fmla="*/ 51 h 71"/>
                  <a:gd name="T10" fmla="*/ 18 w 69"/>
                  <a:gd name="T11" fmla="*/ 63 h 71"/>
                  <a:gd name="T12" fmla="*/ 18 w 69"/>
                  <a:gd name="T13" fmla="*/ 63 h 71"/>
                  <a:gd name="T14" fmla="*/ 18 w 69"/>
                  <a:gd name="T15" fmla="*/ 63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1">
                    <a:moveTo>
                      <a:pt x="18" y="63"/>
                    </a:moveTo>
                    <a:cubicBezTo>
                      <a:pt x="33" y="71"/>
                      <a:pt x="52" y="66"/>
                      <a:pt x="60" y="51"/>
                    </a:cubicBezTo>
                    <a:cubicBezTo>
                      <a:pt x="69" y="36"/>
                      <a:pt x="63" y="17"/>
                      <a:pt x="48" y="8"/>
                    </a:cubicBezTo>
                    <a:cubicBezTo>
                      <a:pt x="33" y="0"/>
                      <a:pt x="14" y="5"/>
                      <a:pt x="6" y="20"/>
                    </a:cubicBezTo>
                    <a:cubicBezTo>
                      <a:pt x="0" y="30"/>
                      <a:pt x="0" y="42"/>
                      <a:pt x="6" y="51"/>
                    </a:cubicBezTo>
                    <a:cubicBezTo>
                      <a:pt x="9" y="56"/>
                      <a:pt x="13" y="60"/>
                      <a:pt x="18" y="63"/>
                    </a:cubicBezTo>
                    <a:close/>
                    <a:moveTo>
                      <a:pt x="18" y="63"/>
                    </a:moveTo>
                    <a:cubicBezTo>
                      <a:pt x="18" y="63"/>
                      <a:pt x="18" y="63"/>
                      <a:pt x="18"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3" name="Freeform 52">
                <a:extLst>
                  <a:ext uri="{FF2B5EF4-FFF2-40B4-BE49-F238E27FC236}">
                    <a16:creationId xmlns:a16="http://schemas.microsoft.com/office/drawing/2014/main" id="{356BBD32-867C-4748-BBDF-86E5F8A64078}"/>
                  </a:ext>
                </a:extLst>
              </p:cNvPr>
              <p:cNvSpPr>
                <a:spLocks noEditPoints="1"/>
              </p:cNvSpPr>
              <p:nvPr/>
            </p:nvSpPr>
            <p:spPr bwMode="auto">
              <a:xfrm>
                <a:off x="2776538" y="1100138"/>
                <a:ext cx="69850" cy="69850"/>
              </a:xfrm>
              <a:custGeom>
                <a:avLst/>
                <a:gdLst>
                  <a:gd name="T0" fmla="*/ 52 w 72"/>
                  <a:gd name="T1" fmla="*/ 63 h 72"/>
                  <a:gd name="T2" fmla="*/ 52 w 72"/>
                  <a:gd name="T3" fmla="*/ 63 h 72"/>
                  <a:gd name="T4" fmla="*/ 52 w 72"/>
                  <a:gd name="T5" fmla="*/ 63 h 72"/>
                  <a:gd name="T6" fmla="*/ 53 w 72"/>
                  <a:gd name="T7" fmla="*/ 63 h 72"/>
                  <a:gd name="T8" fmla="*/ 63 w 72"/>
                  <a:gd name="T9" fmla="*/ 20 h 72"/>
                  <a:gd name="T10" fmla="*/ 21 w 72"/>
                  <a:gd name="T11" fmla="*/ 9 h 72"/>
                  <a:gd name="T12" fmla="*/ 20 w 72"/>
                  <a:gd name="T13" fmla="*/ 9 h 72"/>
                  <a:gd name="T14" fmla="*/ 20 w 72"/>
                  <a:gd name="T15" fmla="*/ 10 h 72"/>
                  <a:gd name="T16" fmla="*/ 9 w 72"/>
                  <a:gd name="T17" fmla="*/ 52 h 72"/>
                  <a:gd name="T18" fmla="*/ 52 w 72"/>
                  <a:gd name="T19" fmla="*/ 63 h 72"/>
                  <a:gd name="T20" fmla="*/ 52 w 72"/>
                  <a:gd name="T21" fmla="*/ 63 h 72"/>
                  <a:gd name="T22" fmla="*/ 52 w 72"/>
                  <a:gd name="T23"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72">
                    <a:moveTo>
                      <a:pt x="52" y="63"/>
                    </a:moveTo>
                    <a:cubicBezTo>
                      <a:pt x="52" y="63"/>
                      <a:pt x="52" y="63"/>
                      <a:pt x="52" y="63"/>
                    </a:cubicBezTo>
                    <a:cubicBezTo>
                      <a:pt x="52" y="63"/>
                      <a:pt x="52" y="63"/>
                      <a:pt x="52" y="63"/>
                    </a:cubicBezTo>
                    <a:cubicBezTo>
                      <a:pt x="53" y="63"/>
                      <a:pt x="53" y="63"/>
                      <a:pt x="53" y="63"/>
                    </a:cubicBezTo>
                    <a:cubicBezTo>
                      <a:pt x="67" y="54"/>
                      <a:pt x="72" y="35"/>
                      <a:pt x="63" y="20"/>
                    </a:cubicBezTo>
                    <a:cubicBezTo>
                      <a:pt x="55" y="5"/>
                      <a:pt x="36" y="0"/>
                      <a:pt x="21" y="9"/>
                    </a:cubicBezTo>
                    <a:cubicBezTo>
                      <a:pt x="21" y="9"/>
                      <a:pt x="20" y="9"/>
                      <a:pt x="20" y="9"/>
                    </a:cubicBezTo>
                    <a:cubicBezTo>
                      <a:pt x="20" y="9"/>
                      <a:pt x="20" y="10"/>
                      <a:pt x="20" y="10"/>
                    </a:cubicBezTo>
                    <a:cubicBezTo>
                      <a:pt x="5" y="18"/>
                      <a:pt x="0" y="38"/>
                      <a:pt x="9" y="52"/>
                    </a:cubicBezTo>
                    <a:cubicBezTo>
                      <a:pt x="18" y="67"/>
                      <a:pt x="37" y="72"/>
                      <a:pt x="52" y="63"/>
                    </a:cubicBezTo>
                    <a:close/>
                    <a:moveTo>
                      <a:pt x="52" y="63"/>
                    </a:moveTo>
                    <a:cubicBezTo>
                      <a:pt x="52" y="63"/>
                      <a:pt x="52" y="63"/>
                      <a:pt x="52"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4" name="Freeform 53">
                <a:extLst>
                  <a:ext uri="{FF2B5EF4-FFF2-40B4-BE49-F238E27FC236}">
                    <a16:creationId xmlns:a16="http://schemas.microsoft.com/office/drawing/2014/main" id="{1382C309-7A51-441C-A5EC-21C8FE122923}"/>
                  </a:ext>
                </a:extLst>
              </p:cNvPr>
              <p:cNvSpPr>
                <a:spLocks noEditPoints="1"/>
              </p:cNvSpPr>
              <p:nvPr/>
            </p:nvSpPr>
            <p:spPr bwMode="auto">
              <a:xfrm>
                <a:off x="2784475" y="1514475"/>
                <a:ext cx="65088" cy="69850"/>
              </a:xfrm>
              <a:custGeom>
                <a:avLst/>
                <a:gdLst>
                  <a:gd name="T0" fmla="*/ 49 w 69"/>
                  <a:gd name="T1" fmla="*/ 9 h 72"/>
                  <a:gd name="T2" fmla="*/ 6 w 69"/>
                  <a:gd name="T3" fmla="*/ 21 h 72"/>
                  <a:gd name="T4" fmla="*/ 7 w 69"/>
                  <a:gd name="T5" fmla="*/ 52 h 72"/>
                  <a:gd name="T6" fmla="*/ 18 w 69"/>
                  <a:gd name="T7" fmla="*/ 64 h 72"/>
                  <a:gd name="T8" fmla="*/ 61 w 69"/>
                  <a:gd name="T9" fmla="*/ 52 h 72"/>
                  <a:gd name="T10" fmla="*/ 49 w 69"/>
                  <a:gd name="T11" fmla="*/ 9 h 72"/>
                  <a:gd name="T12" fmla="*/ 49 w 69"/>
                  <a:gd name="T13" fmla="*/ 9 h 72"/>
                  <a:gd name="T14" fmla="*/ 49 w 69"/>
                  <a:gd name="T15" fmla="*/ 9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2">
                    <a:moveTo>
                      <a:pt x="49" y="9"/>
                    </a:moveTo>
                    <a:cubicBezTo>
                      <a:pt x="34" y="0"/>
                      <a:pt x="15" y="6"/>
                      <a:pt x="6" y="21"/>
                    </a:cubicBezTo>
                    <a:cubicBezTo>
                      <a:pt x="0" y="31"/>
                      <a:pt x="1" y="43"/>
                      <a:pt x="7" y="52"/>
                    </a:cubicBezTo>
                    <a:cubicBezTo>
                      <a:pt x="9" y="57"/>
                      <a:pt x="13" y="61"/>
                      <a:pt x="18" y="64"/>
                    </a:cubicBezTo>
                    <a:cubicBezTo>
                      <a:pt x="33" y="72"/>
                      <a:pt x="52" y="67"/>
                      <a:pt x="61" y="52"/>
                    </a:cubicBezTo>
                    <a:cubicBezTo>
                      <a:pt x="69" y="36"/>
                      <a:pt x="64" y="18"/>
                      <a:pt x="49" y="9"/>
                    </a:cubicBezTo>
                    <a:close/>
                    <a:moveTo>
                      <a:pt x="49" y="9"/>
                    </a:moveTo>
                    <a:cubicBezTo>
                      <a:pt x="49" y="9"/>
                      <a:pt x="49" y="9"/>
                      <a:pt x="49"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nvGrpSpPr>
          <p:cNvPr id="57" name="Group 113">
            <a:extLst>
              <a:ext uri="{FF2B5EF4-FFF2-40B4-BE49-F238E27FC236}">
                <a16:creationId xmlns:a16="http://schemas.microsoft.com/office/drawing/2014/main" id="{4B63705C-0B91-48A7-A898-2B14AC078179}"/>
              </a:ext>
            </a:extLst>
          </p:cNvPr>
          <p:cNvGrpSpPr/>
          <p:nvPr userDrawn="1"/>
        </p:nvGrpSpPr>
        <p:grpSpPr>
          <a:xfrm>
            <a:off x="3211798" y="2311646"/>
            <a:ext cx="5797432" cy="3864954"/>
            <a:chOff x="3211798" y="2311646"/>
            <a:chExt cx="5797432" cy="3864954"/>
          </a:xfrm>
        </p:grpSpPr>
        <p:sp>
          <p:nvSpPr>
            <p:cNvPr id="58" name="Oval 4">
              <a:extLst>
                <a:ext uri="{FF2B5EF4-FFF2-40B4-BE49-F238E27FC236}">
                  <a16:creationId xmlns:a16="http://schemas.microsoft.com/office/drawing/2014/main" id="{BD263E77-5EF4-4936-868D-87B87A10BC60}"/>
                </a:ext>
              </a:extLst>
            </p:cNvPr>
            <p:cNvSpPr/>
            <p:nvPr/>
          </p:nvSpPr>
          <p:spPr>
            <a:xfrm>
              <a:off x="4549410" y="2683019"/>
              <a:ext cx="3122208" cy="3122208"/>
            </a:xfrm>
            <a:prstGeom prst="ellipse">
              <a:avLst/>
            </a:prstGeom>
            <a:noFill/>
            <a:ln w="1936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59" name="Group 112">
              <a:extLst>
                <a:ext uri="{FF2B5EF4-FFF2-40B4-BE49-F238E27FC236}">
                  <a16:creationId xmlns:a16="http://schemas.microsoft.com/office/drawing/2014/main" id="{950912E0-125A-4C57-8E57-0C15833233C3}"/>
                </a:ext>
              </a:extLst>
            </p:cNvPr>
            <p:cNvGrpSpPr/>
            <p:nvPr/>
          </p:nvGrpSpPr>
          <p:grpSpPr>
            <a:xfrm>
              <a:off x="3211798" y="2311646"/>
              <a:ext cx="5797432" cy="3864954"/>
              <a:chOff x="3211798" y="2311646"/>
              <a:chExt cx="5797432" cy="3864954"/>
            </a:xfrm>
          </p:grpSpPr>
          <p:graphicFrame>
            <p:nvGraphicFramePr>
              <p:cNvPr id="60" name="Chart 3">
                <a:extLst>
                  <a:ext uri="{FF2B5EF4-FFF2-40B4-BE49-F238E27FC236}">
                    <a16:creationId xmlns:a16="http://schemas.microsoft.com/office/drawing/2014/main" id="{3FACB1A6-FA85-4AB8-A533-4AC09CBA575F}"/>
                  </a:ext>
                </a:extLst>
              </p:cNvPr>
              <p:cNvGraphicFramePr/>
              <p:nvPr>
                <p:extLst>
                  <p:ext uri="{D42A27DB-BD31-4B8C-83A1-F6EECF244321}">
                    <p14:modId xmlns:p14="http://schemas.microsoft.com/office/powerpoint/2010/main" val="1536042709"/>
                  </p:ext>
                </p:extLst>
              </p:nvPr>
            </p:nvGraphicFramePr>
            <p:xfrm>
              <a:off x="3211798" y="2311646"/>
              <a:ext cx="5797432" cy="3864954"/>
            </p:xfrm>
            <a:graphic>
              <a:graphicData uri="http://schemas.openxmlformats.org/drawingml/2006/chart">
                <c:chart xmlns:c="http://schemas.openxmlformats.org/drawingml/2006/chart" xmlns:r="http://schemas.openxmlformats.org/officeDocument/2006/relationships" r:id="rId2"/>
              </a:graphicData>
            </a:graphic>
          </p:graphicFrame>
          <p:grpSp>
            <p:nvGrpSpPr>
              <p:cNvPr id="61" name="Group 109">
                <a:extLst>
                  <a:ext uri="{FF2B5EF4-FFF2-40B4-BE49-F238E27FC236}">
                    <a16:creationId xmlns:a16="http://schemas.microsoft.com/office/drawing/2014/main" id="{1C563650-655E-46B7-8BAF-B448DA460475}"/>
                  </a:ext>
                </a:extLst>
              </p:cNvPr>
              <p:cNvGrpSpPr/>
              <p:nvPr/>
            </p:nvGrpSpPr>
            <p:grpSpPr>
              <a:xfrm>
                <a:off x="5658417" y="3623973"/>
                <a:ext cx="904192" cy="1240299"/>
                <a:chOff x="12206288" y="28575"/>
                <a:chExt cx="1089025" cy="1493838"/>
              </a:xfrm>
              <a:solidFill>
                <a:schemeClr val="accent1">
                  <a:lumMod val="40000"/>
                  <a:lumOff val="60000"/>
                </a:schemeClr>
              </a:solidFill>
            </p:grpSpPr>
            <p:sp>
              <p:nvSpPr>
                <p:cNvPr id="62" name="Freeform 57">
                  <a:extLst>
                    <a:ext uri="{FF2B5EF4-FFF2-40B4-BE49-F238E27FC236}">
                      <a16:creationId xmlns:a16="http://schemas.microsoft.com/office/drawing/2014/main" id="{93AD520E-DEB5-4CCA-9309-DA56F790864D}"/>
                    </a:ext>
                  </a:extLst>
                </p:cNvPr>
                <p:cNvSpPr>
                  <a:spLocks noEditPoints="1"/>
                </p:cNvSpPr>
                <p:nvPr/>
              </p:nvSpPr>
              <p:spPr bwMode="auto">
                <a:xfrm>
                  <a:off x="12206288" y="28575"/>
                  <a:ext cx="1089025" cy="973138"/>
                </a:xfrm>
                <a:custGeom>
                  <a:avLst/>
                  <a:gdLst>
                    <a:gd name="T0" fmla="*/ 1095 w 1144"/>
                    <a:gd name="T1" fmla="*/ 486 h 1022"/>
                    <a:gd name="T2" fmla="*/ 1023 w 1144"/>
                    <a:gd name="T3" fmla="*/ 486 h 1022"/>
                    <a:gd name="T4" fmla="*/ 952 w 1144"/>
                    <a:gd name="T5" fmla="*/ 313 h 1022"/>
                    <a:gd name="T6" fmla="*/ 1003 w 1144"/>
                    <a:gd name="T7" fmla="*/ 262 h 1022"/>
                    <a:gd name="T8" fmla="*/ 1003 w 1144"/>
                    <a:gd name="T9" fmla="*/ 194 h 1022"/>
                    <a:gd name="T10" fmla="*/ 950 w 1144"/>
                    <a:gd name="T11" fmla="*/ 141 h 1022"/>
                    <a:gd name="T12" fmla="*/ 881 w 1144"/>
                    <a:gd name="T13" fmla="*/ 141 h 1022"/>
                    <a:gd name="T14" fmla="*/ 831 w 1144"/>
                    <a:gd name="T15" fmla="*/ 191 h 1022"/>
                    <a:gd name="T16" fmla="*/ 657 w 1144"/>
                    <a:gd name="T17" fmla="*/ 119 h 1022"/>
                    <a:gd name="T18" fmla="*/ 657 w 1144"/>
                    <a:gd name="T19" fmla="*/ 48 h 1022"/>
                    <a:gd name="T20" fmla="*/ 609 w 1144"/>
                    <a:gd name="T21" fmla="*/ 0 h 1022"/>
                    <a:gd name="T22" fmla="*/ 534 w 1144"/>
                    <a:gd name="T23" fmla="*/ 0 h 1022"/>
                    <a:gd name="T24" fmla="*/ 486 w 1144"/>
                    <a:gd name="T25" fmla="*/ 48 h 1022"/>
                    <a:gd name="T26" fmla="*/ 486 w 1144"/>
                    <a:gd name="T27" fmla="*/ 119 h 1022"/>
                    <a:gd name="T28" fmla="*/ 312 w 1144"/>
                    <a:gd name="T29" fmla="*/ 191 h 1022"/>
                    <a:gd name="T30" fmla="*/ 262 w 1144"/>
                    <a:gd name="T31" fmla="*/ 141 h 1022"/>
                    <a:gd name="T32" fmla="*/ 194 w 1144"/>
                    <a:gd name="T33" fmla="*/ 141 h 1022"/>
                    <a:gd name="T34" fmla="*/ 141 w 1144"/>
                    <a:gd name="T35" fmla="*/ 194 h 1022"/>
                    <a:gd name="T36" fmla="*/ 141 w 1144"/>
                    <a:gd name="T37" fmla="*/ 262 h 1022"/>
                    <a:gd name="T38" fmla="*/ 191 w 1144"/>
                    <a:gd name="T39" fmla="*/ 313 h 1022"/>
                    <a:gd name="T40" fmla="*/ 120 w 1144"/>
                    <a:gd name="T41" fmla="*/ 486 h 1022"/>
                    <a:gd name="T42" fmla="*/ 48 w 1144"/>
                    <a:gd name="T43" fmla="*/ 486 h 1022"/>
                    <a:gd name="T44" fmla="*/ 0 w 1144"/>
                    <a:gd name="T45" fmla="*/ 535 h 1022"/>
                    <a:gd name="T46" fmla="*/ 0 w 1144"/>
                    <a:gd name="T47" fmla="*/ 609 h 1022"/>
                    <a:gd name="T48" fmla="*/ 48 w 1144"/>
                    <a:gd name="T49" fmla="*/ 658 h 1022"/>
                    <a:gd name="T50" fmla="*/ 121 w 1144"/>
                    <a:gd name="T51" fmla="*/ 658 h 1022"/>
                    <a:gd name="T52" fmla="*/ 193 w 1144"/>
                    <a:gd name="T53" fmla="*/ 830 h 1022"/>
                    <a:gd name="T54" fmla="*/ 141 w 1144"/>
                    <a:gd name="T55" fmla="*/ 882 h 1022"/>
                    <a:gd name="T56" fmla="*/ 141 w 1144"/>
                    <a:gd name="T57" fmla="*/ 950 h 1022"/>
                    <a:gd name="T58" fmla="*/ 194 w 1144"/>
                    <a:gd name="T59" fmla="*/ 1003 h 1022"/>
                    <a:gd name="T60" fmla="*/ 262 w 1144"/>
                    <a:gd name="T61" fmla="*/ 1003 h 1022"/>
                    <a:gd name="T62" fmla="*/ 315 w 1144"/>
                    <a:gd name="T63" fmla="*/ 951 h 1022"/>
                    <a:gd name="T64" fmla="*/ 371 w 1144"/>
                    <a:gd name="T65" fmla="*/ 983 h 1022"/>
                    <a:gd name="T66" fmla="*/ 371 w 1144"/>
                    <a:gd name="T67" fmla="*/ 812 h 1022"/>
                    <a:gd name="T68" fmla="*/ 257 w 1144"/>
                    <a:gd name="T69" fmla="*/ 570 h 1022"/>
                    <a:gd name="T70" fmla="*/ 572 w 1144"/>
                    <a:gd name="T71" fmla="*/ 255 h 1022"/>
                    <a:gd name="T72" fmla="*/ 887 w 1144"/>
                    <a:gd name="T73" fmla="*/ 570 h 1022"/>
                    <a:gd name="T74" fmla="*/ 774 w 1144"/>
                    <a:gd name="T75" fmla="*/ 812 h 1022"/>
                    <a:gd name="T76" fmla="*/ 774 w 1144"/>
                    <a:gd name="T77" fmla="*/ 983 h 1022"/>
                    <a:gd name="T78" fmla="*/ 830 w 1144"/>
                    <a:gd name="T79" fmla="*/ 951 h 1022"/>
                    <a:gd name="T80" fmla="*/ 882 w 1144"/>
                    <a:gd name="T81" fmla="*/ 1003 h 1022"/>
                    <a:gd name="T82" fmla="*/ 950 w 1144"/>
                    <a:gd name="T83" fmla="*/ 1003 h 1022"/>
                    <a:gd name="T84" fmla="*/ 1003 w 1144"/>
                    <a:gd name="T85" fmla="*/ 950 h 1022"/>
                    <a:gd name="T86" fmla="*/ 1003 w 1144"/>
                    <a:gd name="T87" fmla="*/ 882 h 1022"/>
                    <a:gd name="T88" fmla="*/ 951 w 1144"/>
                    <a:gd name="T89" fmla="*/ 830 h 1022"/>
                    <a:gd name="T90" fmla="*/ 1023 w 1144"/>
                    <a:gd name="T91" fmla="*/ 658 h 1022"/>
                    <a:gd name="T92" fmla="*/ 1096 w 1144"/>
                    <a:gd name="T93" fmla="*/ 658 h 1022"/>
                    <a:gd name="T94" fmla="*/ 1144 w 1144"/>
                    <a:gd name="T95" fmla="*/ 609 h 1022"/>
                    <a:gd name="T96" fmla="*/ 1144 w 1144"/>
                    <a:gd name="T97" fmla="*/ 534 h 1022"/>
                    <a:gd name="T98" fmla="*/ 1095 w 1144"/>
                    <a:gd name="T99" fmla="*/ 486 h 1022"/>
                    <a:gd name="T100" fmla="*/ 1095 w 1144"/>
                    <a:gd name="T101" fmla="*/ 486 h 1022"/>
                    <a:gd name="T102" fmla="*/ 1095 w 1144"/>
                    <a:gd name="T103" fmla="*/ 486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44" h="1022">
                      <a:moveTo>
                        <a:pt x="1095" y="486"/>
                      </a:moveTo>
                      <a:cubicBezTo>
                        <a:pt x="1023" y="486"/>
                        <a:pt x="1023" y="486"/>
                        <a:pt x="1023" y="486"/>
                      </a:cubicBezTo>
                      <a:cubicBezTo>
                        <a:pt x="1012" y="423"/>
                        <a:pt x="987" y="364"/>
                        <a:pt x="952" y="313"/>
                      </a:cubicBezTo>
                      <a:cubicBezTo>
                        <a:pt x="1003" y="262"/>
                        <a:pt x="1003" y="262"/>
                        <a:pt x="1003" y="262"/>
                      </a:cubicBezTo>
                      <a:cubicBezTo>
                        <a:pt x="1021" y="243"/>
                        <a:pt x="1021" y="212"/>
                        <a:pt x="1003" y="194"/>
                      </a:cubicBezTo>
                      <a:cubicBezTo>
                        <a:pt x="950" y="141"/>
                        <a:pt x="950" y="141"/>
                        <a:pt x="950" y="141"/>
                      </a:cubicBezTo>
                      <a:cubicBezTo>
                        <a:pt x="931" y="122"/>
                        <a:pt x="900" y="122"/>
                        <a:pt x="881" y="141"/>
                      </a:cubicBezTo>
                      <a:cubicBezTo>
                        <a:pt x="831" y="191"/>
                        <a:pt x="831" y="191"/>
                        <a:pt x="831" y="191"/>
                      </a:cubicBezTo>
                      <a:cubicBezTo>
                        <a:pt x="780" y="156"/>
                        <a:pt x="721" y="131"/>
                        <a:pt x="657" y="119"/>
                      </a:cubicBezTo>
                      <a:cubicBezTo>
                        <a:pt x="657" y="48"/>
                        <a:pt x="657" y="48"/>
                        <a:pt x="657" y="48"/>
                      </a:cubicBezTo>
                      <a:cubicBezTo>
                        <a:pt x="657" y="22"/>
                        <a:pt x="636" y="0"/>
                        <a:pt x="609" y="0"/>
                      </a:cubicBezTo>
                      <a:cubicBezTo>
                        <a:pt x="534" y="0"/>
                        <a:pt x="534" y="0"/>
                        <a:pt x="534" y="0"/>
                      </a:cubicBezTo>
                      <a:cubicBezTo>
                        <a:pt x="508" y="0"/>
                        <a:pt x="486" y="22"/>
                        <a:pt x="486" y="48"/>
                      </a:cubicBezTo>
                      <a:cubicBezTo>
                        <a:pt x="486" y="119"/>
                        <a:pt x="486" y="119"/>
                        <a:pt x="486" y="119"/>
                      </a:cubicBezTo>
                      <a:cubicBezTo>
                        <a:pt x="423" y="131"/>
                        <a:pt x="364" y="156"/>
                        <a:pt x="312" y="191"/>
                      </a:cubicBezTo>
                      <a:cubicBezTo>
                        <a:pt x="262" y="141"/>
                        <a:pt x="262" y="141"/>
                        <a:pt x="262" y="141"/>
                      </a:cubicBezTo>
                      <a:cubicBezTo>
                        <a:pt x="243" y="122"/>
                        <a:pt x="212" y="122"/>
                        <a:pt x="194" y="141"/>
                      </a:cubicBezTo>
                      <a:cubicBezTo>
                        <a:pt x="141" y="194"/>
                        <a:pt x="141" y="194"/>
                        <a:pt x="141" y="194"/>
                      </a:cubicBezTo>
                      <a:cubicBezTo>
                        <a:pt x="122" y="213"/>
                        <a:pt x="122" y="244"/>
                        <a:pt x="141" y="262"/>
                      </a:cubicBezTo>
                      <a:cubicBezTo>
                        <a:pt x="191" y="313"/>
                        <a:pt x="191" y="313"/>
                        <a:pt x="191" y="313"/>
                      </a:cubicBezTo>
                      <a:cubicBezTo>
                        <a:pt x="156" y="364"/>
                        <a:pt x="132" y="423"/>
                        <a:pt x="120" y="486"/>
                      </a:cubicBezTo>
                      <a:cubicBezTo>
                        <a:pt x="48" y="486"/>
                        <a:pt x="48" y="486"/>
                        <a:pt x="48" y="486"/>
                      </a:cubicBezTo>
                      <a:cubicBezTo>
                        <a:pt x="22" y="486"/>
                        <a:pt x="0" y="508"/>
                        <a:pt x="0" y="535"/>
                      </a:cubicBezTo>
                      <a:cubicBezTo>
                        <a:pt x="0" y="609"/>
                        <a:pt x="0" y="609"/>
                        <a:pt x="0" y="609"/>
                      </a:cubicBezTo>
                      <a:cubicBezTo>
                        <a:pt x="0" y="636"/>
                        <a:pt x="22" y="658"/>
                        <a:pt x="48" y="658"/>
                      </a:cubicBezTo>
                      <a:cubicBezTo>
                        <a:pt x="121" y="658"/>
                        <a:pt x="121" y="658"/>
                        <a:pt x="121" y="658"/>
                      </a:cubicBezTo>
                      <a:cubicBezTo>
                        <a:pt x="133" y="721"/>
                        <a:pt x="158" y="779"/>
                        <a:pt x="193" y="830"/>
                      </a:cubicBezTo>
                      <a:cubicBezTo>
                        <a:pt x="141" y="882"/>
                        <a:pt x="141" y="882"/>
                        <a:pt x="141" y="882"/>
                      </a:cubicBezTo>
                      <a:cubicBezTo>
                        <a:pt x="122" y="900"/>
                        <a:pt x="122" y="931"/>
                        <a:pt x="141" y="950"/>
                      </a:cubicBezTo>
                      <a:cubicBezTo>
                        <a:pt x="194" y="1003"/>
                        <a:pt x="194" y="1003"/>
                        <a:pt x="194" y="1003"/>
                      </a:cubicBezTo>
                      <a:cubicBezTo>
                        <a:pt x="213" y="1022"/>
                        <a:pt x="244" y="1022"/>
                        <a:pt x="262" y="1003"/>
                      </a:cubicBezTo>
                      <a:cubicBezTo>
                        <a:pt x="315" y="951"/>
                        <a:pt x="315" y="951"/>
                        <a:pt x="315" y="951"/>
                      </a:cubicBezTo>
                      <a:cubicBezTo>
                        <a:pt x="332" y="963"/>
                        <a:pt x="351" y="974"/>
                        <a:pt x="371" y="983"/>
                      </a:cubicBezTo>
                      <a:cubicBezTo>
                        <a:pt x="371" y="812"/>
                        <a:pt x="371" y="812"/>
                        <a:pt x="371" y="812"/>
                      </a:cubicBezTo>
                      <a:cubicBezTo>
                        <a:pt x="301" y="754"/>
                        <a:pt x="257" y="667"/>
                        <a:pt x="257" y="570"/>
                      </a:cubicBezTo>
                      <a:cubicBezTo>
                        <a:pt x="257" y="396"/>
                        <a:pt x="398" y="255"/>
                        <a:pt x="572" y="255"/>
                      </a:cubicBezTo>
                      <a:cubicBezTo>
                        <a:pt x="746" y="255"/>
                        <a:pt x="887" y="396"/>
                        <a:pt x="887" y="570"/>
                      </a:cubicBezTo>
                      <a:cubicBezTo>
                        <a:pt x="887" y="667"/>
                        <a:pt x="843" y="754"/>
                        <a:pt x="774" y="812"/>
                      </a:cubicBezTo>
                      <a:cubicBezTo>
                        <a:pt x="774" y="983"/>
                        <a:pt x="774" y="983"/>
                        <a:pt x="774" y="983"/>
                      </a:cubicBezTo>
                      <a:cubicBezTo>
                        <a:pt x="793" y="974"/>
                        <a:pt x="812" y="963"/>
                        <a:pt x="830" y="951"/>
                      </a:cubicBezTo>
                      <a:cubicBezTo>
                        <a:pt x="882" y="1003"/>
                        <a:pt x="882" y="1003"/>
                        <a:pt x="882" y="1003"/>
                      </a:cubicBezTo>
                      <a:cubicBezTo>
                        <a:pt x="901" y="1022"/>
                        <a:pt x="932" y="1022"/>
                        <a:pt x="950" y="1003"/>
                      </a:cubicBezTo>
                      <a:cubicBezTo>
                        <a:pt x="1003" y="950"/>
                        <a:pt x="1003" y="950"/>
                        <a:pt x="1003" y="950"/>
                      </a:cubicBezTo>
                      <a:cubicBezTo>
                        <a:pt x="1022" y="931"/>
                        <a:pt x="1022" y="900"/>
                        <a:pt x="1003" y="882"/>
                      </a:cubicBezTo>
                      <a:cubicBezTo>
                        <a:pt x="951" y="830"/>
                        <a:pt x="951" y="830"/>
                        <a:pt x="951" y="830"/>
                      </a:cubicBezTo>
                      <a:cubicBezTo>
                        <a:pt x="986" y="779"/>
                        <a:pt x="1011" y="721"/>
                        <a:pt x="1023" y="658"/>
                      </a:cubicBezTo>
                      <a:cubicBezTo>
                        <a:pt x="1096" y="658"/>
                        <a:pt x="1096" y="658"/>
                        <a:pt x="1096" y="658"/>
                      </a:cubicBezTo>
                      <a:cubicBezTo>
                        <a:pt x="1123" y="658"/>
                        <a:pt x="1144" y="636"/>
                        <a:pt x="1144" y="609"/>
                      </a:cubicBezTo>
                      <a:cubicBezTo>
                        <a:pt x="1144" y="534"/>
                        <a:pt x="1144" y="534"/>
                        <a:pt x="1144" y="534"/>
                      </a:cubicBezTo>
                      <a:cubicBezTo>
                        <a:pt x="1144" y="508"/>
                        <a:pt x="1122" y="486"/>
                        <a:pt x="1095" y="486"/>
                      </a:cubicBezTo>
                      <a:close/>
                      <a:moveTo>
                        <a:pt x="1095" y="486"/>
                      </a:moveTo>
                      <a:cubicBezTo>
                        <a:pt x="1095" y="486"/>
                        <a:pt x="1095" y="486"/>
                        <a:pt x="1095" y="4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3" name="Freeform 58">
                  <a:extLst>
                    <a:ext uri="{FF2B5EF4-FFF2-40B4-BE49-F238E27FC236}">
                      <a16:creationId xmlns:a16="http://schemas.microsoft.com/office/drawing/2014/main" id="{D3C80036-1481-4DF3-AA46-60078F2AF67A}"/>
                    </a:ext>
                  </a:extLst>
                </p:cNvPr>
                <p:cNvSpPr>
                  <a:spLocks noEditPoints="1"/>
                </p:cNvSpPr>
                <p:nvPr/>
              </p:nvSpPr>
              <p:spPr bwMode="auto">
                <a:xfrm>
                  <a:off x="12550776" y="403225"/>
                  <a:ext cx="398463" cy="1119188"/>
                </a:xfrm>
                <a:custGeom>
                  <a:avLst/>
                  <a:gdLst>
                    <a:gd name="T0" fmla="*/ 334 w 419"/>
                    <a:gd name="T1" fmla="*/ 6 h 1175"/>
                    <a:gd name="T2" fmla="*/ 314 w 419"/>
                    <a:gd name="T3" fmla="*/ 16 h 1175"/>
                    <a:gd name="T4" fmla="*/ 314 w 419"/>
                    <a:gd name="T5" fmla="*/ 106 h 1175"/>
                    <a:gd name="T6" fmla="*/ 237 w 419"/>
                    <a:gd name="T7" fmla="*/ 183 h 1175"/>
                    <a:gd name="T8" fmla="*/ 182 w 419"/>
                    <a:gd name="T9" fmla="*/ 183 h 1175"/>
                    <a:gd name="T10" fmla="*/ 105 w 419"/>
                    <a:gd name="T11" fmla="*/ 106 h 1175"/>
                    <a:gd name="T12" fmla="*/ 105 w 419"/>
                    <a:gd name="T13" fmla="*/ 16 h 1175"/>
                    <a:gd name="T14" fmla="*/ 85 w 419"/>
                    <a:gd name="T15" fmla="*/ 6 h 1175"/>
                    <a:gd name="T16" fmla="*/ 0 w 419"/>
                    <a:gd name="T17" fmla="*/ 175 h 1175"/>
                    <a:gd name="T18" fmla="*/ 82 w 419"/>
                    <a:gd name="T19" fmla="*/ 341 h 1175"/>
                    <a:gd name="T20" fmla="*/ 117 w 419"/>
                    <a:gd name="T21" fmla="*/ 412 h 1175"/>
                    <a:gd name="T22" fmla="*/ 117 w 419"/>
                    <a:gd name="T23" fmla="*/ 1083 h 1175"/>
                    <a:gd name="T24" fmla="*/ 210 w 419"/>
                    <a:gd name="T25" fmla="*/ 1175 h 1175"/>
                    <a:gd name="T26" fmla="*/ 302 w 419"/>
                    <a:gd name="T27" fmla="*/ 1083 h 1175"/>
                    <a:gd name="T28" fmla="*/ 302 w 419"/>
                    <a:gd name="T29" fmla="*/ 412 h 1175"/>
                    <a:gd name="T30" fmla="*/ 337 w 419"/>
                    <a:gd name="T31" fmla="*/ 341 h 1175"/>
                    <a:gd name="T32" fmla="*/ 419 w 419"/>
                    <a:gd name="T33" fmla="*/ 175 h 1175"/>
                    <a:gd name="T34" fmla="*/ 334 w 419"/>
                    <a:gd name="T35" fmla="*/ 6 h 1175"/>
                    <a:gd name="T36" fmla="*/ 237 w 419"/>
                    <a:gd name="T37" fmla="*/ 1071 h 1175"/>
                    <a:gd name="T38" fmla="*/ 210 w 419"/>
                    <a:gd name="T39" fmla="*/ 1098 h 1175"/>
                    <a:gd name="T40" fmla="*/ 183 w 419"/>
                    <a:gd name="T41" fmla="*/ 1071 h 1175"/>
                    <a:gd name="T42" fmla="*/ 183 w 419"/>
                    <a:gd name="T43" fmla="*/ 387 h 1175"/>
                    <a:gd name="T44" fmla="*/ 210 w 419"/>
                    <a:gd name="T45" fmla="*/ 360 h 1175"/>
                    <a:gd name="T46" fmla="*/ 237 w 419"/>
                    <a:gd name="T47" fmla="*/ 387 h 1175"/>
                    <a:gd name="T48" fmla="*/ 237 w 419"/>
                    <a:gd name="T49" fmla="*/ 1071 h 1175"/>
                    <a:gd name="T50" fmla="*/ 237 w 419"/>
                    <a:gd name="T51" fmla="*/ 1071 h 1175"/>
                    <a:gd name="T52" fmla="*/ 237 w 419"/>
                    <a:gd name="T53" fmla="*/ 107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9" h="1175">
                      <a:moveTo>
                        <a:pt x="334" y="6"/>
                      </a:moveTo>
                      <a:cubicBezTo>
                        <a:pt x="326" y="0"/>
                        <a:pt x="314" y="6"/>
                        <a:pt x="314" y="16"/>
                      </a:cubicBezTo>
                      <a:cubicBezTo>
                        <a:pt x="314" y="106"/>
                        <a:pt x="314" y="106"/>
                        <a:pt x="314" y="106"/>
                      </a:cubicBezTo>
                      <a:cubicBezTo>
                        <a:pt x="314" y="149"/>
                        <a:pt x="280" y="183"/>
                        <a:pt x="237" y="183"/>
                      </a:cubicBezTo>
                      <a:cubicBezTo>
                        <a:pt x="182" y="183"/>
                        <a:pt x="182" y="183"/>
                        <a:pt x="182" y="183"/>
                      </a:cubicBezTo>
                      <a:cubicBezTo>
                        <a:pt x="140" y="183"/>
                        <a:pt x="105" y="149"/>
                        <a:pt x="105" y="106"/>
                      </a:cubicBezTo>
                      <a:cubicBezTo>
                        <a:pt x="105" y="16"/>
                        <a:pt x="105" y="16"/>
                        <a:pt x="105" y="16"/>
                      </a:cubicBezTo>
                      <a:cubicBezTo>
                        <a:pt x="105" y="6"/>
                        <a:pt x="94" y="0"/>
                        <a:pt x="85" y="6"/>
                      </a:cubicBezTo>
                      <a:cubicBezTo>
                        <a:pt x="34" y="44"/>
                        <a:pt x="0" y="106"/>
                        <a:pt x="0" y="175"/>
                      </a:cubicBezTo>
                      <a:cubicBezTo>
                        <a:pt x="0" y="243"/>
                        <a:pt x="33" y="303"/>
                        <a:pt x="82" y="341"/>
                      </a:cubicBezTo>
                      <a:cubicBezTo>
                        <a:pt x="105" y="358"/>
                        <a:pt x="117" y="384"/>
                        <a:pt x="117" y="412"/>
                      </a:cubicBezTo>
                      <a:cubicBezTo>
                        <a:pt x="117" y="1083"/>
                        <a:pt x="117" y="1083"/>
                        <a:pt x="117" y="1083"/>
                      </a:cubicBezTo>
                      <a:cubicBezTo>
                        <a:pt x="117" y="1134"/>
                        <a:pt x="159" y="1175"/>
                        <a:pt x="210" y="1175"/>
                      </a:cubicBezTo>
                      <a:cubicBezTo>
                        <a:pt x="261" y="1175"/>
                        <a:pt x="302" y="1134"/>
                        <a:pt x="302" y="1083"/>
                      </a:cubicBezTo>
                      <a:cubicBezTo>
                        <a:pt x="302" y="412"/>
                        <a:pt x="302" y="412"/>
                        <a:pt x="302" y="412"/>
                      </a:cubicBezTo>
                      <a:cubicBezTo>
                        <a:pt x="302" y="384"/>
                        <a:pt x="315" y="358"/>
                        <a:pt x="337" y="341"/>
                      </a:cubicBezTo>
                      <a:cubicBezTo>
                        <a:pt x="387" y="303"/>
                        <a:pt x="419" y="243"/>
                        <a:pt x="419" y="175"/>
                      </a:cubicBezTo>
                      <a:cubicBezTo>
                        <a:pt x="419" y="106"/>
                        <a:pt x="386" y="44"/>
                        <a:pt x="334" y="6"/>
                      </a:cubicBezTo>
                      <a:close/>
                      <a:moveTo>
                        <a:pt x="237" y="1071"/>
                      </a:moveTo>
                      <a:cubicBezTo>
                        <a:pt x="237" y="1086"/>
                        <a:pt x="225" y="1098"/>
                        <a:pt x="210" y="1098"/>
                      </a:cubicBezTo>
                      <a:cubicBezTo>
                        <a:pt x="195" y="1098"/>
                        <a:pt x="183" y="1086"/>
                        <a:pt x="183" y="1071"/>
                      </a:cubicBezTo>
                      <a:cubicBezTo>
                        <a:pt x="183" y="387"/>
                        <a:pt x="183" y="387"/>
                        <a:pt x="183" y="387"/>
                      </a:cubicBezTo>
                      <a:cubicBezTo>
                        <a:pt x="183" y="372"/>
                        <a:pt x="195" y="360"/>
                        <a:pt x="210" y="360"/>
                      </a:cubicBezTo>
                      <a:cubicBezTo>
                        <a:pt x="225" y="360"/>
                        <a:pt x="237" y="372"/>
                        <a:pt x="237" y="387"/>
                      </a:cubicBezTo>
                      <a:lnTo>
                        <a:pt x="237" y="1071"/>
                      </a:lnTo>
                      <a:close/>
                      <a:moveTo>
                        <a:pt x="237" y="1071"/>
                      </a:moveTo>
                      <a:cubicBezTo>
                        <a:pt x="237" y="1071"/>
                        <a:pt x="237" y="1071"/>
                        <a:pt x="237" y="107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sp>
        <p:nvSpPr>
          <p:cNvPr id="64" name="Kreuz 63">
            <a:extLst>
              <a:ext uri="{FF2B5EF4-FFF2-40B4-BE49-F238E27FC236}">
                <a16:creationId xmlns:a16="http://schemas.microsoft.com/office/drawing/2014/main" id="{EE378270-B65B-41B0-B6EA-B62EBD2BC1FB}"/>
              </a:ext>
            </a:extLst>
          </p:cNvPr>
          <p:cNvSpPr/>
          <p:nvPr userDrawn="1"/>
        </p:nvSpPr>
        <p:spPr>
          <a:xfrm rot="2700000">
            <a:off x="3770055" y="921627"/>
            <a:ext cx="5014747" cy="5014747"/>
          </a:xfrm>
          <a:prstGeom prst="plus">
            <a:avLst>
              <a:gd name="adj" fmla="val 471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0564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heel(1)">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Bilder - 1 Inhal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A1E895-7E67-4459-81EA-CC7C321EE341}"/>
              </a:ext>
            </a:extLst>
          </p:cNvPr>
          <p:cNvSpPr/>
          <p:nvPr userDrawn="1"/>
        </p:nvSpPr>
        <p:spPr>
          <a:xfrm>
            <a:off x="705706" y="2680318"/>
            <a:ext cx="3860797" cy="362857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7">
            <a:extLst>
              <a:ext uri="{FF2B5EF4-FFF2-40B4-BE49-F238E27FC236}">
                <a16:creationId xmlns:a16="http://schemas.microsoft.com/office/drawing/2014/main" id="{C72D9DC3-4D6C-4616-9917-69A302A81D72}"/>
              </a:ext>
            </a:extLst>
          </p:cNvPr>
          <p:cNvGrpSpPr/>
          <p:nvPr userDrawn="1"/>
        </p:nvGrpSpPr>
        <p:grpSpPr>
          <a:xfrm>
            <a:off x="1099497" y="3128246"/>
            <a:ext cx="2710455" cy="1357000"/>
            <a:chOff x="6982716" y="2519646"/>
            <a:chExt cx="2710455" cy="1357000"/>
          </a:xfrm>
        </p:grpSpPr>
        <p:grpSp>
          <p:nvGrpSpPr>
            <p:cNvPr id="8" name="Group 9">
              <a:extLst>
                <a:ext uri="{FF2B5EF4-FFF2-40B4-BE49-F238E27FC236}">
                  <a16:creationId xmlns:a16="http://schemas.microsoft.com/office/drawing/2014/main" id="{045573DE-F77F-4E38-B397-6576F3AA592C}"/>
                </a:ext>
              </a:extLst>
            </p:cNvPr>
            <p:cNvGrpSpPr/>
            <p:nvPr/>
          </p:nvGrpSpPr>
          <p:grpSpPr>
            <a:xfrm>
              <a:off x="6982716" y="2519646"/>
              <a:ext cx="2710455" cy="1075060"/>
              <a:chOff x="7000315" y="2642129"/>
              <a:chExt cx="2710455" cy="1075060"/>
            </a:xfrm>
          </p:grpSpPr>
          <p:sp>
            <p:nvSpPr>
              <p:cNvPr id="10" name="TextBox 11">
                <a:extLst>
                  <a:ext uri="{FF2B5EF4-FFF2-40B4-BE49-F238E27FC236}">
                    <a16:creationId xmlns:a16="http://schemas.microsoft.com/office/drawing/2014/main" id="{F27EFB97-CACC-472E-848D-6902776A6A19}"/>
                  </a:ext>
                </a:extLst>
              </p:cNvPr>
              <p:cNvSpPr txBox="1"/>
              <p:nvPr/>
            </p:nvSpPr>
            <p:spPr>
              <a:xfrm>
                <a:off x="7000315" y="2945992"/>
                <a:ext cx="2710455" cy="584775"/>
              </a:xfrm>
              <a:prstGeom prst="rect">
                <a:avLst/>
              </a:prstGeom>
              <a:noFill/>
            </p:spPr>
            <p:txBody>
              <a:bodyPr wrap="square" rtlCol="0">
                <a:spAutoFit/>
              </a:bodyPr>
              <a:lstStyle/>
              <a:p>
                <a:r>
                  <a:rPr lang="en-US" sz="3200" b="1">
                    <a:solidFill>
                      <a:schemeClr val="accent1"/>
                    </a:solidFill>
                    <a:latin typeface="+mj-lt"/>
                  </a:rPr>
                  <a:t>PORTFOLIO</a:t>
                </a:r>
              </a:p>
            </p:txBody>
          </p:sp>
          <p:sp>
            <p:nvSpPr>
              <p:cNvPr id="11" name="TextBox 12">
                <a:extLst>
                  <a:ext uri="{FF2B5EF4-FFF2-40B4-BE49-F238E27FC236}">
                    <a16:creationId xmlns:a16="http://schemas.microsoft.com/office/drawing/2014/main" id="{02B3D587-C8FA-4690-817D-D7B77E8FCB12}"/>
                  </a:ext>
                </a:extLst>
              </p:cNvPr>
              <p:cNvSpPr txBox="1"/>
              <p:nvPr/>
            </p:nvSpPr>
            <p:spPr>
              <a:xfrm>
                <a:off x="7000315" y="3463273"/>
                <a:ext cx="2710455" cy="253916"/>
              </a:xfrm>
              <a:prstGeom prst="rect">
                <a:avLst/>
              </a:prstGeom>
              <a:noFill/>
            </p:spPr>
            <p:txBody>
              <a:bodyPr wrap="square" rtlCol="0">
                <a:spAutoFit/>
              </a:bodyPr>
              <a:lstStyle/>
              <a:p>
                <a:r>
                  <a:rPr lang="en-US" sz="1050" b="1" spc="300">
                    <a:solidFill>
                      <a:schemeClr val="tx1">
                        <a:lumMod val="25000"/>
                        <a:lumOff val="75000"/>
                      </a:schemeClr>
                    </a:solidFill>
                    <a:latin typeface="+mj-lt"/>
                  </a:rPr>
                  <a:t>Place your text here</a:t>
                </a:r>
              </a:p>
            </p:txBody>
          </p:sp>
          <p:sp>
            <p:nvSpPr>
              <p:cNvPr id="12" name="TextBox 13">
                <a:extLst>
                  <a:ext uri="{FF2B5EF4-FFF2-40B4-BE49-F238E27FC236}">
                    <a16:creationId xmlns:a16="http://schemas.microsoft.com/office/drawing/2014/main" id="{93386086-40B4-4788-9680-1E8F026AEB39}"/>
                  </a:ext>
                </a:extLst>
              </p:cNvPr>
              <p:cNvSpPr txBox="1"/>
              <p:nvPr/>
            </p:nvSpPr>
            <p:spPr>
              <a:xfrm>
                <a:off x="7000315" y="2642129"/>
                <a:ext cx="2710455" cy="461665"/>
              </a:xfrm>
              <a:prstGeom prst="rect">
                <a:avLst/>
              </a:prstGeom>
              <a:noFill/>
            </p:spPr>
            <p:txBody>
              <a:bodyPr wrap="square" rtlCol="0">
                <a:spAutoFit/>
              </a:bodyPr>
              <a:lstStyle/>
              <a:p>
                <a:r>
                  <a:rPr lang="en-US" sz="2400" b="1">
                    <a:solidFill>
                      <a:schemeClr val="bg1"/>
                    </a:solidFill>
                    <a:latin typeface="+mj-lt"/>
                  </a:rPr>
                  <a:t>About Our </a:t>
                </a:r>
              </a:p>
            </p:txBody>
          </p:sp>
        </p:grpSp>
        <p:cxnSp>
          <p:nvCxnSpPr>
            <p:cNvPr id="9" name="Straight Connector 10">
              <a:extLst>
                <a:ext uri="{FF2B5EF4-FFF2-40B4-BE49-F238E27FC236}">
                  <a16:creationId xmlns:a16="http://schemas.microsoft.com/office/drawing/2014/main" id="{607DDF41-27E5-4C99-ACFB-9CF139D1D441}"/>
                </a:ext>
              </a:extLst>
            </p:cNvPr>
            <p:cNvCxnSpPr/>
            <p:nvPr/>
          </p:nvCxnSpPr>
          <p:spPr>
            <a:xfrm>
              <a:off x="7066537" y="3875124"/>
              <a:ext cx="457200" cy="152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3" name="TextBox 8">
            <a:extLst>
              <a:ext uri="{FF2B5EF4-FFF2-40B4-BE49-F238E27FC236}">
                <a16:creationId xmlns:a16="http://schemas.microsoft.com/office/drawing/2014/main" id="{A7E19A57-425E-4282-9DF0-23442BF0A017}"/>
              </a:ext>
            </a:extLst>
          </p:cNvPr>
          <p:cNvSpPr txBox="1"/>
          <p:nvPr userDrawn="1"/>
        </p:nvSpPr>
        <p:spPr>
          <a:xfrm>
            <a:off x="1086797" y="4752964"/>
            <a:ext cx="3155004" cy="1107996"/>
          </a:xfrm>
          <a:prstGeom prst="rect">
            <a:avLst/>
          </a:prstGeom>
          <a:noFill/>
        </p:spPr>
        <p:txBody>
          <a:bodyPr wrap="square" rtlCol="0">
            <a:spAutoFit/>
          </a:bodyPr>
          <a:lstStyle/>
          <a:p>
            <a:pPr>
              <a:lnSpc>
                <a:spcPct val="150000"/>
              </a:lnSpc>
            </a:pPr>
            <a:r>
              <a:rPr lang="en-US" sz="1100">
                <a:solidFill>
                  <a:schemeClr val="bg1"/>
                </a:solidFill>
              </a:rPr>
              <a:t>Lorem ipsum dolor sit amet, consectetur adipiscing el. Aliqu am congue magna et nibh elementum, sitq amet auctor ant arcu pretium. Duis sit amet nisl id sem tempor</a:t>
            </a:r>
          </a:p>
        </p:txBody>
      </p:sp>
      <p:sp>
        <p:nvSpPr>
          <p:cNvPr id="14" name="Picture Placeholder 1">
            <a:extLst>
              <a:ext uri="{FF2B5EF4-FFF2-40B4-BE49-F238E27FC236}">
                <a16:creationId xmlns:a16="http://schemas.microsoft.com/office/drawing/2014/main" id="{79ED698E-6651-4C18-B6B9-50150BF566CF}"/>
              </a:ext>
            </a:extLst>
          </p:cNvPr>
          <p:cNvSpPr>
            <a:spLocks noGrp="1"/>
          </p:cNvSpPr>
          <p:nvPr>
            <p:ph type="pic" sz="quarter" idx="11"/>
          </p:nvPr>
        </p:nvSpPr>
        <p:spPr>
          <a:xfrm>
            <a:off x="705706" y="549876"/>
            <a:ext cx="3860797" cy="1988455"/>
          </a:xfrm>
        </p:spPr>
      </p:sp>
      <p:sp>
        <p:nvSpPr>
          <p:cNvPr id="15" name="Picture Placeholder 2">
            <a:extLst>
              <a:ext uri="{FF2B5EF4-FFF2-40B4-BE49-F238E27FC236}">
                <a16:creationId xmlns:a16="http://schemas.microsoft.com/office/drawing/2014/main" id="{D2B746B2-EDE3-44CA-9C14-CB93A422B7B0}"/>
              </a:ext>
            </a:extLst>
          </p:cNvPr>
          <p:cNvSpPr>
            <a:spLocks noGrp="1"/>
          </p:cNvSpPr>
          <p:nvPr>
            <p:ph type="pic" sz="quarter" idx="13"/>
          </p:nvPr>
        </p:nvSpPr>
        <p:spPr>
          <a:xfrm>
            <a:off x="4733928" y="2680320"/>
            <a:ext cx="2902857" cy="3628571"/>
          </a:xfrm>
        </p:spPr>
      </p:sp>
      <p:sp>
        <p:nvSpPr>
          <p:cNvPr id="16" name="Picture Placeholder 3">
            <a:extLst>
              <a:ext uri="{FF2B5EF4-FFF2-40B4-BE49-F238E27FC236}">
                <a16:creationId xmlns:a16="http://schemas.microsoft.com/office/drawing/2014/main" id="{C8388DC4-0E41-4BFB-AEDA-FE4037C14C1E}"/>
              </a:ext>
            </a:extLst>
          </p:cNvPr>
          <p:cNvSpPr>
            <a:spLocks noGrp="1"/>
          </p:cNvSpPr>
          <p:nvPr>
            <p:ph type="pic" sz="quarter" idx="12"/>
          </p:nvPr>
        </p:nvSpPr>
        <p:spPr>
          <a:xfrm>
            <a:off x="4719413" y="549876"/>
            <a:ext cx="2902857" cy="1988456"/>
          </a:xfrm>
        </p:spPr>
      </p:sp>
      <p:sp>
        <p:nvSpPr>
          <p:cNvPr id="17" name="Picture Placeholder 4">
            <a:extLst>
              <a:ext uri="{FF2B5EF4-FFF2-40B4-BE49-F238E27FC236}">
                <a16:creationId xmlns:a16="http://schemas.microsoft.com/office/drawing/2014/main" id="{53EC458B-9E77-406C-8E54-48F7778B7F50}"/>
              </a:ext>
            </a:extLst>
          </p:cNvPr>
          <p:cNvSpPr>
            <a:spLocks noGrp="1"/>
          </p:cNvSpPr>
          <p:nvPr>
            <p:ph type="pic" sz="quarter" idx="14"/>
          </p:nvPr>
        </p:nvSpPr>
        <p:spPr>
          <a:xfrm>
            <a:off x="7804210" y="549876"/>
            <a:ext cx="3701143" cy="5759018"/>
          </a:xfrm>
        </p:spPr>
      </p:sp>
      <p:sp>
        <p:nvSpPr>
          <p:cNvPr id="18" name="Kreuz 17">
            <a:extLst>
              <a:ext uri="{FF2B5EF4-FFF2-40B4-BE49-F238E27FC236}">
                <a16:creationId xmlns:a16="http://schemas.microsoft.com/office/drawing/2014/main" id="{864D1BA7-530F-46C2-926E-606409BB2AA1}"/>
              </a:ext>
            </a:extLst>
          </p:cNvPr>
          <p:cNvSpPr/>
          <p:nvPr userDrawn="1"/>
        </p:nvSpPr>
        <p:spPr>
          <a:xfrm rot="2700000">
            <a:off x="3770055" y="921627"/>
            <a:ext cx="5014747" cy="5014747"/>
          </a:xfrm>
          <a:prstGeom prst="plus">
            <a:avLst>
              <a:gd name="adj" fmla="val 4716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360960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DD8DFB-D8B8-4B00-878A-CFFE5EDDE23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AC1B476-682A-403F-8919-5EFC32069B84}"/>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DE7A41CF-4BE1-41A6-9401-85360E836638}"/>
              </a:ext>
            </a:extLst>
          </p:cNvPr>
          <p:cNvSpPr>
            <a:spLocks noGrp="1"/>
          </p:cNvSpPr>
          <p:nvPr>
            <p:ph type="dt" sz="half" idx="10"/>
          </p:nvPr>
        </p:nvSpPr>
        <p:spPr/>
        <p:txBody>
          <a:bodyPr/>
          <a:lstStyle/>
          <a:p>
            <a:fld id="{CD5B6797-3FE5-4E56-A919-0C922D211363}" type="datetimeFigureOut">
              <a:rPr lang="de-DE" smtClean="0"/>
              <a:t>23.03.2026</a:t>
            </a:fld>
            <a:endParaRPr lang="de-DE"/>
          </a:p>
        </p:txBody>
      </p:sp>
      <p:sp>
        <p:nvSpPr>
          <p:cNvPr id="5" name="Fußzeilenplatzhalter 4">
            <a:extLst>
              <a:ext uri="{FF2B5EF4-FFF2-40B4-BE49-F238E27FC236}">
                <a16:creationId xmlns:a16="http://schemas.microsoft.com/office/drawing/2014/main" id="{9DBFD395-1573-43BD-852E-3D1232ACB21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B9ECA35-4E8C-4744-8093-90C9A08DC220}"/>
              </a:ext>
            </a:extLst>
          </p:cNvPr>
          <p:cNvSpPr>
            <a:spLocks noGrp="1"/>
          </p:cNvSpPr>
          <p:nvPr>
            <p:ph type="sldNum" sz="quarter" idx="12"/>
          </p:nvPr>
        </p:nvSpPr>
        <p:spPr/>
        <p:txBody>
          <a:bodyPr/>
          <a:lstStyle/>
          <a:p>
            <a:fld id="{316845C1-D577-47E4-AC44-7307C5F9212B}" type="slidenum">
              <a:rPr lang="de-DE" smtClean="0"/>
              <a:t>‹Nr.›</a:t>
            </a:fld>
            <a:endParaRPr lang="de-DE"/>
          </a:p>
        </p:txBody>
      </p:sp>
    </p:spTree>
    <p:extLst>
      <p:ext uri="{BB962C8B-B14F-4D97-AF65-F5344CB8AC3E}">
        <p14:creationId xmlns:p14="http://schemas.microsoft.com/office/powerpoint/2010/main" val="6224149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1: Inhalt 3 Bilder">
    <p:spTree>
      <p:nvGrpSpPr>
        <p:cNvPr id="1" name=""/>
        <p:cNvGrpSpPr/>
        <p:nvPr/>
      </p:nvGrpSpPr>
      <p:grpSpPr>
        <a:xfrm>
          <a:off x="0" y="0"/>
          <a:ext cx="0" cy="0"/>
          <a:chOff x="0" y="0"/>
          <a:chExt cx="0" cy="0"/>
        </a:xfrm>
      </p:grpSpPr>
      <p:cxnSp>
        <p:nvCxnSpPr>
          <p:cNvPr id="22" name="Straight Connector 9">
            <a:extLst>
              <a:ext uri="{FF2B5EF4-FFF2-40B4-BE49-F238E27FC236}">
                <a16:creationId xmlns:a16="http://schemas.microsoft.com/office/drawing/2014/main" id="{644D3B79-EE65-475B-8129-BE5E0EA028B0}"/>
              </a:ext>
            </a:extLst>
          </p:cNvPr>
          <p:cNvCxnSpPr/>
          <p:nvPr/>
        </p:nvCxnSpPr>
        <p:spPr>
          <a:xfrm>
            <a:off x="5824944" y="1578405"/>
            <a:ext cx="457200" cy="152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6" name="Rectangle 13">
            <a:extLst>
              <a:ext uri="{FF2B5EF4-FFF2-40B4-BE49-F238E27FC236}">
                <a16:creationId xmlns:a16="http://schemas.microsoft.com/office/drawing/2014/main" id="{835EF17D-D0C5-4FD3-AEE4-9D0747FA4B04}"/>
              </a:ext>
            </a:extLst>
          </p:cNvPr>
          <p:cNvSpPr/>
          <p:nvPr/>
        </p:nvSpPr>
        <p:spPr>
          <a:xfrm>
            <a:off x="547006" y="4836197"/>
            <a:ext cx="5091794" cy="517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ova" panose="020B0504020202020204" pitchFamily="34" charset="0"/>
            </a:endParaRPr>
          </a:p>
        </p:txBody>
      </p:sp>
      <p:sp>
        <p:nvSpPr>
          <p:cNvPr id="27" name="Rectangle 14">
            <a:extLst>
              <a:ext uri="{FF2B5EF4-FFF2-40B4-BE49-F238E27FC236}">
                <a16:creationId xmlns:a16="http://schemas.microsoft.com/office/drawing/2014/main" id="{2D0C8D43-6823-4451-B067-8BDDADC8E150}"/>
              </a:ext>
            </a:extLst>
          </p:cNvPr>
          <p:cNvSpPr/>
          <p:nvPr/>
        </p:nvSpPr>
        <p:spPr>
          <a:xfrm>
            <a:off x="547006" y="5353941"/>
            <a:ext cx="5091794" cy="1236367"/>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ova" panose="020B0504020202020204" pitchFamily="34" charset="0"/>
            </a:endParaRPr>
          </a:p>
        </p:txBody>
      </p:sp>
      <p:sp>
        <p:nvSpPr>
          <p:cNvPr id="41" name="Picture Placeholder 1">
            <a:extLst>
              <a:ext uri="{FF2B5EF4-FFF2-40B4-BE49-F238E27FC236}">
                <a16:creationId xmlns:a16="http://schemas.microsoft.com/office/drawing/2014/main" id="{23ABC6D6-3438-4131-A10F-F7DA1FBF4D17}"/>
              </a:ext>
            </a:extLst>
          </p:cNvPr>
          <p:cNvSpPr>
            <a:spLocks noGrp="1"/>
          </p:cNvSpPr>
          <p:nvPr>
            <p:ph type="pic" sz="quarter" idx="10"/>
          </p:nvPr>
        </p:nvSpPr>
        <p:spPr>
          <a:xfrm>
            <a:off x="547006" y="1578137"/>
            <a:ext cx="5091794" cy="3039583"/>
          </a:xfrm>
          <a:pattFill prst="divot">
            <a:fgClr>
              <a:schemeClr val="accent1"/>
            </a:fgClr>
            <a:bgClr>
              <a:schemeClr val="bg1"/>
            </a:bgClr>
          </a:pattFill>
        </p:spPr>
        <p:txBody>
          <a:bodyPr/>
          <a:lstStyle>
            <a:lvl1pPr>
              <a:defRPr>
                <a:latin typeface="Arial Nova" panose="020B0504020202020204" pitchFamily="34" charset="0"/>
              </a:defRPr>
            </a:lvl1pPr>
          </a:lstStyle>
          <a:p>
            <a:endParaRPr lang="de-DE"/>
          </a:p>
        </p:txBody>
      </p:sp>
      <p:sp>
        <p:nvSpPr>
          <p:cNvPr id="44" name="Textplatzhalter 43">
            <a:extLst>
              <a:ext uri="{FF2B5EF4-FFF2-40B4-BE49-F238E27FC236}">
                <a16:creationId xmlns:a16="http://schemas.microsoft.com/office/drawing/2014/main" id="{7C34A356-010B-4491-B1B2-9B9A784B440E}"/>
              </a:ext>
            </a:extLst>
          </p:cNvPr>
          <p:cNvSpPr>
            <a:spLocks noGrp="1"/>
          </p:cNvSpPr>
          <p:nvPr>
            <p:ph type="body" sz="quarter" idx="14" hasCustomPrompt="1"/>
          </p:nvPr>
        </p:nvSpPr>
        <p:spPr>
          <a:xfrm>
            <a:off x="656494" y="5515049"/>
            <a:ext cx="4717064" cy="1018683"/>
          </a:xfrm>
        </p:spPr>
        <p:txBody>
          <a:bodyPr>
            <a:noAutofit/>
          </a:bodyPr>
          <a:lstStyle>
            <a:lvl1pPr marL="0" indent="0">
              <a:spcBef>
                <a:spcPts val="0"/>
              </a:spcBef>
              <a:buFont typeface="Arial" panose="020B0604020202020204" pitchFamily="34" charset="0"/>
              <a:buNone/>
              <a:defRPr lang="de-DE" sz="1100" kern="1200" dirty="0" smtClean="0">
                <a:solidFill>
                  <a:schemeClr val="tx1"/>
                </a:solidFill>
                <a:latin typeface="Arial Nova" panose="020B0504020202020204" pitchFamily="34" charset="0"/>
                <a:ea typeface="+mn-ea"/>
                <a:cs typeface="+mn-cs"/>
              </a:defRPr>
            </a:lvl1pPr>
            <a:lvl2pPr>
              <a:defRPr lang="de-DE" sz="1100" kern="1200" dirty="0" smtClean="0">
                <a:solidFill>
                  <a:schemeClr val="tx1"/>
                </a:solidFill>
                <a:latin typeface="+mn-lt"/>
                <a:ea typeface="+mn-ea"/>
                <a:cs typeface="+mn-cs"/>
              </a:defRPr>
            </a:lvl2pPr>
            <a:lvl3pPr>
              <a:defRPr lang="de-DE" sz="1100" kern="1200" dirty="0" smtClean="0">
                <a:solidFill>
                  <a:schemeClr val="tx1"/>
                </a:solidFill>
                <a:latin typeface="+mn-lt"/>
                <a:ea typeface="+mn-ea"/>
                <a:cs typeface="+mn-cs"/>
              </a:defRPr>
            </a:lvl3pPr>
            <a:lvl4pPr>
              <a:defRPr lang="de-DE" sz="1100" kern="1200" dirty="0" smtClean="0">
                <a:solidFill>
                  <a:schemeClr val="tx1"/>
                </a:solidFill>
                <a:latin typeface="+mn-lt"/>
                <a:ea typeface="+mn-ea"/>
                <a:cs typeface="+mn-cs"/>
              </a:defRPr>
            </a:lvl4pPr>
            <a:lvl5pPr>
              <a:defRPr lang="de-DE" sz="1100" kern="1200" dirty="0">
                <a:solidFill>
                  <a:schemeClr val="tx1"/>
                </a:solidFill>
                <a:latin typeface="+mn-lt"/>
                <a:ea typeface="+mn-ea"/>
                <a:cs typeface="+mn-cs"/>
              </a:defRPr>
            </a:lvl5pPr>
          </a:lstStyle>
          <a:p>
            <a:pPr lvl="0"/>
            <a:r>
              <a:rPr lang="de-DE"/>
              <a:t>Text</a:t>
            </a:r>
          </a:p>
        </p:txBody>
      </p:sp>
      <p:sp>
        <p:nvSpPr>
          <p:cNvPr id="48" name="Textplatzhalter 47">
            <a:extLst>
              <a:ext uri="{FF2B5EF4-FFF2-40B4-BE49-F238E27FC236}">
                <a16:creationId xmlns:a16="http://schemas.microsoft.com/office/drawing/2014/main" id="{373A5240-E392-4F27-B6E7-654295B94C41}"/>
              </a:ext>
            </a:extLst>
          </p:cNvPr>
          <p:cNvSpPr>
            <a:spLocks noGrp="1"/>
          </p:cNvSpPr>
          <p:nvPr>
            <p:ph type="body" sz="quarter" idx="17" hasCustomPrompt="1"/>
          </p:nvPr>
        </p:nvSpPr>
        <p:spPr>
          <a:xfrm>
            <a:off x="4740772" y="223967"/>
            <a:ext cx="2710455" cy="461665"/>
          </a:xfrm>
        </p:spPr>
        <p:txBody>
          <a:bodyPr>
            <a:noAutofit/>
          </a:bodyPr>
          <a:lstStyle>
            <a:lvl1pPr marL="0" indent="0" algn="ctr" defTabSz="914400" rtl="0" eaLnBrk="1" latinLnBrk="0" hangingPunct="1">
              <a:lnSpc>
                <a:spcPct val="100000"/>
              </a:lnSpc>
              <a:buNone/>
              <a:defRPr lang="de-DE" sz="2400" b="1" kern="1200" dirty="0" smtClean="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…Über unser…</a:t>
            </a:r>
          </a:p>
        </p:txBody>
      </p:sp>
      <p:sp>
        <p:nvSpPr>
          <p:cNvPr id="50" name="Textplatzhalter 49">
            <a:extLst>
              <a:ext uri="{FF2B5EF4-FFF2-40B4-BE49-F238E27FC236}">
                <a16:creationId xmlns:a16="http://schemas.microsoft.com/office/drawing/2014/main" id="{323C0663-F067-4690-867E-93910AB07582}"/>
              </a:ext>
            </a:extLst>
          </p:cNvPr>
          <p:cNvSpPr>
            <a:spLocks noGrp="1"/>
          </p:cNvSpPr>
          <p:nvPr>
            <p:ph type="body" sz="quarter" idx="18"/>
          </p:nvPr>
        </p:nvSpPr>
        <p:spPr>
          <a:xfrm>
            <a:off x="3293834" y="519152"/>
            <a:ext cx="5672098" cy="584200"/>
          </a:xfrm>
        </p:spPr>
        <p:txBody>
          <a:bodyPr/>
          <a:lstStyle>
            <a:lvl1pPr marL="0" indent="0" algn="ctr">
              <a:lnSpc>
                <a:spcPct val="100000"/>
              </a:lnSpc>
              <a:buNone/>
              <a:defRPr lang="de-DE" sz="3200" b="1" kern="1200" dirty="0" smtClean="0">
                <a:solidFill>
                  <a:schemeClr val="accent1"/>
                </a:solidFill>
                <a:latin typeface="Arial Nova" panose="020B0504020202020204" pitchFamily="34" charset="0"/>
                <a:ea typeface="+mn-ea"/>
                <a:cs typeface="+mn-cs"/>
              </a:defRPr>
            </a:lvl1pPr>
            <a:lvl2pPr>
              <a:defRPr lang="de-DE" sz="3200" b="1" kern="1200" dirty="0" smtClean="0">
                <a:solidFill>
                  <a:schemeClr val="accent1"/>
                </a:solidFill>
                <a:latin typeface="Arial Nova" panose="020B0504020202020204" pitchFamily="34" charset="0"/>
                <a:ea typeface="+mn-ea"/>
                <a:cs typeface="+mn-cs"/>
              </a:defRPr>
            </a:lvl2pPr>
            <a:lvl3pPr>
              <a:defRPr lang="de-DE" sz="3200" b="1" kern="1200" dirty="0" smtClean="0">
                <a:solidFill>
                  <a:schemeClr val="accent1"/>
                </a:solidFill>
                <a:latin typeface="Arial Nova" panose="020B0504020202020204" pitchFamily="34" charset="0"/>
                <a:ea typeface="+mn-ea"/>
                <a:cs typeface="+mn-cs"/>
              </a:defRPr>
            </a:lvl3pPr>
            <a:lvl4pPr>
              <a:defRPr lang="de-DE" sz="3200" b="1" kern="1200" dirty="0" smtClean="0">
                <a:solidFill>
                  <a:schemeClr val="accent1"/>
                </a:solidFill>
                <a:latin typeface="Arial Nova" panose="020B0504020202020204" pitchFamily="34" charset="0"/>
                <a:ea typeface="+mn-ea"/>
                <a:cs typeface="+mn-cs"/>
              </a:defRPr>
            </a:lvl4pPr>
            <a:lvl5pPr>
              <a:defRPr lang="de-DE" sz="3200" b="1" kern="1200" dirty="0">
                <a:solidFill>
                  <a:schemeClr val="accent1"/>
                </a:solidFill>
                <a:latin typeface="Arial Nova" panose="020B0504020202020204" pitchFamily="34" charset="0"/>
                <a:ea typeface="+mn-ea"/>
                <a:cs typeface="+mn-cs"/>
              </a:defRPr>
            </a:lvl5pPr>
          </a:lstStyle>
          <a:p>
            <a:pPr lvl="0"/>
            <a:endParaRPr lang="de-DE" dirty="0"/>
          </a:p>
        </p:txBody>
      </p:sp>
      <p:sp>
        <p:nvSpPr>
          <p:cNvPr id="52" name="Textplatzhalter 51">
            <a:extLst>
              <a:ext uri="{FF2B5EF4-FFF2-40B4-BE49-F238E27FC236}">
                <a16:creationId xmlns:a16="http://schemas.microsoft.com/office/drawing/2014/main" id="{FD6FEF2B-2807-4CD1-BBA6-FF6456B04D43}"/>
              </a:ext>
            </a:extLst>
          </p:cNvPr>
          <p:cNvSpPr>
            <a:spLocks noGrp="1"/>
          </p:cNvSpPr>
          <p:nvPr>
            <p:ph type="body" sz="quarter" idx="19" hasCustomPrompt="1"/>
          </p:nvPr>
        </p:nvSpPr>
        <p:spPr>
          <a:xfrm>
            <a:off x="4987070" y="1044029"/>
            <a:ext cx="2285626" cy="254000"/>
          </a:xfrm>
        </p:spPr>
        <p:txBody>
          <a:bodyPr>
            <a:noAutofit/>
          </a:bodyPr>
          <a:lstStyle>
            <a:lvl1pPr marL="0" indent="0" algn="ctr">
              <a:lnSpc>
                <a:spcPct val="100000"/>
              </a:lnSpc>
              <a:buNone/>
              <a:defRPr lang="de-DE" sz="1050" b="1" kern="1200" spc="300" dirty="0">
                <a:solidFill>
                  <a:schemeClr val="accent3"/>
                </a:solidFill>
                <a:latin typeface="Arial Nova" panose="020B0504020202020204" pitchFamily="34" charset="0"/>
                <a:ea typeface="+mn-ea"/>
                <a:cs typeface="+mn-cs"/>
              </a:defRPr>
            </a:lvl1pPr>
          </a:lstStyle>
          <a:p>
            <a:pPr lvl="0"/>
            <a:r>
              <a:rPr lang="de-DE"/>
              <a:t>Unterschrift</a:t>
            </a:r>
          </a:p>
        </p:txBody>
      </p:sp>
      <p:sp>
        <p:nvSpPr>
          <p:cNvPr id="54" name="Textplatzhalter 53">
            <a:extLst>
              <a:ext uri="{FF2B5EF4-FFF2-40B4-BE49-F238E27FC236}">
                <a16:creationId xmlns:a16="http://schemas.microsoft.com/office/drawing/2014/main" id="{833F7D9A-08CE-44D6-A544-736C5780C1F3}"/>
              </a:ext>
            </a:extLst>
          </p:cNvPr>
          <p:cNvSpPr>
            <a:spLocks noGrp="1"/>
          </p:cNvSpPr>
          <p:nvPr>
            <p:ph type="body" sz="quarter" idx="20" hasCustomPrompt="1"/>
          </p:nvPr>
        </p:nvSpPr>
        <p:spPr>
          <a:xfrm>
            <a:off x="547006" y="4871685"/>
            <a:ext cx="5091794" cy="408178"/>
          </a:xfrm>
        </p:spPr>
        <p:txBody>
          <a:bodyPr>
            <a:noAutofit/>
          </a:bodyPr>
          <a:lstStyle>
            <a:lvl1pPr marL="0" indent="0" algn="ctr" defTabSz="914400" rtl="0" eaLnBrk="1" latinLnBrk="0" hangingPunct="1">
              <a:lnSpc>
                <a:spcPct val="150000"/>
              </a:lnSpc>
              <a:buNone/>
              <a:defRPr lang="de-DE" sz="1600" b="1" kern="1200" dirty="0">
                <a:solidFill>
                  <a:schemeClr val="bg1"/>
                </a:solidFill>
                <a:latin typeface="Arial Nova" panose="020B0504020202020204" pitchFamily="34" charset="0"/>
                <a:ea typeface="+mn-ea"/>
                <a:cs typeface="+mn-cs"/>
              </a:defRPr>
            </a:lvl1pPr>
          </a:lstStyle>
          <a:p>
            <a:pPr lvl="0"/>
            <a:r>
              <a:rPr lang="de-DE"/>
              <a:t>Begriff</a:t>
            </a:r>
          </a:p>
        </p:txBody>
      </p:sp>
      <p:sp>
        <p:nvSpPr>
          <p:cNvPr id="57" name="Foliennummernplatzhalter 5">
            <a:extLst>
              <a:ext uri="{FF2B5EF4-FFF2-40B4-BE49-F238E27FC236}">
                <a16:creationId xmlns:a16="http://schemas.microsoft.com/office/drawing/2014/main" id="{B9DF1A42-3123-4C78-A339-177CE7AE937F}"/>
              </a:ext>
            </a:extLst>
          </p:cNvPr>
          <p:cNvSpPr>
            <a:spLocks noGrp="1"/>
          </p:cNvSpPr>
          <p:nvPr>
            <p:ph type="sldNum" sz="quarter" idx="12"/>
          </p:nvPr>
        </p:nvSpPr>
        <p:spPr>
          <a:xfrm>
            <a:off x="11632084" y="6449924"/>
            <a:ext cx="502024" cy="365125"/>
          </a:xfrm>
        </p:spPr>
        <p:txBody>
          <a:bodyPr/>
          <a:lstStyle>
            <a:lvl1pPr>
              <a:defRPr>
                <a:solidFill>
                  <a:schemeClr val="accent1"/>
                </a:solidFill>
                <a:latin typeface="Arial Nova" panose="020B0504020202020204" pitchFamily="34" charset="0"/>
              </a:defRPr>
            </a:lvl1pPr>
          </a:lstStyle>
          <a:p>
            <a:fld id="{661E4444-FF17-47DA-BF27-F4FFCBEFF0B5}" type="slidenum">
              <a:rPr lang="de-DE" smtClean="0"/>
              <a:pPr/>
              <a:t>‹Nr.›</a:t>
            </a:fld>
            <a:endParaRPr lang="de-DE"/>
          </a:p>
        </p:txBody>
      </p:sp>
      <p:sp>
        <p:nvSpPr>
          <p:cNvPr id="2" name="Rectangle 13">
            <a:extLst>
              <a:ext uri="{FF2B5EF4-FFF2-40B4-BE49-F238E27FC236}">
                <a16:creationId xmlns:a16="http://schemas.microsoft.com/office/drawing/2014/main" id="{BA1FA5A1-9560-C99C-5D6E-1286E3DE45DC}"/>
              </a:ext>
            </a:extLst>
          </p:cNvPr>
          <p:cNvSpPr/>
          <p:nvPr userDrawn="1"/>
        </p:nvSpPr>
        <p:spPr>
          <a:xfrm>
            <a:off x="6443712" y="4836197"/>
            <a:ext cx="5091794" cy="5177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ova" panose="020B0504020202020204" pitchFamily="34" charset="0"/>
            </a:endParaRPr>
          </a:p>
        </p:txBody>
      </p:sp>
      <p:sp>
        <p:nvSpPr>
          <p:cNvPr id="3" name="Rectangle 14">
            <a:extLst>
              <a:ext uri="{FF2B5EF4-FFF2-40B4-BE49-F238E27FC236}">
                <a16:creationId xmlns:a16="http://schemas.microsoft.com/office/drawing/2014/main" id="{7C51FB9A-55C4-F8F3-1FC8-DFCF409B8531}"/>
              </a:ext>
            </a:extLst>
          </p:cNvPr>
          <p:cNvSpPr/>
          <p:nvPr userDrawn="1"/>
        </p:nvSpPr>
        <p:spPr>
          <a:xfrm>
            <a:off x="6443712" y="5353941"/>
            <a:ext cx="5091794" cy="1236367"/>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Nova" panose="020B0504020202020204" pitchFamily="34" charset="0"/>
            </a:endParaRPr>
          </a:p>
        </p:txBody>
      </p:sp>
      <p:sp>
        <p:nvSpPr>
          <p:cNvPr id="4" name="Picture Placeholder 1">
            <a:extLst>
              <a:ext uri="{FF2B5EF4-FFF2-40B4-BE49-F238E27FC236}">
                <a16:creationId xmlns:a16="http://schemas.microsoft.com/office/drawing/2014/main" id="{B2CB3B28-280D-549A-D366-5CBABEF0102E}"/>
              </a:ext>
            </a:extLst>
          </p:cNvPr>
          <p:cNvSpPr>
            <a:spLocks noGrp="1"/>
          </p:cNvSpPr>
          <p:nvPr>
            <p:ph type="pic" sz="quarter" idx="21"/>
          </p:nvPr>
        </p:nvSpPr>
        <p:spPr>
          <a:xfrm>
            <a:off x="6443712" y="1578137"/>
            <a:ext cx="5091794" cy="3039583"/>
          </a:xfrm>
          <a:pattFill prst="divot">
            <a:fgClr>
              <a:schemeClr val="accent1"/>
            </a:fgClr>
            <a:bgClr>
              <a:schemeClr val="bg1"/>
            </a:bgClr>
          </a:pattFill>
        </p:spPr>
        <p:txBody>
          <a:bodyPr/>
          <a:lstStyle>
            <a:lvl1pPr>
              <a:defRPr>
                <a:latin typeface="Arial Nova" panose="020B0504020202020204" pitchFamily="34" charset="0"/>
              </a:defRPr>
            </a:lvl1pPr>
          </a:lstStyle>
          <a:p>
            <a:endParaRPr lang="de-DE"/>
          </a:p>
        </p:txBody>
      </p:sp>
      <p:sp>
        <p:nvSpPr>
          <p:cNvPr id="5" name="Textplatzhalter 43">
            <a:extLst>
              <a:ext uri="{FF2B5EF4-FFF2-40B4-BE49-F238E27FC236}">
                <a16:creationId xmlns:a16="http://schemas.microsoft.com/office/drawing/2014/main" id="{29B23A30-3F6F-4C38-44E5-89907FDC2C71}"/>
              </a:ext>
            </a:extLst>
          </p:cNvPr>
          <p:cNvSpPr>
            <a:spLocks noGrp="1"/>
          </p:cNvSpPr>
          <p:nvPr>
            <p:ph type="body" sz="quarter" idx="22" hasCustomPrompt="1"/>
          </p:nvPr>
        </p:nvSpPr>
        <p:spPr>
          <a:xfrm>
            <a:off x="6553200" y="5515049"/>
            <a:ext cx="4717064" cy="1018683"/>
          </a:xfrm>
        </p:spPr>
        <p:txBody>
          <a:bodyPr>
            <a:noAutofit/>
          </a:bodyPr>
          <a:lstStyle>
            <a:lvl1pPr marL="0" indent="0">
              <a:spcBef>
                <a:spcPts val="0"/>
              </a:spcBef>
              <a:buFont typeface="Arial" panose="020B0604020202020204" pitchFamily="34" charset="0"/>
              <a:buNone/>
              <a:defRPr lang="de-DE" sz="1100" kern="1200" dirty="0" smtClean="0">
                <a:solidFill>
                  <a:schemeClr val="tx1"/>
                </a:solidFill>
                <a:latin typeface="Arial Nova" panose="020B0504020202020204" pitchFamily="34" charset="0"/>
                <a:ea typeface="+mn-ea"/>
                <a:cs typeface="+mn-cs"/>
              </a:defRPr>
            </a:lvl1pPr>
            <a:lvl2pPr>
              <a:defRPr lang="de-DE" sz="1100" kern="1200" dirty="0" smtClean="0">
                <a:solidFill>
                  <a:schemeClr val="tx1"/>
                </a:solidFill>
                <a:latin typeface="+mn-lt"/>
                <a:ea typeface="+mn-ea"/>
                <a:cs typeface="+mn-cs"/>
              </a:defRPr>
            </a:lvl2pPr>
            <a:lvl3pPr>
              <a:defRPr lang="de-DE" sz="1100" kern="1200" dirty="0" smtClean="0">
                <a:solidFill>
                  <a:schemeClr val="tx1"/>
                </a:solidFill>
                <a:latin typeface="+mn-lt"/>
                <a:ea typeface="+mn-ea"/>
                <a:cs typeface="+mn-cs"/>
              </a:defRPr>
            </a:lvl3pPr>
            <a:lvl4pPr>
              <a:defRPr lang="de-DE" sz="1100" kern="1200" dirty="0" smtClean="0">
                <a:solidFill>
                  <a:schemeClr val="tx1"/>
                </a:solidFill>
                <a:latin typeface="+mn-lt"/>
                <a:ea typeface="+mn-ea"/>
                <a:cs typeface="+mn-cs"/>
              </a:defRPr>
            </a:lvl4pPr>
            <a:lvl5pPr>
              <a:defRPr lang="de-DE" sz="1100" kern="1200" dirty="0">
                <a:solidFill>
                  <a:schemeClr val="tx1"/>
                </a:solidFill>
                <a:latin typeface="+mn-lt"/>
                <a:ea typeface="+mn-ea"/>
                <a:cs typeface="+mn-cs"/>
              </a:defRPr>
            </a:lvl5pPr>
          </a:lstStyle>
          <a:p>
            <a:pPr lvl="0"/>
            <a:r>
              <a:rPr lang="de-DE"/>
              <a:t>Text</a:t>
            </a:r>
          </a:p>
        </p:txBody>
      </p:sp>
      <p:sp>
        <p:nvSpPr>
          <p:cNvPr id="6" name="Textplatzhalter 53">
            <a:extLst>
              <a:ext uri="{FF2B5EF4-FFF2-40B4-BE49-F238E27FC236}">
                <a16:creationId xmlns:a16="http://schemas.microsoft.com/office/drawing/2014/main" id="{3DC08B93-1832-7B36-84CF-7C8DB15B1915}"/>
              </a:ext>
            </a:extLst>
          </p:cNvPr>
          <p:cNvSpPr>
            <a:spLocks noGrp="1"/>
          </p:cNvSpPr>
          <p:nvPr>
            <p:ph type="body" sz="quarter" idx="23" hasCustomPrompt="1"/>
          </p:nvPr>
        </p:nvSpPr>
        <p:spPr>
          <a:xfrm>
            <a:off x="6443712" y="4871685"/>
            <a:ext cx="5091794" cy="408178"/>
          </a:xfrm>
        </p:spPr>
        <p:txBody>
          <a:bodyPr>
            <a:noAutofit/>
          </a:bodyPr>
          <a:lstStyle>
            <a:lvl1pPr marL="0" indent="0" algn="ctr" defTabSz="914400" rtl="0" eaLnBrk="1" latinLnBrk="0" hangingPunct="1">
              <a:lnSpc>
                <a:spcPct val="150000"/>
              </a:lnSpc>
              <a:buNone/>
              <a:defRPr lang="de-DE" sz="1600" b="1" kern="1200" dirty="0">
                <a:solidFill>
                  <a:schemeClr val="bg1"/>
                </a:solidFill>
                <a:latin typeface="Arial Nova" panose="020B0504020202020204" pitchFamily="34" charset="0"/>
                <a:ea typeface="+mn-ea"/>
                <a:cs typeface="+mn-cs"/>
              </a:defRPr>
            </a:lvl1pPr>
          </a:lstStyle>
          <a:p>
            <a:pPr lvl="0"/>
            <a:r>
              <a:rPr lang="de-DE"/>
              <a:t>Begriff</a:t>
            </a:r>
          </a:p>
        </p:txBody>
      </p:sp>
      <p:pic>
        <p:nvPicPr>
          <p:cNvPr id="7" name="Grafik 6" descr="Ein Bild, das Screenshot, Grafiken, Grafikdesign, Design enthält.&#10;&#10;Automatisch generierte Beschreibung">
            <a:extLst>
              <a:ext uri="{FF2B5EF4-FFF2-40B4-BE49-F238E27FC236}">
                <a16:creationId xmlns:a16="http://schemas.microsoft.com/office/drawing/2014/main" id="{6B3F4711-5857-1A4B-1163-274BA3E86A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20" y="82709"/>
            <a:ext cx="545907" cy="652535"/>
          </a:xfrm>
          <a:prstGeom prst="rect">
            <a:avLst/>
          </a:prstGeom>
        </p:spPr>
      </p:pic>
    </p:spTree>
    <p:extLst>
      <p:ext uri="{BB962C8B-B14F-4D97-AF65-F5344CB8AC3E}">
        <p14:creationId xmlns:p14="http://schemas.microsoft.com/office/powerpoint/2010/main" val="3965065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BE91B7-79CB-CCEA-16FD-2708AC683D34}"/>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0224730C-0787-D004-5DA4-1DA85EEFC6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88BCAD02-BE5C-6BC7-CAB8-D6DA99FC15FA}"/>
              </a:ext>
            </a:extLst>
          </p:cNvPr>
          <p:cNvSpPr>
            <a:spLocks noGrp="1"/>
          </p:cNvSpPr>
          <p:nvPr>
            <p:ph type="dt" sz="half" idx="10"/>
          </p:nvPr>
        </p:nvSpPr>
        <p:spPr/>
        <p:txBody>
          <a:bodyPr/>
          <a:lstStyle/>
          <a:p>
            <a:fld id="{FC06C3C8-03D2-4BE6-B4C1-2CFC2F8ECF8C}" type="datetimeFigureOut">
              <a:rPr lang="de-DE" smtClean="0"/>
              <a:t>23.03.2026</a:t>
            </a:fld>
            <a:endParaRPr lang="de-DE"/>
          </a:p>
        </p:txBody>
      </p:sp>
      <p:sp>
        <p:nvSpPr>
          <p:cNvPr id="5" name="Fußzeilenplatzhalter 4">
            <a:extLst>
              <a:ext uri="{FF2B5EF4-FFF2-40B4-BE49-F238E27FC236}">
                <a16:creationId xmlns:a16="http://schemas.microsoft.com/office/drawing/2014/main" id="{2A8FD6A6-CC30-1497-91E7-15EC083A997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6F1ABF8-20E8-367F-A0D7-6570A21283D8}"/>
              </a:ext>
            </a:extLst>
          </p:cNvPr>
          <p:cNvSpPr>
            <a:spLocks noGrp="1"/>
          </p:cNvSpPr>
          <p:nvPr>
            <p:ph type="sldNum" sz="quarter" idx="12"/>
          </p:nvPr>
        </p:nvSpPr>
        <p:spPr/>
        <p:txBody>
          <a:bodyPr/>
          <a:lstStyle/>
          <a:p>
            <a:fld id="{CB63BC61-4735-44FB-8C2E-2E004C5A30CB}" type="slidenum">
              <a:rPr lang="de-DE" smtClean="0"/>
              <a:t>‹Nr.›</a:t>
            </a:fld>
            <a:endParaRPr lang="de-DE"/>
          </a:p>
        </p:txBody>
      </p:sp>
    </p:spTree>
    <p:extLst>
      <p:ext uri="{BB962C8B-B14F-4D97-AF65-F5344CB8AC3E}">
        <p14:creationId xmlns:p14="http://schemas.microsoft.com/office/powerpoint/2010/main" val="4221956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0E26FA-C6CC-256B-AB7E-87A0D46C041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D99CFCD-314B-FC02-4B5D-38D7B2F67D4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BB40D81-DCFF-3D34-7046-9F18227EBE46}"/>
              </a:ext>
            </a:extLst>
          </p:cNvPr>
          <p:cNvSpPr>
            <a:spLocks noGrp="1"/>
          </p:cNvSpPr>
          <p:nvPr>
            <p:ph type="dt" sz="half" idx="10"/>
          </p:nvPr>
        </p:nvSpPr>
        <p:spPr/>
        <p:txBody>
          <a:bodyPr/>
          <a:lstStyle/>
          <a:p>
            <a:fld id="{FC06C3C8-03D2-4BE6-B4C1-2CFC2F8ECF8C}" type="datetimeFigureOut">
              <a:rPr lang="de-DE" smtClean="0"/>
              <a:t>23.03.2026</a:t>
            </a:fld>
            <a:endParaRPr lang="de-DE"/>
          </a:p>
        </p:txBody>
      </p:sp>
      <p:sp>
        <p:nvSpPr>
          <p:cNvPr id="5" name="Fußzeilenplatzhalter 4">
            <a:extLst>
              <a:ext uri="{FF2B5EF4-FFF2-40B4-BE49-F238E27FC236}">
                <a16:creationId xmlns:a16="http://schemas.microsoft.com/office/drawing/2014/main" id="{9BB60FB8-5806-3AA0-81AF-2E181BF4523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AA0849D-EC93-9605-74D6-88834085B9FE}"/>
              </a:ext>
            </a:extLst>
          </p:cNvPr>
          <p:cNvSpPr>
            <a:spLocks noGrp="1"/>
          </p:cNvSpPr>
          <p:nvPr>
            <p:ph type="sldNum" sz="quarter" idx="12"/>
          </p:nvPr>
        </p:nvSpPr>
        <p:spPr/>
        <p:txBody>
          <a:bodyPr/>
          <a:lstStyle/>
          <a:p>
            <a:fld id="{CB63BC61-4735-44FB-8C2E-2E004C5A30CB}" type="slidenum">
              <a:rPr lang="de-DE" smtClean="0"/>
              <a:t>‹Nr.›</a:t>
            </a:fld>
            <a:endParaRPr lang="de-DE"/>
          </a:p>
        </p:txBody>
      </p:sp>
    </p:spTree>
    <p:extLst>
      <p:ext uri="{BB962C8B-B14F-4D97-AF65-F5344CB8AC3E}">
        <p14:creationId xmlns:p14="http://schemas.microsoft.com/office/powerpoint/2010/main" val="18761120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A68E01-9873-2FFE-7BFC-5160CC18B7A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B14EA412-6AA5-9E48-6F2B-E5BC3795B3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6C3339C9-F488-A71F-AFCF-E26E45C6C301}"/>
              </a:ext>
            </a:extLst>
          </p:cNvPr>
          <p:cNvSpPr>
            <a:spLocks noGrp="1"/>
          </p:cNvSpPr>
          <p:nvPr>
            <p:ph type="dt" sz="half" idx="10"/>
          </p:nvPr>
        </p:nvSpPr>
        <p:spPr/>
        <p:txBody>
          <a:bodyPr/>
          <a:lstStyle/>
          <a:p>
            <a:fld id="{FC06C3C8-03D2-4BE6-B4C1-2CFC2F8ECF8C}" type="datetimeFigureOut">
              <a:rPr lang="de-DE" smtClean="0"/>
              <a:t>23.03.2026</a:t>
            </a:fld>
            <a:endParaRPr lang="de-DE"/>
          </a:p>
        </p:txBody>
      </p:sp>
      <p:sp>
        <p:nvSpPr>
          <p:cNvPr id="5" name="Fußzeilenplatzhalter 4">
            <a:extLst>
              <a:ext uri="{FF2B5EF4-FFF2-40B4-BE49-F238E27FC236}">
                <a16:creationId xmlns:a16="http://schemas.microsoft.com/office/drawing/2014/main" id="{2109F83A-20EE-59ED-1A2A-8B60668EE51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7F84506E-8BF3-FC7C-2557-DDBF4D74D5C3}"/>
              </a:ext>
            </a:extLst>
          </p:cNvPr>
          <p:cNvSpPr>
            <a:spLocks noGrp="1"/>
          </p:cNvSpPr>
          <p:nvPr>
            <p:ph type="sldNum" sz="quarter" idx="12"/>
          </p:nvPr>
        </p:nvSpPr>
        <p:spPr/>
        <p:txBody>
          <a:bodyPr/>
          <a:lstStyle/>
          <a:p>
            <a:fld id="{CB63BC61-4735-44FB-8C2E-2E004C5A30CB}" type="slidenum">
              <a:rPr lang="de-DE" smtClean="0"/>
              <a:t>‹Nr.›</a:t>
            </a:fld>
            <a:endParaRPr lang="de-DE"/>
          </a:p>
        </p:txBody>
      </p:sp>
    </p:spTree>
    <p:extLst>
      <p:ext uri="{BB962C8B-B14F-4D97-AF65-F5344CB8AC3E}">
        <p14:creationId xmlns:p14="http://schemas.microsoft.com/office/powerpoint/2010/main" val="7393562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94624C-6DA3-BF05-F46E-819D5932BA3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EA4BB98C-683E-BF8C-05CA-34A1E48D184C}"/>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79A1CBD8-A196-39CA-32FE-6AC92676CA28}"/>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9BA4C1D9-431F-E972-53E7-1118C294A5ED}"/>
              </a:ext>
            </a:extLst>
          </p:cNvPr>
          <p:cNvSpPr>
            <a:spLocks noGrp="1"/>
          </p:cNvSpPr>
          <p:nvPr>
            <p:ph type="dt" sz="half" idx="10"/>
          </p:nvPr>
        </p:nvSpPr>
        <p:spPr/>
        <p:txBody>
          <a:bodyPr/>
          <a:lstStyle/>
          <a:p>
            <a:fld id="{FC06C3C8-03D2-4BE6-B4C1-2CFC2F8ECF8C}" type="datetimeFigureOut">
              <a:rPr lang="de-DE" smtClean="0"/>
              <a:t>23.03.2026</a:t>
            </a:fld>
            <a:endParaRPr lang="de-DE"/>
          </a:p>
        </p:txBody>
      </p:sp>
      <p:sp>
        <p:nvSpPr>
          <p:cNvPr id="6" name="Fußzeilenplatzhalter 5">
            <a:extLst>
              <a:ext uri="{FF2B5EF4-FFF2-40B4-BE49-F238E27FC236}">
                <a16:creationId xmlns:a16="http://schemas.microsoft.com/office/drawing/2014/main" id="{3DA05A3A-65B4-94EE-51A6-6C46FCDB0D7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E1957FE-451B-1C85-FCAF-316ADE563B5F}"/>
              </a:ext>
            </a:extLst>
          </p:cNvPr>
          <p:cNvSpPr>
            <a:spLocks noGrp="1"/>
          </p:cNvSpPr>
          <p:nvPr>
            <p:ph type="sldNum" sz="quarter" idx="12"/>
          </p:nvPr>
        </p:nvSpPr>
        <p:spPr/>
        <p:txBody>
          <a:bodyPr/>
          <a:lstStyle/>
          <a:p>
            <a:fld id="{CB63BC61-4735-44FB-8C2E-2E004C5A30CB}" type="slidenum">
              <a:rPr lang="de-DE" smtClean="0"/>
              <a:t>‹Nr.›</a:t>
            </a:fld>
            <a:endParaRPr lang="de-DE"/>
          </a:p>
        </p:txBody>
      </p:sp>
    </p:spTree>
    <p:extLst>
      <p:ext uri="{BB962C8B-B14F-4D97-AF65-F5344CB8AC3E}">
        <p14:creationId xmlns:p14="http://schemas.microsoft.com/office/powerpoint/2010/main" val="41484369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7ED65F-92C4-0538-BAFB-5DBEFD55D40A}"/>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A45C0161-154C-3BEB-6D24-01985925A0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EBE82242-78C1-78F4-F118-0663C99477DE}"/>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C03E710B-2D07-2499-25AB-71EFE0FD1D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0D43FE79-3959-5E96-2764-262CEFAA49C6}"/>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9A8A8258-F82D-E02A-9461-2A271D0D0F6A}"/>
              </a:ext>
            </a:extLst>
          </p:cNvPr>
          <p:cNvSpPr>
            <a:spLocks noGrp="1"/>
          </p:cNvSpPr>
          <p:nvPr>
            <p:ph type="dt" sz="half" idx="10"/>
          </p:nvPr>
        </p:nvSpPr>
        <p:spPr/>
        <p:txBody>
          <a:bodyPr/>
          <a:lstStyle/>
          <a:p>
            <a:fld id="{FC06C3C8-03D2-4BE6-B4C1-2CFC2F8ECF8C}" type="datetimeFigureOut">
              <a:rPr lang="de-DE" smtClean="0"/>
              <a:t>23.03.2026</a:t>
            </a:fld>
            <a:endParaRPr lang="de-DE"/>
          </a:p>
        </p:txBody>
      </p:sp>
      <p:sp>
        <p:nvSpPr>
          <p:cNvPr id="8" name="Fußzeilenplatzhalter 7">
            <a:extLst>
              <a:ext uri="{FF2B5EF4-FFF2-40B4-BE49-F238E27FC236}">
                <a16:creationId xmlns:a16="http://schemas.microsoft.com/office/drawing/2014/main" id="{830E6BB1-AE71-99DB-92A4-0F1910ACF265}"/>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105121AA-9908-AC3F-97BF-A1D3CCA00A03}"/>
              </a:ext>
            </a:extLst>
          </p:cNvPr>
          <p:cNvSpPr>
            <a:spLocks noGrp="1"/>
          </p:cNvSpPr>
          <p:nvPr>
            <p:ph type="sldNum" sz="quarter" idx="12"/>
          </p:nvPr>
        </p:nvSpPr>
        <p:spPr/>
        <p:txBody>
          <a:bodyPr/>
          <a:lstStyle/>
          <a:p>
            <a:fld id="{CB63BC61-4735-44FB-8C2E-2E004C5A30CB}" type="slidenum">
              <a:rPr lang="de-DE" smtClean="0"/>
              <a:t>‹Nr.›</a:t>
            </a:fld>
            <a:endParaRPr lang="de-DE"/>
          </a:p>
        </p:txBody>
      </p:sp>
    </p:spTree>
    <p:extLst>
      <p:ext uri="{BB962C8B-B14F-4D97-AF65-F5344CB8AC3E}">
        <p14:creationId xmlns:p14="http://schemas.microsoft.com/office/powerpoint/2010/main" val="3957174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2E9BAB-4AA5-CFBA-2081-0E1BA8685F7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D52463F8-1326-527F-CFA5-540E2386FE6D}"/>
              </a:ext>
            </a:extLst>
          </p:cNvPr>
          <p:cNvSpPr>
            <a:spLocks noGrp="1"/>
          </p:cNvSpPr>
          <p:nvPr>
            <p:ph type="dt" sz="half" idx="10"/>
          </p:nvPr>
        </p:nvSpPr>
        <p:spPr/>
        <p:txBody>
          <a:bodyPr/>
          <a:lstStyle/>
          <a:p>
            <a:fld id="{2319B86C-B220-4421-BB95-25D63BCEB7BD}" type="datetime1">
              <a:rPr lang="de-DE" smtClean="0"/>
              <a:t>23.03.2026</a:t>
            </a:fld>
            <a:endParaRPr lang="de-DE"/>
          </a:p>
        </p:txBody>
      </p:sp>
      <p:sp>
        <p:nvSpPr>
          <p:cNvPr id="4" name="Fußzeilenplatzhalter 3">
            <a:extLst>
              <a:ext uri="{FF2B5EF4-FFF2-40B4-BE49-F238E27FC236}">
                <a16:creationId xmlns:a16="http://schemas.microsoft.com/office/drawing/2014/main" id="{9FDE0E1A-A151-E2DE-C1AF-A49AC4376F00}"/>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5EACB722-54E7-0056-4C69-203C4D34FE42}"/>
              </a:ext>
            </a:extLst>
          </p:cNvPr>
          <p:cNvSpPr>
            <a:spLocks noGrp="1"/>
          </p:cNvSpPr>
          <p:nvPr>
            <p:ph type="sldNum" sz="quarter" idx="12"/>
          </p:nvPr>
        </p:nvSpPr>
        <p:spPr/>
        <p:txBody>
          <a:bodyPr/>
          <a:lstStyle/>
          <a:p>
            <a:fld id="{661E4444-FF17-47DA-BF27-F4FFCBEFF0B5}" type="slidenum">
              <a:rPr lang="de-DE" smtClean="0"/>
              <a:t>‹Nr.›</a:t>
            </a:fld>
            <a:endParaRPr lang="de-DE"/>
          </a:p>
        </p:txBody>
      </p:sp>
    </p:spTree>
    <p:extLst>
      <p:ext uri="{BB962C8B-B14F-4D97-AF65-F5344CB8AC3E}">
        <p14:creationId xmlns:p14="http://schemas.microsoft.com/office/powerpoint/2010/main" val="15043606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075094-089F-6931-67AE-504726839E77}"/>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CB2F3F1E-0E01-E03F-1C27-444D8AE2C4A1}"/>
              </a:ext>
            </a:extLst>
          </p:cNvPr>
          <p:cNvSpPr>
            <a:spLocks noGrp="1"/>
          </p:cNvSpPr>
          <p:nvPr>
            <p:ph type="dt" sz="half" idx="10"/>
          </p:nvPr>
        </p:nvSpPr>
        <p:spPr/>
        <p:txBody>
          <a:bodyPr/>
          <a:lstStyle/>
          <a:p>
            <a:fld id="{FC06C3C8-03D2-4BE6-B4C1-2CFC2F8ECF8C}" type="datetimeFigureOut">
              <a:rPr lang="de-DE" smtClean="0"/>
              <a:t>23.03.2026</a:t>
            </a:fld>
            <a:endParaRPr lang="de-DE"/>
          </a:p>
        </p:txBody>
      </p:sp>
      <p:sp>
        <p:nvSpPr>
          <p:cNvPr id="4" name="Fußzeilenplatzhalter 3">
            <a:extLst>
              <a:ext uri="{FF2B5EF4-FFF2-40B4-BE49-F238E27FC236}">
                <a16:creationId xmlns:a16="http://schemas.microsoft.com/office/drawing/2014/main" id="{8920BB8F-3DBB-B315-3E12-6ABB3120502D}"/>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4F5B2BF1-6DC0-ABA3-AD33-FC283D27E938}"/>
              </a:ext>
            </a:extLst>
          </p:cNvPr>
          <p:cNvSpPr>
            <a:spLocks noGrp="1"/>
          </p:cNvSpPr>
          <p:nvPr>
            <p:ph type="sldNum" sz="quarter" idx="12"/>
          </p:nvPr>
        </p:nvSpPr>
        <p:spPr/>
        <p:txBody>
          <a:bodyPr/>
          <a:lstStyle/>
          <a:p>
            <a:fld id="{CB63BC61-4735-44FB-8C2E-2E004C5A30CB}" type="slidenum">
              <a:rPr lang="de-DE" smtClean="0"/>
              <a:t>‹Nr.›</a:t>
            </a:fld>
            <a:endParaRPr lang="de-DE"/>
          </a:p>
        </p:txBody>
      </p:sp>
    </p:spTree>
    <p:extLst>
      <p:ext uri="{BB962C8B-B14F-4D97-AF65-F5344CB8AC3E}">
        <p14:creationId xmlns:p14="http://schemas.microsoft.com/office/powerpoint/2010/main" val="5389050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10C0F6A9-33ED-A968-3BDC-7F01FD38DA1E}"/>
              </a:ext>
            </a:extLst>
          </p:cNvPr>
          <p:cNvSpPr>
            <a:spLocks noGrp="1"/>
          </p:cNvSpPr>
          <p:nvPr>
            <p:ph type="dt" sz="half" idx="10"/>
          </p:nvPr>
        </p:nvSpPr>
        <p:spPr/>
        <p:txBody>
          <a:bodyPr/>
          <a:lstStyle/>
          <a:p>
            <a:fld id="{FC06C3C8-03D2-4BE6-B4C1-2CFC2F8ECF8C}" type="datetimeFigureOut">
              <a:rPr lang="de-DE" smtClean="0"/>
              <a:t>23.03.2026</a:t>
            </a:fld>
            <a:endParaRPr lang="de-DE"/>
          </a:p>
        </p:txBody>
      </p:sp>
      <p:sp>
        <p:nvSpPr>
          <p:cNvPr id="3" name="Fußzeilenplatzhalter 2">
            <a:extLst>
              <a:ext uri="{FF2B5EF4-FFF2-40B4-BE49-F238E27FC236}">
                <a16:creationId xmlns:a16="http://schemas.microsoft.com/office/drawing/2014/main" id="{4F3181F7-8E45-E5EA-807C-D78245746F5C}"/>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9B0E2ED9-78F5-DB78-84CD-9947A6F1EE8E}"/>
              </a:ext>
            </a:extLst>
          </p:cNvPr>
          <p:cNvSpPr>
            <a:spLocks noGrp="1"/>
          </p:cNvSpPr>
          <p:nvPr>
            <p:ph type="sldNum" sz="quarter" idx="12"/>
          </p:nvPr>
        </p:nvSpPr>
        <p:spPr/>
        <p:txBody>
          <a:bodyPr/>
          <a:lstStyle/>
          <a:p>
            <a:fld id="{CB63BC61-4735-44FB-8C2E-2E004C5A30CB}" type="slidenum">
              <a:rPr lang="de-DE" smtClean="0"/>
              <a:t>‹Nr.›</a:t>
            </a:fld>
            <a:endParaRPr lang="de-DE"/>
          </a:p>
        </p:txBody>
      </p:sp>
    </p:spTree>
    <p:extLst>
      <p:ext uri="{BB962C8B-B14F-4D97-AF65-F5344CB8AC3E}">
        <p14:creationId xmlns:p14="http://schemas.microsoft.com/office/powerpoint/2010/main" val="3692863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56BE60-ADBB-E001-67C3-47717048586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3004E785-1BBF-DAB3-3354-5608C09E12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5BA75B0-FF2C-46CB-28E2-615E26D1C3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FEFA697E-8432-579E-A239-216C56194555}"/>
              </a:ext>
            </a:extLst>
          </p:cNvPr>
          <p:cNvSpPr>
            <a:spLocks noGrp="1"/>
          </p:cNvSpPr>
          <p:nvPr>
            <p:ph type="dt" sz="half" idx="10"/>
          </p:nvPr>
        </p:nvSpPr>
        <p:spPr/>
        <p:txBody>
          <a:bodyPr/>
          <a:lstStyle/>
          <a:p>
            <a:fld id="{FC06C3C8-03D2-4BE6-B4C1-2CFC2F8ECF8C}" type="datetimeFigureOut">
              <a:rPr lang="de-DE" smtClean="0"/>
              <a:t>23.03.2026</a:t>
            </a:fld>
            <a:endParaRPr lang="de-DE"/>
          </a:p>
        </p:txBody>
      </p:sp>
      <p:sp>
        <p:nvSpPr>
          <p:cNvPr id="6" name="Fußzeilenplatzhalter 5">
            <a:extLst>
              <a:ext uri="{FF2B5EF4-FFF2-40B4-BE49-F238E27FC236}">
                <a16:creationId xmlns:a16="http://schemas.microsoft.com/office/drawing/2014/main" id="{2347A575-0C1F-8B06-5431-71577CB7EE5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6774D69-3478-6021-834C-0F40D6167929}"/>
              </a:ext>
            </a:extLst>
          </p:cNvPr>
          <p:cNvSpPr>
            <a:spLocks noGrp="1"/>
          </p:cNvSpPr>
          <p:nvPr>
            <p:ph type="sldNum" sz="quarter" idx="12"/>
          </p:nvPr>
        </p:nvSpPr>
        <p:spPr/>
        <p:txBody>
          <a:bodyPr/>
          <a:lstStyle/>
          <a:p>
            <a:fld id="{CB63BC61-4735-44FB-8C2E-2E004C5A30CB}" type="slidenum">
              <a:rPr lang="de-DE" smtClean="0"/>
              <a:t>‹Nr.›</a:t>
            </a:fld>
            <a:endParaRPr lang="de-DE"/>
          </a:p>
        </p:txBody>
      </p:sp>
    </p:spTree>
    <p:extLst>
      <p:ext uri="{BB962C8B-B14F-4D97-AF65-F5344CB8AC3E}">
        <p14:creationId xmlns:p14="http://schemas.microsoft.com/office/powerpoint/2010/main" val="35168722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2DEAE3-F552-EC3C-AF57-913EEFFCD27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8A630E0D-DFC9-7F6C-53D6-8B72BA6435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78A36CC4-EB7B-5189-C1CE-362EBC1673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EC74F17-EF68-C829-D467-29F1FF36EFD1}"/>
              </a:ext>
            </a:extLst>
          </p:cNvPr>
          <p:cNvSpPr>
            <a:spLocks noGrp="1"/>
          </p:cNvSpPr>
          <p:nvPr>
            <p:ph type="dt" sz="half" idx="10"/>
          </p:nvPr>
        </p:nvSpPr>
        <p:spPr/>
        <p:txBody>
          <a:bodyPr/>
          <a:lstStyle/>
          <a:p>
            <a:fld id="{FC06C3C8-03D2-4BE6-B4C1-2CFC2F8ECF8C}" type="datetimeFigureOut">
              <a:rPr lang="de-DE" smtClean="0"/>
              <a:t>23.03.2026</a:t>
            </a:fld>
            <a:endParaRPr lang="de-DE"/>
          </a:p>
        </p:txBody>
      </p:sp>
      <p:sp>
        <p:nvSpPr>
          <p:cNvPr id="6" name="Fußzeilenplatzhalter 5">
            <a:extLst>
              <a:ext uri="{FF2B5EF4-FFF2-40B4-BE49-F238E27FC236}">
                <a16:creationId xmlns:a16="http://schemas.microsoft.com/office/drawing/2014/main" id="{B3F0017D-E780-E42B-5D2B-B289BFFBFB0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CDEAF53-64E3-73DA-C204-1AED71ECABA4}"/>
              </a:ext>
            </a:extLst>
          </p:cNvPr>
          <p:cNvSpPr>
            <a:spLocks noGrp="1"/>
          </p:cNvSpPr>
          <p:nvPr>
            <p:ph type="sldNum" sz="quarter" idx="12"/>
          </p:nvPr>
        </p:nvSpPr>
        <p:spPr/>
        <p:txBody>
          <a:bodyPr/>
          <a:lstStyle/>
          <a:p>
            <a:fld id="{CB63BC61-4735-44FB-8C2E-2E004C5A30CB}" type="slidenum">
              <a:rPr lang="de-DE" smtClean="0"/>
              <a:t>‹Nr.›</a:t>
            </a:fld>
            <a:endParaRPr lang="de-DE"/>
          </a:p>
        </p:txBody>
      </p:sp>
    </p:spTree>
    <p:extLst>
      <p:ext uri="{BB962C8B-B14F-4D97-AF65-F5344CB8AC3E}">
        <p14:creationId xmlns:p14="http://schemas.microsoft.com/office/powerpoint/2010/main" val="35605782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B0B629-E56E-E373-396A-24C8A1869139}"/>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4CE79BEA-7A59-AE64-BC3C-B67B6DFAEA2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A8F805C-59E2-8DD9-6EE1-32613A328817}"/>
              </a:ext>
            </a:extLst>
          </p:cNvPr>
          <p:cNvSpPr>
            <a:spLocks noGrp="1"/>
          </p:cNvSpPr>
          <p:nvPr>
            <p:ph type="dt" sz="half" idx="10"/>
          </p:nvPr>
        </p:nvSpPr>
        <p:spPr/>
        <p:txBody>
          <a:bodyPr/>
          <a:lstStyle/>
          <a:p>
            <a:fld id="{FC06C3C8-03D2-4BE6-B4C1-2CFC2F8ECF8C}" type="datetimeFigureOut">
              <a:rPr lang="de-DE" smtClean="0"/>
              <a:t>23.03.2026</a:t>
            </a:fld>
            <a:endParaRPr lang="de-DE"/>
          </a:p>
        </p:txBody>
      </p:sp>
      <p:sp>
        <p:nvSpPr>
          <p:cNvPr id="5" name="Fußzeilenplatzhalter 4">
            <a:extLst>
              <a:ext uri="{FF2B5EF4-FFF2-40B4-BE49-F238E27FC236}">
                <a16:creationId xmlns:a16="http://schemas.microsoft.com/office/drawing/2014/main" id="{C52D2633-3FDB-323D-4102-7EFD2719968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67202F9-429B-0CC5-AD0C-1913C1AAB786}"/>
              </a:ext>
            </a:extLst>
          </p:cNvPr>
          <p:cNvSpPr>
            <a:spLocks noGrp="1"/>
          </p:cNvSpPr>
          <p:nvPr>
            <p:ph type="sldNum" sz="quarter" idx="12"/>
          </p:nvPr>
        </p:nvSpPr>
        <p:spPr/>
        <p:txBody>
          <a:bodyPr/>
          <a:lstStyle/>
          <a:p>
            <a:fld id="{CB63BC61-4735-44FB-8C2E-2E004C5A30CB}" type="slidenum">
              <a:rPr lang="de-DE" smtClean="0"/>
              <a:t>‹Nr.›</a:t>
            </a:fld>
            <a:endParaRPr lang="de-DE"/>
          </a:p>
        </p:txBody>
      </p:sp>
    </p:spTree>
    <p:extLst>
      <p:ext uri="{BB962C8B-B14F-4D97-AF65-F5344CB8AC3E}">
        <p14:creationId xmlns:p14="http://schemas.microsoft.com/office/powerpoint/2010/main" val="15295473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1F0BBACB-E4D8-334A-DC50-5E30D7997937}"/>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73138400-8458-B374-D044-1826FFF04F8A}"/>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36895DD-DC5F-05F6-903D-640C249C5DC6}"/>
              </a:ext>
            </a:extLst>
          </p:cNvPr>
          <p:cNvSpPr>
            <a:spLocks noGrp="1"/>
          </p:cNvSpPr>
          <p:nvPr>
            <p:ph type="dt" sz="half" idx="10"/>
          </p:nvPr>
        </p:nvSpPr>
        <p:spPr/>
        <p:txBody>
          <a:bodyPr/>
          <a:lstStyle/>
          <a:p>
            <a:fld id="{FC06C3C8-03D2-4BE6-B4C1-2CFC2F8ECF8C}" type="datetimeFigureOut">
              <a:rPr lang="de-DE" smtClean="0"/>
              <a:t>23.03.2026</a:t>
            </a:fld>
            <a:endParaRPr lang="de-DE"/>
          </a:p>
        </p:txBody>
      </p:sp>
      <p:sp>
        <p:nvSpPr>
          <p:cNvPr id="5" name="Fußzeilenplatzhalter 4">
            <a:extLst>
              <a:ext uri="{FF2B5EF4-FFF2-40B4-BE49-F238E27FC236}">
                <a16:creationId xmlns:a16="http://schemas.microsoft.com/office/drawing/2014/main" id="{F0DD0CB3-31DE-3246-D1C5-F88659641ED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E3742AC0-A943-844C-1852-C0AD63895C66}"/>
              </a:ext>
            </a:extLst>
          </p:cNvPr>
          <p:cNvSpPr>
            <a:spLocks noGrp="1"/>
          </p:cNvSpPr>
          <p:nvPr>
            <p:ph type="sldNum" sz="quarter" idx="12"/>
          </p:nvPr>
        </p:nvSpPr>
        <p:spPr/>
        <p:txBody>
          <a:bodyPr/>
          <a:lstStyle/>
          <a:p>
            <a:fld id="{CB63BC61-4735-44FB-8C2E-2E004C5A30CB}" type="slidenum">
              <a:rPr lang="de-DE" smtClean="0"/>
              <a:t>‹Nr.›</a:t>
            </a:fld>
            <a:endParaRPr lang="de-DE"/>
          </a:p>
        </p:txBody>
      </p:sp>
    </p:spTree>
    <p:extLst>
      <p:ext uri="{BB962C8B-B14F-4D97-AF65-F5344CB8AC3E}">
        <p14:creationId xmlns:p14="http://schemas.microsoft.com/office/powerpoint/2010/main" val="3872601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1 Bild 3 Piktogramme">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1C24C4FE-49E4-4CBE-90CA-13B13A1086AF}"/>
              </a:ext>
            </a:extLst>
          </p:cNvPr>
          <p:cNvSpPr>
            <a:spLocks noGrp="1"/>
          </p:cNvSpPr>
          <p:nvPr>
            <p:ph type="sldNum" sz="quarter" idx="12"/>
          </p:nvPr>
        </p:nvSpPr>
        <p:spPr>
          <a:xfrm>
            <a:off x="11632084" y="6449924"/>
            <a:ext cx="502024" cy="365125"/>
          </a:xfrm>
        </p:spPr>
        <p:txBody>
          <a:bodyPr/>
          <a:lstStyle>
            <a:lvl1pPr>
              <a:defRPr>
                <a:solidFill>
                  <a:schemeClr val="accent1"/>
                </a:solidFill>
                <a:latin typeface="Arial Nova" panose="020B0504020202020204" pitchFamily="34" charset="0"/>
              </a:defRPr>
            </a:lvl1pPr>
          </a:lstStyle>
          <a:p>
            <a:fld id="{661E4444-FF17-47DA-BF27-F4FFCBEFF0B5}" type="slidenum">
              <a:rPr lang="de-DE" smtClean="0"/>
              <a:pPr/>
              <a:t>‹Nr.›</a:t>
            </a:fld>
            <a:endParaRPr lang="de-DE"/>
          </a:p>
        </p:txBody>
      </p:sp>
      <p:cxnSp>
        <p:nvCxnSpPr>
          <p:cNvPr id="22" name="Straight Connector 9">
            <a:extLst>
              <a:ext uri="{FF2B5EF4-FFF2-40B4-BE49-F238E27FC236}">
                <a16:creationId xmlns:a16="http://schemas.microsoft.com/office/drawing/2014/main" id="{644D3B79-EE65-475B-8129-BE5E0EA028B0}"/>
              </a:ext>
            </a:extLst>
          </p:cNvPr>
          <p:cNvCxnSpPr/>
          <p:nvPr/>
        </p:nvCxnSpPr>
        <p:spPr>
          <a:xfrm>
            <a:off x="5878284" y="1578405"/>
            <a:ext cx="457200" cy="152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Textplatzhalter 47">
            <a:extLst>
              <a:ext uri="{FF2B5EF4-FFF2-40B4-BE49-F238E27FC236}">
                <a16:creationId xmlns:a16="http://schemas.microsoft.com/office/drawing/2014/main" id="{373A5240-E392-4F27-B6E7-654295B94C41}"/>
              </a:ext>
            </a:extLst>
          </p:cNvPr>
          <p:cNvSpPr>
            <a:spLocks noGrp="1"/>
          </p:cNvSpPr>
          <p:nvPr>
            <p:ph type="body" sz="quarter" idx="17" hasCustomPrompt="1"/>
          </p:nvPr>
        </p:nvSpPr>
        <p:spPr>
          <a:xfrm>
            <a:off x="4740772" y="223967"/>
            <a:ext cx="2710455" cy="461665"/>
          </a:xfrm>
        </p:spPr>
        <p:txBody>
          <a:bodyPr>
            <a:noAutofit/>
          </a:bodyPr>
          <a:lstStyle>
            <a:lvl1pPr marL="0" indent="0" algn="ctr" defTabSz="914400" rtl="0" eaLnBrk="1" latinLnBrk="0" hangingPunct="1">
              <a:lnSpc>
                <a:spcPct val="100000"/>
              </a:lnSpc>
              <a:buNone/>
              <a:defRPr lang="de-DE" sz="2400" b="1" kern="1200" dirty="0" smtClean="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…Über unser…</a:t>
            </a:r>
          </a:p>
        </p:txBody>
      </p:sp>
      <p:sp>
        <p:nvSpPr>
          <p:cNvPr id="50" name="Textplatzhalter 49">
            <a:extLst>
              <a:ext uri="{FF2B5EF4-FFF2-40B4-BE49-F238E27FC236}">
                <a16:creationId xmlns:a16="http://schemas.microsoft.com/office/drawing/2014/main" id="{323C0663-F067-4690-867E-93910AB07582}"/>
              </a:ext>
            </a:extLst>
          </p:cNvPr>
          <p:cNvSpPr>
            <a:spLocks noGrp="1"/>
          </p:cNvSpPr>
          <p:nvPr>
            <p:ph type="body" sz="quarter" idx="18" hasCustomPrompt="1"/>
          </p:nvPr>
        </p:nvSpPr>
        <p:spPr>
          <a:xfrm>
            <a:off x="3293834" y="519152"/>
            <a:ext cx="5672098" cy="584200"/>
          </a:xfrm>
        </p:spPr>
        <p:txBody>
          <a:bodyPr/>
          <a:lstStyle>
            <a:lvl1pPr marL="0" indent="0" algn="ctr">
              <a:lnSpc>
                <a:spcPct val="100000"/>
              </a:lnSpc>
              <a:buNone/>
              <a:defRPr lang="de-DE" sz="3200" b="1" kern="1200" dirty="0" smtClean="0">
                <a:solidFill>
                  <a:schemeClr val="accent1"/>
                </a:solidFill>
                <a:latin typeface="Arial Nova" panose="020B0504020202020204" pitchFamily="34" charset="0"/>
                <a:ea typeface="+mn-ea"/>
                <a:cs typeface="+mn-cs"/>
              </a:defRPr>
            </a:lvl1pPr>
            <a:lvl2pPr>
              <a:defRPr lang="de-DE" sz="3200" b="1" kern="1200" dirty="0" smtClean="0">
                <a:solidFill>
                  <a:schemeClr val="accent1"/>
                </a:solidFill>
                <a:latin typeface="Arial Nova" panose="020B0504020202020204" pitchFamily="34" charset="0"/>
                <a:ea typeface="+mn-ea"/>
                <a:cs typeface="+mn-cs"/>
              </a:defRPr>
            </a:lvl2pPr>
            <a:lvl3pPr>
              <a:defRPr lang="de-DE" sz="3200" b="1" kern="1200" dirty="0" smtClean="0">
                <a:solidFill>
                  <a:schemeClr val="accent1"/>
                </a:solidFill>
                <a:latin typeface="Arial Nova" panose="020B0504020202020204" pitchFamily="34" charset="0"/>
                <a:ea typeface="+mn-ea"/>
                <a:cs typeface="+mn-cs"/>
              </a:defRPr>
            </a:lvl3pPr>
            <a:lvl4pPr>
              <a:defRPr lang="de-DE" sz="3200" b="1" kern="1200" dirty="0" smtClean="0">
                <a:solidFill>
                  <a:schemeClr val="accent1"/>
                </a:solidFill>
                <a:latin typeface="Arial Nova" panose="020B0504020202020204" pitchFamily="34" charset="0"/>
                <a:ea typeface="+mn-ea"/>
                <a:cs typeface="+mn-cs"/>
              </a:defRPr>
            </a:lvl4pPr>
            <a:lvl5pPr>
              <a:defRPr lang="de-DE" sz="3200" b="1" kern="1200" dirty="0">
                <a:solidFill>
                  <a:schemeClr val="accent1"/>
                </a:solidFill>
                <a:latin typeface="Arial Nova" panose="020B0504020202020204" pitchFamily="34" charset="0"/>
                <a:ea typeface="+mn-ea"/>
                <a:cs typeface="+mn-cs"/>
              </a:defRPr>
            </a:lvl5pPr>
          </a:lstStyle>
          <a:p>
            <a:pPr lvl="0"/>
            <a:r>
              <a:rPr lang="de-DE"/>
              <a:t>ANGEBOT / VERFAHREN</a:t>
            </a:r>
          </a:p>
        </p:txBody>
      </p:sp>
      <p:sp>
        <p:nvSpPr>
          <p:cNvPr id="52" name="Textplatzhalter 51">
            <a:extLst>
              <a:ext uri="{FF2B5EF4-FFF2-40B4-BE49-F238E27FC236}">
                <a16:creationId xmlns:a16="http://schemas.microsoft.com/office/drawing/2014/main" id="{FD6FEF2B-2807-4CD1-BBA6-FF6456B04D43}"/>
              </a:ext>
            </a:extLst>
          </p:cNvPr>
          <p:cNvSpPr>
            <a:spLocks noGrp="1"/>
          </p:cNvSpPr>
          <p:nvPr>
            <p:ph type="body" sz="quarter" idx="19" hasCustomPrompt="1"/>
          </p:nvPr>
        </p:nvSpPr>
        <p:spPr>
          <a:xfrm>
            <a:off x="4987070" y="1044029"/>
            <a:ext cx="2285626" cy="254000"/>
          </a:xfrm>
        </p:spPr>
        <p:txBody>
          <a:bodyPr>
            <a:noAutofit/>
          </a:bodyPr>
          <a:lstStyle>
            <a:lvl1pPr marL="0" indent="0" algn="ctr">
              <a:lnSpc>
                <a:spcPct val="100000"/>
              </a:lnSpc>
              <a:buNone/>
              <a:defRPr lang="de-DE" sz="1050" b="1" kern="1200" spc="300" dirty="0">
                <a:solidFill>
                  <a:schemeClr val="accent3"/>
                </a:solidFill>
                <a:latin typeface="Arial Nova" panose="020B0504020202020204" pitchFamily="34" charset="0"/>
                <a:ea typeface="+mn-ea"/>
                <a:cs typeface="+mn-cs"/>
              </a:defRPr>
            </a:lvl1pPr>
          </a:lstStyle>
          <a:p>
            <a:pPr lvl="0"/>
            <a:r>
              <a:rPr lang="de-DE"/>
              <a:t>Unterschrift</a:t>
            </a:r>
          </a:p>
        </p:txBody>
      </p:sp>
      <p:sp>
        <p:nvSpPr>
          <p:cNvPr id="23" name="Rectangle 9">
            <a:extLst>
              <a:ext uri="{FF2B5EF4-FFF2-40B4-BE49-F238E27FC236}">
                <a16:creationId xmlns:a16="http://schemas.microsoft.com/office/drawing/2014/main" id="{BE167521-6B74-4596-A30A-5704DCB1775A}"/>
              </a:ext>
            </a:extLst>
          </p:cNvPr>
          <p:cNvSpPr/>
          <p:nvPr userDrawn="1"/>
        </p:nvSpPr>
        <p:spPr>
          <a:xfrm>
            <a:off x="478971" y="1988458"/>
            <a:ext cx="5399313" cy="1352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0">
            <a:extLst>
              <a:ext uri="{FF2B5EF4-FFF2-40B4-BE49-F238E27FC236}">
                <a16:creationId xmlns:a16="http://schemas.microsoft.com/office/drawing/2014/main" id="{40FF6155-DE80-456F-A619-25F9E7F476AD}"/>
              </a:ext>
            </a:extLst>
          </p:cNvPr>
          <p:cNvSpPr/>
          <p:nvPr userDrawn="1"/>
        </p:nvSpPr>
        <p:spPr>
          <a:xfrm>
            <a:off x="478970" y="3562140"/>
            <a:ext cx="5399313" cy="1352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1">
            <a:extLst>
              <a:ext uri="{FF2B5EF4-FFF2-40B4-BE49-F238E27FC236}">
                <a16:creationId xmlns:a16="http://schemas.microsoft.com/office/drawing/2014/main" id="{CE65A216-31E3-447E-B8B4-1097BDC4D635}"/>
              </a:ext>
            </a:extLst>
          </p:cNvPr>
          <p:cNvSpPr/>
          <p:nvPr userDrawn="1"/>
        </p:nvSpPr>
        <p:spPr>
          <a:xfrm>
            <a:off x="478970" y="5135822"/>
            <a:ext cx="5399313" cy="1352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12">
            <a:extLst>
              <a:ext uri="{FF2B5EF4-FFF2-40B4-BE49-F238E27FC236}">
                <a16:creationId xmlns:a16="http://schemas.microsoft.com/office/drawing/2014/main" id="{30F9AC00-6596-46FD-8B14-F1D93494C39A}"/>
              </a:ext>
            </a:extLst>
          </p:cNvPr>
          <p:cNvSpPr/>
          <p:nvPr userDrawn="1"/>
        </p:nvSpPr>
        <p:spPr>
          <a:xfrm rot="2700000">
            <a:off x="752098" y="2209576"/>
            <a:ext cx="909830" cy="9098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17">
            <a:extLst>
              <a:ext uri="{FF2B5EF4-FFF2-40B4-BE49-F238E27FC236}">
                <a16:creationId xmlns:a16="http://schemas.microsoft.com/office/drawing/2014/main" id="{662861FD-F869-497D-A816-342C57B0E40D}"/>
              </a:ext>
            </a:extLst>
          </p:cNvPr>
          <p:cNvSpPr/>
          <p:nvPr userDrawn="1"/>
        </p:nvSpPr>
        <p:spPr>
          <a:xfrm rot="2700000">
            <a:off x="761385" y="5356940"/>
            <a:ext cx="909830" cy="9098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18">
            <a:extLst>
              <a:ext uri="{FF2B5EF4-FFF2-40B4-BE49-F238E27FC236}">
                <a16:creationId xmlns:a16="http://schemas.microsoft.com/office/drawing/2014/main" id="{441C593B-712F-4921-8287-7EFCE5C55238}"/>
              </a:ext>
            </a:extLst>
          </p:cNvPr>
          <p:cNvSpPr/>
          <p:nvPr userDrawn="1"/>
        </p:nvSpPr>
        <p:spPr>
          <a:xfrm rot="2700000">
            <a:off x="769088" y="3783257"/>
            <a:ext cx="909830" cy="9098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19">
            <a:extLst>
              <a:ext uri="{FF2B5EF4-FFF2-40B4-BE49-F238E27FC236}">
                <a16:creationId xmlns:a16="http://schemas.microsoft.com/office/drawing/2014/main" id="{84A1D0A2-AEE9-450D-95B0-BFB6B80BDC34}"/>
              </a:ext>
            </a:extLst>
          </p:cNvPr>
          <p:cNvGrpSpPr/>
          <p:nvPr userDrawn="1"/>
        </p:nvGrpSpPr>
        <p:grpSpPr>
          <a:xfrm>
            <a:off x="912514" y="4013837"/>
            <a:ext cx="588998" cy="448670"/>
            <a:chOff x="1938338" y="685800"/>
            <a:chExt cx="1485900" cy="1131888"/>
          </a:xfrm>
          <a:solidFill>
            <a:schemeClr val="tx1"/>
          </a:solidFill>
        </p:grpSpPr>
        <p:sp>
          <p:nvSpPr>
            <p:cNvPr id="40" name="Freeform 38">
              <a:extLst>
                <a:ext uri="{FF2B5EF4-FFF2-40B4-BE49-F238E27FC236}">
                  <a16:creationId xmlns:a16="http://schemas.microsoft.com/office/drawing/2014/main" id="{475F9316-6EED-4B90-A127-F45470981D89}"/>
                </a:ext>
              </a:extLst>
            </p:cNvPr>
            <p:cNvSpPr>
              <a:spLocks noEditPoints="1"/>
            </p:cNvSpPr>
            <p:nvPr/>
          </p:nvSpPr>
          <p:spPr bwMode="auto">
            <a:xfrm>
              <a:off x="2441575" y="685800"/>
              <a:ext cx="982663" cy="1131888"/>
            </a:xfrm>
            <a:custGeom>
              <a:avLst/>
              <a:gdLst>
                <a:gd name="T0" fmla="*/ 942 w 1033"/>
                <a:gd name="T1" fmla="*/ 354 h 1188"/>
                <a:gd name="T2" fmla="*/ 982 w 1033"/>
                <a:gd name="T3" fmla="*/ 354 h 1188"/>
                <a:gd name="T4" fmla="*/ 1022 w 1033"/>
                <a:gd name="T5" fmla="*/ 314 h 1188"/>
                <a:gd name="T6" fmla="*/ 1022 w 1033"/>
                <a:gd name="T7" fmla="*/ 274 h 1188"/>
                <a:gd name="T8" fmla="*/ 932 w 1033"/>
                <a:gd name="T9" fmla="*/ 184 h 1188"/>
                <a:gd name="T10" fmla="*/ 892 w 1033"/>
                <a:gd name="T11" fmla="*/ 184 h 1188"/>
                <a:gd name="T12" fmla="*/ 852 w 1033"/>
                <a:gd name="T13" fmla="*/ 224 h 1188"/>
                <a:gd name="T14" fmla="*/ 852 w 1033"/>
                <a:gd name="T15" fmla="*/ 264 h 1188"/>
                <a:gd name="T16" fmla="*/ 856 w 1033"/>
                <a:gd name="T17" fmla="*/ 267 h 1188"/>
                <a:gd name="T18" fmla="*/ 827 w 1033"/>
                <a:gd name="T19" fmla="*/ 296 h 1188"/>
                <a:gd name="T20" fmla="*/ 576 w 1033"/>
                <a:gd name="T21" fmla="*/ 191 h 1188"/>
                <a:gd name="T22" fmla="*/ 576 w 1033"/>
                <a:gd name="T23" fmla="*/ 140 h 1188"/>
                <a:gd name="T24" fmla="*/ 607 w 1033"/>
                <a:gd name="T25" fmla="*/ 140 h 1188"/>
                <a:gd name="T26" fmla="*/ 635 w 1033"/>
                <a:gd name="T27" fmla="*/ 112 h 1188"/>
                <a:gd name="T28" fmla="*/ 635 w 1033"/>
                <a:gd name="T29" fmla="*/ 28 h 1188"/>
                <a:gd name="T30" fmla="*/ 607 w 1033"/>
                <a:gd name="T31" fmla="*/ 0 h 1188"/>
                <a:gd name="T32" fmla="*/ 427 w 1033"/>
                <a:gd name="T33" fmla="*/ 0 h 1188"/>
                <a:gd name="T34" fmla="*/ 399 w 1033"/>
                <a:gd name="T35" fmla="*/ 28 h 1188"/>
                <a:gd name="T36" fmla="*/ 399 w 1033"/>
                <a:gd name="T37" fmla="*/ 112 h 1188"/>
                <a:gd name="T38" fmla="*/ 427 w 1033"/>
                <a:gd name="T39" fmla="*/ 140 h 1188"/>
                <a:gd name="T40" fmla="*/ 458 w 1033"/>
                <a:gd name="T41" fmla="*/ 140 h 1188"/>
                <a:gd name="T42" fmla="*/ 458 w 1033"/>
                <a:gd name="T43" fmla="*/ 191 h 1188"/>
                <a:gd name="T44" fmla="*/ 207 w 1033"/>
                <a:gd name="T45" fmla="*/ 296 h 1188"/>
                <a:gd name="T46" fmla="*/ 178 w 1033"/>
                <a:gd name="T47" fmla="*/ 267 h 1188"/>
                <a:gd name="T48" fmla="*/ 182 w 1033"/>
                <a:gd name="T49" fmla="*/ 264 h 1188"/>
                <a:gd name="T50" fmla="*/ 182 w 1033"/>
                <a:gd name="T51" fmla="*/ 224 h 1188"/>
                <a:gd name="T52" fmla="*/ 142 w 1033"/>
                <a:gd name="T53" fmla="*/ 184 h 1188"/>
                <a:gd name="T54" fmla="*/ 102 w 1033"/>
                <a:gd name="T55" fmla="*/ 184 h 1188"/>
                <a:gd name="T56" fmla="*/ 12 w 1033"/>
                <a:gd name="T57" fmla="*/ 274 h 1188"/>
                <a:gd name="T58" fmla="*/ 12 w 1033"/>
                <a:gd name="T59" fmla="*/ 314 h 1188"/>
                <a:gd name="T60" fmla="*/ 52 w 1033"/>
                <a:gd name="T61" fmla="*/ 354 h 1188"/>
                <a:gd name="T62" fmla="*/ 92 w 1033"/>
                <a:gd name="T63" fmla="*/ 354 h 1188"/>
                <a:gd name="T64" fmla="*/ 96 w 1033"/>
                <a:gd name="T65" fmla="*/ 350 h 1188"/>
                <a:gd name="T66" fmla="*/ 124 w 1033"/>
                <a:gd name="T67" fmla="*/ 378 h 1188"/>
                <a:gd name="T68" fmla="*/ 16 w 1033"/>
                <a:gd name="T69" fmla="*/ 688 h 1188"/>
                <a:gd name="T70" fmla="*/ 517 w 1033"/>
                <a:gd name="T71" fmla="*/ 1188 h 1188"/>
                <a:gd name="T72" fmla="*/ 1017 w 1033"/>
                <a:gd name="T73" fmla="*/ 688 h 1188"/>
                <a:gd name="T74" fmla="*/ 910 w 1033"/>
                <a:gd name="T75" fmla="*/ 378 h 1188"/>
                <a:gd name="T76" fmla="*/ 938 w 1033"/>
                <a:gd name="T77" fmla="*/ 350 h 1188"/>
                <a:gd name="T78" fmla="*/ 942 w 1033"/>
                <a:gd name="T79" fmla="*/ 354 h 1188"/>
                <a:gd name="T80" fmla="*/ 517 w 1033"/>
                <a:gd name="T81" fmla="*/ 1072 h 1188"/>
                <a:gd name="T82" fmla="*/ 133 w 1033"/>
                <a:gd name="T83" fmla="*/ 688 h 1188"/>
                <a:gd name="T84" fmla="*/ 517 w 1033"/>
                <a:gd name="T85" fmla="*/ 304 h 1188"/>
                <a:gd name="T86" fmla="*/ 901 w 1033"/>
                <a:gd name="T87" fmla="*/ 688 h 1188"/>
                <a:gd name="T88" fmla="*/ 517 w 1033"/>
                <a:gd name="T89" fmla="*/ 1072 h 1188"/>
                <a:gd name="T90" fmla="*/ 517 w 1033"/>
                <a:gd name="T91" fmla="*/ 1072 h 1188"/>
                <a:gd name="T92" fmla="*/ 517 w 1033"/>
                <a:gd name="T93" fmla="*/ 1072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3" h="1188">
                  <a:moveTo>
                    <a:pt x="942" y="354"/>
                  </a:moveTo>
                  <a:cubicBezTo>
                    <a:pt x="953" y="365"/>
                    <a:pt x="971" y="365"/>
                    <a:pt x="982" y="354"/>
                  </a:cubicBezTo>
                  <a:cubicBezTo>
                    <a:pt x="1022" y="314"/>
                    <a:pt x="1022" y="314"/>
                    <a:pt x="1022" y="314"/>
                  </a:cubicBezTo>
                  <a:cubicBezTo>
                    <a:pt x="1033" y="303"/>
                    <a:pt x="1033" y="285"/>
                    <a:pt x="1022" y="274"/>
                  </a:cubicBezTo>
                  <a:cubicBezTo>
                    <a:pt x="932" y="184"/>
                    <a:pt x="932" y="184"/>
                    <a:pt x="932" y="184"/>
                  </a:cubicBezTo>
                  <a:cubicBezTo>
                    <a:pt x="920" y="172"/>
                    <a:pt x="903" y="172"/>
                    <a:pt x="892" y="184"/>
                  </a:cubicBezTo>
                  <a:cubicBezTo>
                    <a:pt x="852" y="224"/>
                    <a:pt x="852" y="224"/>
                    <a:pt x="852" y="224"/>
                  </a:cubicBezTo>
                  <a:cubicBezTo>
                    <a:pt x="840" y="235"/>
                    <a:pt x="840" y="253"/>
                    <a:pt x="852" y="264"/>
                  </a:cubicBezTo>
                  <a:cubicBezTo>
                    <a:pt x="856" y="267"/>
                    <a:pt x="856" y="267"/>
                    <a:pt x="856" y="267"/>
                  </a:cubicBezTo>
                  <a:cubicBezTo>
                    <a:pt x="827" y="296"/>
                    <a:pt x="827" y="296"/>
                    <a:pt x="827" y="296"/>
                  </a:cubicBezTo>
                  <a:cubicBezTo>
                    <a:pt x="756" y="239"/>
                    <a:pt x="670" y="202"/>
                    <a:pt x="576" y="191"/>
                  </a:cubicBezTo>
                  <a:cubicBezTo>
                    <a:pt x="576" y="140"/>
                    <a:pt x="576" y="140"/>
                    <a:pt x="576" y="140"/>
                  </a:cubicBezTo>
                  <a:cubicBezTo>
                    <a:pt x="607" y="140"/>
                    <a:pt x="607" y="140"/>
                    <a:pt x="607" y="140"/>
                  </a:cubicBezTo>
                  <a:cubicBezTo>
                    <a:pt x="623" y="140"/>
                    <a:pt x="635" y="127"/>
                    <a:pt x="635" y="112"/>
                  </a:cubicBezTo>
                  <a:cubicBezTo>
                    <a:pt x="635" y="28"/>
                    <a:pt x="635" y="28"/>
                    <a:pt x="635" y="28"/>
                  </a:cubicBezTo>
                  <a:cubicBezTo>
                    <a:pt x="635" y="13"/>
                    <a:pt x="622" y="0"/>
                    <a:pt x="607" y="0"/>
                  </a:cubicBezTo>
                  <a:cubicBezTo>
                    <a:pt x="427" y="0"/>
                    <a:pt x="427" y="0"/>
                    <a:pt x="427" y="0"/>
                  </a:cubicBezTo>
                  <a:cubicBezTo>
                    <a:pt x="411" y="0"/>
                    <a:pt x="399" y="13"/>
                    <a:pt x="399" y="28"/>
                  </a:cubicBezTo>
                  <a:cubicBezTo>
                    <a:pt x="399" y="112"/>
                    <a:pt x="399" y="112"/>
                    <a:pt x="399" y="112"/>
                  </a:cubicBezTo>
                  <a:cubicBezTo>
                    <a:pt x="399" y="127"/>
                    <a:pt x="412" y="140"/>
                    <a:pt x="427" y="140"/>
                  </a:cubicBezTo>
                  <a:cubicBezTo>
                    <a:pt x="458" y="140"/>
                    <a:pt x="458" y="140"/>
                    <a:pt x="458" y="140"/>
                  </a:cubicBezTo>
                  <a:cubicBezTo>
                    <a:pt x="458" y="191"/>
                    <a:pt x="458" y="191"/>
                    <a:pt x="458" y="191"/>
                  </a:cubicBezTo>
                  <a:cubicBezTo>
                    <a:pt x="364" y="202"/>
                    <a:pt x="277" y="240"/>
                    <a:pt x="207" y="296"/>
                  </a:cubicBezTo>
                  <a:cubicBezTo>
                    <a:pt x="178" y="267"/>
                    <a:pt x="178" y="267"/>
                    <a:pt x="178" y="267"/>
                  </a:cubicBezTo>
                  <a:cubicBezTo>
                    <a:pt x="182" y="264"/>
                    <a:pt x="182" y="264"/>
                    <a:pt x="182" y="264"/>
                  </a:cubicBezTo>
                  <a:cubicBezTo>
                    <a:pt x="193" y="252"/>
                    <a:pt x="193" y="234"/>
                    <a:pt x="182" y="224"/>
                  </a:cubicBezTo>
                  <a:cubicBezTo>
                    <a:pt x="142" y="184"/>
                    <a:pt x="142" y="184"/>
                    <a:pt x="142" y="184"/>
                  </a:cubicBezTo>
                  <a:cubicBezTo>
                    <a:pt x="131" y="172"/>
                    <a:pt x="113" y="172"/>
                    <a:pt x="102" y="184"/>
                  </a:cubicBezTo>
                  <a:cubicBezTo>
                    <a:pt x="12" y="274"/>
                    <a:pt x="12" y="274"/>
                    <a:pt x="12" y="274"/>
                  </a:cubicBezTo>
                  <a:cubicBezTo>
                    <a:pt x="0" y="285"/>
                    <a:pt x="0" y="303"/>
                    <a:pt x="12" y="314"/>
                  </a:cubicBezTo>
                  <a:cubicBezTo>
                    <a:pt x="52" y="354"/>
                    <a:pt x="52" y="354"/>
                    <a:pt x="52" y="354"/>
                  </a:cubicBezTo>
                  <a:cubicBezTo>
                    <a:pt x="63" y="365"/>
                    <a:pt x="81" y="365"/>
                    <a:pt x="92" y="354"/>
                  </a:cubicBezTo>
                  <a:cubicBezTo>
                    <a:pt x="96" y="350"/>
                    <a:pt x="96" y="350"/>
                    <a:pt x="96" y="350"/>
                  </a:cubicBezTo>
                  <a:cubicBezTo>
                    <a:pt x="124" y="378"/>
                    <a:pt x="124" y="378"/>
                    <a:pt x="124" y="378"/>
                  </a:cubicBezTo>
                  <a:cubicBezTo>
                    <a:pt x="56" y="464"/>
                    <a:pt x="16" y="571"/>
                    <a:pt x="16" y="688"/>
                  </a:cubicBezTo>
                  <a:cubicBezTo>
                    <a:pt x="16" y="963"/>
                    <a:pt x="241" y="1188"/>
                    <a:pt x="517" y="1188"/>
                  </a:cubicBezTo>
                  <a:cubicBezTo>
                    <a:pt x="793" y="1188"/>
                    <a:pt x="1017" y="963"/>
                    <a:pt x="1017" y="688"/>
                  </a:cubicBezTo>
                  <a:cubicBezTo>
                    <a:pt x="1017" y="571"/>
                    <a:pt x="977" y="464"/>
                    <a:pt x="910" y="378"/>
                  </a:cubicBezTo>
                  <a:cubicBezTo>
                    <a:pt x="938" y="350"/>
                    <a:pt x="938" y="350"/>
                    <a:pt x="938" y="350"/>
                  </a:cubicBezTo>
                  <a:lnTo>
                    <a:pt x="942" y="354"/>
                  </a:lnTo>
                  <a:close/>
                  <a:moveTo>
                    <a:pt x="517" y="1072"/>
                  </a:moveTo>
                  <a:cubicBezTo>
                    <a:pt x="305" y="1072"/>
                    <a:pt x="133" y="900"/>
                    <a:pt x="133" y="688"/>
                  </a:cubicBezTo>
                  <a:cubicBezTo>
                    <a:pt x="133" y="476"/>
                    <a:pt x="305" y="304"/>
                    <a:pt x="517" y="304"/>
                  </a:cubicBezTo>
                  <a:cubicBezTo>
                    <a:pt x="729" y="304"/>
                    <a:pt x="901" y="476"/>
                    <a:pt x="901" y="688"/>
                  </a:cubicBezTo>
                  <a:cubicBezTo>
                    <a:pt x="901" y="900"/>
                    <a:pt x="729" y="1072"/>
                    <a:pt x="517" y="1072"/>
                  </a:cubicBezTo>
                  <a:close/>
                  <a:moveTo>
                    <a:pt x="517" y="1072"/>
                  </a:moveTo>
                  <a:cubicBezTo>
                    <a:pt x="517" y="1072"/>
                    <a:pt x="517" y="1072"/>
                    <a:pt x="517" y="10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7" name="Freeform 39">
              <a:extLst>
                <a:ext uri="{FF2B5EF4-FFF2-40B4-BE49-F238E27FC236}">
                  <a16:creationId xmlns:a16="http://schemas.microsoft.com/office/drawing/2014/main" id="{207873AB-9F29-4CD4-8AF6-35A1C286D4C7}"/>
                </a:ext>
              </a:extLst>
            </p:cNvPr>
            <p:cNvSpPr>
              <a:spLocks noEditPoints="1"/>
            </p:cNvSpPr>
            <p:nvPr/>
          </p:nvSpPr>
          <p:spPr bwMode="auto">
            <a:xfrm>
              <a:off x="2084388" y="1468438"/>
              <a:ext cx="317500" cy="93663"/>
            </a:xfrm>
            <a:custGeom>
              <a:avLst/>
              <a:gdLst>
                <a:gd name="T0" fmla="*/ 50 w 334"/>
                <a:gd name="T1" fmla="*/ 0 h 99"/>
                <a:gd name="T2" fmla="*/ 0 w 334"/>
                <a:gd name="T3" fmla="*/ 50 h 99"/>
                <a:gd name="T4" fmla="*/ 50 w 334"/>
                <a:gd name="T5" fmla="*/ 99 h 99"/>
                <a:gd name="T6" fmla="*/ 319 w 334"/>
                <a:gd name="T7" fmla="*/ 99 h 99"/>
                <a:gd name="T8" fmla="*/ 334 w 334"/>
                <a:gd name="T9" fmla="*/ 97 h 99"/>
                <a:gd name="T10" fmla="*/ 303 w 334"/>
                <a:gd name="T11" fmla="*/ 0 h 99"/>
                <a:gd name="T12" fmla="*/ 50 w 334"/>
                <a:gd name="T13" fmla="*/ 0 h 99"/>
                <a:gd name="T14" fmla="*/ 50 w 334"/>
                <a:gd name="T15" fmla="*/ 0 h 99"/>
                <a:gd name="T16" fmla="*/ 50 w 334"/>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99">
                  <a:moveTo>
                    <a:pt x="50" y="0"/>
                  </a:moveTo>
                  <a:cubicBezTo>
                    <a:pt x="23" y="0"/>
                    <a:pt x="0" y="22"/>
                    <a:pt x="0" y="50"/>
                  </a:cubicBezTo>
                  <a:cubicBezTo>
                    <a:pt x="0" y="77"/>
                    <a:pt x="23" y="99"/>
                    <a:pt x="50" y="99"/>
                  </a:cubicBezTo>
                  <a:cubicBezTo>
                    <a:pt x="319" y="99"/>
                    <a:pt x="319" y="99"/>
                    <a:pt x="319" y="99"/>
                  </a:cubicBezTo>
                  <a:cubicBezTo>
                    <a:pt x="325" y="99"/>
                    <a:pt x="329" y="98"/>
                    <a:pt x="334" y="97"/>
                  </a:cubicBezTo>
                  <a:cubicBezTo>
                    <a:pt x="321" y="66"/>
                    <a:pt x="311" y="33"/>
                    <a:pt x="303" y="0"/>
                  </a:cubicBezTo>
                  <a:cubicBezTo>
                    <a:pt x="50" y="0"/>
                    <a:pt x="50" y="0"/>
                    <a:pt x="50" y="0"/>
                  </a:cubicBezTo>
                  <a:close/>
                  <a:moveTo>
                    <a:pt x="50" y="0"/>
                  </a:moveTo>
                  <a:cubicBezTo>
                    <a:pt x="50" y="0"/>
                    <a:pt x="50" y="0"/>
                    <a:pt x="5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49" name="Freeform 40">
              <a:extLst>
                <a:ext uri="{FF2B5EF4-FFF2-40B4-BE49-F238E27FC236}">
                  <a16:creationId xmlns:a16="http://schemas.microsoft.com/office/drawing/2014/main" id="{9196A51C-5A31-4B70-A66C-AEB7CC56052A}"/>
                </a:ext>
              </a:extLst>
            </p:cNvPr>
            <p:cNvSpPr>
              <a:spLocks noEditPoints="1"/>
            </p:cNvSpPr>
            <p:nvPr/>
          </p:nvSpPr>
          <p:spPr bwMode="auto">
            <a:xfrm>
              <a:off x="1938338" y="1119188"/>
              <a:ext cx="463550" cy="93663"/>
            </a:xfrm>
            <a:custGeom>
              <a:avLst/>
              <a:gdLst>
                <a:gd name="T0" fmla="*/ 487 w 487"/>
                <a:gd name="T1" fmla="*/ 3 h 99"/>
                <a:gd name="T2" fmla="*/ 472 w 487"/>
                <a:gd name="T3" fmla="*/ 0 h 99"/>
                <a:gd name="T4" fmla="*/ 49 w 487"/>
                <a:gd name="T5" fmla="*/ 0 h 99"/>
                <a:gd name="T6" fmla="*/ 0 w 487"/>
                <a:gd name="T7" fmla="*/ 50 h 99"/>
                <a:gd name="T8" fmla="*/ 49 w 487"/>
                <a:gd name="T9" fmla="*/ 99 h 99"/>
                <a:gd name="T10" fmla="*/ 456 w 487"/>
                <a:gd name="T11" fmla="*/ 99 h 99"/>
                <a:gd name="T12" fmla="*/ 487 w 487"/>
                <a:gd name="T13" fmla="*/ 3 h 99"/>
                <a:gd name="T14" fmla="*/ 487 w 487"/>
                <a:gd name="T15" fmla="*/ 3 h 99"/>
                <a:gd name="T16" fmla="*/ 487 w 487"/>
                <a:gd name="T17" fmla="*/ 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7" h="99">
                  <a:moveTo>
                    <a:pt x="487" y="3"/>
                  </a:moveTo>
                  <a:cubicBezTo>
                    <a:pt x="482" y="2"/>
                    <a:pt x="477" y="0"/>
                    <a:pt x="472" y="0"/>
                  </a:cubicBezTo>
                  <a:cubicBezTo>
                    <a:pt x="49" y="0"/>
                    <a:pt x="49" y="0"/>
                    <a:pt x="49" y="0"/>
                  </a:cubicBezTo>
                  <a:cubicBezTo>
                    <a:pt x="22" y="0"/>
                    <a:pt x="0" y="23"/>
                    <a:pt x="0" y="50"/>
                  </a:cubicBezTo>
                  <a:cubicBezTo>
                    <a:pt x="0" y="77"/>
                    <a:pt x="22" y="99"/>
                    <a:pt x="49" y="99"/>
                  </a:cubicBezTo>
                  <a:cubicBezTo>
                    <a:pt x="456" y="99"/>
                    <a:pt x="456" y="99"/>
                    <a:pt x="456" y="99"/>
                  </a:cubicBezTo>
                  <a:cubicBezTo>
                    <a:pt x="464" y="67"/>
                    <a:pt x="474" y="34"/>
                    <a:pt x="487" y="3"/>
                  </a:cubicBezTo>
                  <a:close/>
                  <a:moveTo>
                    <a:pt x="487" y="3"/>
                  </a:moveTo>
                  <a:cubicBezTo>
                    <a:pt x="487" y="3"/>
                    <a:pt x="487" y="3"/>
                    <a:pt x="48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1" name="Freeform 41">
              <a:extLst>
                <a:ext uri="{FF2B5EF4-FFF2-40B4-BE49-F238E27FC236}">
                  <a16:creationId xmlns:a16="http://schemas.microsoft.com/office/drawing/2014/main" id="{661FBDFB-5550-4C71-AE7E-CC5BBDDDE971}"/>
                </a:ext>
              </a:extLst>
            </p:cNvPr>
            <p:cNvSpPr>
              <a:spLocks noEditPoints="1"/>
            </p:cNvSpPr>
            <p:nvPr/>
          </p:nvSpPr>
          <p:spPr bwMode="auto">
            <a:xfrm>
              <a:off x="2003425" y="1293813"/>
              <a:ext cx="357188" cy="95250"/>
            </a:xfrm>
            <a:custGeom>
              <a:avLst/>
              <a:gdLst>
                <a:gd name="T0" fmla="*/ 372 w 375"/>
                <a:gd name="T1" fmla="*/ 49 h 99"/>
                <a:gd name="T2" fmla="*/ 375 w 375"/>
                <a:gd name="T3" fmla="*/ 0 h 99"/>
                <a:gd name="T4" fmla="*/ 50 w 375"/>
                <a:gd name="T5" fmla="*/ 0 h 99"/>
                <a:gd name="T6" fmla="*/ 0 w 375"/>
                <a:gd name="T7" fmla="*/ 49 h 99"/>
                <a:gd name="T8" fmla="*/ 50 w 375"/>
                <a:gd name="T9" fmla="*/ 99 h 99"/>
                <a:gd name="T10" fmla="*/ 374 w 375"/>
                <a:gd name="T11" fmla="*/ 99 h 99"/>
                <a:gd name="T12" fmla="*/ 372 w 375"/>
                <a:gd name="T13" fmla="*/ 49 h 99"/>
                <a:gd name="T14" fmla="*/ 372 w 375"/>
                <a:gd name="T15" fmla="*/ 49 h 99"/>
                <a:gd name="T16" fmla="*/ 372 w 375"/>
                <a:gd name="T17" fmla="*/ 4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5" h="99">
                  <a:moveTo>
                    <a:pt x="372" y="49"/>
                  </a:moveTo>
                  <a:cubicBezTo>
                    <a:pt x="372" y="32"/>
                    <a:pt x="373" y="16"/>
                    <a:pt x="375" y="0"/>
                  </a:cubicBezTo>
                  <a:cubicBezTo>
                    <a:pt x="50" y="0"/>
                    <a:pt x="50" y="0"/>
                    <a:pt x="50" y="0"/>
                  </a:cubicBezTo>
                  <a:cubicBezTo>
                    <a:pt x="22" y="0"/>
                    <a:pt x="0" y="22"/>
                    <a:pt x="0" y="49"/>
                  </a:cubicBezTo>
                  <a:cubicBezTo>
                    <a:pt x="0" y="76"/>
                    <a:pt x="22" y="99"/>
                    <a:pt x="50" y="99"/>
                  </a:cubicBezTo>
                  <a:cubicBezTo>
                    <a:pt x="374" y="99"/>
                    <a:pt x="374" y="99"/>
                    <a:pt x="374" y="99"/>
                  </a:cubicBezTo>
                  <a:cubicBezTo>
                    <a:pt x="373" y="83"/>
                    <a:pt x="372" y="66"/>
                    <a:pt x="372" y="49"/>
                  </a:cubicBezTo>
                  <a:close/>
                  <a:moveTo>
                    <a:pt x="372" y="49"/>
                  </a:moveTo>
                  <a:cubicBezTo>
                    <a:pt x="372" y="49"/>
                    <a:pt x="372" y="49"/>
                    <a:pt x="372" y="4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3" name="Freeform 42">
              <a:extLst>
                <a:ext uri="{FF2B5EF4-FFF2-40B4-BE49-F238E27FC236}">
                  <a16:creationId xmlns:a16="http://schemas.microsoft.com/office/drawing/2014/main" id="{83D6D4ED-6CBC-41DC-B5D9-EC607A351F24}"/>
                </a:ext>
              </a:extLst>
            </p:cNvPr>
            <p:cNvSpPr>
              <a:spLocks noEditPoints="1"/>
            </p:cNvSpPr>
            <p:nvPr/>
          </p:nvSpPr>
          <p:spPr bwMode="auto">
            <a:xfrm>
              <a:off x="2849563" y="1185863"/>
              <a:ext cx="322263" cy="238125"/>
            </a:xfrm>
            <a:custGeom>
              <a:avLst/>
              <a:gdLst>
                <a:gd name="T0" fmla="*/ 330 w 338"/>
                <a:gd name="T1" fmla="*/ 19 h 249"/>
                <a:gd name="T2" fmla="*/ 290 w 338"/>
                <a:gd name="T3" fmla="*/ 7 h 249"/>
                <a:gd name="T4" fmla="*/ 116 w 338"/>
                <a:gd name="T5" fmla="*/ 92 h 249"/>
                <a:gd name="T6" fmla="*/ 49 w 338"/>
                <a:gd name="T7" fmla="*/ 97 h 249"/>
                <a:gd name="T8" fmla="*/ 22 w 338"/>
                <a:gd name="T9" fmla="*/ 201 h 249"/>
                <a:gd name="T10" fmla="*/ 126 w 338"/>
                <a:gd name="T11" fmla="*/ 228 h 249"/>
                <a:gd name="T12" fmla="*/ 163 w 338"/>
                <a:gd name="T13" fmla="*/ 171 h 249"/>
                <a:gd name="T14" fmla="*/ 321 w 338"/>
                <a:gd name="T15" fmla="*/ 60 h 249"/>
                <a:gd name="T16" fmla="*/ 330 w 338"/>
                <a:gd name="T17" fmla="*/ 19 h 249"/>
                <a:gd name="T18" fmla="*/ 120 w 338"/>
                <a:gd name="T19" fmla="*/ 170 h 249"/>
                <a:gd name="T20" fmla="*/ 79 w 338"/>
                <a:gd name="T21" fmla="*/ 194 h 249"/>
                <a:gd name="T22" fmla="*/ 55 w 338"/>
                <a:gd name="T23" fmla="*/ 154 h 249"/>
                <a:gd name="T24" fmla="*/ 96 w 338"/>
                <a:gd name="T25" fmla="*/ 130 h 249"/>
                <a:gd name="T26" fmla="*/ 120 w 338"/>
                <a:gd name="T27" fmla="*/ 170 h 249"/>
                <a:gd name="T28" fmla="*/ 120 w 338"/>
                <a:gd name="T29" fmla="*/ 170 h 249"/>
                <a:gd name="T30" fmla="*/ 120 w 338"/>
                <a:gd name="T31" fmla="*/ 17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8" h="249">
                  <a:moveTo>
                    <a:pt x="330" y="19"/>
                  </a:moveTo>
                  <a:cubicBezTo>
                    <a:pt x="321" y="5"/>
                    <a:pt x="304" y="0"/>
                    <a:pt x="290" y="7"/>
                  </a:cubicBezTo>
                  <a:cubicBezTo>
                    <a:pt x="116" y="92"/>
                    <a:pt x="116" y="92"/>
                    <a:pt x="116" y="92"/>
                  </a:cubicBezTo>
                  <a:cubicBezTo>
                    <a:pt x="95" y="83"/>
                    <a:pt x="70" y="84"/>
                    <a:pt x="49" y="97"/>
                  </a:cubicBezTo>
                  <a:cubicBezTo>
                    <a:pt x="12" y="118"/>
                    <a:pt x="0" y="165"/>
                    <a:pt x="22" y="201"/>
                  </a:cubicBezTo>
                  <a:cubicBezTo>
                    <a:pt x="43" y="237"/>
                    <a:pt x="90" y="249"/>
                    <a:pt x="126" y="228"/>
                  </a:cubicBezTo>
                  <a:cubicBezTo>
                    <a:pt x="147" y="215"/>
                    <a:pt x="160" y="194"/>
                    <a:pt x="163" y="171"/>
                  </a:cubicBezTo>
                  <a:cubicBezTo>
                    <a:pt x="321" y="60"/>
                    <a:pt x="321" y="60"/>
                    <a:pt x="321" y="60"/>
                  </a:cubicBezTo>
                  <a:cubicBezTo>
                    <a:pt x="334" y="51"/>
                    <a:pt x="338" y="33"/>
                    <a:pt x="330" y="19"/>
                  </a:cubicBezTo>
                  <a:close/>
                  <a:moveTo>
                    <a:pt x="120" y="170"/>
                  </a:moveTo>
                  <a:cubicBezTo>
                    <a:pt x="115" y="188"/>
                    <a:pt x="97" y="199"/>
                    <a:pt x="79" y="194"/>
                  </a:cubicBezTo>
                  <a:cubicBezTo>
                    <a:pt x="61" y="189"/>
                    <a:pt x="51" y="171"/>
                    <a:pt x="55" y="154"/>
                  </a:cubicBezTo>
                  <a:cubicBezTo>
                    <a:pt x="60" y="136"/>
                    <a:pt x="78" y="125"/>
                    <a:pt x="96" y="130"/>
                  </a:cubicBezTo>
                  <a:cubicBezTo>
                    <a:pt x="114" y="134"/>
                    <a:pt x="124" y="153"/>
                    <a:pt x="120" y="170"/>
                  </a:cubicBezTo>
                  <a:close/>
                  <a:moveTo>
                    <a:pt x="120" y="170"/>
                  </a:moveTo>
                  <a:cubicBezTo>
                    <a:pt x="120" y="170"/>
                    <a:pt x="120" y="170"/>
                    <a:pt x="120"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7" name="Freeform 43">
              <a:extLst>
                <a:ext uri="{FF2B5EF4-FFF2-40B4-BE49-F238E27FC236}">
                  <a16:creationId xmlns:a16="http://schemas.microsoft.com/office/drawing/2014/main" id="{3C9BC9AF-051E-4F66-8A20-DE41B4441328}"/>
                </a:ext>
              </a:extLst>
            </p:cNvPr>
            <p:cNvSpPr>
              <a:spLocks noEditPoints="1"/>
            </p:cNvSpPr>
            <p:nvPr/>
          </p:nvSpPr>
          <p:spPr bwMode="auto">
            <a:xfrm>
              <a:off x="3019425" y="1098550"/>
              <a:ext cx="65088" cy="68263"/>
            </a:xfrm>
            <a:custGeom>
              <a:avLst/>
              <a:gdLst>
                <a:gd name="T0" fmla="*/ 17 w 68"/>
                <a:gd name="T1" fmla="*/ 63 h 72"/>
                <a:gd name="T2" fmla="*/ 60 w 68"/>
                <a:gd name="T3" fmla="*/ 51 h 72"/>
                <a:gd name="T4" fmla="*/ 48 w 68"/>
                <a:gd name="T5" fmla="*/ 9 h 72"/>
                <a:gd name="T6" fmla="*/ 5 w 68"/>
                <a:gd name="T7" fmla="*/ 21 h 72"/>
                <a:gd name="T8" fmla="*/ 6 w 68"/>
                <a:gd name="T9" fmla="*/ 52 h 72"/>
                <a:gd name="T10" fmla="*/ 17 w 68"/>
                <a:gd name="T11" fmla="*/ 63 h 72"/>
                <a:gd name="T12" fmla="*/ 17 w 68"/>
                <a:gd name="T13" fmla="*/ 63 h 72"/>
                <a:gd name="T14" fmla="*/ 17 w 68"/>
                <a:gd name="T15" fmla="*/ 63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72">
                  <a:moveTo>
                    <a:pt x="17" y="63"/>
                  </a:moveTo>
                  <a:cubicBezTo>
                    <a:pt x="32" y="72"/>
                    <a:pt x="51" y="66"/>
                    <a:pt x="60" y="51"/>
                  </a:cubicBezTo>
                  <a:cubicBezTo>
                    <a:pt x="68" y="36"/>
                    <a:pt x="63" y="17"/>
                    <a:pt x="48" y="9"/>
                  </a:cubicBezTo>
                  <a:cubicBezTo>
                    <a:pt x="33" y="0"/>
                    <a:pt x="14" y="6"/>
                    <a:pt x="5" y="21"/>
                  </a:cubicBezTo>
                  <a:cubicBezTo>
                    <a:pt x="0" y="31"/>
                    <a:pt x="0" y="43"/>
                    <a:pt x="6" y="52"/>
                  </a:cubicBezTo>
                  <a:cubicBezTo>
                    <a:pt x="8" y="56"/>
                    <a:pt x="12" y="60"/>
                    <a:pt x="17" y="63"/>
                  </a:cubicBezTo>
                  <a:close/>
                  <a:moveTo>
                    <a:pt x="17" y="63"/>
                  </a:moveTo>
                  <a:cubicBezTo>
                    <a:pt x="17" y="63"/>
                    <a:pt x="17" y="63"/>
                    <a:pt x="17"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8" name="Freeform 44">
              <a:extLst>
                <a:ext uri="{FF2B5EF4-FFF2-40B4-BE49-F238E27FC236}">
                  <a16:creationId xmlns:a16="http://schemas.microsoft.com/office/drawing/2014/main" id="{F2B044A8-1A4A-4953-81AA-CAB6FFB3D26C}"/>
                </a:ext>
              </a:extLst>
            </p:cNvPr>
            <p:cNvSpPr>
              <a:spLocks noEditPoints="1"/>
            </p:cNvSpPr>
            <p:nvPr/>
          </p:nvSpPr>
          <p:spPr bwMode="auto">
            <a:xfrm>
              <a:off x="2901950" y="1071563"/>
              <a:ext cx="58738" cy="60325"/>
            </a:xfrm>
            <a:custGeom>
              <a:avLst/>
              <a:gdLst>
                <a:gd name="T0" fmla="*/ 31 w 62"/>
                <a:gd name="T1" fmla="*/ 62 h 63"/>
                <a:gd name="T2" fmla="*/ 62 w 62"/>
                <a:gd name="T3" fmla="*/ 31 h 63"/>
                <a:gd name="T4" fmla="*/ 31 w 62"/>
                <a:gd name="T5" fmla="*/ 0 h 63"/>
                <a:gd name="T6" fmla="*/ 0 w 62"/>
                <a:gd name="T7" fmla="*/ 31 h 63"/>
                <a:gd name="T8" fmla="*/ 4 w 62"/>
                <a:gd name="T9" fmla="*/ 47 h 63"/>
                <a:gd name="T10" fmla="*/ 31 w 62"/>
                <a:gd name="T11" fmla="*/ 62 h 63"/>
                <a:gd name="T12" fmla="*/ 31 w 62"/>
                <a:gd name="T13" fmla="*/ 62 h 63"/>
                <a:gd name="T14" fmla="*/ 31 w 62"/>
                <a:gd name="T15" fmla="*/ 62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63">
                  <a:moveTo>
                    <a:pt x="31" y="62"/>
                  </a:moveTo>
                  <a:cubicBezTo>
                    <a:pt x="48" y="62"/>
                    <a:pt x="62" y="48"/>
                    <a:pt x="62" y="31"/>
                  </a:cubicBezTo>
                  <a:cubicBezTo>
                    <a:pt x="62" y="14"/>
                    <a:pt x="48" y="0"/>
                    <a:pt x="31" y="0"/>
                  </a:cubicBezTo>
                  <a:cubicBezTo>
                    <a:pt x="13" y="0"/>
                    <a:pt x="0" y="14"/>
                    <a:pt x="0" y="31"/>
                  </a:cubicBezTo>
                  <a:cubicBezTo>
                    <a:pt x="0" y="37"/>
                    <a:pt x="1" y="43"/>
                    <a:pt x="4" y="47"/>
                  </a:cubicBezTo>
                  <a:cubicBezTo>
                    <a:pt x="9" y="56"/>
                    <a:pt x="20" y="63"/>
                    <a:pt x="31" y="62"/>
                  </a:cubicBezTo>
                  <a:close/>
                  <a:moveTo>
                    <a:pt x="31" y="62"/>
                  </a:moveTo>
                  <a:cubicBezTo>
                    <a:pt x="31" y="62"/>
                    <a:pt x="31" y="62"/>
                    <a:pt x="31" y="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9" name="Freeform 45">
              <a:extLst>
                <a:ext uri="{FF2B5EF4-FFF2-40B4-BE49-F238E27FC236}">
                  <a16:creationId xmlns:a16="http://schemas.microsoft.com/office/drawing/2014/main" id="{7728BDEA-AE29-4548-AB09-9D6148BD26F9}"/>
                </a:ext>
              </a:extLst>
            </p:cNvPr>
            <p:cNvSpPr>
              <a:spLocks noEditPoints="1"/>
            </p:cNvSpPr>
            <p:nvPr/>
          </p:nvSpPr>
          <p:spPr bwMode="auto">
            <a:xfrm>
              <a:off x="2905125" y="1550988"/>
              <a:ext cx="60325" cy="58738"/>
            </a:xfrm>
            <a:custGeom>
              <a:avLst/>
              <a:gdLst>
                <a:gd name="T0" fmla="*/ 31 w 63"/>
                <a:gd name="T1" fmla="*/ 0 h 63"/>
                <a:gd name="T2" fmla="*/ 0 w 63"/>
                <a:gd name="T3" fmla="*/ 32 h 63"/>
                <a:gd name="T4" fmla="*/ 4 w 63"/>
                <a:gd name="T5" fmla="*/ 47 h 63"/>
                <a:gd name="T6" fmla="*/ 32 w 63"/>
                <a:gd name="T7" fmla="*/ 63 h 63"/>
                <a:gd name="T8" fmla="*/ 62 w 63"/>
                <a:gd name="T9" fmla="*/ 31 h 63"/>
                <a:gd name="T10" fmla="*/ 31 w 63"/>
                <a:gd name="T11" fmla="*/ 0 h 63"/>
                <a:gd name="T12" fmla="*/ 31 w 63"/>
                <a:gd name="T13" fmla="*/ 0 h 63"/>
                <a:gd name="T14" fmla="*/ 31 w 63"/>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3">
                  <a:moveTo>
                    <a:pt x="31" y="0"/>
                  </a:moveTo>
                  <a:cubicBezTo>
                    <a:pt x="14" y="0"/>
                    <a:pt x="0" y="15"/>
                    <a:pt x="0" y="32"/>
                  </a:cubicBezTo>
                  <a:cubicBezTo>
                    <a:pt x="0" y="38"/>
                    <a:pt x="2" y="43"/>
                    <a:pt x="4" y="47"/>
                  </a:cubicBezTo>
                  <a:cubicBezTo>
                    <a:pt x="10" y="56"/>
                    <a:pt x="20" y="63"/>
                    <a:pt x="32" y="63"/>
                  </a:cubicBezTo>
                  <a:cubicBezTo>
                    <a:pt x="49" y="62"/>
                    <a:pt x="63" y="48"/>
                    <a:pt x="62" y="31"/>
                  </a:cubicBezTo>
                  <a:cubicBezTo>
                    <a:pt x="63" y="14"/>
                    <a:pt x="48" y="0"/>
                    <a:pt x="31" y="0"/>
                  </a:cubicBezTo>
                  <a:close/>
                  <a:moveTo>
                    <a:pt x="31" y="0"/>
                  </a:moveTo>
                  <a:cubicBezTo>
                    <a:pt x="31" y="0"/>
                    <a:pt x="31" y="0"/>
                    <a:pt x="3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0" name="Freeform 46">
              <a:extLst>
                <a:ext uri="{FF2B5EF4-FFF2-40B4-BE49-F238E27FC236}">
                  <a16:creationId xmlns:a16="http://schemas.microsoft.com/office/drawing/2014/main" id="{7E86BBF4-550D-420C-8868-3DF723B1712B}"/>
                </a:ext>
              </a:extLst>
            </p:cNvPr>
            <p:cNvSpPr>
              <a:spLocks noEditPoints="1"/>
            </p:cNvSpPr>
            <p:nvPr/>
          </p:nvSpPr>
          <p:spPr bwMode="auto">
            <a:xfrm>
              <a:off x="3021013" y="1512888"/>
              <a:ext cx="68263" cy="68263"/>
            </a:xfrm>
            <a:custGeom>
              <a:avLst/>
              <a:gdLst>
                <a:gd name="T0" fmla="*/ 20 w 71"/>
                <a:gd name="T1" fmla="*/ 9 h 71"/>
                <a:gd name="T2" fmla="*/ 9 w 71"/>
                <a:gd name="T3" fmla="*/ 51 h 71"/>
                <a:gd name="T4" fmla="*/ 52 w 71"/>
                <a:gd name="T5" fmla="*/ 62 h 71"/>
                <a:gd name="T6" fmla="*/ 63 w 71"/>
                <a:gd name="T7" fmla="*/ 20 h 71"/>
                <a:gd name="T8" fmla="*/ 20 w 71"/>
                <a:gd name="T9" fmla="*/ 9 h 71"/>
                <a:gd name="T10" fmla="*/ 20 w 71"/>
                <a:gd name="T11" fmla="*/ 9 h 71"/>
                <a:gd name="T12" fmla="*/ 20 w 71"/>
                <a:gd name="T13" fmla="*/ 9 h 71"/>
              </a:gdLst>
              <a:ahLst/>
              <a:cxnLst>
                <a:cxn ang="0">
                  <a:pos x="T0" y="T1"/>
                </a:cxn>
                <a:cxn ang="0">
                  <a:pos x="T2" y="T3"/>
                </a:cxn>
                <a:cxn ang="0">
                  <a:pos x="T4" y="T5"/>
                </a:cxn>
                <a:cxn ang="0">
                  <a:pos x="T6" y="T7"/>
                </a:cxn>
                <a:cxn ang="0">
                  <a:pos x="T8" y="T9"/>
                </a:cxn>
                <a:cxn ang="0">
                  <a:pos x="T10" y="T11"/>
                </a:cxn>
                <a:cxn ang="0">
                  <a:pos x="T12" y="T13"/>
                </a:cxn>
              </a:cxnLst>
              <a:rect l="0" t="0" r="r" b="b"/>
              <a:pathLst>
                <a:path w="71" h="71">
                  <a:moveTo>
                    <a:pt x="20" y="9"/>
                  </a:moveTo>
                  <a:cubicBezTo>
                    <a:pt x="5" y="17"/>
                    <a:pt x="0" y="37"/>
                    <a:pt x="9" y="51"/>
                  </a:cubicBezTo>
                  <a:cubicBezTo>
                    <a:pt x="17" y="66"/>
                    <a:pt x="37" y="71"/>
                    <a:pt x="52" y="62"/>
                  </a:cubicBezTo>
                  <a:cubicBezTo>
                    <a:pt x="66" y="54"/>
                    <a:pt x="71" y="34"/>
                    <a:pt x="63" y="20"/>
                  </a:cubicBezTo>
                  <a:cubicBezTo>
                    <a:pt x="54" y="5"/>
                    <a:pt x="34" y="0"/>
                    <a:pt x="20" y="9"/>
                  </a:cubicBezTo>
                  <a:close/>
                  <a:moveTo>
                    <a:pt x="20" y="9"/>
                  </a:moveTo>
                  <a:cubicBezTo>
                    <a:pt x="20" y="9"/>
                    <a:pt x="20" y="9"/>
                    <a:pt x="2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1" name="Freeform 47">
              <a:extLst>
                <a:ext uri="{FF2B5EF4-FFF2-40B4-BE49-F238E27FC236}">
                  <a16:creationId xmlns:a16="http://schemas.microsoft.com/office/drawing/2014/main" id="{7AADC1E1-E9CC-4775-B89F-7ABC26567F5A}"/>
                </a:ext>
              </a:extLst>
            </p:cNvPr>
            <p:cNvSpPr>
              <a:spLocks noEditPoints="1"/>
            </p:cNvSpPr>
            <p:nvPr/>
          </p:nvSpPr>
          <p:spPr bwMode="auto">
            <a:xfrm>
              <a:off x="3109913" y="1425575"/>
              <a:ext cx="65088" cy="68263"/>
            </a:xfrm>
            <a:custGeom>
              <a:avLst/>
              <a:gdLst>
                <a:gd name="T0" fmla="*/ 48 w 68"/>
                <a:gd name="T1" fmla="*/ 8 h 71"/>
                <a:gd name="T2" fmla="*/ 5 w 68"/>
                <a:gd name="T3" fmla="*/ 20 h 71"/>
                <a:gd name="T4" fmla="*/ 6 w 68"/>
                <a:gd name="T5" fmla="*/ 51 h 71"/>
                <a:gd name="T6" fmla="*/ 17 w 68"/>
                <a:gd name="T7" fmla="*/ 62 h 71"/>
                <a:gd name="T8" fmla="*/ 60 w 68"/>
                <a:gd name="T9" fmla="*/ 50 h 71"/>
                <a:gd name="T10" fmla="*/ 48 w 68"/>
                <a:gd name="T11" fmla="*/ 8 h 71"/>
                <a:gd name="T12" fmla="*/ 48 w 68"/>
                <a:gd name="T13" fmla="*/ 8 h 71"/>
                <a:gd name="T14" fmla="*/ 48 w 68"/>
                <a:gd name="T15" fmla="*/ 8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71">
                  <a:moveTo>
                    <a:pt x="48" y="8"/>
                  </a:moveTo>
                  <a:cubicBezTo>
                    <a:pt x="33" y="0"/>
                    <a:pt x="14" y="5"/>
                    <a:pt x="5" y="20"/>
                  </a:cubicBezTo>
                  <a:cubicBezTo>
                    <a:pt x="0" y="30"/>
                    <a:pt x="0" y="42"/>
                    <a:pt x="6" y="51"/>
                  </a:cubicBezTo>
                  <a:cubicBezTo>
                    <a:pt x="8" y="56"/>
                    <a:pt x="12" y="60"/>
                    <a:pt x="17" y="62"/>
                  </a:cubicBezTo>
                  <a:cubicBezTo>
                    <a:pt x="32" y="71"/>
                    <a:pt x="51" y="66"/>
                    <a:pt x="60" y="50"/>
                  </a:cubicBezTo>
                  <a:cubicBezTo>
                    <a:pt x="68" y="35"/>
                    <a:pt x="63" y="16"/>
                    <a:pt x="48" y="8"/>
                  </a:cubicBezTo>
                  <a:close/>
                  <a:moveTo>
                    <a:pt x="48" y="8"/>
                  </a:moveTo>
                  <a:cubicBezTo>
                    <a:pt x="48" y="8"/>
                    <a:pt x="48" y="8"/>
                    <a:pt x="48"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2" name="Freeform 48">
              <a:extLst>
                <a:ext uri="{FF2B5EF4-FFF2-40B4-BE49-F238E27FC236}">
                  <a16:creationId xmlns:a16="http://schemas.microsoft.com/office/drawing/2014/main" id="{24F384B7-2804-4BD9-895E-5A468CA719DD}"/>
                </a:ext>
              </a:extLst>
            </p:cNvPr>
            <p:cNvSpPr>
              <a:spLocks noEditPoints="1"/>
            </p:cNvSpPr>
            <p:nvPr/>
          </p:nvSpPr>
          <p:spPr bwMode="auto">
            <a:xfrm>
              <a:off x="2663825" y="1314450"/>
              <a:ext cx="60325" cy="60325"/>
            </a:xfrm>
            <a:custGeom>
              <a:avLst/>
              <a:gdLst>
                <a:gd name="T0" fmla="*/ 63 w 63"/>
                <a:gd name="T1" fmla="*/ 31 h 63"/>
                <a:gd name="T2" fmla="*/ 31 w 63"/>
                <a:gd name="T3" fmla="*/ 0 h 63"/>
                <a:gd name="T4" fmla="*/ 0 w 63"/>
                <a:gd name="T5" fmla="*/ 31 h 63"/>
                <a:gd name="T6" fmla="*/ 5 w 63"/>
                <a:gd name="T7" fmla="*/ 47 h 63"/>
                <a:gd name="T8" fmla="*/ 32 w 63"/>
                <a:gd name="T9" fmla="*/ 62 h 63"/>
                <a:gd name="T10" fmla="*/ 63 w 63"/>
                <a:gd name="T11" fmla="*/ 31 h 63"/>
                <a:gd name="T12" fmla="*/ 63 w 63"/>
                <a:gd name="T13" fmla="*/ 31 h 63"/>
                <a:gd name="T14" fmla="*/ 63 w 63"/>
                <a:gd name="T15" fmla="*/ 31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3">
                  <a:moveTo>
                    <a:pt x="63" y="31"/>
                  </a:moveTo>
                  <a:cubicBezTo>
                    <a:pt x="63" y="14"/>
                    <a:pt x="48" y="0"/>
                    <a:pt x="31" y="0"/>
                  </a:cubicBezTo>
                  <a:cubicBezTo>
                    <a:pt x="14" y="0"/>
                    <a:pt x="0" y="14"/>
                    <a:pt x="0" y="31"/>
                  </a:cubicBezTo>
                  <a:cubicBezTo>
                    <a:pt x="0" y="37"/>
                    <a:pt x="2" y="42"/>
                    <a:pt x="5" y="47"/>
                  </a:cubicBezTo>
                  <a:cubicBezTo>
                    <a:pt x="10" y="56"/>
                    <a:pt x="20" y="63"/>
                    <a:pt x="32" y="62"/>
                  </a:cubicBezTo>
                  <a:cubicBezTo>
                    <a:pt x="49" y="62"/>
                    <a:pt x="63" y="48"/>
                    <a:pt x="63" y="31"/>
                  </a:cubicBezTo>
                  <a:close/>
                  <a:moveTo>
                    <a:pt x="63" y="31"/>
                  </a:moveTo>
                  <a:cubicBezTo>
                    <a:pt x="63" y="31"/>
                    <a:pt x="63" y="31"/>
                    <a:pt x="63"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3" name="Freeform 49">
              <a:extLst>
                <a:ext uri="{FF2B5EF4-FFF2-40B4-BE49-F238E27FC236}">
                  <a16:creationId xmlns:a16="http://schemas.microsoft.com/office/drawing/2014/main" id="{57E40E22-E517-43C1-912E-7285741A29F9}"/>
                </a:ext>
              </a:extLst>
            </p:cNvPr>
            <p:cNvSpPr>
              <a:spLocks noEditPoints="1"/>
            </p:cNvSpPr>
            <p:nvPr/>
          </p:nvSpPr>
          <p:spPr bwMode="auto">
            <a:xfrm>
              <a:off x="2693988" y="1428750"/>
              <a:ext cx="66675" cy="68263"/>
            </a:xfrm>
            <a:custGeom>
              <a:avLst/>
              <a:gdLst>
                <a:gd name="T0" fmla="*/ 20 w 71"/>
                <a:gd name="T1" fmla="*/ 9 h 72"/>
                <a:gd name="T2" fmla="*/ 9 w 71"/>
                <a:gd name="T3" fmla="*/ 52 h 72"/>
                <a:gd name="T4" fmla="*/ 52 w 71"/>
                <a:gd name="T5" fmla="*/ 63 h 72"/>
                <a:gd name="T6" fmla="*/ 63 w 71"/>
                <a:gd name="T7" fmla="*/ 20 h 72"/>
                <a:gd name="T8" fmla="*/ 20 w 71"/>
                <a:gd name="T9" fmla="*/ 9 h 72"/>
                <a:gd name="T10" fmla="*/ 20 w 71"/>
                <a:gd name="T11" fmla="*/ 9 h 72"/>
                <a:gd name="T12" fmla="*/ 20 w 71"/>
                <a:gd name="T13" fmla="*/ 9 h 72"/>
              </a:gdLst>
              <a:ahLst/>
              <a:cxnLst>
                <a:cxn ang="0">
                  <a:pos x="T0" y="T1"/>
                </a:cxn>
                <a:cxn ang="0">
                  <a:pos x="T2" y="T3"/>
                </a:cxn>
                <a:cxn ang="0">
                  <a:pos x="T4" y="T5"/>
                </a:cxn>
                <a:cxn ang="0">
                  <a:pos x="T6" y="T7"/>
                </a:cxn>
                <a:cxn ang="0">
                  <a:pos x="T8" y="T9"/>
                </a:cxn>
                <a:cxn ang="0">
                  <a:pos x="T10" y="T11"/>
                </a:cxn>
                <a:cxn ang="0">
                  <a:pos x="T12" y="T13"/>
                </a:cxn>
              </a:cxnLst>
              <a:rect l="0" t="0" r="r" b="b"/>
              <a:pathLst>
                <a:path w="71" h="72">
                  <a:moveTo>
                    <a:pt x="20" y="9"/>
                  </a:moveTo>
                  <a:cubicBezTo>
                    <a:pt x="5" y="18"/>
                    <a:pt x="0" y="37"/>
                    <a:pt x="9" y="52"/>
                  </a:cubicBezTo>
                  <a:cubicBezTo>
                    <a:pt x="18" y="67"/>
                    <a:pt x="37" y="72"/>
                    <a:pt x="52" y="63"/>
                  </a:cubicBezTo>
                  <a:cubicBezTo>
                    <a:pt x="67" y="54"/>
                    <a:pt x="71" y="35"/>
                    <a:pt x="63" y="20"/>
                  </a:cubicBezTo>
                  <a:cubicBezTo>
                    <a:pt x="54" y="6"/>
                    <a:pt x="35" y="0"/>
                    <a:pt x="20" y="9"/>
                  </a:cubicBezTo>
                  <a:close/>
                  <a:moveTo>
                    <a:pt x="20" y="9"/>
                  </a:moveTo>
                  <a:cubicBezTo>
                    <a:pt x="20" y="9"/>
                    <a:pt x="20" y="9"/>
                    <a:pt x="2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4" name="Freeform 50">
              <a:extLst>
                <a:ext uri="{FF2B5EF4-FFF2-40B4-BE49-F238E27FC236}">
                  <a16:creationId xmlns:a16="http://schemas.microsoft.com/office/drawing/2014/main" id="{80DB9D64-B845-4CF5-9584-EF00A662E1DF}"/>
                </a:ext>
              </a:extLst>
            </p:cNvPr>
            <p:cNvSpPr>
              <a:spLocks noEditPoints="1"/>
            </p:cNvSpPr>
            <p:nvPr/>
          </p:nvSpPr>
          <p:spPr bwMode="auto">
            <a:xfrm>
              <a:off x="3141663" y="1309688"/>
              <a:ext cx="61913" cy="58738"/>
            </a:xfrm>
            <a:custGeom>
              <a:avLst/>
              <a:gdLst>
                <a:gd name="T0" fmla="*/ 1 w 64"/>
                <a:gd name="T1" fmla="*/ 31 h 62"/>
                <a:gd name="T2" fmla="*/ 5 w 64"/>
                <a:gd name="T3" fmla="*/ 47 h 62"/>
                <a:gd name="T4" fmla="*/ 32 w 64"/>
                <a:gd name="T5" fmla="*/ 62 h 62"/>
                <a:gd name="T6" fmla="*/ 64 w 64"/>
                <a:gd name="T7" fmla="*/ 31 h 62"/>
                <a:gd name="T8" fmla="*/ 32 w 64"/>
                <a:gd name="T9" fmla="*/ 0 h 62"/>
                <a:gd name="T10" fmla="*/ 1 w 64"/>
                <a:gd name="T11" fmla="*/ 31 h 62"/>
                <a:gd name="T12" fmla="*/ 1 w 64"/>
                <a:gd name="T13" fmla="*/ 31 h 62"/>
                <a:gd name="T14" fmla="*/ 1 w 64"/>
                <a:gd name="T15" fmla="*/ 3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62">
                  <a:moveTo>
                    <a:pt x="1" y="31"/>
                  </a:moveTo>
                  <a:cubicBezTo>
                    <a:pt x="1" y="37"/>
                    <a:pt x="2" y="42"/>
                    <a:pt x="5" y="47"/>
                  </a:cubicBezTo>
                  <a:cubicBezTo>
                    <a:pt x="11" y="56"/>
                    <a:pt x="21" y="62"/>
                    <a:pt x="32" y="62"/>
                  </a:cubicBezTo>
                  <a:cubicBezTo>
                    <a:pt x="50" y="62"/>
                    <a:pt x="64" y="48"/>
                    <a:pt x="64" y="31"/>
                  </a:cubicBezTo>
                  <a:cubicBezTo>
                    <a:pt x="64" y="14"/>
                    <a:pt x="49" y="0"/>
                    <a:pt x="32" y="0"/>
                  </a:cubicBezTo>
                  <a:cubicBezTo>
                    <a:pt x="15" y="0"/>
                    <a:pt x="0" y="14"/>
                    <a:pt x="1" y="31"/>
                  </a:cubicBezTo>
                  <a:close/>
                  <a:moveTo>
                    <a:pt x="1" y="31"/>
                  </a:moveTo>
                  <a:cubicBezTo>
                    <a:pt x="1" y="31"/>
                    <a:pt x="1" y="31"/>
                    <a:pt x="1"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5" name="Freeform 51">
              <a:extLst>
                <a:ext uri="{FF2B5EF4-FFF2-40B4-BE49-F238E27FC236}">
                  <a16:creationId xmlns:a16="http://schemas.microsoft.com/office/drawing/2014/main" id="{07B5F42D-8924-40BE-8445-6FB60320A325}"/>
                </a:ext>
              </a:extLst>
            </p:cNvPr>
            <p:cNvSpPr>
              <a:spLocks noEditPoints="1"/>
            </p:cNvSpPr>
            <p:nvPr/>
          </p:nvSpPr>
          <p:spPr bwMode="auto">
            <a:xfrm>
              <a:off x="2693988" y="1190625"/>
              <a:ext cx="65088" cy="66675"/>
            </a:xfrm>
            <a:custGeom>
              <a:avLst/>
              <a:gdLst>
                <a:gd name="T0" fmla="*/ 18 w 69"/>
                <a:gd name="T1" fmla="*/ 63 h 71"/>
                <a:gd name="T2" fmla="*/ 60 w 69"/>
                <a:gd name="T3" fmla="*/ 51 h 71"/>
                <a:gd name="T4" fmla="*/ 48 w 69"/>
                <a:gd name="T5" fmla="*/ 8 h 71"/>
                <a:gd name="T6" fmla="*/ 6 w 69"/>
                <a:gd name="T7" fmla="*/ 20 h 71"/>
                <a:gd name="T8" fmla="*/ 6 w 69"/>
                <a:gd name="T9" fmla="*/ 51 h 71"/>
                <a:gd name="T10" fmla="*/ 18 w 69"/>
                <a:gd name="T11" fmla="*/ 63 h 71"/>
                <a:gd name="T12" fmla="*/ 18 w 69"/>
                <a:gd name="T13" fmla="*/ 63 h 71"/>
                <a:gd name="T14" fmla="*/ 18 w 69"/>
                <a:gd name="T15" fmla="*/ 63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1">
                  <a:moveTo>
                    <a:pt x="18" y="63"/>
                  </a:moveTo>
                  <a:cubicBezTo>
                    <a:pt x="33" y="71"/>
                    <a:pt x="52" y="66"/>
                    <a:pt x="60" y="51"/>
                  </a:cubicBezTo>
                  <a:cubicBezTo>
                    <a:pt x="69" y="36"/>
                    <a:pt x="63" y="17"/>
                    <a:pt x="48" y="8"/>
                  </a:cubicBezTo>
                  <a:cubicBezTo>
                    <a:pt x="33" y="0"/>
                    <a:pt x="14" y="5"/>
                    <a:pt x="6" y="20"/>
                  </a:cubicBezTo>
                  <a:cubicBezTo>
                    <a:pt x="0" y="30"/>
                    <a:pt x="0" y="42"/>
                    <a:pt x="6" y="51"/>
                  </a:cubicBezTo>
                  <a:cubicBezTo>
                    <a:pt x="9" y="56"/>
                    <a:pt x="13" y="60"/>
                    <a:pt x="18" y="63"/>
                  </a:cubicBezTo>
                  <a:close/>
                  <a:moveTo>
                    <a:pt x="18" y="63"/>
                  </a:moveTo>
                  <a:cubicBezTo>
                    <a:pt x="18" y="63"/>
                    <a:pt x="18" y="63"/>
                    <a:pt x="18"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6" name="Freeform 52">
              <a:extLst>
                <a:ext uri="{FF2B5EF4-FFF2-40B4-BE49-F238E27FC236}">
                  <a16:creationId xmlns:a16="http://schemas.microsoft.com/office/drawing/2014/main" id="{AA040D83-3576-4D6D-BB59-9DFAE4D4583D}"/>
                </a:ext>
              </a:extLst>
            </p:cNvPr>
            <p:cNvSpPr>
              <a:spLocks noEditPoints="1"/>
            </p:cNvSpPr>
            <p:nvPr/>
          </p:nvSpPr>
          <p:spPr bwMode="auto">
            <a:xfrm>
              <a:off x="2776538" y="1100138"/>
              <a:ext cx="69850" cy="69850"/>
            </a:xfrm>
            <a:custGeom>
              <a:avLst/>
              <a:gdLst>
                <a:gd name="T0" fmla="*/ 52 w 72"/>
                <a:gd name="T1" fmla="*/ 63 h 72"/>
                <a:gd name="T2" fmla="*/ 52 w 72"/>
                <a:gd name="T3" fmla="*/ 63 h 72"/>
                <a:gd name="T4" fmla="*/ 52 w 72"/>
                <a:gd name="T5" fmla="*/ 63 h 72"/>
                <a:gd name="T6" fmla="*/ 53 w 72"/>
                <a:gd name="T7" fmla="*/ 63 h 72"/>
                <a:gd name="T8" fmla="*/ 63 w 72"/>
                <a:gd name="T9" fmla="*/ 20 h 72"/>
                <a:gd name="T10" fmla="*/ 21 w 72"/>
                <a:gd name="T11" fmla="*/ 9 h 72"/>
                <a:gd name="T12" fmla="*/ 20 w 72"/>
                <a:gd name="T13" fmla="*/ 9 h 72"/>
                <a:gd name="T14" fmla="*/ 20 w 72"/>
                <a:gd name="T15" fmla="*/ 10 h 72"/>
                <a:gd name="T16" fmla="*/ 9 w 72"/>
                <a:gd name="T17" fmla="*/ 52 h 72"/>
                <a:gd name="T18" fmla="*/ 52 w 72"/>
                <a:gd name="T19" fmla="*/ 63 h 72"/>
                <a:gd name="T20" fmla="*/ 52 w 72"/>
                <a:gd name="T21" fmla="*/ 63 h 72"/>
                <a:gd name="T22" fmla="*/ 52 w 72"/>
                <a:gd name="T23"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72">
                  <a:moveTo>
                    <a:pt x="52" y="63"/>
                  </a:moveTo>
                  <a:cubicBezTo>
                    <a:pt x="52" y="63"/>
                    <a:pt x="52" y="63"/>
                    <a:pt x="52" y="63"/>
                  </a:cubicBezTo>
                  <a:cubicBezTo>
                    <a:pt x="52" y="63"/>
                    <a:pt x="52" y="63"/>
                    <a:pt x="52" y="63"/>
                  </a:cubicBezTo>
                  <a:cubicBezTo>
                    <a:pt x="53" y="63"/>
                    <a:pt x="53" y="63"/>
                    <a:pt x="53" y="63"/>
                  </a:cubicBezTo>
                  <a:cubicBezTo>
                    <a:pt x="67" y="54"/>
                    <a:pt x="72" y="35"/>
                    <a:pt x="63" y="20"/>
                  </a:cubicBezTo>
                  <a:cubicBezTo>
                    <a:pt x="55" y="5"/>
                    <a:pt x="36" y="0"/>
                    <a:pt x="21" y="9"/>
                  </a:cubicBezTo>
                  <a:cubicBezTo>
                    <a:pt x="21" y="9"/>
                    <a:pt x="20" y="9"/>
                    <a:pt x="20" y="9"/>
                  </a:cubicBezTo>
                  <a:cubicBezTo>
                    <a:pt x="20" y="9"/>
                    <a:pt x="20" y="10"/>
                    <a:pt x="20" y="10"/>
                  </a:cubicBezTo>
                  <a:cubicBezTo>
                    <a:pt x="5" y="18"/>
                    <a:pt x="0" y="38"/>
                    <a:pt x="9" y="52"/>
                  </a:cubicBezTo>
                  <a:cubicBezTo>
                    <a:pt x="18" y="67"/>
                    <a:pt x="37" y="72"/>
                    <a:pt x="52" y="63"/>
                  </a:cubicBezTo>
                  <a:close/>
                  <a:moveTo>
                    <a:pt x="52" y="63"/>
                  </a:moveTo>
                  <a:cubicBezTo>
                    <a:pt x="52" y="63"/>
                    <a:pt x="52" y="63"/>
                    <a:pt x="52"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7" name="Freeform 53">
              <a:extLst>
                <a:ext uri="{FF2B5EF4-FFF2-40B4-BE49-F238E27FC236}">
                  <a16:creationId xmlns:a16="http://schemas.microsoft.com/office/drawing/2014/main" id="{DAD68DDC-2692-4F12-9477-5763284EBA3F}"/>
                </a:ext>
              </a:extLst>
            </p:cNvPr>
            <p:cNvSpPr>
              <a:spLocks noEditPoints="1"/>
            </p:cNvSpPr>
            <p:nvPr/>
          </p:nvSpPr>
          <p:spPr bwMode="auto">
            <a:xfrm>
              <a:off x="2784475" y="1514475"/>
              <a:ext cx="65088" cy="69850"/>
            </a:xfrm>
            <a:custGeom>
              <a:avLst/>
              <a:gdLst>
                <a:gd name="T0" fmla="*/ 49 w 69"/>
                <a:gd name="T1" fmla="*/ 9 h 72"/>
                <a:gd name="T2" fmla="*/ 6 w 69"/>
                <a:gd name="T3" fmla="*/ 21 h 72"/>
                <a:gd name="T4" fmla="*/ 7 w 69"/>
                <a:gd name="T5" fmla="*/ 52 h 72"/>
                <a:gd name="T6" fmla="*/ 18 w 69"/>
                <a:gd name="T7" fmla="*/ 64 h 72"/>
                <a:gd name="T8" fmla="*/ 61 w 69"/>
                <a:gd name="T9" fmla="*/ 52 h 72"/>
                <a:gd name="T10" fmla="*/ 49 w 69"/>
                <a:gd name="T11" fmla="*/ 9 h 72"/>
                <a:gd name="T12" fmla="*/ 49 w 69"/>
                <a:gd name="T13" fmla="*/ 9 h 72"/>
                <a:gd name="T14" fmla="*/ 49 w 69"/>
                <a:gd name="T15" fmla="*/ 9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2">
                  <a:moveTo>
                    <a:pt x="49" y="9"/>
                  </a:moveTo>
                  <a:cubicBezTo>
                    <a:pt x="34" y="0"/>
                    <a:pt x="15" y="6"/>
                    <a:pt x="6" y="21"/>
                  </a:cubicBezTo>
                  <a:cubicBezTo>
                    <a:pt x="0" y="31"/>
                    <a:pt x="1" y="43"/>
                    <a:pt x="7" y="52"/>
                  </a:cubicBezTo>
                  <a:cubicBezTo>
                    <a:pt x="9" y="57"/>
                    <a:pt x="13" y="61"/>
                    <a:pt x="18" y="64"/>
                  </a:cubicBezTo>
                  <a:cubicBezTo>
                    <a:pt x="33" y="72"/>
                    <a:pt x="52" y="67"/>
                    <a:pt x="61" y="52"/>
                  </a:cubicBezTo>
                  <a:cubicBezTo>
                    <a:pt x="69" y="36"/>
                    <a:pt x="64" y="18"/>
                    <a:pt x="49" y="9"/>
                  </a:cubicBezTo>
                  <a:close/>
                  <a:moveTo>
                    <a:pt x="49" y="9"/>
                  </a:moveTo>
                  <a:cubicBezTo>
                    <a:pt x="49" y="9"/>
                    <a:pt x="49" y="9"/>
                    <a:pt x="49"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sp>
        <p:nvSpPr>
          <p:cNvPr id="78" name="Picture Placeholder 1">
            <a:extLst>
              <a:ext uri="{FF2B5EF4-FFF2-40B4-BE49-F238E27FC236}">
                <a16:creationId xmlns:a16="http://schemas.microsoft.com/office/drawing/2014/main" id="{BFB6DE8D-7242-4680-A30C-AA0E974E0EB9}"/>
              </a:ext>
            </a:extLst>
          </p:cNvPr>
          <p:cNvSpPr>
            <a:spLocks noGrp="1"/>
          </p:cNvSpPr>
          <p:nvPr userDrawn="1">
            <p:ph type="pic" sz="quarter" idx="10"/>
          </p:nvPr>
        </p:nvSpPr>
        <p:spPr>
          <a:xfrm>
            <a:off x="6096001" y="1988457"/>
            <a:ext cx="5617029" cy="4499429"/>
          </a:xfrm>
          <a:pattFill prst="divot">
            <a:fgClr>
              <a:schemeClr val="accent1"/>
            </a:fgClr>
            <a:bgClr>
              <a:schemeClr val="bg1"/>
            </a:bgClr>
          </a:pattFill>
        </p:spPr>
      </p:sp>
      <p:sp>
        <p:nvSpPr>
          <p:cNvPr id="3" name="Textplatzhalter 2">
            <a:extLst>
              <a:ext uri="{FF2B5EF4-FFF2-40B4-BE49-F238E27FC236}">
                <a16:creationId xmlns:a16="http://schemas.microsoft.com/office/drawing/2014/main" id="{69B44183-0221-4F00-A4C5-87E893566F05}"/>
              </a:ext>
            </a:extLst>
          </p:cNvPr>
          <p:cNvSpPr>
            <a:spLocks noGrp="1"/>
          </p:cNvSpPr>
          <p:nvPr userDrawn="1">
            <p:ph type="body" sz="quarter" idx="20" hasCustomPrompt="1"/>
          </p:nvPr>
        </p:nvSpPr>
        <p:spPr>
          <a:xfrm>
            <a:off x="2088222" y="2153228"/>
            <a:ext cx="3568119" cy="422360"/>
          </a:xfrm>
        </p:spPr>
        <p:txBody>
          <a:bodyPr>
            <a:normAutofit/>
          </a:bodyPr>
          <a:lstStyle>
            <a:lvl1pPr marL="0" indent="0">
              <a:lnSpc>
                <a:spcPct val="150000"/>
              </a:lnSpc>
              <a:spcBef>
                <a:spcPts val="0"/>
              </a:spcBef>
              <a:buNone/>
              <a:defRPr lang="de-DE" sz="1600" b="1" kern="1200" dirty="0">
                <a:solidFill>
                  <a:schemeClr val="bg1"/>
                </a:solidFill>
                <a:latin typeface="Arial Nova" panose="020B0504020202020204" pitchFamily="34" charset="0"/>
                <a:ea typeface="+mn-ea"/>
                <a:cs typeface="+mn-cs"/>
              </a:defRPr>
            </a:lvl1pPr>
          </a:lstStyle>
          <a:p>
            <a:pPr lvl="0"/>
            <a:r>
              <a:rPr lang="de-DE"/>
              <a:t>Begriff</a:t>
            </a:r>
          </a:p>
        </p:txBody>
      </p:sp>
      <p:sp>
        <p:nvSpPr>
          <p:cNvPr id="81" name="Textplatzhalter 2">
            <a:extLst>
              <a:ext uri="{FF2B5EF4-FFF2-40B4-BE49-F238E27FC236}">
                <a16:creationId xmlns:a16="http://schemas.microsoft.com/office/drawing/2014/main" id="{13307BF0-9068-420C-98A0-3520DFBBD719}"/>
              </a:ext>
            </a:extLst>
          </p:cNvPr>
          <p:cNvSpPr>
            <a:spLocks noGrp="1"/>
          </p:cNvSpPr>
          <p:nvPr>
            <p:ph type="body" sz="quarter" idx="21" hasCustomPrompt="1"/>
          </p:nvPr>
        </p:nvSpPr>
        <p:spPr>
          <a:xfrm>
            <a:off x="2088222" y="2575588"/>
            <a:ext cx="3568119" cy="571771"/>
          </a:xfrm>
        </p:spPr>
        <p:txBody>
          <a:bodyPr>
            <a:normAutofit/>
          </a:bodyPr>
          <a:lstStyle>
            <a:lvl1pPr marL="0" indent="0">
              <a:lnSpc>
                <a:spcPct val="150000"/>
              </a:lnSpc>
              <a:spcBef>
                <a:spcPts val="0"/>
              </a:spcBef>
              <a:buNone/>
              <a:defRPr lang="de-DE" sz="1100" kern="1200" dirty="0">
                <a:solidFill>
                  <a:schemeClr val="bg1"/>
                </a:solidFill>
                <a:latin typeface="Arial Nova" panose="020B0504020202020204" pitchFamily="34" charset="0"/>
                <a:ea typeface="+mn-ea"/>
                <a:cs typeface="+mn-cs"/>
              </a:defRPr>
            </a:lvl1pPr>
          </a:lstStyle>
          <a:p>
            <a:pPr lvl="0"/>
            <a:r>
              <a:rPr lang="de-DE"/>
              <a:t>Text</a:t>
            </a:r>
          </a:p>
        </p:txBody>
      </p:sp>
      <p:sp>
        <p:nvSpPr>
          <p:cNvPr id="82" name="Textplatzhalter 2">
            <a:extLst>
              <a:ext uri="{FF2B5EF4-FFF2-40B4-BE49-F238E27FC236}">
                <a16:creationId xmlns:a16="http://schemas.microsoft.com/office/drawing/2014/main" id="{05E33DFF-D5BD-4DA5-8111-1E0E84680D67}"/>
              </a:ext>
            </a:extLst>
          </p:cNvPr>
          <p:cNvSpPr>
            <a:spLocks noGrp="1"/>
          </p:cNvSpPr>
          <p:nvPr>
            <p:ph type="body" sz="quarter" idx="22" hasCustomPrompt="1"/>
          </p:nvPr>
        </p:nvSpPr>
        <p:spPr>
          <a:xfrm>
            <a:off x="2088222" y="3726873"/>
            <a:ext cx="3568119" cy="422360"/>
          </a:xfrm>
        </p:spPr>
        <p:txBody>
          <a:bodyPr>
            <a:normAutofit/>
          </a:bodyPr>
          <a:lstStyle>
            <a:lvl1pPr marL="0" indent="0">
              <a:lnSpc>
                <a:spcPct val="150000"/>
              </a:lnSpc>
              <a:spcBef>
                <a:spcPts val="0"/>
              </a:spcBef>
              <a:buNone/>
              <a:defRPr lang="de-DE" sz="1600" b="1" kern="1200" dirty="0">
                <a:solidFill>
                  <a:schemeClr val="bg1"/>
                </a:solidFill>
                <a:latin typeface="Arial Nova" panose="020B0504020202020204" pitchFamily="34" charset="0"/>
                <a:ea typeface="+mn-ea"/>
                <a:cs typeface="+mn-cs"/>
              </a:defRPr>
            </a:lvl1pPr>
          </a:lstStyle>
          <a:p>
            <a:pPr lvl="0"/>
            <a:r>
              <a:rPr lang="de-DE"/>
              <a:t>Begriff</a:t>
            </a:r>
          </a:p>
        </p:txBody>
      </p:sp>
      <p:sp>
        <p:nvSpPr>
          <p:cNvPr id="83" name="Textplatzhalter 2">
            <a:extLst>
              <a:ext uri="{FF2B5EF4-FFF2-40B4-BE49-F238E27FC236}">
                <a16:creationId xmlns:a16="http://schemas.microsoft.com/office/drawing/2014/main" id="{886B4518-28A9-4BB5-B203-42F3CF42A91C}"/>
              </a:ext>
            </a:extLst>
          </p:cNvPr>
          <p:cNvSpPr>
            <a:spLocks noGrp="1"/>
          </p:cNvSpPr>
          <p:nvPr>
            <p:ph type="body" sz="quarter" idx="23" hasCustomPrompt="1"/>
          </p:nvPr>
        </p:nvSpPr>
        <p:spPr>
          <a:xfrm>
            <a:off x="2088222" y="4149233"/>
            <a:ext cx="3568119" cy="571771"/>
          </a:xfrm>
        </p:spPr>
        <p:txBody>
          <a:bodyPr>
            <a:normAutofit/>
          </a:bodyPr>
          <a:lstStyle>
            <a:lvl1pPr marL="0" indent="0">
              <a:lnSpc>
                <a:spcPct val="150000"/>
              </a:lnSpc>
              <a:spcBef>
                <a:spcPts val="0"/>
              </a:spcBef>
              <a:buNone/>
              <a:defRPr lang="de-DE" sz="1100" kern="1200" dirty="0">
                <a:solidFill>
                  <a:schemeClr val="bg1"/>
                </a:solidFill>
                <a:latin typeface="Arial Nova" panose="020B0504020202020204" pitchFamily="34" charset="0"/>
                <a:ea typeface="+mn-ea"/>
                <a:cs typeface="+mn-cs"/>
              </a:defRPr>
            </a:lvl1pPr>
          </a:lstStyle>
          <a:p>
            <a:pPr lvl="0"/>
            <a:r>
              <a:rPr lang="de-DE"/>
              <a:t>Text</a:t>
            </a:r>
          </a:p>
        </p:txBody>
      </p:sp>
      <p:sp>
        <p:nvSpPr>
          <p:cNvPr id="84" name="Textplatzhalter 2">
            <a:extLst>
              <a:ext uri="{FF2B5EF4-FFF2-40B4-BE49-F238E27FC236}">
                <a16:creationId xmlns:a16="http://schemas.microsoft.com/office/drawing/2014/main" id="{5716B1F9-5E92-4D7F-925F-51160124A679}"/>
              </a:ext>
            </a:extLst>
          </p:cNvPr>
          <p:cNvSpPr>
            <a:spLocks noGrp="1"/>
          </p:cNvSpPr>
          <p:nvPr>
            <p:ph type="body" sz="quarter" idx="24" hasCustomPrompt="1"/>
          </p:nvPr>
        </p:nvSpPr>
        <p:spPr>
          <a:xfrm>
            <a:off x="2088222" y="5315701"/>
            <a:ext cx="3568119" cy="422360"/>
          </a:xfrm>
        </p:spPr>
        <p:txBody>
          <a:bodyPr>
            <a:normAutofit/>
          </a:bodyPr>
          <a:lstStyle>
            <a:lvl1pPr marL="0" indent="0">
              <a:lnSpc>
                <a:spcPct val="150000"/>
              </a:lnSpc>
              <a:spcBef>
                <a:spcPts val="0"/>
              </a:spcBef>
              <a:buNone/>
              <a:defRPr lang="de-DE" sz="1600" b="1" kern="1200" dirty="0">
                <a:solidFill>
                  <a:schemeClr val="bg1"/>
                </a:solidFill>
                <a:latin typeface="Arial Nova" panose="020B0504020202020204" pitchFamily="34" charset="0"/>
                <a:ea typeface="+mn-ea"/>
                <a:cs typeface="+mn-cs"/>
              </a:defRPr>
            </a:lvl1pPr>
          </a:lstStyle>
          <a:p>
            <a:pPr lvl="0"/>
            <a:r>
              <a:rPr lang="de-DE"/>
              <a:t>Begriff</a:t>
            </a:r>
          </a:p>
        </p:txBody>
      </p:sp>
      <p:sp>
        <p:nvSpPr>
          <p:cNvPr id="85" name="Textplatzhalter 2">
            <a:extLst>
              <a:ext uri="{FF2B5EF4-FFF2-40B4-BE49-F238E27FC236}">
                <a16:creationId xmlns:a16="http://schemas.microsoft.com/office/drawing/2014/main" id="{F5E1D79E-21B2-458B-8CA7-E69CD8BB7E1B}"/>
              </a:ext>
            </a:extLst>
          </p:cNvPr>
          <p:cNvSpPr>
            <a:spLocks noGrp="1"/>
          </p:cNvSpPr>
          <p:nvPr>
            <p:ph type="body" sz="quarter" idx="25" hasCustomPrompt="1"/>
          </p:nvPr>
        </p:nvSpPr>
        <p:spPr>
          <a:xfrm>
            <a:off x="2088222" y="5738061"/>
            <a:ext cx="3568119" cy="571771"/>
          </a:xfrm>
        </p:spPr>
        <p:txBody>
          <a:bodyPr>
            <a:normAutofit/>
          </a:bodyPr>
          <a:lstStyle>
            <a:lvl1pPr marL="0" indent="0">
              <a:lnSpc>
                <a:spcPct val="150000"/>
              </a:lnSpc>
              <a:spcBef>
                <a:spcPts val="0"/>
              </a:spcBef>
              <a:buNone/>
              <a:defRPr lang="de-DE" sz="1100" kern="1200" dirty="0">
                <a:solidFill>
                  <a:schemeClr val="bg1"/>
                </a:solidFill>
                <a:latin typeface="Arial Nova" panose="020B0504020202020204" pitchFamily="34" charset="0"/>
                <a:ea typeface="+mn-ea"/>
                <a:cs typeface="+mn-cs"/>
              </a:defRPr>
            </a:lvl1pPr>
          </a:lstStyle>
          <a:p>
            <a:pPr lvl="0"/>
            <a:r>
              <a:rPr lang="de-DE"/>
              <a:t>Text</a:t>
            </a:r>
          </a:p>
        </p:txBody>
      </p:sp>
      <p:pic>
        <p:nvPicPr>
          <p:cNvPr id="2" name="Grafik 1" descr="Ein Bild, das Screenshot, Grafiken, Grafikdesign, Design enthält.&#10;&#10;Automatisch generierte Beschreibung">
            <a:extLst>
              <a:ext uri="{FF2B5EF4-FFF2-40B4-BE49-F238E27FC236}">
                <a16:creationId xmlns:a16="http://schemas.microsoft.com/office/drawing/2014/main" id="{895BE767-F588-F493-464A-472D5CA6B2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920" y="82709"/>
            <a:ext cx="545907" cy="652535"/>
          </a:xfrm>
          <a:prstGeom prst="rect">
            <a:avLst/>
          </a:prstGeom>
        </p:spPr>
      </p:pic>
    </p:spTree>
    <p:extLst>
      <p:ext uri="{BB962C8B-B14F-4D97-AF65-F5344CB8AC3E}">
        <p14:creationId xmlns:p14="http://schemas.microsoft.com/office/powerpoint/2010/main" val="3826149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1 Bild - X Kommentare">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1C24C4FE-49E4-4CBE-90CA-13B13A1086AF}"/>
              </a:ext>
            </a:extLst>
          </p:cNvPr>
          <p:cNvSpPr>
            <a:spLocks noGrp="1"/>
          </p:cNvSpPr>
          <p:nvPr>
            <p:ph type="sldNum" sz="quarter" idx="12"/>
          </p:nvPr>
        </p:nvSpPr>
        <p:spPr>
          <a:xfrm>
            <a:off x="11632084" y="6449924"/>
            <a:ext cx="502024" cy="365125"/>
          </a:xfrm>
        </p:spPr>
        <p:txBody>
          <a:bodyPr/>
          <a:lstStyle>
            <a:lvl1pPr>
              <a:defRPr>
                <a:solidFill>
                  <a:schemeClr val="accent1"/>
                </a:solidFill>
                <a:latin typeface="Arial Nova" panose="020B0504020202020204" pitchFamily="34" charset="0"/>
              </a:defRPr>
            </a:lvl1pPr>
          </a:lstStyle>
          <a:p>
            <a:fld id="{661E4444-FF17-47DA-BF27-F4FFCBEFF0B5}" type="slidenum">
              <a:rPr lang="de-DE" smtClean="0"/>
              <a:pPr/>
              <a:t>‹Nr.›</a:t>
            </a:fld>
            <a:endParaRPr lang="de-DE"/>
          </a:p>
        </p:txBody>
      </p:sp>
      <p:cxnSp>
        <p:nvCxnSpPr>
          <p:cNvPr id="22" name="Straight Connector 9">
            <a:extLst>
              <a:ext uri="{FF2B5EF4-FFF2-40B4-BE49-F238E27FC236}">
                <a16:creationId xmlns:a16="http://schemas.microsoft.com/office/drawing/2014/main" id="{644D3B79-EE65-475B-8129-BE5E0EA028B0}"/>
              </a:ext>
            </a:extLst>
          </p:cNvPr>
          <p:cNvCxnSpPr/>
          <p:nvPr/>
        </p:nvCxnSpPr>
        <p:spPr>
          <a:xfrm>
            <a:off x="5878284" y="1578405"/>
            <a:ext cx="457200" cy="152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Textplatzhalter 47">
            <a:extLst>
              <a:ext uri="{FF2B5EF4-FFF2-40B4-BE49-F238E27FC236}">
                <a16:creationId xmlns:a16="http://schemas.microsoft.com/office/drawing/2014/main" id="{373A5240-E392-4F27-B6E7-654295B94C41}"/>
              </a:ext>
            </a:extLst>
          </p:cNvPr>
          <p:cNvSpPr>
            <a:spLocks noGrp="1"/>
          </p:cNvSpPr>
          <p:nvPr>
            <p:ph type="body" sz="quarter" idx="17" hasCustomPrompt="1"/>
          </p:nvPr>
        </p:nvSpPr>
        <p:spPr>
          <a:xfrm>
            <a:off x="4740772" y="223967"/>
            <a:ext cx="2710455" cy="461665"/>
          </a:xfrm>
        </p:spPr>
        <p:txBody>
          <a:bodyPr>
            <a:noAutofit/>
          </a:bodyPr>
          <a:lstStyle>
            <a:lvl1pPr marL="0" indent="0" algn="ctr" defTabSz="914400" rtl="0" eaLnBrk="1" latinLnBrk="0" hangingPunct="1">
              <a:lnSpc>
                <a:spcPct val="100000"/>
              </a:lnSpc>
              <a:buNone/>
              <a:defRPr lang="de-DE" sz="2400" b="1" kern="1200" dirty="0" smtClean="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…Über unser…</a:t>
            </a:r>
          </a:p>
        </p:txBody>
      </p:sp>
      <p:sp>
        <p:nvSpPr>
          <p:cNvPr id="50" name="Textplatzhalter 49">
            <a:extLst>
              <a:ext uri="{FF2B5EF4-FFF2-40B4-BE49-F238E27FC236}">
                <a16:creationId xmlns:a16="http://schemas.microsoft.com/office/drawing/2014/main" id="{323C0663-F067-4690-867E-93910AB07582}"/>
              </a:ext>
            </a:extLst>
          </p:cNvPr>
          <p:cNvSpPr>
            <a:spLocks noGrp="1"/>
          </p:cNvSpPr>
          <p:nvPr>
            <p:ph type="body" sz="quarter" idx="18" hasCustomPrompt="1"/>
          </p:nvPr>
        </p:nvSpPr>
        <p:spPr>
          <a:xfrm>
            <a:off x="3293834" y="519152"/>
            <a:ext cx="5672098" cy="584200"/>
          </a:xfrm>
        </p:spPr>
        <p:txBody>
          <a:bodyPr/>
          <a:lstStyle>
            <a:lvl1pPr marL="0" indent="0" algn="ctr">
              <a:lnSpc>
                <a:spcPct val="100000"/>
              </a:lnSpc>
              <a:buNone/>
              <a:defRPr lang="de-DE" sz="3200" b="1" kern="1200" dirty="0" smtClean="0">
                <a:solidFill>
                  <a:schemeClr val="accent1"/>
                </a:solidFill>
                <a:latin typeface="Arial Nova" panose="020B0504020202020204" pitchFamily="34" charset="0"/>
                <a:ea typeface="+mn-ea"/>
                <a:cs typeface="+mn-cs"/>
              </a:defRPr>
            </a:lvl1pPr>
            <a:lvl2pPr>
              <a:defRPr lang="de-DE" sz="3200" b="1" kern="1200" dirty="0" smtClean="0">
                <a:solidFill>
                  <a:schemeClr val="accent1"/>
                </a:solidFill>
                <a:latin typeface="Arial Nova" panose="020B0504020202020204" pitchFamily="34" charset="0"/>
                <a:ea typeface="+mn-ea"/>
                <a:cs typeface="+mn-cs"/>
              </a:defRPr>
            </a:lvl2pPr>
            <a:lvl3pPr>
              <a:defRPr lang="de-DE" sz="3200" b="1" kern="1200" dirty="0" smtClean="0">
                <a:solidFill>
                  <a:schemeClr val="accent1"/>
                </a:solidFill>
                <a:latin typeface="Arial Nova" panose="020B0504020202020204" pitchFamily="34" charset="0"/>
                <a:ea typeface="+mn-ea"/>
                <a:cs typeface="+mn-cs"/>
              </a:defRPr>
            </a:lvl3pPr>
            <a:lvl4pPr>
              <a:defRPr lang="de-DE" sz="3200" b="1" kern="1200" dirty="0" smtClean="0">
                <a:solidFill>
                  <a:schemeClr val="accent1"/>
                </a:solidFill>
                <a:latin typeface="Arial Nova" panose="020B0504020202020204" pitchFamily="34" charset="0"/>
                <a:ea typeface="+mn-ea"/>
                <a:cs typeface="+mn-cs"/>
              </a:defRPr>
            </a:lvl4pPr>
            <a:lvl5pPr>
              <a:defRPr lang="de-DE" sz="3200" b="1" kern="1200" dirty="0">
                <a:solidFill>
                  <a:schemeClr val="accent1"/>
                </a:solidFill>
                <a:latin typeface="Arial Nova" panose="020B0504020202020204" pitchFamily="34" charset="0"/>
                <a:ea typeface="+mn-ea"/>
                <a:cs typeface="+mn-cs"/>
              </a:defRPr>
            </a:lvl5pPr>
          </a:lstStyle>
          <a:p>
            <a:pPr lvl="0"/>
            <a:r>
              <a:rPr lang="de-DE"/>
              <a:t>ANGEBOT / VERFAHREN</a:t>
            </a:r>
          </a:p>
        </p:txBody>
      </p:sp>
      <p:sp>
        <p:nvSpPr>
          <p:cNvPr id="52" name="Textplatzhalter 51">
            <a:extLst>
              <a:ext uri="{FF2B5EF4-FFF2-40B4-BE49-F238E27FC236}">
                <a16:creationId xmlns:a16="http://schemas.microsoft.com/office/drawing/2014/main" id="{FD6FEF2B-2807-4CD1-BBA6-FF6456B04D43}"/>
              </a:ext>
            </a:extLst>
          </p:cNvPr>
          <p:cNvSpPr>
            <a:spLocks noGrp="1"/>
          </p:cNvSpPr>
          <p:nvPr>
            <p:ph type="body" sz="quarter" idx="19" hasCustomPrompt="1"/>
          </p:nvPr>
        </p:nvSpPr>
        <p:spPr>
          <a:xfrm>
            <a:off x="4987070" y="1044029"/>
            <a:ext cx="2285626" cy="254000"/>
          </a:xfrm>
        </p:spPr>
        <p:txBody>
          <a:bodyPr>
            <a:noAutofit/>
          </a:bodyPr>
          <a:lstStyle>
            <a:lvl1pPr marL="0" indent="0" algn="ctr">
              <a:lnSpc>
                <a:spcPct val="100000"/>
              </a:lnSpc>
              <a:buNone/>
              <a:defRPr lang="de-DE" sz="1050" b="1" kern="1200" spc="300" dirty="0">
                <a:solidFill>
                  <a:schemeClr val="accent3"/>
                </a:solidFill>
                <a:latin typeface="Arial Nova" panose="020B0504020202020204" pitchFamily="34" charset="0"/>
                <a:ea typeface="+mn-ea"/>
                <a:cs typeface="+mn-cs"/>
              </a:defRPr>
            </a:lvl1pPr>
          </a:lstStyle>
          <a:p>
            <a:pPr lvl="0"/>
            <a:r>
              <a:rPr lang="de-DE"/>
              <a:t>Unterschrift</a:t>
            </a:r>
          </a:p>
        </p:txBody>
      </p:sp>
      <p:sp>
        <p:nvSpPr>
          <p:cNvPr id="3" name="Textplatzhalter 2">
            <a:extLst>
              <a:ext uri="{FF2B5EF4-FFF2-40B4-BE49-F238E27FC236}">
                <a16:creationId xmlns:a16="http://schemas.microsoft.com/office/drawing/2014/main" id="{69B44183-0221-4F00-A4C5-87E893566F05}"/>
              </a:ext>
            </a:extLst>
          </p:cNvPr>
          <p:cNvSpPr>
            <a:spLocks noGrp="1"/>
          </p:cNvSpPr>
          <p:nvPr>
            <p:ph type="body" sz="quarter" idx="20" hasCustomPrompt="1"/>
          </p:nvPr>
        </p:nvSpPr>
        <p:spPr>
          <a:xfrm>
            <a:off x="6899712" y="2110103"/>
            <a:ext cx="4570336" cy="422360"/>
          </a:xfrm>
        </p:spPr>
        <p:txBody>
          <a:bodyPr>
            <a:normAutofit/>
          </a:bodyPr>
          <a:lstStyle>
            <a:lvl1pPr marL="0" indent="0">
              <a:lnSpc>
                <a:spcPct val="150000"/>
              </a:lnSpc>
              <a:buNone/>
              <a:defRPr lang="de-DE" sz="1600" b="1" kern="1200" dirty="0">
                <a:solidFill>
                  <a:schemeClr val="tx1"/>
                </a:solidFill>
                <a:latin typeface="Arial Nova" panose="020B0504020202020204" pitchFamily="34" charset="0"/>
                <a:ea typeface="+mn-ea"/>
                <a:cs typeface="+mn-cs"/>
              </a:defRPr>
            </a:lvl1pPr>
          </a:lstStyle>
          <a:p>
            <a:pPr lvl="0"/>
            <a:r>
              <a:rPr lang="de-DE"/>
              <a:t>Begriff</a:t>
            </a:r>
          </a:p>
        </p:txBody>
      </p:sp>
      <p:sp>
        <p:nvSpPr>
          <p:cNvPr id="81" name="Textplatzhalter 2">
            <a:extLst>
              <a:ext uri="{FF2B5EF4-FFF2-40B4-BE49-F238E27FC236}">
                <a16:creationId xmlns:a16="http://schemas.microsoft.com/office/drawing/2014/main" id="{13307BF0-9068-420C-98A0-3520DFBBD719}"/>
              </a:ext>
            </a:extLst>
          </p:cNvPr>
          <p:cNvSpPr>
            <a:spLocks noGrp="1"/>
          </p:cNvSpPr>
          <p:nvPr>
            <p:ph type="body" sz="quarter" idx="21" hasCustomPrompt="1"/>
          </p:nvPr>
        </p:nvSpPr>
        <p:spPr>
          <a:xfrm>
            <a:off x="6899712" y="2532463"/>
            <a:ext cx="4570336" cy="571771"/>
          </a:xfrm>
        </p:spPr>
        <p:txBody>
          <a:bodyPr>
            <a:normAutofit/>
          </a:bodyPr>
          <a:lstStyle>
            <a:lvl1pPr marL="0" indent="0">
              <a:lnSpc>
                <a:spcPct val="150000"/>
              </a:lnSpc>
              <a:spcBef>
                <a:spcPts val="0"/>
              </a:spcBef>
              <a:buNone/>
              <a:defRPr lang="de-DE" sz="1100" kern="1200" dirty="0">
                <a:solidFill>
                  <a:schemeClr val="tx1"/>
                </a:solidFill>
                <a:latin typeface="Arial Nova" panose="020B0504020202020204" pitchFamily="34" charset="0"/>
                <a:ea typeface="+mn-ea"/>
                <a:cs typeface="+mn-cs"/>
              </a:defRPr>
            </a:lvl1pPr>
          </a:lstStyle>
          <a:p>
            <a:pPr lvl="0"/>
            <a:r>
              <a:rPr lang="de-DE"/>
              <a:t>Text</a:t>
            </a:r>
          </a:p>
        </p:txBody>
      </p:sp>
      <p:sp>
        <p:nvSpPr>
          <p:cNvPr id="77" name="Picture Placeholder 1">
            <a:extLst>
              <a:ext uri="{FF2B5EF4-FFF2-40B4-BE49-F238E27FC236}">
                <a16:creationId xmlns:a16="http://schemas.microsoft.com/office/drawing/2014/main" id="{E5025FC6-68D7-42DC-B18F-92B393F59F5C}"/>
              </a:ext>
            </a:extLst>
          </p:cNvPr>
          <p:cNvSpPr>
            <a:spLocks noGrp="1"/>
          </p:cNvSpPr>
          <p:nvPr>
            <p:ph type="pic" sz="quarter" idx="10"/>
          </p:nvPr>
        </p:nvSpPr>
        <p:spPr>
          <a:xfrm>
            <a:off x="696686" y="2191657"/>
            <a:ext cx="5181598" cy="4231285"/>
          </a:xfrm>
          <a:pattFill prst="divot">
            <a:fgClr>
              <a:schemeClr val="accent1"/>
            </a:fgClr>
            <a:bgClr>
              <a:schemeClr val="bg1"/>
            </a:bgClr>
          </a:pattFill>
        </p:spPr>
      </p:sp>
      <p:sp>
        <p:nvSpPr>
          <p:cNvPr id="80" name="Textplatzhalter 2">
            <a:extLst>
              <a:ext uri="{FF2B5EF4-FFF2-40B4-BE49-F238E27FC236}">
                <a16:creationId xmlns:a16="http://schemas.microsoft.com/office/drawing/2014/main" id="{83C04696-EBA1-4D6F-AE7F-3422AEDCAC4A}"/>
              </a:ext>
            </a:extLst>
          </p:cNvPr>
          <p:cNvSpPr>
            <a:spLocks noGrp="1"/>
          </p:cNvSpPr>
          <p:nvPr>
            <p:ph type="body" sz="quarter" idx="22" hasCustomPrompt="1"/>
          </p:nvPr>
        </p:nvSpPr>
        <p:spPr>
          <a:xfrm>
            <a:off x="6899712" y="3156764"/>
            <a:ext cx="4570336" cy="422360"/>
          </a:xfrm>
        </p:spPr>
        <p:txBody>
          <a:bodyPr>
            <a:normAutofit/>
          </a:bodyPr>
          <a:lstStyle>
            <a:lvl1pPr marL="0" indent="0">
              <a:lnSpc>
                <a:spcPct val="150000"/>
              </a:lnSpc>
              <a:buNone/>
              <a:defRPr lang="de-DE" sz="1600" b="1" kern="1200" dirty="0">
                <a:solidFill>
                  <a:schemeClr val="tx1"/>
                </a:solidFill>
                <a:latin typeface="Arial Nova" panose="020B0504020202020204" pitchFamily="34" charset="0"/>
                <a:ea typeface="+mn-ea"/>
                <a:cs typeface="+mn-cs"/>
              </a:defRPr>
            </a:lvl1pPr>
          </a:lstStyle>
          <a:p>
            <a:pPr lvl="0"/>
            <a:r>
              <a:rPr lang="de-DE"/>
              <a:t>Begriff</a:t>
            </a:r>
          </a:p>
        </p:txBody>
      </p:sp>
      <p:sp>
        <p:nvSpPr>
          <p:cNvPr id="87" name="Textplatzhalter 2">
            <a:extLst>
              <a:ext uri="{FF2B5EF4-FFF2-40B4-BE49-F238E27FC236}">
                <a16:creationId xmlns:a16="http://schemas.microsoft.com/office/drawing/2014/main" id="{DAF1FF0B-BF40-4BE3-B612-02CEA6316FD1}"/>
              </a:ext>
            </a:extLst>
          </p:cNvPr>
          <p:cNvSpPr>
            <a:spLocks noGrp="1"/>
          </p:cNvSpPr>
          <p:nvPr>
            <p:ph type="body" sz="quarter" idx="23" hasCustomPrompt="1"/>
          </p:nvPr>
        </p:nvSpPr>
        <p:spPr>
          <a:xfrm>
            <a:off x="6899712" y="3579124"/>
            <a:ext cx="4570336" cy="571771"/>
          </a:xfrm>
        </p:spPr>
        <p:txBody>
          <a:bodyPr>
            <a:normAutofit/>
          </a:bodyPr>
          <a:lstStyle>
            <a:lvl1pPr marL="0" indent="0">
              <a:lnSpc>
                <a:spcPct val="150000"/>
              </a:lnSpc>
              <a:spcBef>
                <a:spcPts val="0"/>
              </a:spcBef>
              <a:buNone/>
              <a:defRPr lang="de-DE" sz="1100" kern="1200" dirty="0">
                <a:solidFill>
                  <a:schemeClr val="tx1"/>
                </a:solidFill>
                <a:latin typeface="Arial Nova" panose="020B0504020202020204" pitchFamily="34" charset="0"/>
                <a:ea typeface="+mn-ea"/>
                <a:cs typeface="+mn-cs"/>
              </a:defRPr>
            </a:lvl1pPr>
          </a:lstStyle>
          <a:p>
            <a:pPr lvl="0"/>
            <a:r>
              <a:rPr lang="de-DE"/>
              <a:t>Text</a:t>
            </a:r>
          </a:p>
        </p:txBody>
      </p:sp>
      <p:sp>
        <p:nvSpPr>
          <p:cNvPr id="88" name="Textplatzhalter 2">
            <a:extLst>
              <a:ext uri="{FF2B5EF4-FFF2-40B4-BE49-F238E27FC236}">
                <a16:creationId xmlns:a16="http://schemas.microsoft.com/office/drawing/2014/main" id="{AABA228A-52E1-4F54-BAF5-CCE71B11BA40}"/>
              </a:ext>
            </a:extLst>
          </p:cNvPr>
          <p:cNvSpPr>
            <a:spLocks noGrp="1"/>
          </p:cNvSpPr>
          <p:nvPr>
            <p:ph type="body" sz="quarter" idx="24" hasCustomPrompt="1"/>
          </p:nvPr>
        </p:nvSpPr>
        <p:spPr>
          <a:xfrm>
            <a:off x="6899712" y="4211824"/>
            <a:ext cx="4570336" cy="422360"/>
          </a:xfrm>
        </p:spPr>
        <p:txBody>
          <a:bodyPr>
            <a:normAutofit/>
          </a:bodyPr>
          <a:lstStyle>
            <a:lvl1pPr marL="0" indent="0">
              <a:lnSpc>
                <a:spcPct val="150000"/>
              </a:lnSpc>
              <a:buNone/>
              <a:defRPr lang="de-DE" sz="1600" b="1" kern="1200" dirty="0">
                <a:solidFill>
                  <a:schemeClr val="tx1"/>
                </a:solidFill>
                <a:latin typeface="Arial Nova" panose="020B0504020202020204" pitchFamily="34" charset="0"/>
                <a:ea typeface="+mn-ea"/>
                <a:cs typeface="+mn-cs"/>
              </a:defRPr>
            </a:lvl1pPr>
          </a:lstStyle>
          <a:p>
            <a:pPr lvl="0"/>
            <a:r>
              <a:rPr lang="de-DE"/>
              <a:t>Begriff</a:t>
            </a:r>
          </a:p>
        </p:txBody>
      </p:sp>
      <p:sp>
        <p:nvSpPr>
          <p:cNvPr id="89" name="Textplatzhalter 2">
            <a:extLst>
              <a:ext uri="{FF2B5EF4-FFF2-40B4-BE49-F238E27FC236}">
                <a16:creationId xmlns:a16="http://schemas.microsoft.com/office/drawing/2014/main" id="{F026816A-3075-4FF2-A9DD-30DFFA36097C}"/>
              </a:ext>
            </a:extLst>
          </p:cNvPr>
          <p:cNvSpPr>
            <a:spLocks noGrp="1"/>
          </p:cNvSpPr>
          <p:nvPr>
            <p:ph type="body" sz="quarter" idx="25" hasCustomPrompt="1"/>
          </p:nvPr>
        </p:nvSpPr>
        <p:spPr>
          <a:xfrm>
            <a:off x="6899712" y="4634184"/>
            <a:ext cx="4570336" cy="571771"/>
          </a:xfrm>
        </p:spPr>
        <p:txBody>
          <a:bodyPr>
            <a:normAutofit/>
          </a:bodyPr>
          <a:lstStyle>
            <a:lvl1pPr marL="0" indent="0">
              <a:lnSpc>
                <a:spcPct val="150000"/>
              </a:lnSpc>
              <a:spcBef>
                <a:spcPts val="0"/>
              </a:spcBef>
              <a:buNone/>
              <a:defRPr lang="de-DE" sz="1100" kern="1200" dirty="0">
                <a:solidFill>
                  <a:schemeClr val="tx1"/>
                </a:solidFill>
                <a:latin typeface="Arial Nova" panose="020B0504020202020204" pitchFamily="34" charset="0"/>
                <a:ea typeface="+mn-ea"/>
                <a:cs typeface="+mn-cs"/>
              </a:defRPr>
            </a:lvl1pPr>
          </a:lstStyle>
          <a:p>
            <a:pPr lvl="0"/>
            <a:r>
              <a:rPr lang="de-DE"/>
              <a:t>Text</a:t>
            </a:r>
          </a:p>
        </p:txBody>
      </p:sp>
      <p:sp>
        <p:nvSpPr>
          <p:cNvPr id="91" name="Textplatzhalter 2">
            <a:extLst>
              <a:ext uri="{FF2B5EF4-FFF2-40B4-BE49-F238E27FC236}">
                <a16:creationId xmlns:a16="http://schemas.microsoft.com/office/drawing/2014/main" id="{382B8FCC-4CF9-4121-A35A-729D0DDC205C}"/>
              </a:ext>
            </a:extLst>
          </p:cNvPr>
          <p:cNvSpPr>
            <a:spLocks noGrp="1"/>
          </p:cNvSpPr>
          <p:nvPr>
            <p:ph type="body" sz="quarter" idx="26" hasCustomPrompt="1"/>
          </p:nvPr>
        </p:nvSpPr>
        <p:spPr>
          <a:xfrm>
            <a:off x="6899712" y="5271279"/>
            <a:ext cx="4570336" cy="422360"/>
          </a:xfrm>
        </p:spPr>
        <p:txBody>
          <a:bodyPr>
            <a:normAutofit/>
          </a:bodyPr>
          <a:lstStyle>
            <a:lvl1pPr marL="0" indent="0">
              <a:lnSpc>
                <a:spcPct val="150000"/>
              </a:lnSpc>
              <a:buNone/>
              <a:defRPr lang="de-DE" sz="1600" b="1" kern="1200" dirty="0">
                <a:solidFill>
                  <a:schemeClr val="tx1"/>
                </a:solidFill>
                <a:latin typeface="Arial Nova" panose="020B0504020202020204" pitchFamily="34" charset="0"/>
                <a:ea typeface="+mn-ea"/>
                <a:cs typeface="+mn-cs"/>
              </a:defRPr>
            </a:lvl1pPr>
          </a:lstStyle>
          <a:p>
            <a:pPr lvl="0"/>
            <a:r>
              <a:rPr lang="de-DE"/>
              <a:t>Begriff</a:t>
            </a:r>
          </a:p>
        </p:txBody>
      </p:sp>
      <p:sp>
        <p:nvSpPr>
          <p:cNvPr id="92" name="Textplatzhalter 2">
            <a:extLst>
              <a:ext uri="{FF2B5EF4-FFF2-40B4-BE49-F238E27FC236}">
                <a16:creationId xmlns:a16="http://schemas.microsoft.com/office/drawing/2014/main" id="{B5B81E14-90A0-44C4-B956-BF88DD6A1EC3}"/>
              </a:ext>
            </a:extLst>
          </p:cNvPr>
          <p:cNvSpPr>
            <a:spLocks noGrp="1"/>
          </p:cNvSpPr>
          <p:nvPr>
            <p:ph type="body" sz="quarter" idx="27" hasCustomPrompt="1"/>
          </p:nvPr>
        </p:nvSpPr>
        <p:spPr>
          <a:xfrm>
            <a:off x="6899712" y="5693639"/>
            <a:ext cx="4570336" cy="571771"/>
          </a:xfrm>
        </p:spPr>
        <p:txBody>
          <a:bodyPr>
            <a:normAutofit/>
          </a:bodyPr>
          <a:lstStyle>
            <a:lvl1pPr marL="0" indent="0">
              <a:lnSpc>
                <a:spcPct val="150000"/>
              </a:lnSpc>
              <a:spcBef>
                <a:spcPts val="0"/>
              </a:spcBef>
              <a:buNone/>
              <a:defRPr lang="de-DE" sz="1100" kern="1200" dirty="0">
                <a:solidFill>
                  <a:schemeClr val="tx1"/>
                </a:solidFill>
                <a:latin typeface="Arial Nova" panose="020B0504020202020204" pitchFamily="34" charset="0"/>
                <a:ea typeface="+mn-ea"/>
                <a:cs typeface="+mn-cs"/>
              </a:defRPr>
            </a:lvl1pPr>
          </a:lstStyle>
          <a:p>
            <a:pPr lvl="0"/>
            <a:r>
              <a:rPr lang="de-DE"/>
              <a:t>Text</a:t>
            </a:r>
          </a:p>
        </p:txBody>
      </p:sp>
    </p:spTree>
    <p:extLst>
      <p:ext uri="{BB962C8B-B14F-4D97-AF65-F5344CB8AC3E}">
        <p14:creationId xmlns:p14="http://schemas.microsoft.com/office/powerpoint/2010/main" val="287035146"/>
      </p:ext>
    </p:extLst>
  </p:cSld>
  <p:clrMapOvr>
    <a:masterClrMapping/>
  </p:clrMapOvr>
  <p:extLst>
    <p:ext uri="{DCECCB84-F9BA-43D5-87BE-67443E8EF086}">
      <p15:sldGuideLst xmlns:p15="http://schemas.microsoft.com/office/powerpoint/2012/main">
        <p15:guide id="1" orient="horz" pos="2591"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Projektstruktur">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1C24C4FE-49E4-4CBE-90CA-13B13A1086AF}"/>
              </a:ext>
            </a:extLst>
          </p:cNvPr>
          <p:cNvSpPr>
            <a:spLocks noGrp="1"/>
          </p:cNvSpPr>
          <p:nvPr>
            <p:ph type="sldNum" sz="quarter" idx="12"/>
          </p:nvPr>
        </p:nvSpPr>
        <p:spPr>
          <a:xfrm>
            <a:off x="11632084" y="6449924"/>
            <a:ext cx="502024" cy="365125"/>
          </a:xfrm>
        </p:spPr>
        <p:txBody>
          <a:bodyPr/>
          <a:lstStyle>
            <a:lvl1pPr>
              <a:defRPr>
                <a:solidFill>
                  <a:schemeClr val="accent1"/>
                </a:solidFill>
                <a:latin typeface="Arial Nova" panose="020B0504020202020204" pitchFamily="34" charset="0"/>
              </a:defRPr>
            </a:lvl1pPr>
          </a:lstStyle>
          <a:p>
            <a:fld id="{661E4444-FF17-47DA-BF27-F4FFCBEFF0B5}" type="slidenum">
              <a:rPr lang="de-DE" smtClean="0"/>
              <a:pPr/>
              <a:t>‹Nr.›</a:t>
            </a:fld>
            <a:endParaRPr lang="de-DE"/>
          </a:p>
        </p:txBody>
      </p:sp>
      <p:cxnSp>
        <p:nvCxnSpPr>
          <p:cNvPr id="22" name="Straight Connector 9">
            <a:extLst>
              <a:ext uri="{FF2B5EF4-FFF2-40B4-BE49-F238E27FC236}">
                <a16:creationId xmlns:a16="http://schemas.microsoft.com/office/drawing/2014/main" id="{644D3B79-EE65-475B-8129-BE5E0EA028B0}"/>
              </a:ext>
            </a:extLst>
          </p:cNvPr>
          <p:cNvCxnSpPr/>
          <p:nvPr/>
        </p:nvCxnSpPr>
        <p:spPr>
          <a:xfrm>
            <a:off x="5878284" y="1578405"/>
            <a:ext cx="457200" cy="152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Textplatzhalter 47">
            <a:extLst>
              <a:ext uri="{FF2B5EF4-FFF2-40B4-BE49-F238E27FC236}">
                <a16:creationId xmlns:a16="http://schemas.microsoft.com/office/drawing/2014/main" id="{373A5240-E392-4F27-B6E7-654295B94C41}"/>
              </a:ext>
            </a:extLst>
          </p:cNvPr>
          <p:cNvSpPr>
            <a:spLocks noGrp="1"/>
          </p:cNvSpPr>
          <p:nvPr>
            <p:ph type="body" sz="quarter" idx="17" hasCustomPrompt="1"/>
          </p:nvPr>
        </p:nvSpPr>
        <p:spPr>
          <a:xfrm>
            <a:off x="4740772" y="223967"/>
            <a:ext cx="2710455" cy="461665"/>
          </a:xfrm>
        </p:spPr>
        <p:txBody>
          <a:bodyPr>
            <a:noAutofit/>
          </a:bodyPr>
          <a:lstStyle>
            <a:lvl1pPr marL="0" indent="0" algn="ctr" defTabSz="914400" rtl="0" eaLnBrk="1" latinLnBrk="0" hangingPunct="1">
              <a:lnSpc>
                <a:spcPct val="100000"/>
              </a:lnSpc>
              <a:buNone/>
              <a:defRPr lang="de-DE" sz="2400" b="1" kern="1200" dirty="0" smtClean="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Über die</a:t>
            </a:r>
          </a:p>
        </p:txBody>
      </p:sp>
      <p:sp>
        <p:nvSpPr>
          <p:cNvPr id="50" name="Textplatzhalter 49">
            <a:extLst>
              <a:ext uri="{FF2B5EF4-FFF2-40B4-BE49-F238E27FC236}">
                <a16:creationId xmlns:a16="http://schemas.microsoft.com/office/drawing/2014/main" id="{323C0663-F067-4690-867E-93910AB07582}"/>
              </a:ext>
            </a:extLst>
          </p:cNvPr>
          <p:cNvSpPr>
            <a:spLocks noGrp="1"/>
          </p:cNvSpPr>
          <p:nvPr>
            <p:ph type="body" sz="quarter" idx="18" hasCustomPrompt="1"/>
          </p:nvPr>
        </p:nvSpPr>
        <p:spPr>
          <a:xfrm>
            <a:off x="3293834" y="519152"/>
            <a:ext cx="5672098" cy="584200"/>
          </a:xfrm>
        </p:spPr>
        <p:txBody>
          <a:bodyPr/>
          <a:lstStyle>
            <a:lvl1pPr marL="0" indent="0" algn="ctr">
              <a:lnSpc>
                <a:spcPct val="100000"/>
              </a:lnSpc>
              <a:buNone/>
              <a:defRPr lang="de-DE" sz="3200" b="1" kern="1200" dirty="0" smtClean="0">
                <a:solidFill>
                  <a:schemeClr val="accent1"/>
                </a:solidFill>
                <a:latin typeface="Arial Nova" panose="020B0504020202020204" pitchFamily="34" charset="0"/>
                <a:ea typeface="+mn-ea"/>
                <a:cs typeface="+mn-cs"/>
              </a:defRPr>
            </a:lvl1pPr>
            <a:lvl2pPr>
              <a:defRPr lang="de-DE" sz="3200" b="1" kern="1200" dirty="0" smtClean="0">
                <a:solidFill>
                  <a:schemeClr val="accent1"/>
                </a:solidFill>
                <a:latin typeface="Arial Nova" panose="020B0504020202020204" pitchFamily="34" charset="0"/>
                <a:ea typeface="+mn-ea"/>
                <a:cs typeface="+mn-cs"/>
              </a:defRPr>
            </a:lvl2pPr>
            <a:lvl3pPr>
              <a:defRPr lang="de-DE" sz="3200" b="1" kern="1200" dirty="0" smtClean="0">
                <a:solidFill>
                  <a:schemeClr val="accent1"/>
                </a:solidFill>
                <a:latin typeface="Arial Nova" panose="020B0504020202020204" pitchFamily="34" charset="0"/>
                <a:ea typeface="+mn-ea"/>
                <a:cs typeface="+mn-cs"/>
              </a:defRPr>
            </a:lvl3pPr>
            <a:lvl4pPr>
              <a:defRPr lang="de-DE" sz="3200" b="1" kern="1200" dirty="0" smtClean="0">
                <a:solidFill>
                  <a:schemeClr val="accent1"/>
                </a:solidFill>
                <a:latin typeface="Arial Nova" panose="020B0504020202020204" pitchFamily="34" charset="0"/>
                <a:ea typeface="+mn-ea"/>
                <a:cs typeface="+mn-cs"/>
              </a:defRPr>
            </a:lvl4pPr>
            <a:lvl5pPr>
              <a:defRPr lang="de-DE" sz="3200" b="1" kern="1200" dirty="0">
                <a:solidFill>
                  <a:schemeClr val="accent1"/>
                </a:solidFill>
                <a:latin typeface="Arial Nova" panose="020B0504020202020204" pitchFamily="34" charset="0"/>
                <a:ea typeface="+mn-ea"/>
                <a:cs typeface="+mn-cs"/>
              </a:defRPr>
            </a:lvl5pPr>
          </a:lstStyle>
          <a:p>
            <a:pPr lvl="0"/>
            <a:r>
              <a:rPr lang="de-DE"/>
              <a:t>PROJEKTSTRUKTUR</a:t>
            </a:r>
          </a:p>
        </p:txBody>
      </p:sp>
      <p:sp>
        <p:nvSpPr>
          <p:cNvPr id="52" name="Textplatzhalter 51">
            <a:extLst>
              <a:ext uri="{FF2B5EF4-FFF2-40B4-BE49-F238E27FC236}">
                <a16:creationId xmlns:a16="http://schemas.microsoft.com/office/drawing/2014/main" id="{FD6FEF2B-2807-4CD1-BBA6-FF6456B04D43}"/>
              </a:ext>
            </a:extLst>
          </p:cNvPr>
          <p:cNvSpPr>
            <a:spLocks noGrp="1"/>
          </p:cNvSpPr>
          <p:nvPr>
            <p:ph type="body" sz="quarter" idx="19" hasCustomPrompt="1"/>
          </p:nvPr>
        </p:nvSpPr>
        <p:spPr>
          <a:xfrm>
            <a:off x="3767136" y="1044029"/>
            <a:ext cx="4657725" cy="254000"/>
          </a:xfrm>
        </p:spPr>
        <p:txBody>
          <a:bodyPr>
            <a:noAutofit/>
          </a:bodyPr>
          <a:lstStyle>
            <a:lvl1pPr marL="0" indent="0" algn="ctr">
              <a:lnSpc>
                <a:spcPct val="100000"/>
              </a:lnSpc>
              <a:buNone/>
              <a:defRPr lang="de-DE" sz="1050" b="1" kern="1200" spc="300" dirty="0">
                <a:solidFill>
                  <a:schemeClr val="accent3"/>
                </a:solidFill>
                <a:latin typeface="Arial Nova" panose="020B0504020202020204" pitchFamily="34" charset="0"/>
                <a:ea typeface="+mn-ea"/>
                <a:cs typeface="+mn-cs"/>
              </a:defRPr>
            </a:lvl1pPr>
          </a:lstStyle>
          <a:p>
            <a:pPr lvl="0"/>
            <a:r>
              <a:rPr lang="de-DE"/>
              <a:t>Ermittlung der beitragspflichtigen Flächen</a:t>
            </a:r>
          </a:p>
        </p:txBody>
      </p:sp>
      <p:sp>
        <p:nvSpPr>
          <p:cNvPr id="23" name="Rectangle 9">
            <a:extLst>
              <a:ext uri="{FF2B5EF4-FFF2-40B4-BE49-F238E27FC236}">
                <a16:creationId xmlns:a16="http://schemas.microsoft.com/office/drawing/2014/main" id="{BE167521-6B74-4596-A30A-5704DCB1775A}"/>
              </a:ext>
            </a:extLst>
          </p:cNvPr>
          <p:cNvSpPr/>
          <p:nvPr userDrawn="1"/>
        </p:nvSpPr>
        <p:spPr>
          <a:xfrm>
            <a:off x="478971" y="1988458"/>
            <a:ext cx="5399313" cy="1352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0">
            <a:extLst>
              <a:ext uri="{FF2B5EF4-FFF2-40B4-BE49-F238E27FC236}">
                <a16:creationId xmlns:a16="http://schemas.microsoft.com/office/drawing/2014/main" id="{40FF6155-DE80-456F-A619-25F9E7F476AD}"/>
              </a:ext>
            </a:extLst>
          </p:cNvPr>
          <p:cNvSpPr/>
          <p:nvPr userDrawn="1"/>
        </p:nvSpPr>
        <p:spPr>
          <a:xfrm>
            <a:off x="478970" y="3562140"/>
            <a:ext cx="5399313" cy="1352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1">
            <a:extLst>
              <a:ext uri="{FF2B5EF4-FFF2-40B4-BE49-F238E27FC236}">
                <a16:creationId xmlns:a16="http://schemas.microsoft.com/office/drawing/2014/main" id="{CE65A216-31E3-447E-B8B4-1097BDC4D635}"/>
              </a:ext>
            </a:extLst>
          </p:cNvPr>
          <p:cNvSpPr/>
          <p:nvPr userDrawn="1"/>
        </p:nvSpPr>
        <p:spPr>
          <a:xfrm>
            <a:off x="478970" y="5135822"/>
            <a:ext cx="5399313" cy="1352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12">
            <a:extLst>
              <a:ext uri="{FF2B5EF4-FFF2-40B4-BE49-F238E27FC236}">
                <a16:creationId xmlns:a16="http://schemas.microsoft.com/office/drawing/2014/main" id="{30F9AC00-6596-46FD-8B14-F1D93494C39A}"/>
              </a:ext>
            </a:extLst>
          </p:cNvPr>
          <p:cNvSpPr/>
          <p:nvPr userDrawn="1"/>
        </p:nvSpPr>
        <p:spPr>
          <a:xfrm rot="2700000">
            <a:off x="752098" y="2209576"/>
            <a:ext cx="909830" cy="9098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17">
            <a:extLst>
              <a:ext uri="{FF2B5EF4-FFF2-40B4-BE49-F238E27FC236}">
                <a16:creationId xmlns:a16="http://schemas.microsoft.com/office/drawing/2014/main" id="{662861FD-F869-497D-A816-342C57B0E40D}"/>
              </a:ext>
            </a:extLst>
          </p:cNvPr>
          <p:cNvSpPr/>
          <p:nvPr userDrawn="1"/>
        </p:nvSpPr>
        <p:spPr>
          <a:xfrm rot="2700000">
            <a:off x="761385" y="5356940"/>
            <a:ext cx="909830" cy="9098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18">
            <a:extLst>
              <a:ext uri="{FF2B5EF4-FFF2-40B4-BE49-F238E27FC236}">
                <a16:creationId xmlns:a16="http://schemas.microsoft.com/office/drawing/2014/main" id="{441C593B-712F-4921-8287-7EFCE5C55238}"/>
              </a:ext>
            </a:extLst>
          </p:cNvPr>
          <p:cNvSpPr/>
          <p:nvPr userDrawn="1"/>
        </p:nvSpPr>
        <p:spPr>
          <a:xfrm rot="2700000">
            <a:off x="769088" y="3783257"/>
            <a:ext cx="909830" cy="9098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platzhalter 2">
            <a:extLst>
              <a:ext uri="{FF2B5EF4-FFF2-40B4-BE49-F238E27FC236}">
                <a16:creationId xmlns:a16="http://schemas.microsoft.com/office/drawing/2014/main" id="{69B44183-0221-4F00-A4C5-87E893566F05}"/>
              </a:ext>
            </a:extLst>
          </p:cNvPr>
          <p:cNvSpPr>
            <a:spLocks noGrp="1"/>
          </p:cNvSpPr>
          <p:nvPr userDrawn="1">
            <p:ph type="body" sz="quarter" idx="20" hasCustomPrompt="1"/>
          </p:nvPr>
        </p:nvSpPr>
        <p:spPr>
          <a:xfrm>
            <a:off x="2088222" y="2153228"/>
            <a:ext cx="3568119" cy="422360"/>
          </a:xfrm>
        </p:spPr>
        <p:txBody>
          <a:bodyPr>
            <a:normAutofit/>
          </a:bodyPr>
          <a:lstStyle>
            <a:lvl1pPr marL="0" indent="0">
              <a:lnSpc>
                <a:spcPct val="150000"/>
              </a:lnSpc>
              <a:spcBef>
                <a:spcPts val="0"/>
              </a:spcBef>
              <a:buNone/>
              <a:defRPr lang="de-DE" sz="1600" b="1" kern="1200" dirty="0">
                <a:solidFill>
                  <a:schemeClr val="bg1"/>
                </a:solidFill>
                <a:latin typeface="Arial Nova" panose="020B0504020202020204" pitchFamily="34" charset="0"/>
                <a:ea typeface="+mn-ea"/>
                <a:cs typeface="+mn-cs"/>
              </a:defRPr>
            </a:lvl1pPr>
          </a:lstStyle>
          <a:p>
            <a:pPr lvl="0"/>
            <a:r>
              <a:rPr lang="de-DE"/>
              <a:t>1. Vorbereitung</a:t>
            </a:r>
          </a:p>
        </p:txBody>
      </p:sp>
      <p:sp>
        <p:nvSpPr>
          <p:cNvPr id="81" name="Textplatzhalter 2">
            <a:extLst>
              <a:ext uri="{FF2B5EF4-FFF2-40B4-BE49-F238E27FC236}">
                <a16:creationId xmlns:a16="http://schemas.microsoft.com/office/drawing/2014/main" id="{13307BF0-9068-420C-98A0-3520DFBBD719}"/>
              </a:ext>
            </a:extLst>
          </p:cNvPr>
          <p:cNvSpPr>
            <a:spLocks noGrp="1"/>
          </p:cNvSpPr>
          <p:nvPr>
            <p:ph type="body" sz="quarter" idx="21" hasCustomPrompt="1"/>
          </p:nvPr>
        </p:nvSpPr>
        <p:spPr>
          <a:xfrm>
            <a:off x="2088222" y="2575588"/>
            <a:ext cx="3568119" cy="571771"/>
          </a:xfrm>
        </p:spPr>
        <p:txBody>
          <a:bodyPr>
            <a:normAutofit/>
          </a:bodyPr>
          <a:lstStyle>
            <a:lvl1pPr marL="0" indent="0">
              <a:lnSpc>
                <a:spcPct val="150000"/>
              </a:lnSpc>
              <a:spcBef>
                <a:spcPts val="0"/>
              </a:spcBef>
              <a:buNone/>
              <a:defRPr lang="de-DE" sz="1100" kern="1200" dirty="0">
                <a:solidFill>
                  <a:schemeClr val="bg1"/>
                </a:solidFill>
                <a:latin typeface="Arial Nova" panose="020B0504020202020204" pitchFamily="34" charset="0"/>
                <a:ea typeface="+mn-ea"/>
                <a:cs typeface="+mn-cs"/>
              </a:defRPr>
            </a:lvl1pPr>
          </a:lstStyle>
          <a:p>
            <a:pPr lvl="0"/>
            <a:r>
              <a:rPr lang="de-DE"/>
              <a:t>Einholung der erforderlichen Daten &amp; Genehmigungen</a:t>
            </a:r>
          </a:p>
        </p:txBody>
      </p:sp>
      <p:sp>
        <p:nvSpPr>
          <p:cNvPr id="82" name="Textplatzhalter 2">
            <a:extLst>
              <a:ext uri="{FF2B5EF4-FFF2-40B4-BE49-F238E27FC236}">
                <a16:creationId xmlns:a16="http://schemas.microsoft.com/office/drawing/2014/main" id="{05E33DFF-D5BD-4DA5-8111-1E0E84680D67}"/>
              </a:ext>
            </a:extLst>
          </p:cNvPr>
          <p:cNvSpPr>
            <a:spLocks noGrp="1"/>
          </p:cNvSpPr>
          <p:nvPr>
            <p:ph type="body" sz="quarter" idx="22" hasCustomPrompt="1"/>
          </p:nvPr>
        </p:nvSpPr>
        <p:spPr>
          <a:xfrm>
            <a:off x="2088222" y="3726873"/>
            <a:ext cx="3568119" cy="422360"/>
          </a:xfrm>
        </p:spPr>
        <p:txBody>
          <a:bodyPr>
            <a:normAutofit/>
          </a:bodyPr>
          <a:lstStyle>
            <a:lvl1pPr marL="0" indent="0">
              <a:lnSpc>
                <a:spcPct val="150000"/>
              </a:lnSpc>
              <a:spcBef>
                <a:spcPts val="0"/>
              </a:spcBef>
              <a:buNone/>
              <a:defRPr lang="de-DE" sz="1600" b="1" kern="1200" dirty="0">
                <a:solidFill>
                  <a:schemeClr val="bg1"/>
                </a:solidFill>
                <a:latin typeface="Arial Nova" panose="020B0504020202020204" pitchFamily="34" charset="0"/>
                <a:ea typeface="+mn-ea"/>
                <a:cs typeface="+mn-cs"/>
              </a:defRPr>
            </a:lvl1pPr>
          </a:lstStyle>
          <a:p>
            <a:pPr lvl="0"/>
            <a:r>
              <a:rPr lang="de-DE"/>
              <a:t>3. Datenverarbeitung</a:t>
            </a:r>
          </a:p>
        </p:txBody>
      </p:sp>
      <p:sp>
        <p:nvSpPr>
          <p:cNvPr id="83" name="Textplatzhalter 2">
            <a:extLst>
              <a:ext uri="{FF2B5EF4-FFF2-40B4-BE49-F238E27FC236}">
                <a16:creationId xmlns:a16="http://schemas.microsoft.com/office/drawing/2014/main" id="{886B4518-28A9-4BB5-B203-42F3CF42A91C}"/>
              </a:ext>
            </a:extLst>
          </p:cNvPr>
          <p:cNvSpPr>
            <a:spLocks noGrp="1"/>
          </p:cNvSpPr>
          <p:nvPr>
            <p:ph type="body" sz="quarter" idx="23" hasCustomPrompt="1"/>
          </p:nvPr>
        </p:nvSpPr>
        <p:spPr>
          <a:xfrm>
            <a:off x="2088222" y="4149233"/>
            <a:ext cx="3568119" cy="571771"/>
          </a:xfrm>
        </p:spPr>
        <p:txBody>
          <a:bodyPr>
            <a:normAutofit/>
          </a:bodyPr>
          <a:lstStyle>
            <a:lvl1pPr marL="0" indent="0">
              <a:lnSpc>
                <a:spcPct val="150000"/>
              </a:lnSpc>
              <a:spcBef>
                <a:spcPts val="0"/>
              </a:spcBef>
              <a:buNone/>
              <a:defRPr lang="de-DE" sz="1100" kern="1200" dirty="0">
                <a:solidFill>
                  <a:schemeClr val="bg1"/>
                </a:solidFill>
                <a:latin typeface="Arial Nova" panose="020B0504020202020204" pitchFamily="34" charset="0"/>
                <a:ea typeface="+mn-ea"/>
                <a:cs typeface="+mn-cs"/>
              </a:defRPr>
            </a:lvl1pPr>
          </a:lstStyle>
          <a:p>
            <a:pPr lvl="0"/>
            <a:r>
              <a:rPr lang="de-DE"/>
              <a:t>Abgleich der Flugdaten mit den Katasterdaten</a:t>
            </a:r>
          </a:p>
        </p:txBody>
      </p:sp>
      <p:sp>
        <p:nvSpPr>
          <p:cNvPr id="84" name="Textplatzhalter 2">
            <a:extLst>
              <a:ext uri="{FF2B5EF4-FFF2-40B4-BE49-F238E27FC236}">
                <a16:creationId xmlns:a16="http://schemas.microsoft.com/office/drawing/2014/main" id="{5716B1F9-5E92-4D7F-925F-51160124A679}"/>
              </a:ext>
            </a:extLst>
          </p:cNvPr>
          <p:cNvSpPr>
            <a:spLocks noGrp="1"/>
          </p:cNvSpPr>
          <p:nvPr>
            <p:ph type="body" sz="quarter" idx="24" hasCustomPrompt="1"/>
          </p:nvPr>
        </p:nvSpPr>
        <p:spPr>
          <a:xfrm>
            <a:off x="2088222" y="5315701"/>
            <a:ext cx="3568119" cy="422360"/>
          </a:xfrm>
        </p:spPr>
        <p:txBody>
          <a:bodyPr>
            <a:normAutofit/>
          </a:bodyPr>
          <a:lstStyle>
            <a:lvl1pPr marL="0" indent="0">
              <a:lnSpc>
                <a:spcPct val="150000"/>
              </a:lnSpc>
              <a:spcBef>
                <a:spcPts val="0"/>
              </a:spcBef>
              <a:buNone/>
              <a:defRPr lang="de-DE" sz="1600" b="1" kern="1200" dirty="0">
                <a:solidFill>
                  <a:schemeClr val="bg1"/>
                </a:solidFill>
                <a:latin typeface="Arial Nova" panose="020B0504020202020204" pitchFamily="34" charset="0"/>
                <a:ea typeface="+mn-ea"/>
                <a:cs typeface="+mn-cs"/>
              </a:defRPr>
            </a:lvl1pPr>
          </a:lstStyle>
          <a:p>
            <a:pPr lvl="0"/>
            <a:r>
              <a:rPr lang="de-DE"/>
              <a:t>5. Aufbereitung für die Abgabe</a:t>
            </a:r>
          </a:p>
        </p:txBody>
      </p:sp>
      <p:sp>
        <p:nvSpPr>
          <p:cNvPr id="85" name="Textplatzhalter 2">
            <a:extLst>
              <a:ext uri="{FF2B5EF4-FFF2-40B4-BE49-F238E27FC236}">
                <a16:creationId xmlns:a16="http://schemas.microsoft.com/office/drawing/2014/main" id="{F5E1D79E-21B2-458B-8CA7-E69CD8BB7E1B}"/>
              </a:ext>
            </a:extLst>
          </p:cNvPr>
          <p:cNvSpPr>
            <a:spLocks noGrp="1"/>
          </p:cNvSpPr>
          <p:nvPr>
            <p:ph type="body" sz="quarter" idx="25" hasCustomPrompt="1"/>
          </p:nvPr>
        </p:nvSpPr>
        <p:spPr>
          <a:xfrm>
            <a:off x="2088222" y="5738061"/>
            <a:ext cx="3568119" cy="571771"/>
          </a:xfrm>
        </p:spPr>
        <p:txBody>
          <a:bodyPr>
            <a:normAutofit/>
          </a:bodyPr>
          <a:lstStyle>
            <a:lvl1pPr marL="0" indent="0">
              <a:lnSpc>
                <a:spcPct val="150000"/>
              </a:lnSpc>
              <a:spcBef>
                <a:spcPts val="0"/>
              </a:spcBef>
              <a:buNone/>
              <a:defRPr lang="de-DE" sz="1100" kern="1200" dirty="0">
                <a:solidFill>
                  <a:schemeClr val="bg1"/>
                </a:solidFill>
                <a:latin typeface="Arial Nova" panose="020B0504020202020204" pitchFamily="34" charset="0"/>
                <a:ea typeface="+mn-ea"/>
                <a:cs typeface="+mn-cs"/>
              </a:defRPr>
            </a:lvl1pPr>
          </a:lstStyle>
          <a:p>
            <a:pPr lvl="0"/>
            <a:r>
              <a:rPr lang="de-DE"/>
              <a:t>Erstellung &amp; Versand der Aufmaßblätter</a:t>
            </a:r>
          </a:p>
        </p:txBody>
      </p:sp>
      <p:sp>
        <p:nvSpPr>
          <p:cNvPr id="43" name="Rectangle 9">
            <a:extLst>
              <a:ext uri="{FF2B5EF4-FFF2-40B4-BE49-F238E27FC236}">
                <a16:creationId xmlns:a16="http://schemas.microsoft.com/office/drawing/2014/main" id="{12E5A219-1429-4139-BAAF-0713C6F61130}"/>
              </a:ext>
            </a:extLst>
          </p:cNvPr>
          <p:cNvSpPr/>
          <p:nvPr userDrawn="1"/>
        </p:nvSpPr>
        <p:spPr>
          <a:xfrm>
            <a:off x="6313719" y="1988458"/>
            <a:ext cx="5399313" cy="1352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0">
            <a:extLst>
              <a:ext uri="{FF2B5EF4-FFF2-40B4-BE49-F238E27FC236}">
                <a16:creationId xmlns:a16="http://schemas.microsoft.com/office/drawing/2014/main" id="{1EA99FE5-F549-42EB-90D1-6D131D05E68B}"/>
              </a:ext>
            </a:extLst>
          </p:cNvPr>
          <p:cNvSpPr/>
          <p:nvPr userDrawn="1"/>
        </p:nvSpPr>
        <p:spPr>
          <a:xfrm>
            <a:off x="6313718" y="3562140"/>
            <a:ext cx="5399313" cy="13520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1">
            <a:extLst>
              <a:ext uri="{FF2B5EF4-FFF2-40B4-BE49-F238E27FC236}">
                <a16:creationId xmlns:a16="http://schemas.microsoft.com/office/drawing/2014/main" id="{CB105FEF-AB07-439C-AA21-3B274A7EA81B}"/>
              </a:ext>
            </a:extLst>
          </p:cNvPr>
          <p:cNvSpPr/>
          <p:nvPr userDrawn="1"/>
        </p:nvSpPr>
        <p:spPr>
          <a:xfrm>
            <a:off x="6313718" y="5135822"/>
            <a:ext cx="5399313" cy="13520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12">
            <a:extLst>
              <a:ext uri="{FF2B5EF4-FFF2-40B4-BE49-F238E27FC236}">
                <a16:creationId xmlns:a16="http://schemas.microsoft.com/office/drawing/2014/main" id="{1A3FCA40-3151-410F-90DE-4F2D7559DFBE}"/>
              </a:ext>
            </a:extLst>
          </p:cNvPr>
          <p:cNvSpPr/>
          <p:nvPr userDrawn="1"/>
        </p:nvSpPr>
        <p:spPr>
          <a:xfrm rot="2700000">
            <a:off x="6586846" y="2209576"/>
            <a:ext cx="909830" cy="9098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ounded Rectangle 17">
            <a:extLst>
              <a:ext uri="{FF2B5EF4-FFF2-40B4-BE49-F238E27FC236}">
                <a16:creationId xmlns:a16="http://schemas.microsoft.com/office/drawing/2014/main" id="{DC1F85E4-840B-40A5-85CF-549EBE52F0BE}"/>
              </a:ext>
            </a:extLst>
          </p:cNvPr>
          <p:cNvSpPr/>
          <p:nvPr userDrawn="1"/>
        </p:nvSpPr>
        <p:spPr>
          <a:xfrm rot="2700000">
            <a:off x="6596133" y="5356940"/>
            <a:ext cx="909830" cy="9098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ounded Rectangle 18">
            <a:extLst>
              <a:ext uri="{FF2B5EF4-FFF2-40B4-BE49-F238E27FC236}">
                <a16:creationId xmlns:a16="http://schemas.microsoft.com/office/drawing/2014/main" id="{0195BA71-BA32-46AC-ADDD-6C76904A6110}"/>
              </a:ext>
            </a:extLst>
          </p:cNvPr>
          <p:cNvSpPr/>
          <p:nvPr userDrawn="1"/>
        </p:nvSpPr>
        <p:spPr>
          <a:xfrm rot="2700000">
            <a:off x="6603836" y="3783257"/>
            <a:ext cx="909830" cy="9098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Textplatzhalter 2">
            <a:extLst>
              <a:ext uri="{FF2B5EF4-FFF2-40B4-BE49-F238E27FC236}">
                <a16:creationId xmlns:a16="http://schemas.microsoft.com/office/drawing/2014/main" id="{D96BC248-81D1-4271-86AA-BA0743959B47}"/>
              </a:ext>
            </a:extLst>
          </p:cNvPr>
          <p:cNvSpPr>
            <a:spLocks noGrp="1"/>
          </p:cNvSpPr>
          <p:nvPr>
            <p:ph type="body" sz="quarter" idx="26" hasCustomPrompt="1"/>
          </p:nvPr>
        </p:nvSpPr>
        <p:spPr>
          <a:xfrm>
            <a:off x="7922970" y="2153228"/>
            <a:ext cx="3568119" cy="422360"/>
          </a:xfrm>
        </p:spPr>
        <p:txBody>
          <a:bodyPr>
            <a:normAutofit/>
          </a:bodyPr>
          <a:lstStyle>
            <a:lvl1pPr marL="0" indent="0">
              <a:lnSpc>
                <a:spcPct val="150000"/>
              </a:lnSpc>
              <a:spcBef>
                <a:spcPts val="0"/>
              </a:spcBef>
              <a:buNone/>
              <a:defRPr lang="de-DE" sz="1600" b="1" kern="1200" dirty="0">
                <a:solidFill>
                  <a:schemeClr val="bg1"/>
                </a:solidFill>
                <a:latin typeface="Arial Nova" panose="020B0504020202020204" pitchFamily="34" charset="0"/>
                <a:ea typeface="+mn-ea"/>
                <a:cs typeface="+mn-cs"/>
              </a:defRPr>
            </a:lvl1pPr>
          </a:lstStyle>
          <a:p>
            <a:pPr lvl="0"/>
            <a:r>
              <a:rPr lang="de-DE"/>
              <a:t>2. Befliegung</a:t>
            </a:r>
          </a:p>
        </p:txBody>
      </p:sp>
      <p:sp>
        <p:nvSpPr>
          <p:cNvPr id="98" name="Textplatzhalter 2">
            <a:extLst>
              <a:ext uri="{FF2B5EF4-FFF2-40B4-BE49-F238E27FC236}">
                <a16:creationId xmlns:a16="http://schemas.microsoft.com/office/drawing/2014/main" id="{CA1EEB64-686A-4F7A-8F9E-A8EFCD474633}"/>
              </a:ext>
            </a:extLst>
          </p:cNvPr>
          <p:cNvSpPr>
            <a:spLocks noGrp="1"/>
          </p:cNvSpPr>
          <p:nvPr>
            <p:ph type="body" sz="quarter" idx="27" hasCustomPrompt="1"/>
          </p:nvPr>
        </p:nvSpPr>
        <p:spPr>
          <a:xfrm>
            <a:off x="7922970" y="2575588"/>
            <a:ext cx="3568119" cy="571771"/>
          </a:xfrm>
        </p:spPr>
        <p:txBody>
          <a:bodyPr>
            <a:normAutofit/>
          </a:bodyPr>
          <a:lstStyle>
            <a:lvl1pPr marL="0" indent="0">
              <a:lnSpc>
                <a:spcPct val="150000"/>
              </a:lnSpc>
              <a:spcBef>
                <a:spcPts val="0"/>
              </a:spcBef>
              <a:buNone/>
              <a:defRPr lang="de-DE" sz="1100" kern="1200" dirty="0">
                <a:solidFill>
                  <a:schemeClr val="bg1"/>
                </a:solidFill>
                <a:latin typeface="Arial Nova" panose="020B0504020202020204" pitchFamily="34" charset="0"/>
                <a:ea typeface="+mn-ea"/>
                <a:cs typeface="+mn-cs"/>
              </a:defRPr>
            </a:lvl1pPr>
          </a:lstStyle>
          <a:p>
            <a:pPr lvl="0"/>
            <a:r>
              <a:rPr lang="de-DE"/>
              <a:t>Photogrammetrische Ermittlung zusätzlicher Daten</a:t>
            </a:r>
          </a:p>
        </p:txBody>
      </p:sp>
      <p:sp>
        <p:nvSpPr>
          <p:cNvPr id="99" name="Textplatzhalter 2">
            <a:extLst>
              <a:ext uri="{FF2B5EF4-FFF2-40B4-BE49-F238E27FC236}">
                <a16:creationId xmlns:a16="http://schemas.microsoft.com/office/drawing/2014/main" id="{39D8726A-682A-4C50-B454-14CAB2533B04}"/>
              </a:ext>
            </a:extLst>
          </p:cNvPr>
          <p:cNvSpPr>
            <a:spLocks noGrp="1"/>
          </p:cNvSpPr>
          <p:nvPr>
            <p:ph type="body" sz="quarter" idx="28" hasCustomPrompt="1"/>
          </p:nvPr>
        </p:nvSpPr>
        <p:spPr>
          <a:xfrm>
            <a:off x="7922970" y="3726873"/>
            <a:ext cx="3568119" cy="422360"/>
          </a:xfrm>
        </p:spPr>
        <p:txBody>
          <a:bodyPr>
            <a:normAutofit/>
          </a:bodyPr>
          <a:lstStyle>
            <a:lvl1pPr marL="0" indent="0">
              <a:lnSpc>
                <a:spcPct val="150000"/>
              </a:lnSpc>
              <a:spcBef>
                <a:spcPts val="0"/>
              </a:spcBef>
              <a:buNone/>
              <a:defRPr lang="de-DE" sz="1600" b="1" kern="1200" dirty="0">
                <a:solidFill>
                  <a:schemeClr val="bg1"/>
                </a:solidFill>
                <a:latin typeface="Arial Nova" panose="020B0504020202020204" pitchFamily="34" charset="0"/>
                <a:ea typeface="+mn-ea"/>
                <a:cs typeface="+mn-cs"/>
              </a:defRPr>
            </a:lvl1pPr>
          </a:lstStyle>
          <a:p>
            <a:pPr lvl="0"/>
            <a:r>
              <a:rPr lang="de-DE"/>
              <a:t>4. Datenberechnung</a:t>
            </a:r>
          </a:p>
        </p:txBody>
      </p:sp>
      <p:sp>
        <p:nvSpPr>
          <p:cNvPr id="100" name="Textplatzhalter 2">
            <a:extLst>
              <a:ext uri="{FF2B5EF4-FFF2-40B4-BE49-F238E27FC236}">
                <a16:creationId xmlns:a16="http://schemas.microsoft.com/office/drawing/2014/main" id="{2677C2A7-27A1-4C4E-B5BA-F7BC5E122870}"/>
              </a:ext>
            </a:extLst>
          </p:cNvPr>
          <p:cNvSpPr>
            <a:spLocks noGrp="1"/>
          </p:cNvSpPr>
          <p:nvPr>
            <p:ph type="body" sz="quarter" idx="29" hasCustomPrompt="1"/>
          </p:nvPr>
        </p:nvSpPr>
        <p:spPr>
          <a:xfrm>
            <a:off x="7922970" y="4149233"/>
            <a:ext cx="3568119" cy="571771"/>
          </a:xfrm>
        </p:spPr>
        <p:txBody>
          <a:bodyPr>
            <a:normAutofit/>
          </a:bodyPr>
          <a:lstStyle>
            <a:lvl1pPr marL="0" indent="0">
              <a:lnSpc>
                <a:spcPct val="150000"/>
              </a:lnSpc>
              <a:spcBef>
                <a:spcPts val="0"/>
              </a:spcBef>
              <a:buNone/>
              <a:defRPr lang="de-DE" sz="1100" kern="1200" dirty="0">
                <a:solidFill>
                  <a:schemeClr val="bg1"/>
                </a:solidFill>
                <a:latin typeface="Arial Nova" panose="020B0504020202020204" pitchFamily="34" charset="0"/>
                <a:ea typeface="+mn-ea"/>
                <a:cs typeface="+mn-cs"/>
              </a:defRPr>
            </a:lvl1pPr>
          </a:lstStyle>
          <a:p>
            <a:pPr lvl="0"/>
            <a:r>
              <a:rPr lang="de-DE"/>
              <a:t>Berechnung der geforderten Daten</a:t>
            </a:r>
          </a:p>
        </p:txBody>
      </p:sp>
      <p:sp>
        <p:nvSpPr>
          <p:cNvPr id="101" name="Textplatzhalter 2">
            <a:extLst>
              <a:ext uri="{FF2B5EF4-FFF2-40B4-BE49-F238E27FC236}">
                <a16:creationId xmlns:a16="http://schemas.microsoft.com/office/drawing/2014/main" id="{42A15113-AC64-400C-8445-36B3BBA59E5B}"/>
              </a:ext>
            </a:extLst>
          </p:cNvPr>
          <p:cNvSpPr>
            <a:spLocks noGrp="1"/>
          </p:cNvSpPr>
          <p:nvPr>
            <p:ph type="body" sz="quarter" idx="30" hasCustomPrompt="1"/>
          </p:nvPr>
        </p:nvSpPr>
        <p:spPr>
          <a:xfrm>
            <a:off x="7922970" y="5315701"/>
            <a:ext cx="3568119" cy="422360"/>
          </a:xfrm>
        </p:spPr>
        <p:txBody>
          <a:bodyPr>
            <a:normAutofit/>
          </a:bodyPr>
          <a:lstStyle>
            <a:lvl1pPr marL="0" indent="0">
              <a:lnSpc>
                <a:spcPct val="150000"/>
              </a:lnSpc>
              <a:spcBef>
                <a:spcPts val="0"/>
              </a:spcBef>
              <a:buNone/>
              <a:defRPr lang="de-DE" sz="1600" b="1" kern="1200" dirty="0">
                <a:solidFill>
                  <a:schemeClr val="bg1"/>
                </a:solidFill>
                <a:latin typeface="Arial Nova" panose="020B0504020202020204" pitchFamily="34" charset="0"/>
                <a:ea typeface="+mn-ea"/>
                <a:cs typeface="+mn-cs"/>
              </a:defRPr>
            </a:lvl1pPr>
          </a:lstStyle>
          <a:p>
            <a:pPr lvl="0"/>
            <a:r>
              <a:rPr lang="de-DE"/>
              <a:t>6. Nachbereitung</a:t>
            </a:r>
          </a:p>
        </p:txBody>
      </p:sp>
      <p:sp>
        <p:nvSpPr>
          <p:cNvPr id="102" name="Textplatzhalter 2">
            <a:extLst>
              <a:ext uri="{FF2B5EF4-FFF2-40B4-BE49-F238E27FC236}">
                <a16:creationId xmlns:a16="http://schemas.microsoft.com/office/drawing/2014/main" id="{E8D0EF56-14A2-4246-8B91-6B3F16B36603}"/>
              </a:ext>
            </a:extLst>
          </p:cNvPr>
          <p:cNvSpPr>
            <a:spLocks noGrp="1"/>
          </p:cNvSpPr>
          <p:nvPr>
            <p:ph type="body" sz="quarter" idx="31" hasCustomPrompt="1"/>
          </p:nvPr>
        </p:nvSpPr>
        <p:spPr>
          <a:xfrm>
            <a:off x="7922970" y="5738061"/>
            <a:ext cx="3568119" cy="571771"/>
          </a:xfrm>
        </p:spPr>
        <p:txBody>
          <a:bodyPr>
            <a:normAutofit/>
          </a:bodyPr>
          <a:lstStyle>
            <a:lvl1pPr marL="0" indent="0">
              <a:lnSpc>
                <a:spcPct val="100000"/>
              </a:lnSpc>
              <a:spcBef>
                <a:spcPts val="0"/>
              </a:spcBef>
              <a:buNone/>
              <a:defRPr lang="de-DE" sz="1100" kern="1200" dirty="0">
                <a:solidFill>
                  <a:schemeClr val="bg1"/>
                </a:solidFill>
                <a:latin typeface="Arial Nova" panose="020B0504020202020204" pitchFamily="34" charset="0"/>
                <a:ea typeface="+mn-ea"/>
                <a:cs typeface="+mn-cs"/>
              </a:defRPr>
            </a:lvl1pPr>
          </a:lstStyle>
          <a:p>
            <a:pPr lvl="0"/>
            <a:r>
              <a:rPr lang="de-DE"/>
              <a:t>Nachbereitung der rückgelaufenen Aufmaßblätter</a:t>
            </a:r>
          </a:p>
          <a:p>
            <a:pPr lvl="0"/>
            <a:r>
              <a:rPr lang="de-DE"/>
              <a:t>Erstellung der Bescheide</a:t>
            </a:r>
          </a:p>
        </p:txBody>
      </p:sp>
      <p:pic>
        <p:nvPicPr>
          <p:cNvPr id="4" name="Grafik 3" descr="Quadcopter mit einfarbiger Füllung">
            <a:extLst>
              <a:ext uri="{FF2B5EF4-FFF2-40B4-BE49-F238E27FC236}">
                <a16:creationId xmlns:a16="http://schemas.microsoft.com/office/drawing/2014/main" id="{A0369D4F-78AF-4D89-BB14-8942DD79F410}"/>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33594" y="2301674"/>
            <a:ext cx="820420" cy="820420"/>
          </a:xfrm>
          <a:prstGeom prst="rect">
            <a:avLst/>
          </a:prstGeom>
        </p:spPr>
      </p:pic>
      <p:pic>
        <p:nvPicPr>
          <p:cNvPr id="7" name="Grafik 6" descr="{0} mit einfarbiger Füllung">
            <a:extLst>
              <a:ext uri="{FF2B5EF4-FFF2-40B4-BE49-F238E27FC236}">
                <a16:creationId xmlns:a16="http://schemas.microsoft.com/office/drawing/2014/main" id="{3E732455-5FC0-474D-9338-E578A80FDEC9}"/>
              </a:ext>
            </a:extLst>
          </p:cNvPr>
          <p:cNvPicPr>
            <a:picLocks noChangeAspect="1"/>
          </p:cNvPicPr>
          <p:nvPr userDrawn="1"/>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7222" y="2301674"/>
            <a:ext cx="705737" cy="705737"/>
          </a:xfrm>
          <a:prstGeom prst="rect">
            <a:avLst/>
          </a:prstGeom>
        </p:spPr>
      </p:pic>
      <p:pic>
        <p:nvPicPr>
          <p:cNvPr id="11" name="Grafik 10" descr="Blaupause mit einfarbiger Füllung">
            <a:extLst>
              <a:ext uri="{FF2B5EF4-FFF2-40B4-BE49-F238E27FC236}">
                <a16:creationId xmlns:a16="http://schemas.microsoft.com/office/drawing/2014/main" id="{DE87F406-0C07-46D8-A3DA-FCB9ABD0FA49}"/>
              </a:ext>
            </a:extLst>
          </p:cNvPr>
          <p:cNvPicPr>
            <a:picLocks noChangeAspect="1"/>
          </p:cNvPicPr>
          <p:nvPr userDrawn="1"/>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6187" y="3869886"/>
            <a:ext cx="705737" cy="705737"/>
          </a:xfrm>
          <a:prstGeom prst="rect">
            <a:avLst/>
          </a:prstGeom>
        </p:spPr>
      </p:pic>
      <p:pic>
        <p:nvPicPr>
          <p:cNvPr id="13" name="Grafik 12" descr="Taschenrechner mit einfarbiger Füllung">
            <a:extLst>
              <a:ext uri="{FF2B5EF4-FFF2-40B4-BE49-F238E27FC236}">
                <a16:creationId xmlns:a16="http://schemas.microsoft.com/office/drawing/2014/main" id="{55AD4DF8-03E8-4DD7-8E60-5B0C29125922}"/>
              </a:ext>
            </a:extLst>
          </p:cNvPr>
          <p:cNvPicPr>
            <a:picLocks noChangeAspect="1"/>
          </p:cNvPicPr>
          <p:nvPr userDrawn="1"/>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97398" y="3875035"/>
            <a:ext cx="728671" cy="728671"/>
          </a:xfrm>
          <a:prstGeom prst="rect">
            <a:avLst/>
          </a:prstGeom>
        </p:spPr>
      </p:pic>
      <p:sp>
        <p:nvSpPr>
          <p:cNvPr id="103" name="Freeform 21">
            <a:extLst>
              <a:ext uri="{FF2B5EF4-FFF2-40B4-BE49-F238E27FC236}">
                <a16:creationId xmlns:a16="http://schemas.microsoft.com/office/drawing/2014/main" id="{C327DDD0-559F-49D3-9B8F-9B57B5C20727}"/>
              </a:ext>
            </a:extLst>
          </p:cNvPr>
          <p:cNvSpPr>
            <a:spLocks noEditPoints="1"/>
          </p:cNvSpPr>
          <p:nvPr userDrawn="1"/>
        </p:nvSpPr>
        <p:spPr bwMode="auto">
          <a:xfrm>
            <a:off x="914647" y="5599761"/>
            <a:ext cx="570885" cy="427645"/>
          </a:xfrm>
          <a:custGeom>
            <a:avLst/>
            <a:gdLst>
              <a:gd name="T0" fmla="*/ 1551 w 1571"/>
              <a:gd name="T1" fmla="*/ 4 h 1176"/>
              <a:gd name="T2" fmla="*/ 33 w 1571"/>
              <a:gd name="T3" fmla="*/ 552 h 1176"/>
              <a:gd name="T4" fmla="*/ 25 w 1571"/>
              <a:gd name="T5" fmla="*/ 617 h 1176"/>
              <a:gd name="T6" fmla="*/ 252 w 1571"/>
              <a:gd name="T7" fmla="*/ 772 h 1176"/>
              <a:gd name="T8" fmla="*/ 1282 w 1571"/>
              <a:gd name="T9" fmla="*/ 229 h 1176"/>
              <a:gd name="T10" fmla="*/ 410 w 1571"/>
              <a:gd name="T11" fmla="*/ 880 h 1176"/>
              <a:gd name="T12" fmla="*/ 410 w 1571"/>
              <a:gd name="T13" fmla="*/ 1143 h 1176"/>
              <a:gd name="T14" fmla="*/ 445 w 1571"/>
              <a:gd name="T15" fmla="*/ 1162 h 1176"/>
              <a:gd name="T16" fmla="*/ 637 w 1571"/>
              <a:gd name="T17" fmla="*/ 1035 h 1176"/>
              <a:gd name="T18" fmla="*/ 826 w 1571"/>
              <a:gd name="T19" fmla="*/ 1164 h 1176"/>
              <a:gd name="T20" fmla="*/ 878 w 1571"/>
              <a:gd name="T21" fmla="*/ 1153 h 1176"/>
              <a:gd name="T22" fmla="*/ 1565 w 1571"/>
              <a:gd name="T23" fmla="*/ 21 h 1176"/>
              <a:gd name="T24" fmla="*/ 1551 w 1571"/>
              <a:gd name="T25" fmla="*/ 4 h 1176"/>
              <a:gd name="T26" fmla="*/ 1551 w 1571"/>
              <a:gd name="T27" fmla="*/ 4 h 1176"/>
              <a:gd name="T28" fmla="*/ 1551 w 1571"/>
              <a:gd name="T29" fmla="*/ 4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71" h="1176">
                <a:moveTo>
                  <a:pt x="1551" y="4"/>
                </a:moveTo>
                <a:cubicBezTo>
                  <a:pt x="33" y="552"/>
                  <a:pt x="33" y="552"/>
                  <a:pt x="33" y="552"/>
                </a:cubicBezTo>
                <a:cubicBezTo>
                  <a:pt x="5" y="563"/>
                  <a:pt x="0" y="600"/>
                  <a:pt x="25" y="617"/>
                </a:cubicBezTo>
                <a:cubicBezTo>
                  <a:pt x="252" y="772"/>
                  <a:pt x="252" y="772"/>
                  <a:pt x="252" y="772"/>
                </a:cubicBezTo>
                <a:cubicBezTo>
                  <a:pt x="1282" y="229"/>
                  <a:pt x="1282" y="229"/>
                  <a:pt x="1282" y="229"/>
                </a:cubicBezTo>
                <a:cubicBezTo>
                  <a:pt x="410" y="880"/>
                  <a:pt x="410" y="880"/>
                  <a:pt x="410" y="880"/>
                </a:cubicBezTo>
                <a:cubicBezTo>
                  <a:pt x="410" y="1143"/>
                  <a:pt x="410" y="1143"/>
                  <a:pt x="410" y="1143"/>
                </a:cubicBezTo>
                <a:cubicBezTo>
                  <a:pt x="410" y="1161"/>
                  <a:pt x="430" y="1172"/>
                  <a:pt x="445" y="1162"/>
                </a:cubicBezTo>
                <a:cubicBezTo>
                  <a:pt x="637" y="1035"/>
                  <a:pt x="637" y="1035"/>
                  <a:pt x="637" y="1035"/>
                </a:cubicBezTo>
                <a:cubicBezTo>
                  <a:pt x="826" y="1164"/>
                  <a:pt x="826" y="1164"/>
                  <a:pt x="826" y="1164"/>
                </a:cubicBezTo>
                <a:cubicBezTo>
                  <a:pt x="844" y="1176"/>
                  <a:pt x="867" y="1171"/>
                  <a:pt x="878" y="1153"/>
                </a:cubicBezTo>
                <a:cubicBezTo>
                  <a:pt x="1565" y="21"/>
                  <a:pt x="1565" y="21"/>
                  <a:pt x="1565" y="21"/>
                </a:cubicBezTo>
                <a:cubicBezTo>
                  <a:pt x="1571" y="12"/>
                  <a:pt x="1561" y="0"/>
                  <a:pt x="1551" y="4"/>
                </a:cubicBezTo>
                <a:close/>
                <a:moveTo>
                  <a:pt x="1551" y="4"/>
                </a:moveTo>
                <a:cubicBezTo>
                  <a:pt x="1551" y="4"/>
                  <a:pt x="1551" y="4"/>
                  <a:pt x="1551" y="4"/>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a:p>
        </p:txBody>
      </p:sp>
      <p:sp>
        <p:nvSpPr>
          <p:cNvPr id="104" name="Freeform 86">
            <a:extLst>
              <a:ext uri="{FF2B5EF4-FFF2-40B4-BE49-F238E27FC236}">
                <a16:creationId xmlns:a16="http://schemas.microsoft.com/office/drawing/2014/main" id="{B81306AE-ACFB-48A8-89B6-CB5A1A701248}"/>
              </a:ext>
            </a:extLst>
          </p:cNvPr>
          <p:cNvSpPr>
            <a:spLocks noEditPoints="1"/>
          </p:cNvSpPr>
          <p:nvPr userDrawn="1"/>
        </p:nvSpPr>
        <p:spPr bwMode="auto">
          <a:xfrm>
            <a:off x="6793781" y="5545635"/>
            <a:ext cx="524932" cy="527244"/>
          </a:xfrm>
          <a:custGeom>
            <a:avLst/>
            <a:gdLst>
              <a:gd name="T0" fmla="*/ 94 w 96"/>
              <a:gd name="T1" fmla="*/ 59 h 96"/>
              <a:gd name="T2" fmla="*/ 47 w 96"/>
              <a:gd name="T3" fmla="*/ 96 h 96"/>
              <a:gd name="T4" fmla="*/ 15 w 96"/>
              <a:gd name="T5" fmla="*/ 83 h 96"/>
              <a:gd name="T6" fmla="*/ 7 w 96"/>
              <a:gd name="T7" fmla="*/ 91 h 96"/>
              <a:gd name="T8" fmla="*/ 4 w 96"/>
              <a:gd name="T9" fmla="*/ 92 h 96"/>
              <a:gd name="T10" fmla="*/ 0 w 96"/>
              <a:gd name="T11" fmla="*/ 88 h 96"/>
              <a:gd name="T12" fmla="*/ 0 w 96"/>
              <a:gd name="T13" fmla="*/ 60 h 96"/>
              <a:gd name="T14" fmla="*/ 4 w 96"/>
              <a:gd name="T15" fmla="*/ 56 h 96"/>
              <a:gd name="T16" fmla="*/ 32 w 96"/>
              <a:gd name="T17" fmla="*/ 56 h 96"/>
              <a:gd name="T18" fmla="*/ 36 w 96"/>
              <a:gd name="T19" fmla="*/ 60 h 96"/>
              <a:gd name="T20" fmla="*/ 34 w 96"/>
              <a:gd name="T21" fmla="*/ 63 h 96"/>
              <a:gd name="T22" fmla="*/ 26 w 96"/>
              <a:gd name="T23" fmla="*/ 72 h 96"/>
              <a:gd name="T24" fmla="*/ 48 w 96"/>
              <a:gd name="T25" fmla="*/ 80 h 96"/>
              <a:gd name="T26" fmla="*/ 75 w 96"/>
              <a:gd name="T27" fmla="*/ 65 h 96"/>
              <a:gd name="T28" fmla="*/ 78 w 96"/>
              <a:gd name="T29" fmla="*/ 58 h 96"/>
              <a:gd name="T30" fmla="*/ 80 w 96"/>
              <a:gd name="T31" fmla="*/ 56 h 96"/>
              <a:gd name="T32" fmla="*/ 92 w 96"/>
              <a:gd name="T33" fmla="*/ 56 h 96"/>
              <a:gd name="T34" fmla="*/ 94 w 96"/>
              <a:gd name="T35" fmla="*/ 58 h 96"/>
              <a:gd name="T36" fmla="*/ 94 w 96"/>
              <a:gd name="T37" fmla="*/ 59 h 96"/>
              <a:gd name="T38" fmla="*/ 96 w 96"/>
              <a:gd name="T39" fmla="*/ 36 h 96"/>
              <a:gd name="T40" fmla="*/ 92 w 96"/>
              <a:gd name="T41" fmla="*/ 40 h 96"/>
              <a:gd name="T42" fmla="*/ 64 w 96"/>
              <a:gd name="T43" fmla="*/ 40 h 96"/>
              <a:gd name="T44" fmla="*/ 60 w 96"/>
              <a:gd name="T45" fmla="*/ 36 h 96"/>
              <a:gd name="T46" fmla="*/ 61 w 96"/>
              <a:gd name="T47" fmla="*/ 33 h 96"/>
              <a:gd name="T48" fmla="*/ 69 w 96"/>
              <a:gd name="T49" fmla="*/ 25 h 96"/>
              <a:gd name="T50" fmla="*/ 48 w 96"/>
              <a:gd name="T51" fmla="*/ 16 h 96"/>
              <a:gd name="T52" fmla="*/ 20 w 96"/>
              <a:gd name="T53" fmla="*/ 31 h 96"/>
              <a:gd name="T54" fmla="*/ 17 w 96"/>
              <a:gd name="T55" fmla="*/ 39 h 96"/>
              <a:gd name="T56" fmla="*/ 15 w 96"/>
              <a:gd name="T57" fmla="*/ 40 h 96"/>
              <a:gd name="T58" fmla="*/ 3 w 96"/>
              <a:gd name="T59" fmla="*/ 40 h 96"/>
              <a:gd name="T60" fmla="*/ 1 w 96"/>
              <a:gd name="T61" fmla="*/ 38 h 96"/>
              <a:gd name="T62" fmla="*/ 1 w 96"/>
              <a:gd name="T63" fmla="*/ 38 h 96"/>
              <a:gd name="T64" fmla="*/ 48 w 96"/>
              <a:gd name="T65" fmla="*/ 0 h 96"/>
              <a:gd name="T66" fmla="*/ 81 w 96"/>
              <a:gd name="T67" fmla="*/ 14 h 96"/>
              <a:gd name="T68" fmla="*/ 89 w 96"/>
              <a:gd name="T69" fmla="*/ 5 h 96"/>
              <a:gd name="T70" fmla="*/ 92 w 96"/>
              <a:gd name="T71" fmla="*/ 4 h 96"/>
              <a:gd name="T72" fmla="*/ 96 w 96"/>
              <a:gd name="T73" fmla="*/ 8 h 96"/>
              <a:gd name="T74" fmla="*/ 96 w 96"/>
              <a:gd name="T75" fmla="*/ 3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6" h="96">
                <a:moveTo>
                  <a:pt x="94" y="59"/>
                </a:moveTo>
                <a:cubicBezTo>
                  <a:pt x="89" y="81"/>
                  <a:pt x="70" y="96"/>
                  <a:pt x="47" y="96"/>
                </a:cubicBezTo>
                <a:cubicBezTo>
                  <a:pt x="35" y="96"/>
                  <a:pt x="23" y="91"/>
                  <a:pt x="15" y="83"/>
                </a:cubicBezTo>
                <a:cubicBezTo>
                  <a:pt x="7" y="91"/>
                  <a:pt x="7" y="91"/>
                  <a:pt x="7" y="91"/>
                </a:cubicBezTo>
                <a:cubicBezTo>
                  <a:pt x="6" y="92"/>
                  <a:pt x="5" y="92"/>
                  <a:pt x="4" y="92"/>
                </a:cubicBezTo>
                <a:cubicBezTo>
                  <a:pt x="2" y="92"/>
                  <a:pt x="0" y="90"/>
                  <a:pt x="0" y="88"/>
                </a:cubicBezTo>
                <a:cubicBezTo>
                  <a:pt x="0" y="60"/>
                  <a:pt x="0" y="60"/>
                  <a:pt x="0" y="60"/>
                </a:cubicBezTo>
                <a:cubicBezTo>
                  <a:pt x="0" y="58"/>
                  <a:pt x="2" y="56"/>
                  <a:pt x="4" y="56"/>
                </a:cubicBezTo>
                <a:cubicBezTo>
                  <a:pt x="32" y="56"/>
                  <a:pt x="32" y="56"/>
                  <a:pt x="32" y="56"/>
                </a:cubicBezTo>
                <a:cubicBezTo>
                  <a:pt x="34" y="56"/>
                  <a:pt x="36" y="58"/>
                  <a:pt x="36" y="60"/>
                </a:cubicBezTo>
                <a:cubicBezTo>
                  <a:pt x="36" y="61"/>
                  <a:pt x="35" y="62"/>
                  <a:pt x="34" y="63"/>
                </a:cubicBezTo>
                <a:cubicBezTo>
                  <a:pt x="26" y="72"/>
                  <a:pt x="26" y="72"/>
                  <a:pt x="26" y="72"/>
                </a:cubicBezTo>
                <a:cubicBezTo>
                  <a:pt x="32" y="77"/>
                  <a:pt x="40" y="80"/>
                  <a:pt x="48" y="80"/>
                </a:cubicBezTo>
                <a:cubicBezTo>
                  <a:pt x="59" y="80"/>
                  <a:pt x="69" y="74"/>
                  <a:pt x="75" y="65"/>
                </a:cubicBezTo>
                <a:cubicBezTo>
                  <a:pt x="76" y="63"/>
                  <a:pt x="77" y="60"/>
                  <a:pt x="78" y="58"/>
                </a:cubicBezTo>
                <a:cubicBezTo>
                  <a:pt x="79" y="57"/>
                  <a:pt x="79" y="56"/>
                  <a:pt x="80" y="56"/>
                </a:cubicBezTo>
                <a:cubicBezTo>
                  <a:pt x="92" y="56"/>
                  <a:pt x="92" y="56"/>
                  <a:pt x="92" y="56"/>
                </a:cubicBezTo>
                <a:cubicBezTo>
                  <a:pt x="93" y="56"/>
                  <a:pt x="94" y="57"/>
                  <a:pt x="94" y="58"/>
                </a:cubicBezTo>
                <a:cubicBezTo>
                  <a:pt x="94" y="58"/>
                  <a:pt x="94" y="59"/>
                  <a:pt x="94" y="59"/>
                </a:cubicBezTo>
                <a:close/>
                <a:moveTo>
                  <a:pt x="96" y="36"/>
                </a:moveTo>
                <a:cubicBezTo>
                  <a:pt x="96" y="38"/>
                  <a:pt x="94" y="40"/>
                  <a:pt x="92" y="40"/>
                </a:cubicBezTo>
                <a:cubicBezTo>
                  <a:pt x="64" y="40"/>
                  <a:pt x="64" y="40"/>
                  <a:pt x="64" y="40"/>
                </a:cubicBezTo>
                <a:cubicBezTo>
                  <a:pt x="61" y="40"/>
                  <a:pt x="60" y="38"/>
                  <a:pt x="60" y="36"/>
                </a:cubicBezTo>
                <a:cubicBezTo>
                  <a:pt x="60" y="35"/>
                  <a:pt x="60" y="34"/>
                  <a:pt x="61" y="33"/>
                </a:cubicBezTo>
                <a:cubicBezTo>
                  <a:pt x="69" y="25"/>
                  <a:pt x="69" y="25"/>
                  <a:pt x="69" y="25"/>
                </a:cubicBezTo>
                <a:cubicBezTo>
                  <a:pt x="64" y="19"/>
                  <a:pt x="56" y="16"/>
                  <a:pt x="48" y="16"/>
                </a:cubicBezTo>
                <a:cubicBezTo>
                  <a:pt x="37" y="16"/>
                  <a:pt x="26" y="22"/>
                  <a:pt x="20" y="31"/>
                </a:cubicBezTo>
                <a:cubicBezTo>
                  <a:pt x="19" y="34"/>
                  <a:pt x="18" y="36"/>
                  <a:pt x="17" y="39"/>
                </a:cubicBezTo>
                <a:cubicBezTo>
                  <a:pt x="17" y="40"/>
                  <a:pt x="16" y="40"/>
                  <a:pt x="15" y="40"/>
                </a:cubicBezTo>
                <a:cubicBezTo>
                  <a:pt x="3" y="40"/>
                  <a:pt x="3" y="40"/>
                  <a:pt x="3" y="40"/>
                </a:cubicBezTo>
                <a:cubicBezTo>
                  <a:pt x="2" y="40"/>
                  <a:pt x="1" y="39"/>
                  <a:pt x="1" y="38"/>
                </a:cubicBezTo>
                <a:cubicBezTo>
                  <a:pt x="1" y="38"/>
                  <a:pt x="1" y="38"/>
                  <a:pt x="1" y="38"/>
                </a:cubicBezTo>
                <a:cubicBezTo>
                  <a:pt x="6" y="16"/>
                  <a:pt x="25" y="0"/>
                  <a:pt x="48" y="0"/>
                </a:cubicBezTo>
                <a:cubicBezTo>
                  <a:pt x="60" y="0"/>
                  <a:pt x="72" y="5"/>
                  <a:pt x="81" y="14"/>
                </a:cubicBezTo>
                <a:cubicBezTo>
                  <a:pt x="89" y="5"/>
                  <a:pt x="89" y="5"/>
                  <a:pt x="89" y="5"/>
                </a:cubicBezTo>
                <a:cubicBezTo>
                  <a:pt x="90" y="5"/>
                  <a:pt x="91" y="4"/>
                  <a:pt x="92" y="4"/>
                </a:cubicBezTo>
                <a:cubicBezTo>
                  <a:pt x="94" y="4"/>
                  <a:pt x="96" y="6"/>
                  <a:pt x="96" y="8"/>
                </a:cubicBezTo>
                <a:lnTo>
                  <a:pt x="96" y="3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306783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 Infografik - 5 Piktogramme">
    <p:spTree>
      <p:nvGrpSpPr>
        <p:cNvPr id="1" name=""/>
        <p:cNvGrpSpPr/>
        <p:nvPr/>
      </p:nvGrpSpPr>
      <p:grpSpPr>
        <a:xfrm>
          <a:off x="0" y="0"/>
          <a:ext cx="0" cy="0"/>
          <a:chOff x="0" y="0"/>
          <a:chExt cx="0" cy="0"/>
        </a:xfrm>
      </p:grpSpPr>
      <p:cxnSp>
        <p:nvCxnSpPr>
          <p:cNvPr id="22" name="Straight Connector 9">
            <a:extLst>
              <a:ext uri="{FF2B5EF4-FFF2-40B4-BE49-F238E27FC236}">
                <a16:creationId xmlns:a16="http://schemas.microsoft.com/office/drawing/2014/main" id="{644D3B79-EE65-475B-8129-BE5E0EA028B0}"/>
              </a:ext>
            </a:extLst>
          </p:cNvPr>
          <p:cNvCxnSpPr/>
          <p:nvPr/>
        </p:nvCxnSpPr>
        <p:spPr>
          <a:xfrm>
            <a:off x="5878284" y="1578405"/>
            <a:ext cx="457200" cy="1522"/>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Textplatzhalter 47">
            <a:extLst>
              <a:ext uri="{FF2B5EF4-FFF2-40B4-BE49-F238E27FC236}">
                <a16:creationId xmlns:a16="http://schemas.microsoft.com/office/drawing/2014/main" id="{373A5240-E392-4F27-B6E7-654295B94C41}"/>
              </a:ext>
            </a:extLst>
          </p:cNvPr>
          <p:cNvSpPr>
            <a:spLocks noGrp="1"/>
          </p:cNvSpPr>
          <p:nvPr>
            <p:ph type="body" sz="quarter" idx="17" hasCustomPrompt="1"/>
          </p:nvPr>
        </p:nvSpPr>
        <p:spPr>
          <a:xfrm>
            <a:off x="4740772" y="223967"/>
            <a:ext cx="2710455" cy="461665"/>
          </a:xfrm>
        </p:spPr>
        <p:txBody>
          <a:bodyPr>
            <a:noAutofit/>
          </a:bodyPr>
          <a:lstStyle>
            <a:lvl1pPr marL="0" indent="0" algn="ctr" defTabSz="914400" rtl="0" eaLnBrk="1" latinLnBrk="0" hangingPunct="1">
              <a:lnSpc>
                <a:spcPct val="100000"/>
              </a:lnSpc>
              <a:buNone/>
              <a:defRPr lang="de-DE" sz="2400" b="1" kern="1200" dirty="0" smtClean="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Über die</a:t>
            </a:r>
          </a:p>
        </p:txBody>
      </p:sp>
      <p:sp>
        <p:nvSpPr>
          <p:cNvPr id="50" name="Textplatzhalter 49">
            <a:extLst>
              <a:ext uri="{FF2B5EF4-FFF2-40B4-BE49-F238E27FC236}">
                <a16:creationId xmlns:a16="http://schemas.microsoft.com/office/drawing/2014/main" id="{323C0663-F067-4690-867E-93910AB07582}"/>
              </a:ext>
            </a:extLst>
          </p:cNvPr>
          <p:cNvSpPr>
            <a:spLocks noGrp="1"/>
          </p:cNvSpPr>
          <p:nvPr>
            <p:ph type="body" sz="quarter" idx="18" hasCustomPrompt="1"/>
          </p:nvPr>
        </p:nvSpPr>
        <p:spPr>
          <a:xfrm>
            <a:off x="3293834" y="519152"/>
            <a:ext cx="5672098" cy="584200"/>
          </a:xfrm>
        </p:spPr>
        <p:txBody>
          <a:bodyPr/>
          <a:lstStyle>
            <a:lvl1pPr marL="0" indent="0" algn="ctr">
              <a:lnSpc>
                <a:spcPct val="100000"/>
              </a:lnSpc>
              <a:buNone/>
              <a:defRPr lang="de-DE" sz="3200" b="1" kern="1200" dirty="0" smtClean="0">
                <a:solidFill>
                  <a:schemeClr val="accent1"/>
                </a:solidFill>
                <a:latin typeface="Arial Nova" panose="020B0504020202020204" pitchFamily="34" charset="0"/>
                <a:ea typeface="+mn-ea"/>
                <a:cs typeface="+mn-cs"/>
              </a:defRPr>
            </a:lvl1pPr>
            <a:lvl2pPr>
              <a:defRPr lang="de-DE" sz="3200" b="1" kern="1200" dirty="0" smtClean="0">
                <a:solidFill>
                  <a:schemeClr val="accent1"/>
                </a:solidFill>
                <a:latin typeface="Arial Nova" panose="020B0504020202020204" pitchFamily="34" charset="0"/>
                <a:ea typeface="+mn-ea"/>
                <a:cs typeface="+mn-cs"/>
              </a:defRPr>
            </a:lvl2pPr>
            <a:lvl3pPr>
              <a:defRPr lang="de-DE" sz="3200" b="1" kern="1200" dirty="0" smtClean="0">
                <a:solidFill>
                  <a:schemeClr val="accent1"/>
                </a:solidFill>
                <a:latin typeface="Arial Nova" panose="020B0504020202020204" pitchFamily="34" charset="0"/>
                <a:ea typeface="+mn-ea"/>
                <a:cs typeface="+mn-cs"/>
              </a:defRPr>
            </a:lvl3pPr>
            <a:lvl4pPr>
              <a:defRPr lang="de-DE" sz="3200" b="1" kern="1200" dirty="0" smtClean="0">
                <a:solidFill>
                  <a:schemeClr val="accent1"/>
                </a:solidFill>
                <a:latin typeface="Arial Nova" panose="020B0504020202020204" pitchFamily="34" charset="0"/>
                <a:ea typeface="+mn-ea"/>
                <a:cs typeface="+mn-cs"/>
              </a:defRPr>
            </a:lvl4pPr>
            <a:lvl5pPr>
              <a:defRPr lang="de-DE" sz="3200" b="1" kern="1200" dirty="0">
                <a:solidFill>
                  <a:schemeClr val="accent1"/>
                </a:solidFill>
                <a:latin typeface="Arial Nova" panose="020B0504020202020204" pitchFamily="34" charset="0"/>
                <a:ea typeface="+mn-ea"/>
                <a:cs typeface="+mn-cs"/>
              </a:defRPr>
            </a:lvl5pPr>
          </a:lstStyle>
          <a:p>
            <a:pPr lvl="0"/>
            <a:r>
              <a:rPr lang="de-DE"/>
              <a:t>Infografik</a:t>
            </a:r>
          </a:p>
        </p:txBody>
      </p:sp>
      <p:sp>
        <p:nvSpPr>
          <p:cNvPr id="52" name="Textplatzhalter 51">
            <a:extLst>
              <a:ext uri="{FF2B5EF4-FFF2-40B4-BE49-F238E27FC236}">
                <a16:creationId xmlns:a16="http://schemas.microsoft.com/office/drawing/2014/main" id="{FD6FEF2B-2807-4CD1-BBA6-FF6456B04D43}"/>
              </a:ext>
            </a:extLst>
          </p:cNvPr>
          <p:cNvSpPr>
            <a:spLocks noGrp="1"/>
          </p:cNvSpPr>
          <p:nvPr>
            <p:ph type="body" sz="quarter" idx="19" hasCustomPrompt="1"/>
          </p:nvPr>
        </p:nvSpPr>
        <p:spPr>
          <a:xfrm>
            <a:off x="3767136" y="1044029"/>
            <a:ext cx="4657725" cy="254000"/>
          </a:xfrm>
        </p:spPr>
        <p:txBody>
          <a:bodyPr>
            <a:noAutofit/>
          </a:bodyPr>
          <a:lstStyle>
            <a:lvl1pPr marL="0" indent="0" algn="ctr">
              <a:lnSpc>
                <a:spcPct val="100000"/>
              </a:lnSpc>
              <a:buNone/>
              <a:defRPr lang="de-DE" sz="1050" b="1" kern="1200" spc="300" dirty="0">
                <a:solidFill>
                  <a:schemeClr val="accent3"/>
                </a:solidFill>
                <a:latin typeface="Arial Nova" panose="020B0504020202020204" pitchFamily="34" charset="0"/>
                <a:ea typeface="+mn-ea"/>
                <a:cs typeface="+mn-cs"/>
              </a:defRPr>
            </a:lvl1pPr>
          </a:lstStyle>
          <a:p>
            <a:pPr lvl="0"/>
            <a:r>
              <a:rPr lang="de-DE"/>
              <a:t>Text</a:t>
            </a:r>
          </a:p>
        </p:txBody>
      </p:sp>
      <p:grpSp>
        <p:nvGrpSpPr>
          <p:cNvPr id="2" name="Gruppieren 1">
            <a:extLst>
              <a:ext uri="{FF2B5EF4-FFF2-40B4-BE49-F238E27FC236}">
                <a16:creationId xmlns:a16="http://schemas.microsoft.com/office/drawing/2014/main" id="{FAF1C839-C5A9-4D90-B948-90503E32BD27}"/>
              </a:ext>
            </a:extLst>
          </p:cNvPr>
          <p:cNvGrpSpPr/>
          <p:nvPr userDrawn="1"/>
        </p:nvGrpSpPr>
        <p:grpSpPr>
          <a:xfrm>
            <a:off x="1797439" y="1786361"/>
            <a:ext cx="1671972" cy="923330"/>
            <a:chOff x="1797439" y="1786361"/>
            <a:chExt cx="1671972" cy="923330"/>
          </a:xfrm>
        </p:grpSpPr>
        <p:sp>
          <p:nvSpPr>
            <p:cNvPr id="40" name="TextBox 12">
              <a:extLst>
                <a:ext uri="{FF2B5EF4-FFF2-40B4-BE49-F238E27FC236}">
                  <a16:creationId xmlns:a16="http://schemas.microsoft.com/office/drawing/2014/main" id="{C091AAD0-D4B8-4288-8B93-FBF5415964AD}"/>
                </a:ext>
              </a:extLst>
            </p:cNvPr>
            <p:cNvSpPr txBox="1"/>
            <p:nvPr/>
          </p:nvSpPr>
          <p:spPr>
            <a:xfrm>
              <a:off x="1797439" y="2132899"/>
              <a:ext cx="1545295" cy="338554"/>
            </a:xfrm>
            <a:prstGeom prst="rect">
              <a:avLst/>
            </a:prstGeom>
            <a:noFill/>
          </p:spPr>
          <p:txBody>
            <a:bodyPr wrap="none" rtlCol="0">
              <a:spAutoFit/>
            </a:bodyPr>
            <a:lstStyle/>
            <a:p>
              <a:pPr algn="r"/>
              <a:r>
                <a:rPr lang="en-US" sz="1600">
                  <a:solidFill>
                    <a:schemeClr val="bg1"/>
                  </a:solidFill>
                  <a:latin typeface="Arial Nova" panose="020B0504020202020204" pitchFamily="34" charset="0"/>
                </a:rPr>
                <a:t>Insert title here</a:t>
              </a:r>
            </a:p>
          </p:txBody>
        </p:sp>
        <p:sp>
          <p:nvSpPr>
            <p:cNvPr id="42" name="Rectangle 28">
              <a:extLst>
                <a:ext uri="{FF2B5EF4-FFF2-40B4-BE49-F238E27FC236}">
                  <a16:creationId xmlns:a16="http://schemas.microsoft.com/office/drawing/2014/main" id="{788E203E-C0C1-4C9F-932B-A8BE2B5C0328}"/>
                </a:ext>
              </a:extLst>
            </p:cNvPr>
            <p:cNvSpPr/>
            <p:nvPr/>
          </p:nvSpPr>
          <p:spPr>
            <a:xfrm>
              <a:off x="2515304" y="1786361"/>
              <a:ext cx="954107" cy="923330"/>
            </a:xfrm>
            <a:prstGeom prst="rect">
              <a:avLst/>
            </a:prstGeom>
            <a:noFill/>
            <a:ln>
              <a:noFill/>
            </a:ln>
            <a:effectLst/>
          </p:spPr>
          <p:txBody>
            <a:bodyPr wrap="none" lIns="91440" tIns="45720" rIns="91440" bIns="45720">
              <a:spAutoFit/>
            </a:bodyPr>
            <a:lstStyle/>
            <a:p>
              <a:pPr algn="ctr"/>
              <a:r>
                <a:rPr lang="en-US" sz="5400" b="0" cap="none" spc="0">
                  <a:ln w="0"/>
                  <a:solidFill>
                    <a:schemeClr val="bg2">
                      <a:lumMod val="85000"/>
                    </a:schemeClr>
                  </a:solidFill>
                  <a:latin typeface="Arial Nova" panose="020B0504020202020204" pitchFamily="34" charset="0"/>
                </a:rPr>
                <a:t>02</a:t>
              </a:r>
            </a:p>
          </p:txBody>
        </p:sp>
      </p:grpSp>
      <p:sp>
        <p:nvSpPr>
          <p:cNvPr id="78" name="Freeform 1">
            <a:extLst>
              <a:ext uri="{FF2B5EF4-FFF2-40B4-BE49-F238E27FC236}">
                <a16:creationId xmlns:a16="http://schemas.microsoft.com/office/drawing/2014/main" id="{0A9C94EA-A03A-4F73-AB70-54D340BD2D1E}"/>
              </a:ext>
            </a:extLst>
          </p:cNvPr>
          <p:cNvSpPr>
            <a:spLocks/>
          </p:cNvSpPr>
          <p:nvPr userDrawn="1"/>
        </p:nvSpPr>
        <p:spPr bwMode="auto">
          <a:xfrm>
            <a:off x="6625985" y="2134714"/>
            <a:ext cx="2653699" cy="2669123"/>
          </a:xfrm>
          <a:custGeom>
            <a:avLst/>
            <a:gdLst>
              <a:gd name="T0" fmla="*/ 1121 w 1237"/>
              <a:gd name="T1" fmla="*/ 707 h 1242"/>
              <a:gd name="T2" fmla="*/ 906 w 1237"/>
              <a:gd name="T3" fmla="*/ 619 h 1242"/>
              <a:gd name="T4" fmla="*/ 705 w 1237"/>
              <a:gd name="T5" fmla="*/ 535 h 1242"/>
              <a:gd name="T6" fmla="*/ 621 w 1237"/>
              <a:gd name="T7" fmla="*/ 333 h 1242"/>
              <a:gd name="T8" fmla="*/ 535 w 1237"/>
              <a:gd name="T9" fmla="*/ 117 h 1242"/>
              <a:gd name="T10" fmla="*/ 116 w 1237"/>
              <a:gd name="T11" fmla="*/ 116 h 1242"/>
              <a:gd name="T12" fmla="*/ 115 w 1237"/>
              <a:gd name="T13" fmla="*/ 535 h 1242"/>
              <a:gd name="T14" fmla="*/ 330 w 1237"/>
              <a:gd name="T15" fmla="*/ 623 h 1242"/>
              <a:gd name="T16" fmla="*/ 531 w 1237"/>
              <a:gd name="T17" fmla="*/ 707 h 1242"/>
              <a:gd name="T18" fmla="*/ 614 w 1237"/>
              <a:gd name="T19" fmla="*/ 909 h 1242"/>
              <a:gd name="T20" fmla="*/ 700 w 1237"/>
              <a:gd name="T21" fmla="*/ 1124 h 1242"/>
              <a:gd name="T22" fmla="*/ 1120 w 1237"/>
              <a:gd name="T23" fmla="*/ 1126 h 1242"/>
              <a:gd name="T24" fmla="*/ 1121 w 1237"/>
              <a:gd name="T25" fmla="*/ 707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7" h="1242">
                <a:moveTo>
                  <a:pt x="1121" y="707"/>
                </a:moveTo>
                <a:cubicBezTo>
                  <a:pt x="1062" y="647"/>
                  <a:pt x="984" y="618"/>
                  <a:pt x="906" y="619"/>
                </a:cubicBezTo>
                <a:cubicBezTo>
                  <a:pt x="833" y="619"/>
                  <a:pt x="761" y="591"/>
                  <a:pt x="705" y="535"/>
                </a:cubicBezTo>
                <a:cubicBezTo>
                  <a:pt x="650" y="479"/>
                  <a:pt x="622" y="406"/>
                  <a:pt x="621" y="333"/>
                </a:cubicBezTo>
                <a:cubicBezTo>
                  <a:pt x="624" y="254"/>
                  <a:pt x="595" y="177"/>
                  <a:pt x="535" y="117"/>
                </a:cubicBezTo>
                <a:cubicBezTo>
                  <a:pt x="420" y="1"/>
                  <a:pt x="232" y="0"/>
                  <a:pt x="116" y="116"/>
                </a:cubicBezTo>
                <a:cubicBezTo>
                  <a:pt x="0" y="231"/>
                  <a:pt x="0" y="419"/>
                  <a:pt x="115" y="535"/>
                </a:cubicBezTo>
                <a:cubicBezTo>
                  <a:pt x="174" y="594"/>
                  <a:pt x="252" y="624"/>
                  <a:pt x="330" y="623"/>
                </a:cubicBezTo>
                <a:cubicBezTo>
                  <a:pt x="403" y="623"/>
                  <a:pt x="476" y="651"/>
                  <a:pt x="531" y="707"/>
                </a:cubicBezTo>
                <a:cubicBezTo>
                  <a:pt x="586" y="763"/>
                  <a:pt x="615" y="836"/>
                  <a:pt x="614" y="909"/>
                </a:cubicBezTo>
                <a:cubicBezTo>
                  <a:pt x="612" y="987"/>
                  <a:pt x="641" y="1065"/>
                  <a:pt x="700" y="1124"/>
                </a:cubicBezTo>
                <a:cubicBezTo>
                  <a:pt x="816" y="1241"/>
                  <a:pt x="1004" y="1242"/>
                  <a:pt x="1120" y="1126"/>
                </a:cubicBezTo>
                <a:cubicBezTo>
                  <a:pt x="1236" y="1011"/>
                  <a:pt x="1237" y="823"/>
                  <a:pt x="1121" y="707"/>
                </a:cubicBezTo>
                <a:close/>
              </a:path>
            </a:pathLst>
          </a:custGeom>
          <a:solidFill>
            <a:schemeClr val="accent1"/>
          </a:solidFill>
          <a:ln w="12700" cap="flat" cmpd="sng" algn="ctr">
            <a:solidFill>
              <a:schemeClr val="accent1"/>
            </a:solidFill>
            <a:prstDash val="solid"/>
          </a:ln>
          <a:effectLst/>
        </p:spPr>
        <p:txBody>
          <a:bodyPr bIns="274320" rtlCol="0" anchor="b"/>
          <a:lstStyle/>
          <a:p>
            <a:pPr algn="ctr" defTabSz="1219170"/>
            <a:endParaRPr lang="en-US" sz="2000" kern="0">
              <a:solidFill>
                <a:srgbClr val="FFFFFF"/>
              </a:solidFill>
              <a:latin typeface="Arial Nova" panose="020B0504020202020204" pitchFamily="34" charset="0"/>
            </a:endParaRPr>
          </a:p>
        </p:txBody>
      </p:sp>
      <p:sp>
        <p:nvSpPr>
          <p:cNvPr id="79" name="Freeform 7">
            <a:extLst>
              <a:ext uri="{FF2B5EF4-FFF2-40B4-BE49-F238E27FC236}">
                <a16:creationId xmlns:a16="http://schemas.microsoft.com/office/drawing/2014/main" id="{A3FC64F9-FE30-4CD7-97C8-714A0373CE0B}"/>
              </a:ext>
            </a:extLst>
          </p:cNvPr>
          <p:cNvSpPr>
            <a:spLocks/>
          </p:cNvSpPr>
          <p:nvPr userDrawn="1"/>
        </p:nvSpPr>
        <p:spPr bwMode="auto">
          <a:xfrm>
            <a:off x="2845122" y="2140519"/>
            <a:ext cx="2655514" cy="2667310"/>
          </a:xfrm>
          <a:custGeom>
            <a:avLst/>
            <a:gdLst>
              <a:gd name="T0" fmla="*/ 536 w 1238"/>
              <a:gd name="T1" fmla="*/ 1124 h 1241"/>
              <a:gd name="T2" fmla="*/ 622 w 1238"/>
              <a:gd name="T3" fmla="*/ 908 h 1241"/>
              <a:gd name="T4" fmla="*/ 705 w 1238"/>
              <a:gd name="T5" fmla="*/ 707 h 1241"/>
              <a:gd name="T6" fmla="*/ 907 w 1238"/>
              <a:gd name="T7" fmla="*/ 622 h 1241"/>
              <a:gd name="T8" fmla="*/ 1122 w 1238"/>
              <a:gd name="T9" fmla="*/ 535 h 1241"/>
              <a:gd name="T10" fmla="*/ 1121 w 1238"/>
              <a:gd name="T11" fmla="*/ 116 h 1241"/>
              <a:gd name="T12" fmla="*/ 702 w 1238"/>
              <a:gd name="T13" fmla="*/ 117 h 1241"/>
              <a:gd name="T14" fmla="*/ 615 w 1238"/>
              <a:gd name="T15" fmla="*/ 333 h 1241"/>
              <a:gd name="T16" fmla="*/ 532 w 1238"/>
              <a:gd name="T17" fmla="*/ 534 h 1241"/>
              <a:gd name="T18" fmla="*/ 331 w 1238"/>
              <a:gd name="T19" fmla="*/ 618 h 1241"/>
              <a:gd name="T20" fmla="*/ 116 w 1238"/>
              <a:gd name="T21" fmla="*/ 705 h 1241"/>
              <a:gd name="T22" fmla="*/ 116 w 1238"/>
              <a:gd name="T23" fmla="*/ 1125 h 1241"/>
              <a:gd name="T24" fmla="*/ 536 w 1238"/>
              <a:gd name="T25" fmla="*/ 1124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8" h="1241">
                <a:moveTo>
                  <a:pt x="536" y="1124"/>
                </a:moveTo>
                <a:cubicBezTo>
                  <a:pt x="595" y="1064"/>
                  <a:pt x="624" y="986"/>
                  <a:pt x="622" y="908"/>
                </a:cubicBezTo>
                <a:cubicBezTo>
                  <a:pt x="622" y="836"/>
                  <a:pt x="650" y="763"/>
                  <a:pt x="705" y="707"/>
                </a:cubicBezTo>
                <a:cubicBezTo>
                  <a:pt x="761" y="651"/>
                  <a:pt x="834" y="623"/>
                  <a:pt x="907" y="622"/>
                </a:cubicBezTo>
                <a:cubicBezTo>
                  <a:pt x="985" y="624"/>
                  <a:pt x="1063" y="594"/>
                  <a:pt x="1122" y="535"/>
                </a:cubicBezTo>
                <a:cubicBezTo>
                  <a:pt x="1238" y="419"/>
                  <a:pt x="1237" y="231"/>
                  <a:pt x="1121" y="116"/>
                </a:cubicBezTo>
                <a:cubicBezTo>
                  <a:pt x="1005" y="0"/>
                  <a:pt x="818" y="1"/>
                  <a:pt x="702" y="117"/>
                </a:cubicBezTo>
                <a:cubicBezTo>
                  <a:pt x="643" y="176"/>
                  <a:pt x="613" y="254"/>
                  <a:pt x="615" y="333"/>
                </a:cubicBezTo>
                <a:cubicBezTo>
                  <a:pt x="615" y="405"/>
                  <a:pt x="587" y="478"/>
                  <a:pt x="532" y="534"/>
                </a:cubicBezTo>
                <a:cubicBezTo>
                  <a:pt x="477" y="589"/>
                  <a:pt x="404" y="618"/>
                  <a:pt x="331" y="618"/>
                </a:cubicBezTo>
                <a:cubicBezTo>
                  <a:pt x="253" y="617"/>
                  <a:pt x="175" y="646"/>
                  <a:pt x="116" y="705"/>
                </a:cubicBezTo>
                <a:cubicBezTo>
                  <a:pt x="0" y="822"/>
                  <a:pt x="0" y="1010"/>
                  <a:pt x="116" y="1125"/>
                </a:cubicBezTo>
                <a:cubicBezTo>
                  <a:pt x="232" y="1241"/>
                  <a:pt x="420" y="1240"/>
                  <a:pt x="536" y="1124"/>
                </a:cubicBezTo>
                <a:close/>
              </a:path>
            </a:pathLst>
          </a:custGeom>
          <a:solidFill>
            <a:schemeClr val="tx1"/>
          </a:solidFill>
          <a:ln w="12700" cap="flat" cmpd="sng" algn="ctr">
            <a:solidFill>
              <a:schemeClr val="tx1"/>
            </a:solidFill>
            <a:prstDash val="solid"/>
          </a:ln>
          <a:effectLst/>
        </p:spPr>
        <p:txBody>
          <a:bodyPr bIns="274320" rtlCol="0" anchor="b"/>
          <a:lstStyle/>
          <a:p>
            <a:pPr algn="ctr" defTabSz="1219170"/>
            <a:endParaRPr lang="en-US" sz="2000" kern="0">
              <a:solidFill>
                <a:srgbClr val="FFFFFF"/>
              </a:solidFill>
              <a:latin typeface="Arial Nova" panose="020B0504020202020204" pitchFamily="34" charset="0"/>
            </a:endParaRPr>
          </a:p>
        </p:txBody>
      </p:sp>
      <p:sp>
        <p:nvSpPr>
          <p:cNvPr id="80" name="Freeform 8">
            <a:extLst>
              <a:ext uri="{FF2B5EF4-FFF2-40B4-BE49-F238E27FC236}">
                <a16:creationId xmlns:a16="http://schemas.microsoft.com/office/drawing/2014/main" id="{D5309174-D9C8-4D24-B3C0-1D6BD32E653C}"/>
              </a:ext>
            </a:extLst>
          </p:cNvPr>
          <p:cNvSpPr>
            <a:spLocks/>
          </p:cNvSpPr>
          <p:nvPr userDrawn="1"/>
        </p:nvSpPr>
        <p:spPr bwMode="auto">
          <a:xfrm>
            <a:off x="4110188" y="2132899"/>
            <a:ext cx="2655514" cy="2669123"/>
          </a:xfrm>
          <a:custGeom>
            <a:avLst/>
            <a:gdLst>
              <a:gd name="T0" fmla="*/ 1122 w 1238"/>
              <a:gd name="T1" fmla="*/ 707 h 1242"/>
              <a:gd name="T2" fmla="*/ 907 w 1238"/>
              <a:gd name="T3" fmla="*/ 619 h 1242"/>
              <a:gd name="T4" fmla="*/ 706 w 1238"/>
              <a:gd name="T5" fmla="*/ 535 h 1242"/>
              <a:gd name="T6" fmla="*/ 622 w 1238"/>
              <a:gd name="T7" fmla="*/ 333 h 1242"/>
              <a:gd name="T8" fmla="*/ 536 w 1238"/>
              <a:gd name="T9" fmla="*/ 117 h 1242"/>
              <a:gd name="T10" fmla="*/ 117 w 1238"/>
              <a:gd name="T11" fmla="*/ 116 h 1242"/>
              <a:gd name="T12" fmla="*/ 116 w 1238"/>
              <a:gd name="T13" fmla="*/ 535 h 1242"/>
              <a:gd name="T14" fmla="*/ 331 w 1238"/>
              <a:gd name="T15" fmla="*/ 623 h 1242"/>
              <a:gd name="T16" fmla="*/ 532 w 1238"/>
              <a:gd name="T17" fmla="*/ 708 h 1242"/>
              <a:gd name="T18" fmla="*/ 615 w 1238"/>
              <a:gd name="T19" fmla="*/ 909 h 1242"/>
              <a:gd name="T20" fmla="*/ 701 w 1238"/>
              <a:gd name="T21" fmla="*/ 1125 h 1242"/>
              <a:gd name="T22" fmla="*/ 1121 w 1238"/>
              <a:gd name="T23" fmla="*/ 1127 h 1242"/>
              <a:gd name="T24" fmla="*/ 1122 w 1238"/>
              <a:gd name="T25" fmla="*/ 707 h 1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8" h="1242">
                <a:moveTo>
                  <a:pt x="1122" y="707"/>
                </a:moveTo>
                <a:cubicBezTo>
                  <a:pt x="1063" y="647"/>
                  <a:pt x="985" y="618"/>
                  <a:pt x="907" y="619"/>
                </a:cubicBezTo>
                <a:cubicBezTo>
                  <a:pt x="834" y="619"/>
                  <a:pt x="762" y="591"/>
                  <a:pt x="706" y="535"/>
                </a:cubicBezTo>
                <a:cubicBezTo>
                  <a:pt x="650" y="479"/>
                  <a:pt x="623" y="406"/>
                  <a:pt x="622" y="333"/>
                </a:cubicBezTo>
                <a:cubicBezTo>
                  <a:pt x="624" y="255"/>
                  <a:pt x="595" y="177"/>
                  <a:pt x="536" y="117"/>
                </a:cubicBezTo>
                <a:cubicBezTo>
                  <a:pt x="421" y="1"/>
                  <a:pt x="233" y="0"/>
                  <a:pt x="117" y="116"/>
                </a:cubicBezTo>
                <a:cubicBezTo>
                  <a:pt x="1" y="231"/>
                  <a:pt x="0" y="419"/>
                  <a:pt x="116" y="535"/>
                </a:cubicBezTo>
                <a:cubicBezTo>
                  <a:pt x="175" y="595"/>
                  <a:pt x="253" y="625"/>
                  <a:pt x="331" y="623"/>
                </a:cubicBezTo>
                <a:cubicBezTo>
                  <a:pt x="404" y="623"/>
                  <a:pt x="477" y="652"/>
                  <a:pt x="532" y="708"/>
                </a:cubicBezTo>
                <a:cubicBezTo>
                  <a:pt x="587" y="763"/>
                  <a:pt x="615" y="836"/>
                  <a:pt x="615" y="909"/>
                </a:cubicBezTo>
                <a:cubicBezTo>
                  <a:pt x="613" y="987"/>
                  <a:pt x="642" y="1065"/>
                  <a:pt x="701" y="1125"/>
                </a:cubicBezTo>
                <a:cubicBezTo>
                  <a:pt x="817" y="1241"/>
                  <a:pt x="1005" y="1242"/>
                  <a:pt x="1121" y="1127"/>
                </a:cubicBezTo>
                <a:cubicBezTo>
                  <a:pt x="1237" y="1011"/>
                  <a:pt x="1238" y="824"/>
                  <a:pt x="1122" y="707"/>
                </a:cubicBezTo>
                <a:close/>
              </a:path>
            </a:pathLst>
          </a:custGeom>
          <a:solidFill>
            <a:schemeClr val="accent1"/>
          </a:solidFill>
          <a:ln w="12700" cap="flat" cmpd="sng" algn="ctr">
            <a:solidFill>
              <a:schemeClr val="accent1"/>
            </a:solidFill>
            <a:prstDash val="solid"/>
          </a:ln>
          <a:effectLst/>
        </p:spPr>
        <p:txBody>
          <a:bodyPr bIns="274320" rtlCol="0" anchor="b"/>
          <a:lstStyle/>
          <a:p>
            <a:pPr algn="ctr" defTabSz="1219170"/>
            <a:endParaRPr lang="en-US" sz="2000" kern="0">
              <a:solidFill>
                <a:srgbClr val="FFFFFF"/>
              </a:solidFill>
              <a:latin typeface="Arial Nova" panose="020B0504020202020204" pitchFamily="34" charset="0"/>
            </a:endParaRPr>
          </a:p>
        </p:txBody>
      </p:sp>
      <p:sp>
        <p:nvSpPr>
          <p:cNvPr id="87" name="Freeform 4">
            <a:extLst>
              <a:ext uri="{FF2B5EF4-FFF2-40B4-BE49-F238E27FC236}">
                <a16:creationId xmlns:a16="http://schemas.microsoft.com/office/drawing/2014/main" id="{75501BAA-A220-43F4-9A42-1115FBDAA36C}"/>
              </a:ext>
            </a:extLst>
          </p:cNvPr>
          <p:cNvSpPr>
            <a:spLocks/>
          </p:cNvSpPr>
          <p:nvPr userDrawn="1"/>
        </p:nvSpPr>
        <p:spPr bwMode="auto">
          <a:xfrm>
            <a:off x="5366725" y="2134714"/>
            <a:ext cx="2656421" cy="2667310"/>
          </a:xfrm>
          <a:custGeom>
            <a:avLst/>
            <a:gdLst>
              <a:gd name="T0" fmla="*/ 536 w 1238"/>
              <a:gd name="T1" fmla="*/ 1123 h 1241"/>
              <a:gd name="T2" fmla="*/ 622 w 1238"/>
              <a:gd name="T3" fmla="*/ 908 h 1241"/>
              <a:gd name="T4" fmla="*/ 706 w 1238"/>
              <a:gd name="T5" fmla="*/ 707 h 1241"/>
              <a:gd name="T6" fmla="*/ 907 w 1238"/>
              <a:gd name="T7" fmla="*/ 622 h 1241"/>
              <a:gd name="T8" fmla="*/ 1122 w 1238"/>
              <a:gd name="T9" fmla="*/ 535 h 1241"/>
              <a:gd name="T10" fmla="*/ 1122 w 1238"/>
              <a:gd name="T11" fmla="*/ 115 h 1241"/>
              <a:gd name="T12" fmla="*/ 702 w 1238"/>
              <a:gd name="T13" fmla="*/ 116 h 1241"/>
              <a:gd name="T14" fmla="*/ 615 w 1238"/>
              <a:gd name="T15" fmla="*/ 332 h 1241"/>
              <a:gd name="T16" fmla="*/ 532 w 1238"/>
              <a:gd name="T17" fmla="*/ 534 h 1241"/>
              <a:gd name="T18" fmla="*/ 331 w 1238"/>
              <a:gd name="T19" fmla="*/ 618 h 1241"/>
              <a:gd name="T20" fmla="*/ 116 w 1238"/>
              <a:gd name="T21" fmla="*/ 705 h 1241"/>
              <a:gd name="T22" fmla="*/ 116 w 1238"/>
              <a:gd name="T23" fmla="*/ 1125 h 1241"/>
              <a:gd name="T24" fmla="*/ 536 w 1238"/>
              <a:gd name="T25" fmla="*/ 1123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38" h="1241">
                <a:moveTo>
                  <a:pt x="536" y="1123"/>
                </a:moveTo>
                <a:cubicBezTo>
                  <a:pt x="595" y="1064"/>
                  <a:pt x="624" y="986"/>
                  <a:pt x="622" y="908"/>
                </a:cubicBezTo>
                <a:cubicBezTo>
                  <a:pt x="622" y="835"/>
                  <a:pt x="650" y="763"/>
                  <a:pt x="706" y="707"/>
                </a:cubicBezTo>
                <a:cubicBezTo>
                  <a:pt x="761" y="651"/>
                  <a:pt x="834" y="623"/>
                  <a:pt x="907" y="622"/>
                </a:cubicBezTo>
                <a:cubicBezTo>
                  <a:pt x="985" y="623"/>
                  <a:pt x="1063" y="594"/>
                  <a:pt x="1122" y="535"/>
                </a:cubicBezTo>
                <a:cubicBezTo>
                  <a:pt x="1238" y="419"/>
                  <a:pt x="1237" y="231"/>
                  <a:pt x="1122" y="115"/>
                </a:cubicBezTo>
                <a:cubicBezTo>
                  <a:pt x="1006" y="0"/>
                  <a:pt x="818" y="0"/>
                  <a:pt x="702" y="116"/>
                </a:cubicBezTo>
                <a:cubicBezTo>
                  <a:pt x="643" y="176"/>
                  <a:pt x="613" y="254"/>
                  <a:pt x="615" y="332"/>
                </a:cubicBezTo>
                <a:cubicBezTo>
                  <a:pt x="615" y="405"/>
                  <a:pt x="588" y="478"/>
                  <a:pt x="532" y="534"/>
                </a:cubicBezTo>
                <a:cubicBezTo>
                  <a:pt x="477" y="589"/>
                  <a:pt x="404" y="618"/>
                  <a:pt x="331" y="618"/>
                </a:cubicBezTo>
                <a:cubicBezTo>
                  <a:pt x="253" y="616"/>
                  <a:pt x="175" y="646"/>
                  <a:pt x="116" y="705"/>
                </a:cubicBezTo>
                <a:cubicBezTo>
                  <a:pt x="0" y="822"/>
                  <a:pt x="0" y="1010"/>
                  <a:pt x="116" y="1125"/>
                </a:cubicBezTo>
                <a:cubicBezTo>
                  <a:pt x="232" y="1241"/>
                  <a:pt x="420" y="1240"/>
                  <a:pt x="536" y="1123"/>
                </a:cubicBezTo>
                <a:close/>
              </a:path>
            </a:pathLst>
          </a:custGeom>
          <a:solidFill>
            <a:schemeClr val="tx1"/>
          </a:solidFill>
          <a:ln w="12700" cap="flat" cmpd="sng" algn="ctr">
            <a:solidFill>
              <a:schemeClr val="tx1"/>
            </a:solidFill>
            <a:prstDash val="solid"/>
          </a:ln>
          <a:effectLst/>
        </p:spPr>
        <p:txBody>
          <a:bodyPr bIns="274320" rtlCol="0" anchor="b"/>
          <a:lstStyle/>
          <a:p>
            <a:pPr algn="ctr" defTabSz="1219170"/>
            <a:endParaRPr lang="en-US" sz="2000" kern="0">
              <a:solidFill>
                <a:srgbClr val="FFFFFF"/>
              </a:solidFill>
              <a:latin typeface="Arial Nova" panose="020B0504020202020204" pitchFamily="34" charset="0"/>
            </a:endParaRPr>
          </a:p>
        </p:txBody>
      </p:sp>
      <p:sp>
        <p:nvSpPr>
          <p:cNvPr id="88" name="Freeform 9">
            <a:extLst>
              <a:ext uri="{FF2B5EF4-FFF2-40B4-BE49-F238E27FC236}">
                <a16:creationId xmlns:a16="http://schemas.microsoft.com/office/drawing/2014/main" id="{7E4DB0C0-DC67-4642-902D-6E95D24B3D6D}"/>
              </a:ext>
            </a:extLst>
          </p:cNvPr>
          <p:cNvSpPr>
            <a:spLocks/>
          </p:cNvSpPr>
          <p:nvPr userDrawn="1"/>
        </p:nvSpPr>
        <p:spPr bwMode="auto">
          <a:xfrm>
            <a:off x="4206356" y="2230428"/>
            <a:ext cx="1205733" cy="1205733"/>
          </a:xfrm>
          <a:custGeom>
            <a:avLst/>
            <a:gdLst>
              <a:gd name="T0" fmla="*/ 100 w 562"/>
              <a:gd name="T1" fmla="*/ 100 h 561"/>
              <a:gd name="T2" fmla="*/ 461 w 562"/>
              <a:gd name="T3" fmla="*/ 100 h 561"/>
              <a:gd name="T4" fmla="*/ 462 w 562"/>
              <a:gd name="T5" fmla="*/ 461 h 561"/>
              <a:gd name="T6" fmla="*/ 101 w 562"/>
              <a:gd name="T7" fmla="*/ 462 h 561"/>
              <a:gd name="T8" fmla="*/ 100 w 562"/>
              <a:gd name="T9" fmla="*/ 100 h 561"/>
            </a:gdLst>
            <a:ahLst/>
            <a:cxnLst>
              <a:cxn ang="0">
                <a:pos x="T0" y="T1"/>
              </a:cxn>
              <a:cxn ang="0">
                <a:pos x="T2" y="T3"/>
              </a:cxn>
              <a:cxn ang="0">
                <a:pos x="T4" y="T5"/>
              </a:cxn>
              <a:cxn ang="0">
                <a:pos x="T6" y="T7"/>
              </a:cxn>
              <a:cxn ang="0">
                <a:pos x="T8" y="T9"/>
              </a:cxn>
            </a:cxnLst>
            <a:rect l="0" t="0" r="r" b="b"/>
            <a:pathLst>
              <a:path w="562" h="561">
                <a:moveTo>
                  <a:pt x="100" y="100"/>
                </a:moveTo>
                <a:cubicBezTo>
                  <a:pt x="199" y="1"/>
                  <a:pt x="361" y="0"/>
                  <a:pt x="461" y="100"/>
                </a:cubicBezTo>
                <a:cubicBezTo>
                  <a:pt x="561" y="199"/>
                  <a:pt x="562" y="361"/>
                  <a:pt x="462" y="461"/>
                </a:cubicBezTo>
                <a:cubicBezTo>
                  <a:pt x="363" y="561"/>
                  <a:pt x="201" y="561"/>
                  <a:pt x="101" y="462"/>
                </a:cubicBezTo>
                <a:cubicBezTo>
                  <a:pt x="1" y="362"/>
                  <a:pt x="0" y="200"/>
                  <a:pt x="100" y="100"/>
                </a:cubicBezTo>
                <a:close/>
              </a:path>
            </a:pathLst>
          </a:custGeom>
          <a:solidFill>
            <a:schemeClr val="bg1"/>
          </a:solidFill>
          <a:ln w="15875"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endParaRPr lang="en-US" sz="2800">
              <a:solidFill>
                <a:schemeClr val="bg1"/>
              </a:solidFill>
              <a:latin typeface="Arial Nova" panose="020B0504020202020204" pitchFamily="34" charset="0"/>
            </a:endParaRPr>
          </a:p>
        </p:txBody>
      </p:sp>
      <p:sp>
        <p:nvSpPr>
          <p:cNvPr id="89" name="Freeform 10">
            <a:extLst>
              <a:ext uri="{FF2B5EF4-FFF2-40B4-BE49-F238E27FC236}">
                <a16:creationId xmlns:a16="http://schemas.microsoft.com/office/drawing/2014/main" id="{D6203303-16E6-4E6E-A4FF-EA58C6B16E29}"/>
              </a:ext>
            </a:extLst>
          </p:cNvPr>
          <p:cNvSpPr>
            <a:spLocks/>
          </p:cNvSpPr>
          <p:nvPr userDrawn="1"/>
        </p:nvSpPr>
        <p:spPr bwMode="auto">
          <a:xfrm>
            <a:off x="2941291" y="3505473"/>
            <a:ext cx="1205733" cy="1207547"/>
          </a:xfrm>
          <a:custGeom>
            <a:avLst/>
            <a:gdLst>
              <a:gd name="T0" fmla="*/ 100 w 562"/>
              <a:gd name="T1" fmla="*/ 100 h 562"/>
              <a:gd name="T2" fmla="*/ 461 w 562"/>
              <a:gd name="T3" fmla="*/ 99 h 562"/>
              <a:gd name="T4" fmla="*/ 462 w 562"/>
              <a:gd name="T5" fmla="*/ 461 h 562"/>
              <a:gd name="T6" fmla="*/ 100 w 562"/>
              <a:gd name="T7" fmla="*/ 462 h 562"/>
              <a:gd name="T8" fmla="*/ 100 w 562"/>
              <a:gd name="T9" fmla="*/ 100 h 562"/>
            </a:gdLst>
            <a:ahLst/>
            <a:cxnLst>
              <a:cxn ang="0">
                <a:pos x="T0" y="T1"/>
              </a:cxn>
              <a:cxn ang="0">
                <a:pos x="T2" y="T3"/>
              </a:cxn>
              <a:cxn ang="0">
                <a:pos x="T4" y="T5"/>
              </a:cxn>
              <a:cxn ang="0">
                <a:pos x="T6" y="T7"/>
              </a:cxn>
              <a:cxn ang="0">
                <a:pos x="T8" y="T9"/>
              </a:cxn>
            </a:cxnLst>
            <a:rect l="0" t="0" r="r" b="b"/>
            <a:pathLst>
              <a:path w="562" h="562">
                <a:moveTo>
                  <a:pt x="100" y="100"/>
                </a:moveTo>
                <a:cubicBezTo>
                  <a:pt x="199" y="0"/>
                  <a:pt x="361" y="0"/>
                  <a:pt x="461" y="99"/>
                </a:cubicBezTo>
                <a:cubicBezTo>
                  <a:pt x="561" y="199"/>
                  <a:pt x="562" y="361"/>
                  <a:pt x="462" y="461"/>
                </a:cubicBezTo>
                <a:cubicBezTo>
                  <a:pt x="362" y="561"/>
                  <a:pt x="200" y="562"/>
                  <a:pt x="100" y="462"/>
                </a:cubicBezTo>
                <a:cubicBezTo>
                  <a:pt x="0" y="362"/>
                  <a:pt x="0" y="201"/>
                  <a:pt x="100" y="100"/>
                </a:cubicBezTo>
                <a:close/>
              </a:path>
            </a:pathLst>
          </a:custGeom>
          <a:solidFill>
            <a:schemeClr val="bg1"/>
          </a:solidFill>
          <a:ln w="15875"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endParaRPr lang="en-US" sz="2800">
              <a:solidFill>
                <a:schemeClr val="bg1"/>
              </a:solidFill>
              <a:latin typeface="Arial Nova" panose="020B0504020202020204" pitchFamily="34" charset="0"/>
            </a:endParaRPr>
          </a:p>
        </p:txBody>
      </p:sp>
      <p:sp>
        <p:nvSpPr>
          <p:cNvPr id="90" name="Freeform 11">
            <a:extLst>
              <a:ext uri="{FF2B5EF4-FFF2-40B4-BE49-F238E27FC236}">
                <a16:creationId xmlns:a16="http://schemas.microsoft.com/office/drawing/2014/main" id="{B819CB87-1A2A-4081-9624-E50DF5352DAE}"/>
              </a:ext>
            </a:extLst>
          </p:cNvPr>
          <p:cNvSpPr>
            <a:spLocks/>
          </p:cNvSpPr>
          <p:nvPr userDrawn="1"/>
        </p:nvSpPr>
        <p:spPr bwMode="auto">
          <a:xfrm>
            <a:off x="5463802" y="3497400"/>
            <a:ext cx="1205733" cy="1208454"/>
          </a:xfrm>
          <a:custGeom>
            <a:avLst/>
            <a:gdLst>
              <a:gd name="T0" fmla="*/ 99 w 562"/>
              <a:gd name="T1" fmla="*/ 461 h 562"/>
              <a:gd name="T2" fmla="*/ 100 w 562"/>
              <a:gd name="T3" fmla="*/ 99 h 562"/>
              <a:gd name="T4" fmla="*/ 462 w 562"/>
              <a:gd name="T5" fmla="*/ 101 h 562"/>
              <a:gd name="T6" fmla="*/ 461 w 562"/>
              <a:gd name="T7" fmla="*/ 462 h 562"/>
              <a:gd name="T8" fmla="*/ 99 w 562"/>
              <a:gd name="T9" fmla="*/ 461 h 562"/>
            </a:gdLst>
            <a:ahLst/>
            <a:cxnLst>
              <a:cxn ang="0">
                <a:pos x="T0" y="T1"/>
              </a:cxn>
              <a:cxn ang="0">
                <a:pos x="T2" y="T3"/>
              </a:cxn>
              <a:cxn ang="0">
                <a:pos x="T4" y="T5"/>
              </a:cxn>
              <a:cxn ang="0">
                <a:pos x="T6" y="T7"/>
              </a:cxn>
              <a:cxn ang="0">
                <a:pos x="T8" y="T9"/>
              </a:cxn>
            </a:cxnLst>
            <a:rect l="0" t="0" r="r" b="b"/>
            <a:pathLst>
              <a:path w="562" h="562">
                <a:moveTo>
                  <a:pt x="99" y="461"/>
                </a:moveTo>
                <a:cubicBezTo>
                  <a:pt x="0" y="361"/>
                  <a:pt x="0" y="199"/>
                  <a:pt x="100" y="99"/>
                </a:cubicBezTo>
                <a:cubicBezTo>
                  <a:pt x="200" y="0"/>
                  <a:pt x="362" y="0"/>
                  <a:pt x="462" y="101"/>
                </a:cubicBezTo>
                <a:cubicBezTo>
                  <a:pt x="562" y="201"/>
                  <a:pt x="561" y="363"/>
                  <a:pt x="461" y="462"/>
                </a:cubicBezTo>
                <a:cubicBezTo>
                  <a:pt x="361" y="562"/>
                  <a:pt x="199" y="561"/>
                  <a:pt x="99" y="461"/>
                </a:cubicBezTo>
                <a:close/>
              </a:path>
            </a:pathLst>
          </a:custGeom>
          <a:solidFill>
            <a:schemeClr val="bg1"/>
          </a:solidFill>
          <a:ln w="15875"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endParaRPr lang="en-US" sz="2800">
              <a:solidFill>
                <a:schemeClr val="bg1"/>
              </a:solidFill>
              <a:latin typeface="Arial Nova" panose="020B0504020202020204" pitchFamily="34" charset="0"/>
            </a:endParaRPr>
          </a:p>
        </p:txBody>
      </p:sp>
      <p:sp>
        <p:nvSpPr>
          <p:cNvPr id="91" name="Freeform 12">
            <a:extLst>
              <a:ext uri="{FF2B5EF4-FFF2-40B4-BE49-F238E27FC236}">
                <a16:creationId xmlns:a16="http://schemas.microsoft.com/office/drawing/2014/main" id="{67DB5D8C-3551-42E5-8CC3-E8012325985B}"/>
              </a:ext>
            </a:extLst>
          </p:cNvPr>
          <p:cNvSpPr>
            <a:spLocks/>
          </p:cNvSpPr>
          <p:nvPr userDrawn="1"/>
        </p:nvSpPr>
        <p:spPr bwMode="auto">
          <a:xfrm>
            <a:off x="6723061" y="2230428"/>
            <a:ext cx="1203010" cy="1205733"/>
          </a:xfrm>
          <a:custGeom>
            <a:avLst/>
            <a:gdLst>
              <a:gd name="T0" fmla="*/ 99 w 561"/>
              <a:gd name="T1" fmla="*/ 100 h 561"/>
              <a:gd name="T2" fmla="*/ 460 w 561"/>
              <a:gd name="T3" fmla="*/ 100 h 561"/>
              <a:gd name="T4" fmla="*/ 461 w 561"/>
              <a:gd name="T5" fmla="*/ 461 h 561"/>
              <a:gd name="T6" fmla="*/ 100 w 561"/>
              <a:gd name="T7" fmla="*/ 461 h 561"/>
              <a:gd name="T8" fmla="*/ 99 w 561"/>
              <a:gd name="T9" fmla="*/ 100 h 561"/>
            </a:gdLst>
            <a:ahLst/>
            <a:cxnLst>
              <a:cxn ang="0">
                <a:pos x="T0" y="T1"/>
              </a:cxn>
              <a:cxn ang="0">
                <a:pos x="T2" y="T3"/>
              </a:cxn>
              <a:cxn ang="0">
                <a:pos x="T4" y="T5"/>
              </a:cxn>
              <a:cxn ang="0">
                <a:pos x="T6" y="T7"/>
              </a:cxn>
              <a:cxn ang="0">
                <a:pos x="T8" y="T9"/>
              </a:cxn>
            </a:cxnLst>
            <a:rect l="0" t="0" r="r" b="b"/>
            <a:pathLst>
              <a:path w="561" h="561">
                <a:moveTo>
                  <a:pt x="99" y="100"/>
                </a:moveTo>
                <a:cubicBezTo>
                  <a:pt x="199" y="0"/>
                  <a:pt x="360" y="0"/>
                  <a:pt x="460" y="100"/>
                </a:cubicBezTo>
                <a:cubicBezTo>
                  <a:pt x="560" y="199"/>
                  <a:pt x="561" y="361"/>
                  <a:pt x="461" y="461"/>
                </a:cubicBezTo>
                <a:cubicBezTo>
                  <a:pt x="362" y="561"/>
                  <a:pt x="200" y="561"/>
                  <a:pt x="100" y="461"/>
                </a:cubicBezTo>
                <a:cubicBezTo>
                  <a:pt x="0" y="362"/>
                  <a:pt x="0" y="200"/>
                  <a:pt x="99" y="100"/>
                </a:cubicBezTo>
                <a:close/>
              </a:path>
            </a:pathLst>
          </a:custGeom>
          <a:solidFill>
            <a:schemeClr val="bg1"/>
          </a:solidFill>
          <a:ln w="15875"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endParaRPr lang="ru-RU" sz="2800">
              <a:solidFill>
                <a:schemeClr val="bg1"/>
              </a:solidFill>
              <a:latin typeface="Arial Nova" panose="020B0504020202020204" pitchFamily="34" charset="0"/>
            </a:endParaRPr>
          </a:p>
        </p:txBody>
      </p:sp>
      <p:sp>
        <p:nvSpPr>
          <p:cNvPr id="92" name="Freeform 13">
            <a:extLst>
              <a:ext uri="{FF2B5EF4-FFF2-40B4-BE49-F238E27FC236}">
                <a16:creationId xmlns:a16="http://schemas.microsoft.com/office/drawing/2014/main" id="{35495BF9-5DD9-4055-9107-08C05C7DD3E3}"/>
              </a:ext>
            </a:extLst>
          </p:cNvPr>
          <p:cNvSpPr>
            <a:spLocks/>
          </p:cNvSpPr>
          <p:nvPr userDrawn="1"/>
        </p:nvSpPr>
        <p:spPr bwMode="auto">
          <a:xfrm>
            <a:off x="7977784" y="3497853"/>
            <a:ext cx="1205733" cy="1207547"/>
          </a:xfrm>
          <a:custGeom>
            <a:avLst/>
            <a:gdLst>
              <a:gd name="T0" fmla="*/ 100 w 562"/>
              <a:gd name="T1" fmla="*/ 461 h 562"/>
              <a:gd name="T2" fmla="*/ 101 w 562"/>
              <a:gd name="T3" fmla="*/ 99 h 562"/>
              <a:gd name="T4" fmla="*/ 462 w 562"/>
              <a:gd name="T5" fmla="*/ 100 h 562"/>
              <a:gd name="T6" fmla="*/ 461 w 562"/>
              <a:gd name="T7" fmla="*/ 462 h 562"/>
              <a:gd name="T8" fmla="*/ 100 w 562"/>
              <a:gd name="T9" fmla="*/ 461 h 562"/>
            </a:gdLst>
            <a:ahLst/>
            <a:cxnLst>
              <a:cxn ang="0">
                <a:pos x="T0" y="T1"/>
              </a:cxn>
              <a:cxn ang="0">
                <a:pos x="T2" y="T3"/>
              </a:cxn>
              <a:cxn ang="0">
                <a:pos x="T4" y="T5"/>
              </a:cxn>
              <a:cxn ang="0">
                <a:pos x="T6" y="T7"/>
              </a:cxn>
              <a:cxn ang="0">
                <a:pos x="T8" y="T9"/>
              </a:cxn>
            </a:cxnLst>
            <a:rect l="0" t="0" r="r" b="b"/>
            <a:pathLst>
              <a:path w="562" h="562">
                <a:moveTo>
                  <a:pt x="100" y="461"/>
                </a:moveTo>
                <a:cubicBezTo>
                  <a:pt x="0" y="360"/>
                  <a:pt x="0" y="198"/>
                  <a:pt x="101" y="99"/>
                </a:cubicBezTo>
                <a:cubicBezTo>
                  <a:pt x="201" y="0"/>
                  <a:pt x="363" y="0"/>
                  <a:pt x="462" y="100"/>
                </a:cubicBezTo>
                <a:cubicBezTo>
                  <a:pt x="562" y="201"/>
                  <a:pt x="561" y="363"/>
                  <a:pt x="461" y="462"/>
                </a:cubicBezTo>
                <a:cubicBezTo>
                  <a:pt x="361" y="562"/>
                  <a:pt x="199" y="561"/>
                  <a:pt x="100" y="461"/>
                </a:cubicBezTo>
                <a:close/>
              </a:path>
            </a:pathLst>
          </a:custGeom>
          <a:solidFill>
            <a:schemeClr val="bg1"/>
          </a:solidFill>
          <a:ln w="15875" cap="flat">
            <a:noFill/>
            <a:prstDash val="solid"/>
            <a:miter lim="800000"/>
            <a:headEnd/>
            <a:tailEnd/>
          </a:ln>
        </p:spPr>
        <p:txBody>
          <a:bodyPr vert="horz" wrap="square" lIns="91440" tIns="45720" rIns="91440" bIns="45720" numCol="1" anchor="ctr" anchorCtr="0" compatLnSpc="1">
            <a:prstTxWarp prst="textNoShape">
              <a:avLst/>
            </a:prstTxWarp>
          </a:bodyPr>
          <a:lstStyle/>
          <a:p>
            <a:pPr algn="ctr"/>
            <a:endParaRPr lang="en-US" sz="2800">
              <a:solidFill>
                <a:schemeClr val="bg1"/>
              </a:solidFill>
              <a:latin typeface="Arial Nova" panose="020B0504020202020204" pitchFamily="34" charset="0"/>
            </a:endParaRPr>
          </a:p>
        </p:txBody>
      </p:sp>
      <p:grpSp>
        <p:nvGrpSpPr>
          <p:cNvPr id="93" name="Group 53">
            <a:extLst>
              <a:ext uri="{FF2B5EF4-FFF2-40B4-BE49-F238E27FC236}">
                <a16:creationId xmlns:a16="http://schemas.microsoft.com/office/drawing/2014/main" id="{43EBECB7-D5A7-4738-9CB7-C3D390C6A9F7}"/>
              </a:ext>
            </a:extLst>
          </p:cNvPr>
          <p:cNvGrpSpPr/>
          <p:nvPr userDrawn="1"/>
        </p:nvGrpSpPr>
        <p:grpSpPr>
          <a:xfrm flipH="1">
            <a:off x="3292322" y="3886486"/>
            <a:ext cx="459215" cy="466622"/>
            <a:chOff x="-3814763" y="4870451"/>
            <a:chExt cx="1476375" cy="1500187"/>
          </a:xfrm>
          <a:solidFill>
            <a:schemeClr val="tx1"/>
          </a:solidFill>
        </p:grpSpPr>
        <p:sp>
          <p:nvSpPr>
            <p:cNvPr id="124" name="Freeform 54">
              <a:extLst>
                <a:ext uri="{FF2B5EF4-FFF2-40B4-BE49-F238E27FC236}">
                  <a16:creationId xmlns:a16="http://schemas.microsoft.com/office/drawing/2014/main" id="{628353C0-E7B9-4BF0-80C1-57DE2B835E4F}"/>
                </a:ext>
              </a:extLst>
            </p:cNvPr>
            <p:cNvSpPr>
              <a:spLocks/>
            </p:cNvSpPr>
            <p:nvPr/>
          </p:nvSpPr>
          <p:spPr bwMode="auto">
            <a:xfrm>
              <a:off x="-3810001" y="4870451"/>
              <a:ext cx="739775" cy="741363"/>
            </a:xfrm>
            <a:custGeom>
              <a:avLst/>
              <a:gdLst>
                <a:gd name="T0" fmla="*/ 381 w 778"/>
                <a:gd name="T1" fmla="*/ 662 h 778"/>
                <a:gd name="T2" fmla="*/ 497 w 778"/>
                <a:gd name="T3" fmla="*/ 701 h 778"/>
                <a:gd name="T4" fmla="*/ 574 w 778"/>
                <a:gd name="T5" fmla="*/ 778 h 778"/>
                <a:gd name="T6" fmla="*/ 646 w 778"/>
                <a:gd name="T7" fmla="*/ 705 h 778"/>
                <a:gd name="T8" fmla="*/ 541 w 778"/>
                <a:gd name="T9" fmla="*/ 601 h 778"/>
                <a:gd name="T10" fmla="*/ 541 w 778"/>
                <a:gd name="T11" fmla="*/ 542 h 778"/>
                <a:gd name="T12" fmla="*/ 601 w 778"/>
                <a:gd name="T13" fmla="*/ 542 h 778"/>
                <a:gd name="T14" fmla="*/ 705 w 778"/>
                <a:gd name="T15" fmla="*/ 647 h 778"/>
                <a:gd name="T16" fmla="*/ 778 w 778"/>
                <a:gd name="T17" fmla="*/ 574 h 778"/>
                <a:gd name="T18" fmla="*/ 701 w 778"/>
                <a:gd name="T19" fmla="*/ 497 h 778"/>
                <a:gd name="T20" fmla="*/ 662 w 778"/>
                <a:gd name="T21" fmla="*/ 381 h 778"/>
                <a:gd name="T22" fmla="*/ 569 w 778"/>
                <a:gd name="T23" fmla="*/ 107 h 778"/>
                <a:gd name="T24" fmla="*/ 289 w 778"/>
                <a:gd name="T25" fmla="*/ 15 h 778"/>
                <a:gd name="T26" fmla="*/ 279 w 778"/>
                <a:gd name="T27" fmla="*/ 48 h 778"/>
                <a:gd name="T28" fmla="*/ 377 w 778"/>
                <a:gd name="T29" fmla="*/ 147 h 778"/>
                <a:gd name="T30" fmla="*/ 377 w 778"/>
                <a:gd name="T31" fmla="*/ 317 h 778"/>
                <a:gd name="T32" fmla="*/ 317 w 778"/>
                <a:gd name="T33" fmla="*/ 377 h 778"/>
                <a:gd name="T34" fmla="*/ 147 w 778"/>
                <a:gd name="T35" fmla="*/ 377 h 778"/>
                <a:gd name="T36" fmla="*/ 48 w 778"/>
                <a:gd name="T37" fmla="*/ 279 h 778"/>
                <a:gd name="T38" fmla="*/ 15 w 778"/>
                <a:gd name="T39" fmla="*/ 289 h 778"/>
                <a:gd name="T40" fmla="*/ 107 w 778"/>
                <a:gd name="T41" fmla="*/ 569 h 778"/>
                <a:gd name="T42" fmla="*/ 381 w 778"/>
                <a:gd name="T43" fmla="*/ 662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78" h="778">
                  <a:moveTo>
                    <a:pt x="381" y="662"/>
                  </a:moveTo>
                  <a:cubicBezTo>
                    <a:pt x="424" y="656"/>
                    <a:pt x="466" y="671"/>
                    <a:pt x="497" y="701"/>
                  </a:cubicBezTo>
                  <a:cubicBezTo>
                    <a:pt x="574" y="778"/>
                    <a:pt x="574" y="778"/>
                    <a:pt x="574" y="778"/>
                  </a:cubicBezTo>
                  <a:cubicBezTo>
                    <a:pt x="646" y="705"/>
                    <a:pt x="646" y="705"/>
                    <a:pt x="646" y="705"/>
                  </a:cubicBezTo>
                  <a:cubicBezTo>
                    <a:pt x="541" y="601"/>
                    <a:pt x="541" y="601"/>
                    <a:pt x="541" y="601"/>
                  </a:cubicBezTo>
                  <a:cubicBezTo>
                    <a:pt x="525" y="584"/>
                    <a:pt x="525" y="558"/>
                    <a:pt x="541" y="542"/>
                  </a:cubicBezTo>
                  <a:cubicBezTo>
                    <a:pt x="558" y="525"/>
                    <a:pt x="584" y="525"/>
                    <a:pt x="601" y="542"/>
                  </a:cubicBezTo>
                  <a:cubicBezTo>
                    <a:pt x="705" y="647"/>
                    <a:pt x="705" y="647"/>
                    <a:pt x="705" y="647"/>
                  </a:cubicBezTo>
                  <a:cubicBezTo>
                    <a:pt x="778" y="574"/>
                    <a:pt x="778" y="574"/>
                    <a:pt x="778" y="574"/>
                  </a:cubicBezTo>
                  <a:cubicBezTo>
                    <a:pt x="701" y="497"/>
                    <a:pt x="701" y="497"/>
                    <a:pt x="701" y="497"/>
                  </a:cubicBezTo>
                  <a:cubicBezTo>
                    <a:pt x="671" y="467"/>
                    <a:pt x="656" y="424"/>
                    <a:pt x="662" y="381"/>
                  </a:cubicBezTo>
                  <a:cubicBezTo>
                    <a:pt x="674" y="284"/>
                    <a:pt x="643" y="182"/>
                    <a:pt x="569" y="107"/>
                  </a:cubicBezTo>
                  <a:cubicBezTo>
                    <a:pt x="493" y="31"/>
                    <a:pt x="388" y="0"/>
                    <a:pt x="289" y="15"/>
                  </a:cubicBezTo>
                  <a:cubicBezTo>
                    <a:pt x="274" y="17"/>
                    <a:pt x="267" y="37"/>
                    <a:pt x="279" y="48"/>
                  </a:cubicBezTo>
                  <a:cubicBezTo>
                    <a:pt x="377" y="147"/>
                    <a:pt x="377" y="147"/>
                    <a:pt x="377" y="147"/>
                  </a:cubicBezTo>
                  <a:cubicBezTo>
                    <a:pt x="424" y="194"/>
                    <a:pt x="424" y="270"/>
                    <a:pt x="377" y="317"/>
                  </a:cubicBezTo>
                  <a:cubicBezTo>
                    <a:pt x="317" y="377"/>
                    <a:pt x="317" y="377"/>
                    <a:pt x="317" y="377"/>
                  </a:cubicBezTo>
                  <a:cubicBezTo>
                    <a:pt x="270" y="424"/>
                    <a:pt x="193" y="424"/>
                    <a:pt x="147" y="377"/>
                  </a:cubicBezTo>
                  <a:cubicBezTo>
                    <a:pt x="48" y="279"/>
                    <a:pt x="48" y="279"/>
                    <a:pt x="48" y="279"/>
                  </a:cubicBezTo>
                  <a:cubicBezTo>
                    <a:pt x="36" y="267"/>
                    <a:pt x="17" y="274"/>
                    <a:pt x="15" y="289"/>
                  </a:cubicBezTo>
                  <a:cubicBezTo>
                    <a:pt x="0" y="388"/>
                    <a:pt x="31" y="493"/>
                    <a:pt x="107" y="569"/>
                  </a:cubicBezTo>
                  <a:cubicBezTo>
                    <a:pt x="182" y="643"/>
                    <a:pt x="283" y="674"/>
                    <a:pt x="381" y="6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25" name="Freeform 55">
              <a:extLst>
                <a:ext uri="{FF2B5EF4-FFF2-40B4-BE49-F238E27FC236}">
                  <a16:creationId xmlns:a16="http://schemas.microsoft.com/office/drawing/2014/main" id="{16E4D02B-A8EC-4CD5-BDE2-6A295059A670}"/>
                </a:ext>
              </a:extLst>
            </p:cNvPr>
            <p:cNvSpPr>
              <a:spLocks/>
            </p:cNvSpPr>
            <p:nvPr/>
          </p:nvSpPr>
          <p:spPr bwMode="auto">
            <a:xfrm>
              <a:off x="-3057525" y="5624513"/>
              <a:ext cx="671513" cy="671513"/>
            </a:xfrm>
            <a:custGeom>
              <a:avLst/>
              <a:gdLst>
                <a:gd name="T0" fmla="*/ 205 w 705"/>
                <a:gd name="T1" fmla="*/ 0 h 704"/>
                <a:gd name="T2" fmla="*/ 132 w 705"/>
                <a:gd name="T3" fmla="*/ 72 h 704"/>
                <a:gd name="T4" fmla="*/ 563 w 705"/>
                <a:gd name="T5" fmla="*/ 504 h 704"/>
                <a:gd name="T6" fmla="*/ 563 w 705"/>
                <a:gd name="T7" fmla="*/ 563 h 704"/>
                <a:gd name="T8" fmla="*/ 504 w 705"/>
                <a:gd name="T9" fmla="*/ 563 h 704"/>
                <a:gd name="T10" fmla="*/ 73 w 705"/>
                <a:gd name="T11" fmla="*/ 131 h 704"/>
                <a:gd name="T12" fmla="*/ 0 w 705"/>
                <a:gd name="T13" fmla="*/ 204 h 704"/>
                <a:gd name="T14" fmla="*/ 445 w 705"/>
                <a:gd name="T15" fmla="*/ 648 h 704"/>
                <a:gd name="T16" fmla="*/ 649 w 705"/>
                <a:gd name="T17" fmla="*/ 648 h 704"/>
                <a:gd name="T18" fmla="*/ 649 w 705"/>
                <a:gd name="T19" fmla="*/ 444 h 704"/>
                <a:gd name="T20" fmla="*/ 205 w 705"/>
                <a:gd name="T21"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5" h="704">
                  <a:moveTo>
                    <a:pt x="205" y="0"/>
                  </a:moveTo>
                  <a:cubicBezTo>
                    <a:pt x="132" y="72"/>
                    <a:pt x="132" y="72"/>
                    <a:pt x="132" y="72"/>
                  </a:cubicBezTo>
                  <a:cubicBezTo>
                    <a:pt x="563" y="504"/>
                    <a:pt x="563" y="504"/>
                    <a:pt x="563" y="504"/>
                  </a:cubicBezTo>
                  <a:cubicBezTo>
                    <a:pt x="580" y="520"/>
                    <a:pt x="580" y="546"/>
                    <a:pt x="563" y="563"/>
                  </a:cubicBezTo>
                  <a:cubicBezTo>
                    <a:pt x="547" y="579"/>
                    <a:pt x="521" y="579"/>
                    <a:pt x="504" y="563"/>
                  </a:cubicBezTo>
                  <a:cubicBezTo>
                    <a:pt x="73" y="131"/>
                    <a:pt x="73" y="131"/>
                    <a:pt x="73" y="131"/>
                  </a:cubicBezTo>
                  <a:cubicBezTo>
                    <a:pt x="0" y="204"/>
                    <a:pt x="0" y="204"/>
                    <a:pt x="0" y="204"/>
                  </a:cubicBezTo>
                  <a:cubicBezTo>
                    <a:pt x="445" y="648"/>
                    <a:pt x="445" y="648"/>
                    <a:pt x="445" y="648"/>
                  </a:cubicBezTo>
                  <a:cubicBezTo>
                    <a:pt x="501" y="704"/>
                    <a:pt x="592" y="704"/>
                    <a:pt x="649" y="648"/>
                  </a:cubicBezTo>
                  <a:cubicBezTo>
                    <a:pt x="705" y="592"/>
                    <a:pt x="705" y="500"/>
                    <a:pt x="649" y="444"/>
                  </a:cubicBezTo>
                  <a:lnTo>
                    <a:pt x="2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26" name="Freeform 56">
              <a:extLst>
                <a:ext uri="{FF2B5EF4-FFF2-40B4-BE49-F238E27FC236}">
                  <a16:creationId xmlns:a16="http://schemas.microsoft.com/office/drawing/2014/main" id="{0AF1420A-AB61-4130-9EC0-C13865C498E9}"/>
                </a:ext>
              </a:extLst>
            </p:cNvPr>
            <p:cNvSpPr>
              <a:spLocks/>
            </p:cNvSpPr>
            <p:nvPr/>
          </p:nvSpPr>
          <p:spPr bwMode="auto">
            <a:xfrm>
              <a:off x="-3814763" y="4894263"/>
              <a:ext cx="1476375" cy="1476375"/>
            </a:xfrm>
            <a:custGeom>
              <a:avLst/>
              <a:gdLst>
                <a:gd name="T0" fmla="*/ 1166 w 1550"/>
                <a:gd name="T1" fmla="*/ 479 h 1550"/>
                <a:gd name="T2" fmla="*/ 1358 w 1550"/>
                <a:gd name="T3" fmla="*/ 479 h 1550"/>
                <a:gd name="T4" fmla="*/ 1550 w 1550"/>
                <a:gd name="T5" fmla="*/ 96 h 1550"/>
                <a:gd name="T6" fmla="*/ 1454 w 1550"/>
                <a:gd name="T7" fmla="*/ 0 h 1550"/>
                <a:gd name="T8" fmla="*/ 1071 w 1550"/>
                <a:gd name="T9" fmla="*/ 191 h 1550"/>
                <a:gd name="T10" fmla="*/ 1071 w 1550"/>
                <a:gd name="T11" fmla="*/ 383 h 1550"/>
                <a:gd name="T12" fmla="*/ 550 w 1550"/>
                <a:gd name="T13" fmla="*/ 903 h 1550"/>
                <a:gd name="T14" fmla="*/ 456 w 1550"/>
                <a:gd name="T15" fmla="*/ 809 h 1550"/>
                <a:gd name="T16" fmla="*/ 78 w 1550"/>
                <a:gd name="T17" fmla="*/ 1187 h 1550"/>
                <a:gd name="T18" fmla="*/ 78 w 1550"/>
                <a:gd name="T19" fmla="*/ 1471 h 1550"/>
                <a:gd name="T20" fmla="*/ 363 w 1550"/>
                <a:gd name="T21" fmla="*/ 1471 h 1550"/>
                <a:gd name="T22" fmla="*/ 741 w 1550"/>
                <a:gd name="T23" fmla="*/ 1094 h 1550"/>
                <a:gd name="T24" fmla="*/ 645 w 1550"/>
                <a:gd name="T25" fmla="*/ 998 h 1550"/>
                <a:gd name="T26" fmla="*/ 1166 w 1550"/>
                <a:gd name="T27" fmla="*/ 479 h 1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0" h="1550">
                  <a:moveTo>
                    <a:pt x="1166" y="479"/>
                  </a:moveTo>
                  <a:cubicBezTo>
                    <a:pt x="1358" y="479"/>
                    <a:pt x="1358" y="479"/>
                    <a:pt x="1358" y="479"/>
                  </a:cubicBezTo>
                  <a:cubicBezTo>
                    <a:pt x="1550" y="96"/>
                    <a:pt x="1550" y="96"/>
                    <a:pt x="1550" y="96"/>
                  </a:cubicBezTo>
                  <a:cubicBezTo>
                    <a:pt x="1454" y="0"/>
                    <a:pt x="1454" y="0"/>
                    <a:pt x="1454" y="0"/>
                  </a:cubicBezTo>
                  <a:cubicBezTo>
                    <a:pt x="1071" y="191"/>
                    <a:pt x="1071" y="191"/>
                    <a:pt x="1071" y="191"/>
                  </a:cubicBezTo>
                  <a:cubicBezTo>
                    <a:pt x="1071" y="383"/>
                    <a:pt x="1071" y="383"/>
                    <a:pt x="1071" y="383"/>
                  </a:cubicBezTo>
                  <a:cubicBezTo>
                    <a:pt x="550" y="903"/>
                    <a:pt x="550" y="903"/>
                    <a:pt x="550" y="903"/>
                  </a:cubicBezTo>
                  <a:cubicBezTo>
                    <a:pt x="456" y="809"/>
                    <a:pt x="456" y="809"/>
                    <a:pt x="456" y="809"/>
                  </a:cubicBezTo>
                  <a:cubicBezTo>
                    <a:pt x="78" y="1187"/>
                    <a:pt x="78" y="1187"/>
                    <a:pt x="78" y="1187"/>
                  </a:cubicBezTo>
                  <a:cubicBezTo>
                    <a:pt x="0" y="1265"/>
                    <a:pt x="0" y="1393"/>
                    <a:pt x="78" y="1471"/>
                  </a:cubicBezTo>
                  <a:cubicBezTo>
                    <a:pt x="157" y="1550"/>
                    <a:pt x="284" y="1550"/>
                    <a:pt x="363" y="1471"/>
                  </a:cubicBezTo>
                  <a:cubicBezTo>
                    <a:pt x="741" y="1094"/>
                    <a:pt x="741" y="1094"/>
                    <a:pt x="741" y="1094"/>
                  </a:cubicBezTo>
                  <a:cubicBezTo>
                    <a:pt x="645" y="998"/>
                    <a:pt x="645" y="998"/>
                    <a:pt x="645" y="998"/>
                  </a:cubicBezTo>
                  <a:lnTo>
                    <a:pt x="1166" y="4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grpSp>
      <p:sp>
        <p:nvSpPr>
          <p:cNvPr id="94" name="Freeform 72">
            <a:extLst>
              <a:ext uri="{FF2B5EF4-FFF2-40B4-BE49-F238E27FC236}">
                <a16:creationId xmlns:a16="http://schemas.microsoft.com/office/drawing/2014/main" id="{FD172878-FFC6-462E-B968-33C0A3DA646E}"/>
              </a:ext>
            </a:extLst>
          </p:cNvPr>
          <p:cNvSpPr>
            <a:spLocks noEditPoints="1"/>
          </p:cNvSpPr>
          <p:nvPr userDrawn="1"/>
        </p:nvSpPr>
        <p:spPr bwMode="auto">
          <a:xfrm>
            <a:off x="5846741" y="3888856"/>
            <a:ext cx="449801" cy="449801"/>
          </a:xfrm>
          <a:custGeom>
            <a:avLst/>
            <a:gdLst>
              <a:gd name="T0" fmla="*/ 96 w 96"/>
              <a:gd name="T1" fmla="*/ 55 h 96"/>
              <a:gd name="T2" fmla="*/ 94 w 96"/>
              <a:gd name="T3" fmla="*/ 58 h 96"/>
              <a:gd name="T4" fmla="*/ 82 w 96"/>
              <a:gd name="T5" fmla="*/ 59 h 96"/>
              <a:gd name="T6" fmla="*/ 80 w 96"/>
              <a:gd name="T7" fmla="*/ 65 h 96"/>
              <a:gd name="T8" fmla="*/ 86 w 96"/>
              <a:gd name="T9" fmla="*/ 74 h 96"/>
              <a:gd name="T10" fmla="*/ 87 w 96"/>
              <a:gd name="T11" fmla="*/ 75 h 96"/>
              <a:gd name="T12" fmla="*/ 87 w 96"/>
              <a:gd name="T13" fmla="*/ 77 h 96"/>
              <a:gd name="T14" fmla="*/ 74 w 96"/>
              <a:gd name="T15" fmla="*/ 88 h 96"/>
              <a:gd name="T16" fmla="*/ 73 w 96"/>
              <a:gd name="T17" fmla="*/ 87 h 96"/>
              <a:gd name="T18" fmla="*/ 64 w 96"/>
              <a:gd name="T19" fmla="*/ 81 h 96"/>
              <a:gd name="T20" fmla="*/ 59 w 96"/>
              <a:gd name="T21" fmla="*/ 83 h 96"/>
              <a:gd name="T22" fmla="*/ 57 w 96"/>
              <a:gd name="T23" fmla="*/ 95 h 96"/>
              <a:gd name="T24" fmla="*/ 54 w 96"/>
              <a:gd name="T25" fmla="*/ 96 h 96"/>
              <a:gd name="T26" fmla="*/ 41 w 96"/>
              <a:gd name="T27" fmla="*/ 96 h 96"/>
              <a:gd name="T28" fmla="*/ 38 w 96"/>
              <a:gd name="T29" fmla="*/ 94 h 96"/>
              <a:gd name="T30" fmla="*/ 37 w 96"/>
              <a:gd name="T31" fmla="*/ 83 h 96"/>
              <a:gd name="T32" fmla="*/ 31 w 96"/>
              <a:gd name="T33" fmla="*/ 81 h 96"/>
              <a:gd name="T34" fmla="*/ 22 w 96"/>
              <a:gd name="T35" fmla="*/ 87 h 96"/>
              <a:gd name="T36" fmla="*/ 21 w 96"/>
              <a:gd name="T37" fmla="*/ 88 h 96"/>
              <a:gd name="T38" fmla="*/ 19 w 96"/>
              <a:gd name="T39" fmla="*/ 87 h 96"/>
              <a:gd name="T40" fmla="*/ 9 w 96"/>
              <a:gd name="T41" fmla="*/ 77 h 96"/>
              <a:gd name="T42" fmla="*/ 8 w 96"/>
              <a:gd name="T43" fmla="*/ 75 h 96"/>
              <a:gd name="T44" fmla="*/ 9 w 96"/>
              <a:gd name="T45" fmla="*/ 74 h 96"/>
              <a:gd name="T46" fmla="*/ 15 w 96"/>
              <a:gd name="T47" fmla="*/ 65 h 96"/>
              <a:gd name="T48" fmla="*/ 13 w 96"/>
              <a:gd name="T49" fmla="*/ 59 h 96"/>
              <a:gd name="T50" fmla="*/ 1 w 96"/>
              <a:gd name="T51" fmla="*/ 57 h 96"/>
              <a:gd name="T52" fmla="*/ 0 w 96"/>
              <a:gd name="T53" fmla="*/ 55 h 96"/>
              <a:gd name="T54" fmla="*/ 0 w 96"/>
              <a:gd name="T55" fmla="*/ 41 h 96"/>
              <a:gd name="T56" fmla="*/ 1 w 96"/>
              <a:gd name="T57" fmla="*/ 39 h 96"/>
              <a:gd name="T58" fmla="*/ 13 w 96"/>
              <a:gd name="T59" fmla="*/ 37 h 96"/>
              <a:gd name="T60" fmla="*/ 15 w 96"/>
              <a:gd name="T61" fmla="*/ 32 h 96"/>
              <a:gd name="T62" fmla="*/ 9 w 96"/>
              <a:gd name="T63" fmla="*/ 23 h 96"/>
              <a:gd name="T64" fmla="*/ 8 w 96"/>
              <a:gd name="T65" fmla="*/ 22 h 96"/>
              <a:gd name="T66" fmla="*/ 9 w 96"/>
              <a:gd name="T67" fmla="*/ 20 h 96"/>
              <a:gd name="T68" fmla="*/ 21 w 96"/>
              <a:gd name="T69" fmla="*/ 9 h 96"/>
              <a:gd name="T70" fmla="*/ 22 w 96"/>
              <a:gd name="T71" fmla="*/ 10 h 96"/>
              <a:gd name="T72" fmla="*/ 31 w 96"/>
              <a:gd name="T73" fmla="*/ 16 h 96"/>
              <a:gd name="T74" fmla="*/ 37 w 96"/>
              <a:gd name="T75" fmla="*/ 14 h 96"/>
              <a:gd name="T76" fmla="*/ 38 w 96"/>
              <a:gd name="T77" fmla="*/ 2 h 96"/>
              <a:gd name="T78" fmla="*/ 41 w 96"/>
              <a:gd name="T79" fmla="*/ 0 h 96"/>
              <a:gd name="T80" fmla="*/ 54 w 96"/>
              <a:gd name="T81" fmla="*/ 0 h 96"/>
              <a:gd name="T82" fmla="*/ 57 w 96"/>
              <a:gd name="T83" fmla="*/ 2 h 96"/>
              <a:gd name="T84" fmla="*/ 58 w 96"/>
              <a:gd name="T85" fmla="*/ 14 h 96"/>
              <a:gd name="T86" fmla="*/ 64 w 96"/>
              <a:gd name="T87" fmla="*/ 16 h 96"/>
              <a:gd name="T88" fmla="*/ 73 w 96"/>
              <a:gd name="T89" fmla="*/ 9 h 96"/>
              <a:gd name="T90" fmla="*/ 74 w 96"/>
              <a:gd name="T91" fmla="*/ 9 h 96"/>
              <a:gd name="T92" fmla="*/ 76 w 96"/>
              <a:gd name="T93" fmla="*/ 10 h 96"/>
              <a:gd name="T94" fmla="*/ 86 w 96"/>
              <a:gd name="T95" fmla="*/ 20 h 96"/>
              <a:gd name="T96" fmla="*/ 87 w 96"/>
              <a:gd name="T97" fmla="*/ 22 h 96"/>
              <a:gd name="T98" fmla="*/ 86 w 96"/>
              <a:gd name="T99" fmla="*/ 23 h 96"/>
              <a:gd name="T100" fmla="*/ 80 w 96"/>
              <a:gd name="T101" fmla="*/ 31 h 96"/>
              <a:gd name="T102" fmla="*/ 82 w 96"/>
              <a:gd name="T103" fmla="*/ 38 h 96"/>
              <a:gd name="T104" fmla="*/ 94 w 96"/>
              <a:gd name="T105" fmla="*/ 39 h 96"/>
              <a:gd name="T106" fmla="*/ 96 w 96"/>
              <a:gd name="T107" fmla="*/ 42 h 96"/>
              <a:gd name="T108" fmla="*/ 96 w 96"/>
              <a:gd name="T109" fmla="*/ 55 h 96"/>
              <a:gd name="T110" fmla="*/ 48 w 96"/>
              <a:gd name="T111" fmla="*/ 32 h 96"/>
              <a:gd name="T112" fmla="*/ 32 w 96"/>
              <a:gd name="T113" fmla="*/ 48 h 96"/>
              <a:gd name="T114" fmla="*/ 48 w 96"/>
              <a:gd name="T115" fmla="*/ 64 h 96"/>
              <a:gd name="T116" fmla="*/ 64 w 96"/>
              <a:gd name="T117" fmla="*/ 48 h 96"/>
              <a:gd name="T118" fmla="*/ 48 w 96"/>
              <a:gd name="T119" fmla="*/ 3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96">
                <a:moveTo>
                  <a:pt x="96" y="55"/>
                </a:moveTo>
                <a:cubicBezTo>
                  <a:pt x="96" y="56"/>
                  <a:pt x="95" y="58"/>
                  <a:pt x="94" y="58"/>
                </a:cubicBezTo>
                <a:cubicBezTo>
                  <a:pt x="82" y="59"/>
                  <a:pt x="82" y="59"/>
                  <a:pt x="82" y="59"/>
                </a:cubicBezTo>
                <a:cubicBezTo>
                  <a:pt x="82" y="61"/>
                  <a:pt x="81" y="63"/>
                  <a:pt x="80" y="65"/>
                </a:cubicBezTo>
                <a:cubicBezTo>
                  <a:pt x="82" y="68"/>
                  <a:pt x="84" y="71"/>
                  <a:pt x="86" y="74"/>
                </a:cubicBezTo>
                <a:cubicBezTo>
                  <a:pt x="87" y="74"/>
                  <a:pt x="87" y="75"/>
                  <a:pt x="87" y="75"/>
                </a:cubicBezTo>
                <a:cubicBezTo>
                  <a:pt x="87" y="76"/>
                  <a:pt x="87" y="76"/>
                  <a:pt x="87" y="77"/>
                </a:cubicBezTo>
                <a:cubicBezTo>
                  <a:pt x="85" y="79"/>
                  <a:pt x="77" y="88"/>
                  <a:pt x="74" y="88"/>
                </a:cubicBezTo>
                <a:cubicBezTo>
                  <a:pt x="74" y="88"/>
                  <a:pt x="73" y="88"/>
                  <a:pt x="73" y="87"/>
                </a:cubicBezTo>
                <a:cubicBezTo>
                  <a:pt x="64" y="81"/>
                  <a:pt x="64" y="81"/>
                  <a:pt x="64" y="81"/>
                </a:cubicBezTo>
                <a:cubicBezTo>
                  <a:pt x="62" y="82"/>
                  <a:pt x="60" y="82"/>
                  <a:pt x="59" y="83"/>
                </a:cubicBezTo>
                <a:cubicBezTo>
                  <a:pt x="58" y="87"/>
                  <a:pt x="58" y="91"/>
                  <a:pt x="57" y="95"/>
                </a:cubicBezTo>
                <a:cubicBezTo>
                  <a:pt x="56" y="96"/>
                  <a:pt x="56" y="96"/>
                  <a:pt x="54" y="96"/>
                </a:cubicBezTo>
                <a:cubicBezTo>
                  <a:pt x="41" y="96"/>
                  <a:pt x="41" y="96"/>
                  <a:pt x="41" y="96"/>
                </a:cubicBezTo>
                <a:cubicBezTo>
                  <a:pt x="40" y="96"/>
                  <a:pt x="39" y="96"/>
                  <a:pt x="38" y="94"/>
                </a:cubicBezTo>
                <a:cubicBezTo>
                  <a:pt x="37" y="83"/>
                  <a:pt x="37" y="83"/>
                  <a:pt x="37" y="83"/>
                </a:cubicBezTo>
                <a:cubicBezTo>
                  <a:pt x="35" y="82"/>
                  <a:pt x="33" y="82"/>
                  <a:pt x="31" y="81"/>
                </a:cubicBezTo>
                <a:cubicBezTo>
                  <a:pt x="22" y="87"/>
                  <a:pt x="22" y="87"/>
                  <a:pt x="22" y="87"/>
                </a:cubicBezTo>
                <a:cubicBezTo>
                  <a:pt x="22" y="88"/>
                  <a:pt x="21" y="88"/>
                  <a:pt x="21" y="88"/>
                </a:cubicBezTo>
                <a:cubicBezTo>
                  <a:pt x="20" y="88"/>
                  <a:pt x="20" y="88"/>
                  <a:pt x="19" y="87"/>
                </a:cubicBezTo>
                <a:cubicBezTo>
                  <a:pt x="16" y="84"/>
                  <a:pt x="11" y="80"/>
                  <a:pt x="9" y="77"/>
                </a:cubicBezTo>
                <a:cubicBezTo>
                  <a:pt x="8" y="76"/>
                  <a:pt x="8" y="76"/>
                  <a:pt x="8" y="75"/>
                </a:cubicBezTo>
                <a:cubicBezTo>
                  <a:pt x="8" y="75"/>
                  <a:pt x="9" y="74"/>
                  <a:pt x="9" y="74"/>
                </a:cubicBezTo>
                <a:cubicBezTo>
                  <a:pt x="11" y="71"/>
                  <a:pt x="13" y="68"/>
                  <a:pt x="15" y="65"/>
                </a:cubicBezTo>
                <a:cubicBezTo>
                  <a:pt x="14" y="63"/>
                  <a:pt x="13" y="61"/>
                  <a:pt x="13" y="59"/>
                </a:cubicBezTo>
                <a:cubicBezTo>
                  <a:pt x="1" y="57"/>
                  <a:pt x="1" y="57"/>
                  <a:pt x="1" y="57"/>
                </a:cubicBezTo>
                <a:cubicBezTo>
                  <a:pt x="0" y="57"/>
                  <a:pt x="0" y="56"/>
                  <a:pt x="0" y="55"/>
                </a:cubicBezTo>
                <a:cubicBezTo>
                  <a:pt x="0" y="41"/>
                  <a:pt x="0" y="41"/>
                  <a:pt x="0" y="41"/>
                </a:cubicBezTo>
                <a:cubicBezTo>
                  <a:pt x="0" y="40"/>
                  <a:pt x="0" y="39"/>
                  <a:pt x="1" y="39"/>
                </a:cubicBezTo>
                <a:cubicBezTo>
                  <a:pt x="13" y="37"/>
                  <a:pt x="13" y="37"/>
                  <a:pt x="13" y="37"/>
                </a:cubicBezTo>
                <a:cubicBezTo>
                  <a:pt x="14" y="35"/>
                  <a:pt x="14" y="33"/>
                  <a:pt x="15" y="32"/>
                </a:cubicBezTo>
                <a:cubicBezTo>
                  <a:pt x="13" y="29"/>
                  <a:pt x="11" y="26"/>
                  <a:pt x="9" y="23"/>
                </a:cubicBezTo>
                <a:cubicBezTo>
                  <a:pt x="8" y="23"/>
                  <a:pt x="8" y="22"/>
                  <a:pt x="8" y="22"/>
                </a:cubicBezTo>
                <a:cubicBezTo>
                  <a:pt x="8" y="21"/>
                  <a:pt x="8" y="21"/>
                  <a:pt x="9" y="20"/>
                </a:cubicBezTo>
                <a:cubicBezTo>
                  <a:pt x="10" y="18"/>
                  <a:pt x="19" y="9"/>
                  <a:pt x="21" y="9"/>
                </a:cubicBezTo>
                <a:cubicBezTo>
                  <a:pt x="21" y="9"/>
                  <a:pt x="22" y="9"/>
                  <a:pt x="22" y="10"/>
                </a:cubicBezTo>
                <a:cubicBezTo>
                  <a:pt x="31" y="16"/>
                  <a:pt x="31" y="16"/>
                  <a:pt x="31" y="16"/>
                </a:cubicBezTo>
                <a:cubicBezTo>
                  <a:pt x="33" y="15"/>
                  <a:pt x="35" y="14"/>
                  <a:pt x="37" y="14"/>
                </a:cubicBezTo>
                <a:cubicBezTo>
                  <a:pt x="37" y="10"/>
                  <a:pt x="37" y="6"/>
                  <a:pt x="38" y="2"/>
                </a:cubicBezTo>
                <a:cubicBezTo>
                  <a:pt x="39" y="1"/>
                  <a:pt x="40" y="0"/>
                  <a:pt x="41" y="0"/>
                </a:cubicBezTo>
                <a:cubicBezTo>
                  <a:pt x="54" y="0"/>
                  <a:pt x="54" y="0"/>
                  <a:pt x="54" y="0"/>
                </a:cubicBezTo>
                <a:cubicBezTo>
                  <a:pt x="56" y="0"/>
                  <a:pt x="57" y="1"/>
                  <a:pt x="57" y="2"/>
                </a:cubicBezTo>
                <a:cubicBezTo>
                  <a:pt x="58" y="14"/>
                  <a:pt x="58" y="14"/>
                  <a:pt x="58" y="14"/>
                </a:cubicBezTo>
                <a:cubicBezTo>
                  <a:pt x="60" y="14"/>
                  <a:pt x="62" y="15"/>
                  <a:pt x="64" y="16"/>
                </a:cubicBezTo>
                <a:cubicBezTo>
                  <a:pt x="73" y="9"/>
                  <a:pt x="73" y="9"/>
                  <a:pt x="73" y="9"/>
                </a:cubicBezTo>
                <a:cubicBezTo>
                  <a:pt x="73" y="9"/>
                  <a:pt x="74" y="9"/>
                  <a:pt x="74" y="9"/>
                </a:cubicBezTo>
                <a:cubicBezTo>
                  <a:pt x="75" y="9"/>
                  <a:pt x="76" y="9"/>
                  <a:pt x="76" y="10"/>
                </a:cubicBezTo>
                <a:cubicBezTo>
                  <a:pt x="79" y="13"/>
                  <a:pt x="84" y="16"/>
                  <a:pt x="86" y="20"/>
                </a:cubicBezTo>
                <a:cubicBezTo>
                  <a:pt x="87" y="21"/>
                  <a:pt x="87" y="21"/>
                  <a:pt x="87" y="22"/>
                </a:cubicBezTo>
                <a:cubicBezTo>
                  <a:pt x="87" y="22"/>
                  <a:pt x="87" y="23"/>
                  <a:pt x="86" y="23"/>
                </a:cubicBezTo>
                <a:cubicBezTo>
                  <a:pt x="84" y="26"/>
                  <a:pt x="82" y="29"/>
                  <a:pt x="80" y="31"/>
                </a:cubicBezTo>
                <a:cubicBezTo>
                  <a:pt x="81" y="33"/>
                  <a:pt x="82" y="36"/>
                  <a:pt x="82" y="38"/>
                </a:cubicBezTo>
                <a:cubicBezTo>
                  <a:pt x="94" y="39"/>
                  <a:pt x="94" y="39"/>
                  <a:pt x="94" y="39"/>
                </a:cubicBezTo>
                <a:cubicBezTo>
                  <a:pt x="95" y="40"/>
                  <a:pt x="96" y="41"/>
                  <a:pt x="96" y="42"/>
                </a:cubicBezTo>
                <a:lnTo>
                  <a:pt x="96" y="55"/>
                </a:lnTo>
                <a:close/>
                <a:moveTo>
                  <a:pt x="48" y="32"/>
                </a:moveTo>
                <a:cubicBezTo>
                  <a:pt x="39" y="32"/>
                  <a:pt x="32" y="40"/>
                  <a:pt x="32" y="48"/>
                </a:cubicBezTo>
                <a:cubicBezTo>
                  <a:pt x="32" y="57"/>
                  <a:pt x="39" y="64"/>
                  <a:pt x="48" y="64"/>
                </a:cubicBezTo>
                <a:cubicBezTo>
                  <a:pt x="56" y="64"/>
                  <a:pt x="64" y="57"/>
                  <a:pt x="64" y="48"/>
                </a:cubicBezTo>
                <a:cubicBezTo>
                  <a:pt x="64" y="40"/>
                  <a:pt x="56" y="32"/>
                  <a:pt x="48" y="3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latin typeface="Arial Nova" panose="020B0504020202020204" pitchFamily="34" charset="0"/>
            </a:endParaRPr>
          </a:p>
        </p:txBody>
      </p:sp>
      <p:sp>
        <p:nvSpPr>
          <p:cNvPr id="95" name="Freeform 154">
            <a:extLst>
              <a:ext uri="{FF2B5EF4-FFF2-40B4-BE49-F238E27FC236}">
                <a16:creationId xmlns:a16="http://schemas.microsoft.com/office/drawing/2014/main" id="{56D762C6-3030-4CEF-B447-AD0212F4C9C3}"/>
              </a:ext>
            </a:extLst>
          </p:cNvPr>
          <p:cNvSpPr>
            <a:spLocks noEditPoints="1"/>
          </p:cNvSpPr>
          <p:nvPr userDrawn="1"/>
        </p:nvSpPr>
        <p:spPr bwMode="auto">
          <a:xfrm>
            <a:off x="7091089" y="2563679"/>
            <a:ext cx="477542" cy="477542"/>
          </a:xfrm>
          <a:custGeom>
            <a:avLst/>
            <a:gdLst>
              <a:gd name="T0" fmla="*/ 20 w 102"/>
              <a:gd name="T1" fmla="*/ 100 h 102"/>
              <a:gd name="T2" fmla="*/ 15 w 102"/>
              <a:gd name="T3" fmla="*/ 102 h 102"/>
              <a:gd name="T4" fmla="*/ 9 w 102"/>
              <a:gd name="T5" fmla="*/ 100 h 102"/>
              <a:gd name="T6" fmla="*/ 2 w 102"/>
              <a:gd name="T7" fmla="*/ 93 h 102"/>
              <a:gd name="T8" fmla="*/ 0 w 102"/>
              <a:gd name="T9" fmla="*/ 88 h 102"/>
              <a:gd name="T10" fmla="*/ 2 w 102"/>
              <a:gd name="T11" fmla="*/ 82 h 102"/>
              <a:gd name="T12" fmla="*/ 45 w 102"/>
              <a:gd name="T13" fmla="*/ 39 h 102"/>
              <a:gd name="T14" fmla="*/ 63 w 102"/>
              <a:gd name="T15" fmla="*/ 57 h 102"/>
              <a:gd name="T16" fmla="*/ 20 w 102"/>
              <a:gd name="T17" fmla="*/ 100 h 102"/>
              <a:gd name="T18" fmla="*/ 19 w 102"/>
              <a:gd name="T19" fmla="*/ 80 h 102"/>
              <a:gd name="T20" fmla="*/ 15 w 102"/>
              <a:gd name="T21" fmla="*/ 84 h 102"/>
              <a:gd name="T22" fmla="*/ 19 w 102"/>
              <a:gd name="T23" fmla="*/ 88 h 102"/>
              <a:gd name="T24" fmla="*/ 23 w 102"/>
              <a:gd name="T25" fmla="*/ 84 h 102"/>
              <a:gd name="T26" fmla="*/ 19 w 102"/>
              <a:gd name="T27" fmla="*/ 80 h 102"/>
              <a:gd name="T28" fmla="*/ 101 w 102"/>
              <a:gd name="T29" fmla="*/ 37 h 102"/>
              <a:gd name="T30" fmla="*/ 75 w 102"/>
              <a:gd name="T31" fmla="*/ 56 h 102"/>
              <a:gd name="T32" fmla="*/ 47 w 102"/>
              <a:gd name="T33" fmla="*/ 28 h 102"/>
              <a:gd name="T34" fmla="*/ 75 w 102"/>
              <a:gd name="T35" fmla="*/ 0 h 102"/>
              <a:gd name="T36" fmla="*/ 89 w 102"/>
              <a:gd name="T37" fmla="*/ 4 h 102"/>
              <a:gd name="T38" fmla="*/ 90 w 102"/>
              <a:gd name="T39" fmla="*/ 5 h 102"/>
              <a:gd name="T40" fmla="*/ 89 w 102"/>
              <a:gd name="T41" fmla="*/ 7 h 102"/>
              <a:gd name="T42" fmla="*/ 71 w 102"/>
              <a:gd name="T43" fmla="*/ 18 h 102"/>
              <a:gd name="T44" fmla="*/ 71 w 102"/>
              <a:gd name="T45" fmla="*/ 32 h 102"/>
              <a:gd name="T46" fmla="*/ 83 w 102"/>
              <a:gd name="T47" fmla="*/ 38 h 102"/>
              <a:gd name="T48" fmla="*/ 100 w 102"/>
              <a:gd name="T49" fmla="*/ 28 h 102"/>
              <a:gd name="T50" fmla="*/ 102 w 102"/>
              <a:gd name="T51" fmla="*/ 30 h 102"/>
              <a:gd name="T52" fmla="*/ 101 w 102"/>
              <a:gd name="T53" fmla="*/ 3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2" h="102">
                <a:moveTo>
                  <a:pt x="20" y="100"/>
                </a:moveTo>
                <a:cubicBezTo>
                  <a:pt x="19" y="101"/>
                  <a:pt x="17" y="102"/>
                  <a:pt x="15" y="102"/>
                </a:cubicBezTo>
                <a:cubicBezTo>
                  <a:pt x="12" y="102"/>
                  <a:pt x="10" y="101"/>
                  <a:pt x="9" y="100"/>
                </a:cubicBezTo>
                <a:cubicBezTo>
                  <a:pt x="2" y="93"/>
                  <a:pt x="2" y="93"/>
                  <a:pt x="2" y="93"/>
                </a:cubicBezTo>
                <a:cubicBezTo>
                  <a:pt x="1" y="92"/>
                  <a:pt x="0" y="90"/>
                  <a:pt x="0" y="88"/>
                </a:cubicBezTo>
                <a:cubicBezTo>
                  <a:pt x="0" y="85"/>
                  <a:pt x="1" y="83"/>
                  <a:pt x="2" y="82"/>
                </a:cubicBezTo>
                <a:cubicBezTo>
                  <a:pt x="45" y="39"/>
                  <a:pt x="45" y="39"/>
                  <a:pt x="45" y="39"/>
                </a:cubicBezTo>
                <a:cubicBezTo>
                  <a:pt x="48" y="48"/>
                  <a:pt x="55" y="54"/>
                  <a:pt x="63" y="57"/>
                </a:cubicBezTo>
                <a:lnTo>
                  <a:pt x="20" y="100"/>
                </a:lnTo>
                <a:close/>
                <a:moveTo>
                  <a:pt x="19" y="80"/>
                </a:moveTo>
                <a:cubicBezTo>
                  <a:pt x="16" y="80"/>
                  <a:pt x="15" y="81"/>
                  <a:pt x="15" y="84"/>
                </a:cubicBezTo>
                <a:cubicBezTo>
                  <a:pt x="15" y="86"/>
                  <a:pt x="16" y="88"/>
                  <a:pt x="19" y="88"/>
                </a:cubicBezTo>
                <a:cubicBezTo>
                  <a:pt x="21" y="88"/>
                  <a:pt x="23" y="86"/>
                  <a:pt x="23" y="84"/>
                </a:cubicBezTo>
                <a:cubicBezTo>
                  <a:pt x="23" y="81"/>
                  <a:pt x="21" y="80"/>
                  <a:pt x="19" y="80"/>
                </a:cubicBezTo>
                <a:close/>
                <a:moveTo>
                  <a:pt x="101" y="37"/>
                </a:moveTo>
                <a:cubicBezTo>
                  <a:pt x="97" y="48"/>
                  <a:pt x="86" y="56"/>
                  <a:pt x="75" y="56"/>
                </a:cubicBezTo>
                <a:cubicBezTo>
                  <a:pt x="59" y="56"/>
                  <a:pt x="47" y="43"/>
                  <a:pt x="47" y="28"/>
                </a:cubicBezTo>
                <a:cubicBezTo>
                  <a:pt x="47" y="12"/>
                  <a:pt x="59" y="0"/>
                  <a:pt x="75" y="0"/>
                </a:cubicBezTo>
                <a:cubicBezTo>
                  <a:pt x="79" y="0"/>
                  <a:pt x="85" y="1"/>
                  <a:pt x="89" y="4"/>
                </a:cubicBezTo>
                <a:cubicBezTo>
                  <a:pt x="89" y="4"/>
                  <a:pt x="90" y="5"/>
                  <a:pt x="90" y="5"/>
                </a:cubicBezTo>
                <a:cubicBezTo>
                  <a:pt x="90" y="6"/>
                  <a:pt x="89" y="7"/>
                  <a:pt x="89" y="7"/>
                </a:cubicBezTo>
                <a:cubicBezTo>
                  <a:pt x="71" y="18"/>
                  <a:pt x="71" y="18"/>
                  <a:pt x="71" y="18"/>
                </a:cubicBezTo>
                <a:cubicBezTo>
                  <a:pt x="71" y="32"/>
                  <a:pt x="71" y="32"/>
                  <a:pt x="71" y="32"/>
                </a:cubicBezTo>
                <a:cubicBezTo>
                  <a:pt x="83" y="38"/>
                  <a:pt x="83" y="38"/>
                  <a:pt x="83" y="38"/>
                </a:cubicBezTo>
                <a:cubicBezTo>
                  <a:pt x="85" y="37"/>
                  <a:pt x="99" y="28"/>
                  <a:pt x="100" y="28"/>
                </a:cubicBezTo>
                <a:cubicBezTo>
                  <a:pt x="102" y="28"/>
                  <a:pt x="102" y="29"/>
                  <a:pt x="102" y="30"/>
                </a:cubicBezTo>
                <a:cubicBezTo>
                  <a:pt x="102" y="32"/>
                  <a:pt x="102" y="35"/>
                  <a:pt x="101" y="3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latin typeface="Arial Nova" panose="020B0504020202020204" pitchFamily="34" charset="0"/>
            </a:endParaRPr>
          </a:p>
        </p:txBody>
      </p:sp>
      <p:grpSp>
        <p:nvGrpSpPr>
          <p:cNvPr id="96" name="Group 59">
            <a:extLst>
              <a:ext uri="{FF2B5EF4-FFF2-40B4-BE49-F238E27FC236}">
                <a16:creationId xmlns:a16="http://schemas.microsoft.com/office/drawing/2014/main" id="{9833B3F6-7E7F-4972-B936-4108DE2A7B2B}"/>
              </a:ext>
            </a:extLst>
          </p:cNvPr>
          <p:cNvGrpSpPr/>
          <p:nvPr userDrawn="1"/>
        </p:nvGrpSpPr>
        <p:grpSpPr>
          <a:xfrm>
            <a:off x="4529314" y="2586299"/>
            <a:ext cx="554352" cy="422280"/>
            <a:chOff x="1938338" y="685800"/>
            <a:chExt cx="1485900" cy="1131888"/>
          </a:xfrm>
          <a:solidFill>
            <a:schemeClr val="accent1"/>
          </a:solidFill>
        </p:grpSpPr>
        <p:sp>
          <p:nvSpPr>
            <p:cNvPr id="108" name="Freeform 38">
              <a:extLst>
                <a:ext uri="{FF2B5EF4-FFF2-40B4-BE49-F238E27FC236}">
                  <a16:creationId xmlns:a16="http://schemas.microsoft.com/office/drawing/2014/main" id="{3B51CE5F-C26B-44DA-9010-326F807EEFD5}"/>
                </a:ext>
              </a:extLst>
            </p:cNvPr>
            <p:cNvSpPr>
              <a:spLocks noEditPoints="1"/>
            </p:cNvSpPr>
            <p:nvPr/>
          </p:nvSpPr>
          <p:spPr bwMode="auto">
            <a:xfrm>
              <a:off x="2441575" y="685800"/>
              <a:ext cx="982663" cy="1131888"/>
            </a:xfrm>
            <a:custGeom>
              <a:avLst/>
              <a:gdLst>
                <a:gd name="T0" fmla="*/ 942 w 1033"/>
                <a:gd name="T1" fmla="*/ 354 h 1188"/>
                <a:gd name="T2" fmla="*/ 982 w 1033"/>
                <a:gd name="T3" fmla="*/ 354 h 1188"/>
                <a:gd name="T4" fmla="*/ 1022 w 1033"/>
                <a:gd name="T5" fmla="*/ 314 h 1188"/>
                <a:gd name="T6" fmla="*/ 1022 w 1033"/>
                <a:gd name="T7" fmla="*/ 274 h 1188"/>
                <a:gd name="T8" fmla="*/ 932 w 1033"/>
                <a:gd name="T9" fmla="*/ 184 h 1188"/>
                <a:gd name="T10" fmla="*/ 892 w 1033"/>
                <a:gd name="T11" fmla="*/ 184 h 1188"/>
                <a:gd name="T12" fmla="*/ 852 w 1033"/>
                <a:gd name="T13" fmla="*/ 224 h 1188"/>
                <a:gd name="T14" fmla="*/ 852 w 1033"/>
                <a:gd name="T15" fmla="*/ 264 h 1188"/>
                <a:gd name="T16" fmla="*/ 856 w 1033"/>
                <a:gd name="T17" fmla="*/ 267 h 1188"/>
                <a:gd name="T18" fmla="*/ 827 w 1033"/>
                <a:gd name="T19" fmla="*/ 296 h 1188"/>
                <a:gd name="T20" fmla="*/ 576 w 1033"/>
                <a:gd name="T21" fmla="*/ 191 h 1188"/>
                <a:gd name="T22" fmla="*/ 576 w 1033"/>
                <a:gd name="T23" fmla="*/ 140 h 1188"/>
                <a:gd name="T24" fmla="*/ 607 w 1033"/>
                <a:gd name="T25" fmla="*/ 140 h 1188"/>
                <a:gd name="T26" fmla="*/ 635 w 1033"/>
                <a:gd name="T27" fmla="*/ 112 h 1188"/>
                <a:gd name="T28" fmla="*/ 635 w 1033"/>
                <a:gd name="T29" fmla="*/ 28 h 1188"/>
                <a:gd name="T30" fmla="*/ 607 w 1033"/>
                <a:gd name="T31" fmla="*/ 0 h 1188"/>
                <a:gd name="T32" fmla="*/ 427 w 1033"/>
                <a:gd name="T33" fmla="*/ 0 h 1188"/>
                <a:gd name="T34" fmla="*/ 399 w 1033"/>
                <a:gd name="T35" fmla="*/ 28 h 1188"/>
                <a:gd name="T36" fmla="*/ 399 w 1033"/>
                <a:gd name="T37" fmla="*/ 112 h 1188"/>
                <a:gd name="T38" fmla="*/ 427 w 1033"/>
                <a:gd name="T39" fmla="*/ 140 h 1188"/>
                <a:gd name="T40" fmla="*/ 458 w 1033"/>
                <a:gd name="T41" fmla="*/ 140 h 1188"/>
                <a:gd name="T42" fmla="*/ 458 w 1033"/>
                <a:gd name="T43" fmla="*/ 191 h 1188"/>
                <a:gd name="T44" fmla="*/ 207 w 1033"/>
                <a:gd name="T45" fmla="*/ 296 h 1188"/>
                <a:gd name="T46" fmla="*/ 178 w 1033"/>
                <a:gd name="T47" fmla="*/ 267 h 1188"/>
                <a:gd name="T48" fmla="*/ 182 w 1033"/>
                <a:gd name="T49" fmla="*/ 264 h 1188"/>
                <a:gd name="T50" fmla="*/ 182 w 1033"/>
                <a:gd name="T51" fmla="*/ 224 h 1188"/>
                <a:gd name="T52" fmla="*/ 142 w 1033"/>
                <a:gd name="T53" fmla="*/ 184 h 1188"/>
                <a:gd name="T54" fmla="*/ 102 w 1033"/>
                <a:gd name="T55" fmla="*/ 184 h 1188"/>
                <a:gd name="T56" fmla="*/ 12 w 1033"/>
                <a:gd name="T57" fmla="*/ 274 h 1188"/>
                <a:gd name="T58" fmla="*/ 12 w 1033"/>
                <a:gd name="T59" fmla="*/ 314 h 1188"/>
                <a:gd name="T60" fmla="*/ 52 w 1033"/>
                <a:gd name="T61" fmla="*/ 354 h 1188"/>
                <a:gd name="T62" fmla="*/ 92 w 1033"/>
                <a:gd name="T63" fmla="*/ 354 h 1188"/>
                <a:gd name="T64" fmla="*/ 96 w 1033"/>
                <a:gd name="T65" fmla="*/ 350 h 1188"/>
                <a:gd name="T66" fmla="*/ 124 w 1033"/>
                <a:gd name="T67" fmla="*/ 378 h 1188"/>
                <a:gd name="T68" fmla="*/ 16 w 1033"/>
                <a:gd name="T69" fmla="*/ 688 h 1188"/>
                <a:gd name="T70" fmla="*/ 517 w 1033"/>
                <a:gd name="T71" fmla="*/ 1188 h 1188"/>
                <a:gd name="T72" fmla="*/ 1017 w 1033"/>
                <a:gd name="T73" fmla="*/ 688 h 1188"/>
                <a:gd name="T74" fmla="*/ 910 w 1033"/>
                <a:gd name="T75" fmla="*/ 378 h 1188"/>
                <a:gd name="T76" fmla="*/ 938 w 1033"/>
                <a:gd name="T77" fmla="*/ 350 h 1188"/>
                <a:gd name="T78" fmla="*/ 942 w 1033"/>
                <a:gd name="T79" fmla="*/ 354 h 1188"/>
                <a:gd name="T80" fmla="*/ 517 w 1033"/>
                <a:gd name="T81" fmla="*/ 1072 h 1188"/>
                <a:gd name="T82" fmla="*/ 133 w 1033"/>
                <a:gd name="T83" fmla="*/ 688 h 1188"/>
                <a:gd name="T84" fmla="*/ 517 w 1033"/>
                <a:gd name="T85" fmla="*/ 304 h 1188"/>
                <a:gd name="T86" fmla="*/ 901 w 1033"/>
                <a:gd name="T87" fmla="*/ 688 h 1188"/>
                <a:gd name="T88" fmla="*/ 517 w 1033"/>
                <a:gd name="T89" fmla="*/ 1072 h 1188"/>
                <a:gd name="T90" fmla="*/ 517 w 1033"/>
                <a:gd name="T91" fmla="*/ 1072 h 1188"/>
                <a:gd name="T92" fmla="*/ 517 w 1033"/>
                <a:gd name="T93" fmla="*/ 1072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33" h="1188">
                  <a:moveTo>
                    <a:pt x="942" y="354"/>
                  </a:moveTo>
                  <a:cubicBezTo>
                    <a:pt x="953" y="365"/>
                    <a:pt x="971" y="365"/>
                    <a:pt x="982" y="354"/>
                  </a:cubicBezTo>
                  <a:cubicBezTo>
                    <a:pt x="1022" y="314"/>
                    <a:pt x="1022" y="314"/>
                    <a:pt x="1022" y="314"/>
                  </a:cubicBezTo>
                  <a:cubicBezTo>
                    <a:pt x="1033" y="303"/>
                    <a:pt x="1033" y="285"/>
                    <a:pt x="1022" y="274"/>
                  </a:cubicBezTo>
                  <a:cubicBezTo>
                    <a:pt x="932" y="184"/>
                    <a:pt x="932" y="184"/>
                    <a:pt x="932" y="184"/>
                  </a:cubicBezTo>
                  <a:cubicBezTo>
                    <a:pt x="920" y="172"/>
                    <a:pt x="903" y="172"/>
                    <a:pt x="892" y="184"/>
                  </a:cubicBezTo>
                  <a:cubicBezTo>
                    <a:pt x="852" y="224"/>
                    <a:pt x="852" y="224"/>
                    <a:pt x="852" y="224"/>
                  </a:cubicBezTo>
                  <a:cubicBezTo>
                    <a:pt x="840" y="235"/>
                    <a:pt x="840" y="253"/>
                    <a:pt x="852" y="264"/>
                  </a:cubicBezTo>
                  <a:cubicBezTo>
                    <a:pt x="856" y="267"/>
                    <a:pt x="856" y="267"/>
                    <a:pt x="856" y="267"/>
                  </a:cubicBezTo>
                  <a:cubicBezTo>
                    <a:pt x="827" y="296"/>
                    <a:pt x="827" y="296"/>
                    <a:pt x="827" y="296"/>
                  </a:cubicBezTo>
                  <a:cubicBezTo>
                    <a:pt x="756" y="239"/>
                    <a:pt x="670" y="202"/>
                    <a:pt x="576" y="191"/>
                  </a:cubicBezTo>
                  <a:cubicBezTo>
                    <a:pt x="576" y="140"/>
                    <a:pt x="576" y="140"/>
                    <a:pt x="576" y="140"/>
                  </a:cubicBezTo>
                  <a:cubicBezTo>
                    <a:pt x="607" y="140"/>
                    <a:pt x="607" y="140"/>
                    <a:pt x="607" y="140"/>
                  </a:cubicBezTo>
                  <a:cubicBezTo>
                    <a:pt x="623" y="140"/>
                    <a:pt x="635" y="127"/>
                    <a:pt x="635" y="112"/>
                  </a:cubicBezTo>
                  <a:cubicBezTo>
                    <a:pt x="635" y="28"/>
                    <a:pt x="635" y="28"/>
                    <a:pt x="635" y="28"/>
                  </a:cubicBezTo>
                  <a:cubicBezTo>
                    <a:pt x="635" y="13"/>
                    <a:pt x="622" y="0"/>
                    <a:pt x="607" y="0"/>
                  </a:cubicBezTo>
                  <a:cubicBezTo>
                    <a:pt x="427" y="0"/>
                    <a:pt x="427" y="0"/>
                    <a:pt x="427" y="0"/>
                  </a:cubicBezTo>
                  <a:cubicBezTo>
                    <a:pt x="411" y="0"/>
                    <a:pt x="399" y="13"/>
                    <a:pt x="399" y="28"/>
                  </a:cubicBezTo>
                  <a:cubicBezTo>
                    <a:pt x="399" y="112"/>
                    <a:pt x="399" y="112"/>
                    <a:pt x="399" y="112"/>
                  </a:cubicBezTo>
                  <a:cubicBezTo>
                    <a:pt x="399" y="127"/>
                    <a:pt x="412" y="140"/>
                    <a:pt x="427" y="140"/>
                  </a:cubicBezTo>
                  <a:cubicBezTo>
                    <a:pt x="458" y="140"/>
                    <a:pt x="458" y="140"/>
                    <a:pt x="458" y="140"/>
                  </a:cubicBezTo>
                  <a:cubicBezTo>
                    <a:pt x="458" y="191"/>
                    <a:pt x="458" y="191"/>
                    <a:pt x="458" y="191"/>
                  </a:cubicBezTo>
                  <a:cubicBezTo>
                    <a:pt x="364" y="202"/>
                    <a:pt x="277" y="240"/>
                    <a:pt x="207" y="296"/>
                  </a:cubicBezTo>
                  <a:cubicBezTo>
                    <a:pt x="178" y="267"/>
                    <a:pt x="178" y="267"/>
                    <a:pt x="178" y="267"/>
                  </a:cubicBezTo>
                  <a:cubicBezTo>
                    <a:pt x="182" y="264"/>
                    <a:pt x="182" y="264"/>
                    <a:pt x="182" y="264"/>
                  </a:cubicBezTo>
                  <a:cubicBezTo>
                    <a:pt x="193" y="252"/>
                    <a:pt x="193" y="234"/>
                    <a:pt x="182" y="224"/>
                  </a:cubicBezTo>
                  <a:cubicBezTo>
                    <a:pt x="142" y="184"/>
                    <a:pt x="142" y="184"/>
                    <a:pt x="142" y="184"/>
                  </a:cubicBezTo>
                  <a:cubicBezTo>
                    <a:pt x="131" y="172"/>
                    <a:pt x="113" y="172"/>
                    <a:pt x="102" y="184"/>
                  </a:cubicBezTo>
                  <a:cubicBezTo>
                    <a:pt x="12" y="274"/>
                    <a:pt x="12" y="274"/>
                    <a:pt x="12" y="274"/>
                  </a:cubicBezTo>
                  <a:cubicBezTo>
                    <a:pt x="0" y="285"/>
                    <a:pt x="0" y="303"/>
                    <a:pt x="12" y="314"/>
                  </a:cubicBezTo>
                  <a:cubicBezTo>
                    <a:pt x="52" y="354"/>
                    <a:pt x="52" y="354"/>
                    <a:pt x="52" y="354"/>
                  </a:cubicBezTo>
                  <a:cubicBezTo>
                    <a:pt x="63" y="365"/>
                    <a:pt x="81" y="365"/>
                    <a:pt x="92" y="354"/>
                  </a:cubicBezTo>
                  <a:cubicBezTo>
                    <a:pt x="96" y="350"/>
                    <a:pt x="96" y="350"/>
                    <a:pt x="96" y="350"/>
                  </a:cubicBezTo>
                  <a:cubicBezTo>
                    <a:pt x="124" y="378"/>
                    <a:pt x="124" y="378"/>
                    <a:pt x="124" y="378"/>
                  </a:cubicBezTo>
                  <a:cubicBezTo>
                    <a:pt x="56" y="464"/>
                    <a:pt x="16" y="571"/>
                    <a:pt x="16" y="688"/>
                  </a:cubicBezTo>
                  <a:cubicBezTo>
                    <a:pt x="16" y="963"/>
                    <a:pt x="241" y="1188"/>
                    <a:pt x="517" y="1188"/>
                  </a:cubicBezTo>
                  <a:cubicBezTo>
                    <a:pt x="793" y="1188"/>
                    <a:pt x="1017" y="963"/>
                    <a:pt x="1017" y="688"/>
                  </a:cubicBezTo>
                  <a:cubicBezTo>
                    <a:pt x="1017" y="571"/>
                    <a:pt x="977" y="464"/>
                    <a:pt x="910" y="378"/>
                  </a:cubicBezTo>
                  <a:cubicBezTo>
                    <a:pt x="938" y="350"/>
                    <a:pt x="938" y="350"/>
                    <a:pt x="938" y="350"/>
                  </a:cubicBezTo>
                  <a:lnTo>
                    <a:pt x="942" y="354"/>
                  </a:lnTo>
                  <a:close/>
                  <a:moveTo>
                    <a:pt x="517" y="1072"/>
                  </a:moveTo>
                  <a:cubicBezTo>
                    <a:pt x="305" y="1072"/>
                    <a:pt x="133" y="900"/>
                    <a:pt x="133" y="688"/>
                  </a:cubicBezTo>
                  <a:cubicBezTo>
                    <a:pt x="133" y="476"/>
                    <a:pt x="305" y="304"/>
                    <a:pt x="517" y="304"/>
                  </a:cubicBezTo>
                  <a:cubicBezTo>
                    <a:pt x="729" y="304"/>
                    <a:pt x="901" y="476"/>
                    <a:pt x="901" y="688"/>
                  </a:cubicBezTo>
                  <a:cubicBezTo>
                    <a:pt x="901" y="900"/>
                    <a:pt x="729" y="1072"/>
                    <a:pt x="517" y="1072"/>
                  </a:cubicBezTo>
                  <a:close/>
                  <a:moveTo>
                    <a:pt x="517" y="1072"/>
                  </a:moveTo>
                  <a:cubicBezTo>
                    <a:pt x="517" y="1072"/>
                    <a:pt x="517" y="1072"/>
                    <a:pt x="517" y="10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09" name="Freeform 39">
              <a:extLst>
                <a:ext uri="{FF2B5EF4-FFF2-40B4-BE49-F238E27FC236}">
                  <a16:creationId xmlns:a16="http://schemas.microsoft.com/office/drawing/2014/main" id="{CE81BC72-A1B7-43EE-AC61-851D4257B908}"/>
                </a:ext>
              </a:extLst>
            </p:cNvPr>
            <p:cNvSpPr>
              <a:spLocks noEditPoints="1"/>
            </p:cNvSpPr>
            <p:nvPr/>
          </p:nvSpPr>
          <p:spPr bwMode="auto">
            <a:xfrm>
              <a:off x="2084388" y="1468438"/>
              <a:ext cx="317500" cy="93663"/>
            </a:xfrm>
            <a:custGeom>
              <a:avLst/>
              <a:gdLst>
                <a:gd name="T0" fmla="*/ 50 w 334"/>
                <a:gd name="T1" fmla="*/ 0 h 99"/>
                <a:gd name="T2" fmla="*/ 0 w 334"/>
                <a:gd name="T3" fmla="*/ 50 h 99"/>
                <a:gd name="T4" fmla="*/ 50 w 334"/>
                <a:gd name="T5" fmla="*/ 99 h 99"/>
                <a:gd name="T6" fmla="*/ 319 w 334"/>
                <a:gd name="T7" fmla="*/ 99 h 99"/>
                <a:gd name="T8" fmla="*/ 334 w 334"/>
                <a:gd name="T9" fmla="*/ 97 h 99"/>
                <a:gd name="T10" fmla="*/ 303 w 334"/>
                <a:gd name="T11" fmla="*/ 0 h 99"/>
                <a:gd name="T12" fmla="*/ 50 w 334"/>
                <a:gd name="T13" fmla="*/ 0 h 99"/>
                <a:gd name="T14" fmla="*/ 50 w 334"/>
                <a:gd name="T15" fmla="*/ 0 h 99"/>
                <a:gd name="T16" fmla="*/ 50 w 334"/>
                <a:gd name="T17"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4" h="99">
                  <a:moveTo>
                    <a:pt x="50" y="0"/>
                  </a:moveTo>
                  <a:cubicBezTo>
                    <a:pt x="23" y="0"/>
                    <a:pt x="0" y="22"/>
                    <a:pt x="0" y="50"/>
                  </a:cubicBezTo>
                  <a:cubicBezTo>
                    <a:pt x="0" y="77"/>
                    <a:pt x="23" y="99"/>
                    <a:pt x="50" y="99"/>
                  </a:cubicBezTo>
                  <a:cubicBezTo>
                    <a:pt x="319" y="99"/>
                    <a:pt x="319" y="99"/>
                    <a:pt x="319" y="99"/>
                  </a:cubicBezTo>
                  <a:cubicBezTo>
                    <a:pt x="325" y="99"/>
                    <a:pt x="329" y="98"/>
                    <a:pt x="334" y="97"/>
                  </a:cubicBezTo>
                  <a:cubicBezTo>
                    <a:pt x="321" y="66"/>
                    <a:pt x="311" y="33"/>
                    <a:pt x="303" y="0"/>
                  </a:cubicBezTo>
                  <a:cubicBezTo>
                    <a:pt x="50" y="0"/>
                    <a:pt x="50" y="0"/>
                    <a:pt x="50" y="0"/>
                  </a:cubicBezTo>
                  <a:close/>
                  <a:moveTo>
                    <a:pt x="50" y="0"/>
                  </a:moveTo>
                  <a:cubicBezTo>
                    <a:pt x="50" y="0"/>
                    <a:pt x="50" y="0"/>
                    <a:pt x="5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10" name="Freeform 40">
              <a:extLst>
                <a:ext uri="{FF2B5EF4-FFF2-40B4-BE49-F238E27FC236}">
                  <a16:creationId xmlns:a16="http://schemas.microsoft.com/office/drawing/2014/main" id="{99682A9B-4FE4-4E98-8189-6D237613170C}"/>
                </a:ext>
              </a:extLst>
            </p:cNvPr>
            <p:cNvSpPr>
              <a:spLocks noEditPoints="1"/>
            </p:cNvSpPr>
            <p:nvPr/>
          </p:nvSpPr>
          <p:spPr bwMode="auto">
            <a:xfrm>
              <a:off x="1938338" y="1119188"/>
              <a:ext cx="463550" cy="93663"/>
            </a:xfrm>
            <a:custGeom>
              <a:avLst/>
              <a:gdLst>
                <a:gd name="T0" fmla="*/ 487 w 487"/>
                <a:gd name="T1" fmla="*/ 3 h 99"/>
                <a:gd name="T2" fmla="*/ 472 w 487"/>
                <a:gd name="T3" fmla="*/ 0 h 99"/>
                <a:gd name="T4" fmla="*/ 49 w 487"/>
                <a:gd name="T5" fmla="*/ 0 h 99"/>
                <a:gd name="T6" fmla="*/ 0 w 487"/>
                <a:gd name="T7" fmla="*/ 50 h 99"/>
                <a:gd name="T8" fmla="*/ 49 w 487"/>
                <a:gd name="T9" fmla="*/ 99 h 99"/>
                <a:gd name="T10" fmla="*/ 456 w 487"/>
                <a:gd name="T11" fmla="*/ 99 h 99"/>
                <a:gd name="T12" fmla="*/ 487 w 487"/>
                <a:gd name="T13" fmla="*/ 3 h 99"/>
                <a:gd name="T14" fmla="*/ 487 w 487"/>
                <a:gd name="T15" fmla="*/ 3 h 99"/>
                <a:gd name="T16" fmla="*/ 487 w 487"/>
                <a:gd name="T17" fmla="*/ 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7" h="99">
                  <a:moveTo>
                    <a:pt x="487" y="3"/>
                  </a:moveTo>
                  <a:cubicBezTo>
                    <a:pt x="482" y="2"/>
                    <a:pt x="477" y="0"/>
                    <a:pt x="472" y="0"/>
                  </a:cubicBezTo>
                  <a:cubicBezTo>
                    <a:pt x="49" y="0"/>
                    <a:pt x="49" y="0"/>
                    <a:pt x="49" y="0"/>
                  </a:cubicBezTo>
                  <a:cubicBezTo>
                    <a:pt x="22" y="0"/>
                    <a:pt x="0" y="23"/>
                    <a:pt x="0" y="50"/>
                  </a:cubicBezTo>
                  <a:cubicBezTo>
                    <a:pt x="0" y="77"/>
                    <a:pt x="22" y="99"/>
                    <a:pt x="49" y="99"/>
                  </a:cubicBezTo>
                  <a:cubicBezTo>
                    <a:pt x="456" y="99"/>
                    <a:pt x="456" y="99"/>
                    <a:pt x="456" y="99"/>
                  </a:cubicBezTo>
                  <a:cubicBezTo>
                    <a:pt x="464" y="67"/>
                    <a:pt x="474" y="34"/>
                    <a:pt x="487" y="3"/>
                  </a:cubicBezTo>
                  <a:close/>
                  <a:moveTo>
                    <a:pt x="487" y="3"/>
                  </a:moveTo>
                  <a:cubicBezTo>
                    <a:pt x="487" y="3"/>
                    <a:pt x="487" y="3"/>
                    <a:pt x="487"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11" name="Freeform 41">
              <a:extLst>
                <a:ext uri="{FF2B5EF4-FFF2-40B4-BE49-F238E27FC236}">
                  <a16:creationId xmlns:a16="http://schemas.microsoft.com/office/drawing/2014/main" id="{1CCF533D-3F05-4099-BEC2-87834BACFA94}"/>
                </a:ext>
              </a:extLst>
            </p:cNvPr>
            <p:cNvSpPr>
              <a:spLocks noEditPoints="1"/>
            </p:cNvSpPr>
            <p:nvPr/>
          </p:nvSpPr>
          <p:spPr bwMode="auto">
            <a:xfrm>
              <a:off x="2003425" y="1293813"/>
              <a:ext cx="357188" cy="95250"/>
            </a:xfrm>
            <a:custGeom>
              <a:avLst/>
              <a:gdLst>
                <a:gd name="T0" fmla="*/ 372 w 375"/>
                <a:gd name="T1" fmla="*/ 49 h 99"/>
                <a:gd name="T2" fmla="*/ 375 w 375"/>
                <a:gd name="T3" fmla="*/ 0 h 99"/>
                <a:gd name="T4" fmla="*/ 50 w 375"/>
                <a:gd name="T5" fmla="*/ 0 h 99"/>
                <a:gd name="T6" fmla="*/ 0 w 375"/>
                <a:gd name="T7" fmla="*/ 49 h 99"/>
                <a:gd name="T8" fmla="*/ 50 w 375"/>
                <a:gd name="T9" fmla="*/ 99 h 99"/>
                <a:gd name="T10" fmla="*/ 374 w 375"/>
                <a:gd name="T11" fmla="*/ 99 h 99"/>
                <a:gd name="T12" fmla="*/ 372 w 375"/>
                <a:gd name="T13" fmla="*/ 49 h 99"/>
                <a:gd name="T14" fmla="*/ 372 w 375"/>
                <a:gd name="T15" fmla="*/ 49 h 99"/>
                <a:gd name="T16" fmla="*/ 372 w 375"/>
                <a:gd name="T17" fmla="*/ 4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5" h="99">
                  <a:moveTo>
                    <a:pt x="372" y="49"/>
                  </a:moveTo>
                  <a:cubicBezTo>
                    <a:pt x="372" y="32"/>
                    <a:pt x="373" y="16"/>
                    <a:pt x="375" y="0"/>
                  </a:cubicBezTo>
                  <a:cubicBezTo>
                    <a:pt x="50" y="0"/>
                    <a:pt x="50" y="0"/>
                    <a:pt x="50" y="0"/>
                  </a:cubicBezTo>
                  <a:cubicBezTo>
                    <a:pt x="22" y="0"/>
                    <a:pt x="0" y="22"/>
                    <a:pt x="0" y="49"/>
                  </a:cubicBezTo>
                  <a:cubicBezTo>
                    <a:pt x="0" y="76"/>
                    <a:pt x="22" y="99"/>
                    <a:pt x="50" y="99"/>
                  </a:cubicBezTo>
                  <a:cubicBezTo>
                    <a:pt x="374" y="99"/>
                    <a:pt x="374" y="99"/>
                    <a:pt x="374" y="99"/>
                  </a:cubicBezTo>
                  <a:cubicBezTo>
                    <a:pt x="373" y="83"/>
                    <a:pt x="372" y="66"/>
                    <a:pt x="372" y="49"/>
                  </a:cubicBezTo>
                  <a:close/>
                  <a:moveTo>
                    <a:pt x="372" y="49"/>
                  </a:moveTo>
                  <a:cubicBezTo>
                    <a:pt x="372" y="49"/>
                    <a:pt x="372" y="49"/>
                    <a:pt x="372" y="4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12" name="Freeform 42">
              <a:extLst>
                <a:ext uri="{FF2B5EF4-FFF2-40B4-BE49-F238E27FC236}">
                  <a16:creationId xmlns:a16="http://schemas.microsoft.com/office/drawing/2014/main" id="{B3313582-1EF6-4365-8D7F-566C319439D7}"/>
                </a:ext>
              </a:extLst>
            </p:cNvPr>
            <p:cNvSpPr>
              <a:spLocks noEditPoints="1"/>
            </p:cNvSpPr>
            <p:nvPr/>
          </p:nvSpPr>
          <p:spPr bwMode="auto">
            <a:xfrm>
              <a:off x="2849563" y="1185863"/>
              <a:ext cx="322263" cy="238125"/>
            </a:xfrm>
            <a:custGeom>
              <a:avLst/>
              <a:gdLst>
                <a:gd name="T0" fmla="*/ 330 w 338"/>
                <a:gd name="T1" fmla="*/ 19 h 249"/>
                <a:gd name="T2" fmla="*/ 290 w 338"/>
                <a:gd name="T3" fmla="*/ 7 h 249"/>
                <a:gd name="T4" fmla="*/ 116 w 338"/>
                <a:gd name="T5" fmla="*/ 92 h 249"/>
                <a:gd name="T6" fmla="*/ 49 w 338"/>
                <a:gd name="T7" fmla="*/ 97 h 249"/>
                <a:gd name="T8" fmla="*/ 22 w 338"/>
                <a:gd name="T9" fmla="*/ 201 h 249"/>
                <a:gd name="T10" fmla="*/ 126 w 338"/>
                <a:gd name="T11" fmla="*/ 228 h 249"/>
                <a:gd name="T12" fmla="*/ 163 w 338"/>
                <a:gd name="T13" fmla="*/ 171 h 249"/>
                <a:gd name="T14" fmla="*/ 321 w 338"/>
                <a:gd name="T15" fmla="*/ 60 h 249"/>
                <a:gd name="T16" fmla="*/ 330 w 338"/>
                <a:gd name="T17" fmla="*/ 19 h 249"/>
                <a:gd name="T18" fmla="*/ 120 w 338"/>
                <a:gd name="T19" fmla="*/ 170 h 249"/>
                <a:gd name="T20" fmla="*/ 79 w 338"/>
                <a:gd name="T21" fmla="*/ 194 h 249"/>
                <a:gd name="T22" fmla="*/ 55 w 338"/>
                <a:gd name="T23" fmla="*/ 154 h 249"/>
                <a:gd name="T24" fmla="*/ 96 w 338"/>
                <a:gd name="T25" fmla="*/ 130 h 249"/>
                <a:gd name="T26" fmla="*/ 120 w 338"/>
                <a:gd name="T27" fmla="*/ 170 h 249"/>
                <a:gd name="T28" fmla="*/ 120 w 338"/>
                <a:gd name="T29" fmla="*/ 170 h 249"/>
                <a:gd name="T30" fmla="*/ 120 w 338"/>
                <a:gd name="T31" fmla="*/ 170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8" h="249">
                  <a:moveTo>
                    <a:pt x="330" y="19"/>
                  </a:moveTo>
                  <a:cubicBezTo>
                    <a:pt x="321" y="5"/>
                    <a:pt x="304" y="0"/>
                    <a:pt x="290" y="7"/>
                  </a:cubicBezTo>
                  <a:cubicBezTo>
                    <a:pt x="116" y="92"/>
                    <a:pt x="116" y="92"/>
                    <a:pt x="116" y="92"/>
                  </a:cubicBezTo>
                  <a:cubicBezTo>
                    <a:pt x="95" y="83"/>
                    <a:pt x="70" y="84"/>
                    <a:pt x="49" y="97"/>
                  </a:cubicBezTo>
                  <a:cubicBezTo>
                    <a:pt x="12" y="118"/>
                    <a:pt x="0" y="165"/>
                    <a:pt x="22" y="201"/>
                  </a:cubicBezTo>
                  <a:cubicBezTo>
                    <a:pt x="43" y="237"/>
                    <a:pt x="90" y="249"/>
                    <a:pt x="126" y="228"/>
                  </a:cubicBezTo>
                  <a:cubicBezTo>
                    <a:pt x="147" y="215"/>
                    <a:pt x="160" y="194"/>
                    <a:pt x="163" y="171"/>
                  </a:cubicBezTo>
                  <a:cubicBezTo>
                    <a:pt x="321" y="60"/>
                    <a:pt x="321" y="60"/>
                    <a:pt x="321" y="60"/>
                  </a:cubicBezTo>
                  <a:cubicBezTo>
                    <a:pt x="334" y="51"/>
                    <a:pt x="338" y="33"/>
                    <a:pt x="330" y="19"/>
                  </a:cubicBezTo>
                  <a:close/>
                  <a:moveTo>
                    <a:pt x="120" y="170"/>
                  </a:moveTo>
                  <a:cubicBezTo>
                    <a:pt x="115" y="188"/>
                    <a:pt x="97" y="199"/>
                    <a:pt x="79" y="194"/>
                  </a:cubicBezTo>
                  <a:cubicBezTo>
                    <a:pt x="61" y="189"/>
                    <a:pt x="51" y="171"/>
                    <a:pt x="55" y="154"/>
                  </a:cubicBezTo>
                  <a:cubicBezTo>
                    <a:pt x="60" y="136"/>
                    <a:pt x="78" y="125"/>
                    <a:pt x="96" y="130"/>
                  </a:cubicBezTo>
                  <a:cubicBezTo>
                    <a:pt x="114" y="134"/>
                    <a:pt x="124" y="153"/>
                    <a:pt x="120" y="170"/>
                  </a:cubicBezTo>
                  <a:close/>
                  <a:moveTo>
                    <a:pt x="120" y="170"/>
                  </a:moveTo>
                  <a:cubicBezTo>
                    <a:pt x="120" y="170"/>
                    <a:pt x="120" y="170"/>
                    <a:pt x="120"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13" name="Freeform 43">
              <a:extLst>
                <a:ext uri="{FF2B5EF4-FFF2-40B4-BE49-F238E27FC236}">
                  <a16:creationId xmlns:a16="http://schemas.microsoft.com/office/drawing/2014/main" id="{5B578052-1340-46DD-8DF8-EB60623049CA}"/>
                </a:ext>
              </a:extLst>
            </p:cNvPr>
            <p:cNvSpPr>
              <a:spLocks noEditPoints="1"/>
            </p:cNvSpPr>
            <p:nvPr/>
          </p:nvSpPr>
          <p:spPr bwMode="auto">
            <a:xfrm>
              <a:off x="3019425" y="1098550"/>
              <a:ext cx="65088" cy="68263"/>
            </a:xfrm>
            <a:custGeom>
              <a:avLst/>
              <a:gdLst>
                <a:gd name="T0" fmla="*/ 17 w 68"/>
                <a:gd name="T1" fmla="*/ 63 h 72"/>
                <a:gd name="T2" fmla="*/ 60 w 68"/>
                <a:gd name="T3" fmla="*/ 51 h 72"/>
                <a:gd name="T4" fmla="*/ 48 w 68"/>
                <a:gd name="T5" fmla="*/ 9 h 72"/>
                <a:gd name="T6" fmla="*/ 5 w 68"/>
                <a:gd name="T7" fmla="*/ 21 h 72"/>
                <a:gd name="T8" fmla="*/ 6 w 68"/>
                <a:gd name="T9" fmla="*/ 52 h 72"/>
                <a:gd name="T10" fmla="*/ 17 w 68"/>
                <a:gd name="T11" fmla="*/ 63 h 72"/>
                <a:gd name="T12" fmla="*/ 17 w 68"/>
                <a:gd name="T13" fmla="*/ 63 h 72"/>
                <a:gd name="T14" fmla="*/ 17 w 68"/>
                <a:gd name="T15" fmla="*/ 63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72">
                  <a:moveTo>
                    <a:pt x="17" y="63"/>
                  </a:moveTo>
                  <a:cubicBezTo>
                    <a:pt x="32" y="72"/>
                    <a:pt x="51" y="66"/>
                    <a:pt x="60" y="51"/>
                  </a:cubicBezTo>
                  <a:cubicBezTo>
                    <a:pt x="68" y="36"/>
                    <a:pt x="63" y="17"/>
                    <a:pt x="48" y="9"/>
                  </a:cubicBezTo>
                  <a:cubicBezTo>
                    <a:pt x="33" y="0"/>
                    <a:pt x="14" y="6"/>
                    <a:pt x="5" y="21"/>
                  </a:cubicBezTo>
                  <a:cubicBezTo>
                    <a:pt x="0" y="31"/>
                    <a:pt x="0" y="43"/>
                    <a:pt x="6" y="52"/>
                  </a:cubicBezTo>
                  <a:cubicBezTo>
                    <a:pt x="8" y="56"/>
                    <a:pt x="12" y="60"/>
                    <a:pt x="17" y="63"/>
                  </a:cubicBezTo>
                  <a:close/>
                  <a:moveTo>
                    <a:pt x="17" y="63"/>
                  </a:moveTo>
                  <a:cubicBezTo>
                    <a:pt x="17" y="63"/>
                    <a:pt x="17" y="63"/>
                    <a:pt x="17"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14" name="Freeform 44">
              <a:extLst>
                <a:ext uri="{FF2B5EF4-FFF2-40B4-BE49-F238E27FC236}">
                  <a16:creationId xmlns:a16="http://schemas.microsoft.com/office/drawing/2014/main" id="{E2526A6D-9280-433E-BA30-B031C084C695}"/>
                </a:ext>
              </a:extLst>
            </p:cNvPr>
            <p:cNvSpPr>
              <a:spLocks noEditPoints="1"/>
            </p:cNvSpPr>
            <p:nvPr/>
          </p:nvSpPr>
          <p:spPr bwMode="auto">
            <a:xfrm>
              <a:off x="2901950" y="1071563"/>
              <a:ext cx="58738" cy="60325"/>
            </a:xfrm>
            <a:custGeom>
              <a:avLst/>
              <a:gdLst>
                <a:gd name="T0" fmla="*/ 31 w 62"/>
                <a:gd name="T1" fmla="*/ 62 h 63"/>
                <a:gd name="T2" fmla="*/ 62 w 62"/>
                <a:gd name="T3" fmla="*/ 31 h 63"/>
                <a:gd name="T4" fmla="*/ 31 w 62"/>
                <a:gd name="T5" fmla="*/ 0 h 63"/>
                <a:gd name="T6" fmla="*/ 0 w 62"/>
                <a:gd name="T7" fmla="*/ 31 h 63"/>
                <a:gd name="T8" fmla="*/ 4 w 62"/>
                <a:gd name="T9" fmla="*/ 47 h 63"/>
                <a:gd name="T10" fmla="*/ 31 w 62"/>
                <a:gd name="T11" fmla="*/ 62 h 63"/>
                <a:gd name="T12" fmla="*/ 31 w 62"/>
                <a:gd name="T13" fmla="*/ 62 h 63"/>
                <a:gd name="T14" fmla="*/ 31 w 62"/>
                <a:gd name="T15" fmla="*/ 62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63">
                  <a:moveTo>
                    <a:pt x="31" y="62"/>
                  </a:moveTo>
                  <a:cubicBezTo>
                    <a:pt x="48" y="62"/>
                    <a:pt x="62" y="48"/>
                    <a:pt x="62" y="31"/>
                  </a:cubicBezTo>
                  <a:cubicBezTo>
                    <a:pt x="62" y="14"/>
                    <a:pt x="48" y="0"/>
                    <a:pt x="31" y="0"/>
                  </a:cubicBezTo>
                  <a:cubicBezTo>
                    <a:pt x="13" y="0"/>
                    <a:pt x="0" y="14"/>
                    <a:pt x="0" y="31"/>
                  </a:cubicBezTo>
                  <a:cubicBezTo>
                    <a:pt x="0" y="37"/>
                    <a:pt x="1" y="43"/>
                    <a:pt x="4" y="47"/>
                  </a:cubicBezTo>
                  <a:cubicBezTo>
                    <a:pt x="9" y="56"/>
                    <a:pt x="20" y="63"/>
                    <a:pt x="31" y="62"/>
                  </a:cubicBezTo>
                  <a:close/>
                  <a:moveTo>
                    <a:pt x="31" y="62"/>
                  </a:moveTo>
                  <a:cubicBezTo>
                    <a:pt x="31" y="62"/>
                    <a:pt x="31" y="62"/>
                    <a:pt x="31" y="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15" name="Freeform 45">
              <a:extLst>
                <a:ext uri="{FF2B5EF4-FFF2-40B4-BE49-F238E27FC236}">
                  <a16:creationId xmlns:a16="http://schemas.microsoft.com/office/drawing/2014/main" id="{C9372E48-BAF1-4E1A-ACED-D24182EB3FDD}"/>
                </a:ext>
              </a:extLst>
            </p:cNvPr>
            <p:cNvSpPr>
              <a:spLocks noEditPoints="1"/>
            </p:cNvSpPr>
            <p:nvPr/>
          </p:nvSpPr>
          <p:spPr bwMode="auto">
            <a:xfrm>
              <a:off x="2905125" y="1550988"/>
              <a:ext cx="60325" cy="58738"/>
            </a:xfrm>
            <a:custGeom>
              <a:avLst/>
              <a:gdLst>
                <a:gd name="T0" fmla="*/ 31 w 63"/>
                <a:gd name="T1" fmla="*/ 0 h 63"/>
                <a:gd name="T2" fmla="*/ 0 w 63"/>
                <a:gd name="T3" fmla="*/ 32 h 63"/>
                <a:gd name="T4" fmla="*/ 4 w 63"/>
                <a:gd name="T5" fmla="*/ 47 h 63"/>
                <a:gd name="T6" fmla="*/ 32 w 63"/>
                <a:gd name="T7" fmla="*/ 63 h 63"/>
                <a:gd name="T8" fmla="*/ 62 w 63"/>
                <a:gd name="T9" fmla="*/ 31 h 63"/>
                <a:gd name="T10" fmla="*/ 31 w 63"/>
                <a:gd name="T11" fmla="*/ 0 h 63"/>
                <a:gd name="T12" fmla="*/ 31 w 63"/>
                <a:gd name="T13" fmla="*/ 0 h 63"/>
                <a:gd name="T14" fmla="*/ 31 w 63"/>
                <a:gd name="T15" fmla="*/ 0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3">
                  <a:moveTo>
                    <a:pt x="31" y="0"/>
                  </a:moveTo>
                  <a:cubicBezTo>
                    <a:pt x="14" y="0"/>
                    <a:pt x="0" y="15"/>
                    <a:pt x="0" y="32"/>
                  </a:cubicBezTo>
                  <a:cubicBezTo>
                    <a:pt x="0" y="38"/>
                    <a:pt x="2" y="43"/>
                    <a:pt x="4" y="47"/>
                  </a:cubicBezTo>
                  <a:cubicBezTo>
                    <a:pt x="10" y="56"/>
                    <a:pt x="20" y="63"/>
                    <a:pt x="32" y="63"/>
                  </a:cubicBezTo>
                  <a:cubicBezTo>
                    <a:pt x="49" y="62"/>
                    <a:pt x="63" y="48"/>
                    <a:pt x="62" y="31"/>
                  </a:cubicBezTo>
                  <a:cubicBezTo>
                    <a:pt x="63" y="14"/>
                    <a:pt x="48" y="0"/>
                    <a:pt x="31" y="0"/>
                  </a:cubicBezTo>
                  <a:close/>
                  <a:moveTo>
                    <a:pt x="31" y="0"/>
                  </a:moveTo>
                  <a:cubicBezTo>
                    <a:pt x="31" y="0"/>
                    <a:pt x="31" y="0"/>
                    <a:pt x="3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16" name="Freeform 46">
              <a:extLst>
                <a:ext uri="{FF2B5EF4-FFF2-40B4-BE49-F238E27FC236}">
                  <a16:creationId xmlns:a16="http://schemas.microsoft.com/office/drawing/2014/main" id="{80F93003-F459-4702-9F28-18EA5B7EB9A4}"/>
                </a:ext>
              </a:extLst>
            </p:cNvPr>
            <p:cNvSpPr>
              <a:spLocks noEditPoints="1"/>
            </p:cNvSpPr>
            <p:nvPr/>
          </p:nvSpPr>
          <p:spPr bwMode="auto">
            <a:xfrm>
              <a:off x="3021013" y="1512888"/>
              <a:ext cx="68263" cy="68263"/>
            </a:xfrm>
            <a:custGeom>
              <a:avLst/>
              <a:gdLst>
                <a:gd name="T0" fmla="*/ 20 w 71"/>
                <a:gd name="T1" fmla="*/ 9 h 71"/>
                <a:gd name="T2" fmla="*/ 9 w 71"/>
                <a:gd name="T3" fmla="*/ 51 h 71"/>
                <a:gd name="T4" fmla="*/ 52 w 71"/>
                <a:gd name="T5" fmla="*/ 62 h 71"/>
                <a:gd name="T6" fmla="*/ 63 w 71"/>
                <a:gd name="T7" fmla="*/ 20 h 71"/>
                <a:gd name="T8" fmla="*/ 20 w 71"/>
                <a:gd name="T9" fmla="*/ 9 h 71"/>
                <a:gd name="T10" fmla="*/ 20 w 71"/>
                <a:gd name="T11" fmla="*/ 9 h 71"/>
                <a:gd name="T12" fmla="*/ 20 w 71"/>
                <a:gd name="T13" fmla="*/ 9 h 71"/>
              </a:gdLst>
              <a:ahLst/>
              <a:cxnLst>
                <a:cxn ang="0">
                  <a:pos x="T0" y="T1"/>
                </a:cxn>
                <a:cxn ang="0">
                  <a:pos x="T2" y="T3"/>
                </a:cxn>
                <a:cxn ang="0">
                  <a:pos x="T4" y="T5"/>
                </a:cxn>
                <a:cxn ang="0">
                  <a:pos x="T6" y="T7"/>
                </a:cxn>
                <a:cxn ang="0">
                  <a:pos x="T8" y="T9"/>
                </a:cxn>
                <a:cxn ang="0">
                  <a:pos x="T10" y="T11"/>
                </a:cxn>
                <a:cxn ang="0">
                  <a:pos x="T12" y="T13"/>
                </a:cxn>
              </a:cxnLst>
              <a:rect l="0" t="0" r="r" b="b"/>
              <a:pathLst>
                <a:path w="71" h="71">
                  <a:moveTo>
                    <a:pt x="20" y="9"/>
                  </a:moveTo>
                  <a:cubicBezTo>
                    <a:pt x="5" y="17"/>
                    <a:pt x="0" y="37"/>
                    <a:pt x="9" y="51"/>
                  </a:cubicBezTo>
                  <a:cubicBezTo>
                    <a:pt x="17" y="66"/>
                    <a:pt x="37" y="71"/>
                    <a:pt x="52" y="62"/>
                  </a:cubicBezTo>
                  <a:cubicBezTo>
                    <a:pt x="66" y="54"/>
                    <a:pt x="71" y="34"/>
                    <a:pt x="63" y="20"/>
                  </a:cubicBezTo>
                  <a:cubicBezTo>
                    <a:pt x="54" y="5"/>
                    <a:pt x="34" y="0"/>
                    <a:pt x="20" y="9"/>
                  </a:cubicBezTo>
                  <a:close/>
                  <a:moveTo>
                    <a:pt x="20" y="9"/>
                  </a:moveTo>
                  <a:cubicBezTo>
                    <a:pt x="20" y="9"/>
                    <a:pt x="20" y="9"/>
                    <a:pt x="2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17" name="Freeform 47">
              <a:extLst>
                <a:ext uri="{FF2B5EF4-FFF2-40B4-BE49-F238E27FC236}">
                  <a16:creationId xmlns:a16="http://schemas.microsoft.com/office/drawing/2014/main" id="{6F1C3092-27C6-490E-BFA0-69728C4889F5}"/>
                </a:ext>
              </a:extLst>
            </p:cNvPr>
            <p:cNvSpPr>
              <a:spLocks noEditPoints="1"/>
            </p:cNvSpPr>
            <p:nvPr/>
          </p:nvSpPr>
          <p:spPr bwMode="auto">
            <a:xfrm>
              <a:off x="3109913" y="1425575"/>
              <a:ext cx="65088" cy="68263"/>
            </a:xfrm>
            <a:custGeom>
              <a:avLst/>
              <a:gdLst>
                <a:gd name="T0" fmla="*/ 48 w 68"/>
                <a:gd name="T1" fmla="*/ 8 h 71"/>
                <a:gd name="T2" fmla="*/ 5 w 68"/>
                <a:gd name="T3" fmla="*/ 20 h 71"/>
                <a:gd name="T4" fmla="*/ 6 w 68"/>
                <a:gd name="T5" fmla="*/ 51 h 71"/>
                <a:gd name="T6" fmla="*/ 17 w 68"/>
                <a:gd name="T7" fmla="*/ 62 h 71"/>
                <a:gd name="T8" fmla="*/ 60 w 68"/>
                <a:gd name="T9" fmla="*/ 50 h 71"/>
                <a:gd name="T10" fmla="*/ 48 w 68"/>
                <a:gd name="T11" fmla="*/ 8 h 71"/>
                <a:gd name="T12" fmla="*/ 48 w 68"/>
                <a:gd name="T13" fmla="*/ 8 h 71"/>
                <a:gd name="T14" fmla="*/ 48 w 68"/>
                <a:gd name="T15" fmla="*/ 8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8" h="71">
                  <a:moveTo>
                    <a:pt x="48" y="8"/>
                  </a:moveTo>
                  <a:cubicBezTo>
                    <a:pt x="33" y="0"/>
                    <a:pt x="14" y="5"/>
                    <a:pt x="5" y="20"/>
                  </a:cubicBezTo>
                  <a:cubicBezTo>
                    <a:pt x="0" y="30"/>
                    <a:pt x="0" y="42"/>
                    <a:pt x="6" y="51"/>
                  </a:cubicBezTo>
                  <a:cubicBezTo>
                    <a:pt x="8" y="56"/>
                    <a:pt x="12" y="60"/>
                    <a:pt x="17" y="62"/>
                  </a:cubicBezTo>
                  <a:cubicBezTo>
                    <a:pt x="32" y="71"/>
                    <a:pt x="51" y="66"/>
                    <a:pt x="60" y="50"/>
                  </a:cubicBezTo>
                  <a:cubicBezTo>
                    <a:pt x="68" y="35"/>
                    <a:pt x="63" y="16"/>
                    <a:pt x="48" y="8"/>
                  </a:cubicBezTo>
                  <a:close/>
                  <a:moveTo>
                    <a:pt x="48" y="8"/>
                  </a:moveTo>
                  <a:cubicBezTo>
                    <a:pt x="48" y="8"/>
                    <a:pt x="48" y="8"/>
                    <a:pt x="48"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18" name="Freeform 48">
              <a:extLst>
                <a:ext uri="{FF2B5EF4-FFF2-40B4-BE49-F238E27FC236}">
                  <a16:creationId xmlns:a16="http://schemas.microsoft.com/office/drawing/2014/main" id="{EF68BAD7-2B83-4097-B322-9053A729B2A7}"/>
                </a:ext>
              </a:extLst>
            </p:cNvPr>
            <p:cNvSpPr>
              <a:spLocks noEditPoints="1"/>
            </p:cNvSpPr>
            <p:nvPr/>
          </p:nvSpPr>
          <p:spPr bwMode="auto">
            <a:xfrm>
              <a:off x="2663825" y="1314450"/>
              <a:ext cx="60325" cy="60325"/>
            </a:xfrm>
            <a:custGeom>
              <a:avLst/>
              <a:gdLst>
                <a:gd name="T0" fmla="*/ 63 w 63"/>
                <a:gd name="T1" fmla="*/ 31 h 63"/>
                <a:gd name="T2" fmla="*/ 31 w 63"/>
                <a:gd name="T3" fmla="*/ 0 h 63"/>
                <a:gd name="T4" fmla="*/ 0 w 63"/>
                <a:gd name="T5" fmla="*/ 31 h 63"/>
                <a:gd name="T6" fmla="*/ 5 w 63"/>
                <a:gd name="T7" fmla="*/ 47 h 63"/>
                <a:gd name="T8" fmla="*/ 32 w 63"/>
                <a:gd name="T9" fmla="*/ 62 h 63"/>
                <a:gd name="T10" fmla="*/ 63 w 63"/>
                <a:gd name="T11" fmla="*/ 31 h 63"/>
                <a:gd name="T12" fmla="*/ 63 w 63"/>
                <a:gd name="T13" fmla="*/ 31 h 63"/>
                <a:gd name="T14" fmla="*/ 63 w 63"/>
                <a:gd name="T15" fmla="*/ 31 h 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63">
                  <a:moveTo>
                    <a:pt x="63" y="31"/>
                  </a:moveTo>
                  <a:cubicBezTo>
                    <a:pt x="63" y="14"/>
                    <a:pt x="48" y="0"/>
                    <a:pt x="31" y="0"/>
                  </a:cubicBezTo>
                  <a:cubicBezTo>
                    <a:pt x="14" y="0"/>
                    <a:pt x="0" y="14"/>
                    <a:pt x="0" y="31"/>
                  </a:cubicBezTo>
                  <a:cubicBezTo>
                    <a:pt x="0" y="37"/>
                    <a:pt x="2" y="42"/>
                    <a:pt x="5" y="47"/>
                  </a:cubicBezTo>
                  <a:cubicBezTo>
                    <a:pt x="10" y="56"/>
                    <a:pt x="20" y="63"/>
                    <a:pt x="32" y="62"/>
                  </a:cubicBezTo>
                  <a:cubicBezTo>
                    <a:pt x="49" y="62"/>
                    <a:pt x="63" y="48"/>
                    <a:pt x="63" y="31"/>
                  </a:cubicBezTo>
                  <a:close/>
                  <a:moveTo>
                    <a:pt x="63" y="31"/>
                  </a:moveTo>
                  <a:cubicBezTo>
                    <a:pt x="63" y="31"/>
                    <a:pt x="63" y="31"/>
                    <a:pt x="63"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19" name="Freeform 49">
              <a:extLst>
                <a:ext uri="{FF2B5EF4-FFF2-40B4-BE49-F238E27FC236}">
                  <a16:creationId xmlns:a16="http://schemas.microsoft.com/office/drawing/2014/main" id="{3943E995-930D-44FE-B6D0-27E6B9966258}"/>
                </a:ext>
              </a:extLst>
            </p:cNvPr>
            <p:cNvSpPr>
              <a:spLocks noEditPoints="1"/>
            </p:cNvSpPr>
            <p:nvPr/>
          </p:nvSpPr>
          <p:spPr bwMode="auto">
            <a:xfrm>
              <a:off x="2693988" y="1428750"/>
              <a:ext cx="66675" cy="68263"/>
            </a:xfrm>
            <a:custGeom>
              <a:avLst/>
              <a:gdLst>
                <a:gd name="T0" fmla="*/ 20 w 71"/>
                <a:gd name="T1" fmla="*/ 9 h 72"/>
                <a:gd name="T2" fmla="*/ 9 w 71"/>
                <a:gd name="T3" fmla="*/ 52 h 72"/>
                <a:gd name="T4" fmla="*/ 52 w 71"/>
                <a:gd name="T5" fmla="*/ 63 h 72"/>
                <a:gd name="T6" fmla="*/ 63 w 71"/>
                <a:gd name="T7" fmla="*/ 20 h 72"/>
                <a:gd name="T8" fmla="*/ 20 w 71"/>
                <a:gd name="T9" fmla="*/ 9 h 72"/>
                <a:gd name="T10" fmla="*/ 20 w 71"/>
                <a:gd name="T11" fmla="*/ 9 h 72"/>
                <a:gd name="T12" fmla="*/ 20 w 71"/>
                <a:gd name="T13" fmla="*/ 9 h 72"/>
              </a:gdLst>
              <a:ahLst/>
              <a:cxnLst>
                <a:cxn ang="0">
                  <a:pos x="T0" y="T1"/>
                </a:cxn>
                <a:cxn ang="0">
                  <a:pos x="T2" y="T3"/>
                </a:cxn>
                <a:cxn ang="0">
                  <a:pos x="T4" y="T5"/>
                </a:cxn>
                <a:cxn ang="0">
                  <a:pos x="T6" y="T7"/>
                </a:cxn>
                <a:cxn ang="0">
                  <a:pos x="T8" y="T9"/>
                </a:cxn>
                <a:cxn ang="0">
                  <a:pos x="T10" y="T11"/>
                </a:cxn>
                <a:cxn ang="0">
                  <a:pos x="T12" y="T13"/>
                </a:cxn>
              </a:cxnLst>
              <a:rect l="0" t="0" r="r" b="b"/>
              <a:pathLst>
                <a:path w="71" h="72">
                  <a:moveTo>
                    <a:pt x="20" y="9"/>
                  </a:moveTo>
                  <a:cubicBezTo>
                    <a:pt x="5" y="18"/>
                    <a:pt x="0" y="37"/>
                    <a:pt x="9" y="52"/>
                  </a:cubicBezTo>
                  <a:cubicBezTo>
                    <a:pt x="18" y="67"/>
                    <a:pt x="37" y="72"/>
                    <a:pt x="52" y="63"/>
                  </a:cubicBezTo>
                  <a:cubicBezTo>
                    <a:pt x="67" y="54"/>
                    <a:pt x="71" y="35"/>
                    <a:pt x="63" y="20"/>
                  </a:cubicBezTo>
                  <a:cubicBezTo>
                    <a:pt x="54" y="6"/>
                    <a:pt x="35" y="0"/>
                    <a:pt x="20" y="9"/>
                  </a:cubicBezTo>
                  <a:close/>
                  <a:moveTo>
                    <a:pt x="20" y="9"/>
                  </a:moveTo>
                  <a:cubicBezTo>
                    <a:pt x="20" y="9"/>
                    <a:pt x="20" y="9"/>
                    <a:pt x="20"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20" name="Freeform 50">
              <a:extLst>
                <a:ext uri="{FF2B5EF4-FFF2-40B4-BE49-F238E27FC236}">
                  <a16:creationId xmlns:a16="http://schemas.microsoft.com/office/drawing/2014/main" id="{06C87D19-50B6-45A2-B185-42184BA0F4CD}"/>
                </a:ext>
              </a:extLst>
            </p:cNvPr>
            <p:cNvSpPr>
              <a:spLocks noEditPoints="1"/>
            </p:cNvSpPr>
            <p:nvPr/>
          </p:nvSpPr>
          <p:spPr bwMode="auto">
            <a:xfrm>
              <a:off x="3141663" y="1309688"/>
              <a:ext cx="61913" cy="58738"/>
            </a:xfrm>
            <a:custGeom>
              <a:avLst/>
              <a:gdLst>
                <a:gd name="T0" fmla="*/ 1 w 64"/>
                <a:gd name="T1" fmla="*/ 31 h 62"/>
                <a:gd name="T2" fmla="*/ 5 w 64"/>
                <a:gd name="T3" fmla="*/ 47 h 62"/>
                <a:gd name="T4" fmla="*/ 32 w 64"/>
                <a:gd name="T5" fmla="*/ 62 h 62"/>
                <a:gd name="T6" fmla="*/ 64 w 64"/>
                <a:gd name="T7" fmla="*/ 31 h 62"/>
                <a:gd name="T8" fmla="*/ 32 w 64"/>
                <a:gd name="T9" fmla="*/ 0 h 62"/>
                <a:gd name="T10" fmla="*/ 1 w 64"/>
                <a:gd name="T11" fmla="*/ 31 h 62"/>
                <a:gd name="T12" fmla="*/ 1 w 64"/>
                <a:gd name="T13" fmla="*/ 31 h 62"/>
                <a:gd name="T14" fmla="*/ 1 w 64"/>
                <a:gd name="T15" fmla="*/ 3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62">
                  <a:moveTo>
                    <a:pt x="1" y="31"/>
                  </a:moveTo>
                  <a:cubicBezTo>
                    <a:pt x="1" y="37"/>
                    <a:pt x="2" y="42"/>
                    <a:pt x="5" y="47"/>
                  </a:cubicBezTo>
                  <a:cubicBezTo>
                    <a:pt x="11" y="56"/>
                    <a:pt x="21" y="62"/>
                    <a:pt x="32" y="62"/>
                  </a:cubicBezTo>
                  <a:cubicBezTo>
                    <a:pt x="50" y="62"/>
                    <a:pt x="64" y="48"/>
                    <a:pt x="64" y="31"/>
                  </a:cubicBezTo>
                  <a:cubicBezTo>
                    <a:pt x="64" y="14"/>
                    <a:pt x="49" y="0"/>
                    <a:pt x="32" y="0"/>
                  </a:cubicBezTo>
                  <a:cubicBezTo>
                    <a:pt x="15" y="0"/>
                    <a:pt x="0" y="14"/>
                    <a:pt x="1" y="31"/>
                  </a:cubicBezTo>
                  <a:close/>
                  <a:moveTo>
                    <a:pt x="1" y="31"/>
                  </a:moveTo>
                  <a:cubicBezTo>
                    <a:pt x="1" y="31"/>
                    <a:pt x="1" y="31"/>
                    <a:pt x="1" y="3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21" name="Freeform 51">
              <a:extLst>
                <a:ext uri="{FF2B5EF4-FFF2-40B4-BE49-F238E27FC236}">
                  <a16:creationId xmlns:a16="http://schemas.microsoft.com/office/drawing/2014/main" id="{3E4B589C-64B0-4F66-AF95-9D21943489AB}"/>
                </a:ext>
              </a:extLst>
            </p:cNvPr>
            <p:cNvSpPr>
              <a:spLocks noEditPoints="1"/>
            </p:cNvSpPr>
            <p:nvPr/>
          </p:nvSpPr>
          <p:spPr bwMode="auto">
            <a:xfrm>
              <a:off x="2693988" y="1190625"/>
              <a:ext cx="65088" cy="66675"/>
            </a:xfrm>
            <a:custGeom>
              <a:avLst/>
              <a:gdLst>
                <a:gd name="T0" fmla="*/ 18 w 69"/>
                <a:gd name="T1" fmla="*/ 63 h 71"/>
                <a:gd name="T2" fmla="*/ 60 w 69"/>
                <a:gd name="T3" fmla="*/ 51 h 71"/>
                <a:gd name="T4" fmla="*/ 48 w 69"/>
                <a:gd name="T5" fmla="*/ 8 h 71"/>
                <a:gd name="T6" fmla="*/ 6 w 69"/>
                <a:gd name="T7" fmla="*/ 20 h 71"/>
                <a:gd name="T8" fmla="*/ 6 w 69"/>
                <a:gd name="T9" fmla="*/ 51 h 71"/>
                <a:gd name="T10" fmla="*/ 18 w 69"/>
                <a:gd name="T11" fmla="*/ 63 h 71"/>
                <a:gd name="T12" fmla="*/ 18 w 69"/>
                <a:gd name="T13" fmla="*/ 63 h 71"/>
                <a:gd name="T14" fmla="*/ 18 w 69"/>
                <a:gd name="T15" fmla="*/ 63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1">
                  <a:moveTo>
                    <a:pt x="18" y="63"/>
                  </a:moveTo>
                  <a:cubicBezTo>
                    <a:pt x="33" y="71"/>
                    <a:pt x="52" y="66"/>
                    <a:pt x="60" y="51"/>
                  </a:cubicBezTo>
                  <a:cubicBezTo>
                    <a:pt x="69" y="36"/>
                    <a:pt x="63" y="17"/>
                    <a:pt x="48" y="8"/>
                  </a:cubicBezTo>
                  <a:cubicBezTo>
                    <a:pt x="33" y="0"/>
                    <a:pt x="14" y="5"/>
                    <a:pt x="6" y="20"/>
                  </a:cubicBezTo>
                  <a:cubicBezTo>
                    <a:pt x="0" y="30"/>
                    <a:pt x="0" y="42"/>
                    <a:pt x="6" y="51"/>
                  </a:cubicBezTo>
                  <a:cubicBezTo>
                    <a:pt x="9" y="56"/>
                    <a:pt x="13" y="60"/>
                    <a:pt x="18" y="63"/>
                  </a:cubicBezTo>
                  <a:close/>
                  <a:moveTo>
                    <a:pt x="18" y="63"/>
                  </a:moveTo>
                  <a:cubicBezTo>
                    <a:pt x="18" y="63"/>
                    <a:pt x="18" y="63"/>
                    <a:pt x="18"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22" name="Freeform 52">
              <a:extLst>
                <a:ext uri="{FF2B5EF4-FFF2-40B4-BE49-F238E27FC236}">
                  <a16:creationId xmlns:a16="http://schemas.microsoft.com/office/drawing/2014/main" id="{6A23C840-9615-430B-A804-F50C3D70C12F}"/>
                </a:ext>
              </a:extLst>
            </p:cNvPr>
            <p:cNvSpPr>
              <a:spLocks noEditPoints="1"/>
            </p:cNvSpPr>
            <p:nvPr/>
          </p:nvSpPr>
          <p:spPr bwMode="auto">
            <a:xfrm>
              <a:off x="2776538" y="1100138"/>
              <a:ext cx="69850" cy="69850"/>
            </a:xfrm>
            <a:custGeom>
              <a:avLst/>
              <a:gdLst>
                <a:gd name="T0" fmla="*/ 52 w 72"/>
                <a:gd name="T1" fmla="*/ 63 h 72"/>
                <a:gd name="T2" fmla="*/ 52 w 72"/>
                <a:gd name="T3" fmla="*/ 63 h 72"/>
                <a:gd name="T4" fmla="*/ 52 w 72"/>
                <a:gd name="T5" fmla="*/ 63 h 72"/>
                <a:gd name="T6" fmla="*/ 53 w 72"/>
                <a:gd name="T7" fmla="*/ 63 h 72"/>
                <a:gd name="T8" fmla="*/ 63 w 72"/>
                <a:gd name="T9" fmla="*/ 20 h 72"/>
                <a:gd name="T10" fmla="*/ 21 w 72"/>
                <a:gd name="T11" fmla="*/ 9 h 72"/>
                <a:gd name="T12" fmla="*/ 20 w 72"/>
                <a:gd name="T13" fmla="*/ 9 h 72"/>
                <a:gd name="T14" fmla="*/ 20 w 72"/>
                <a:gd name="T15" fmla="*/ 10 h 72"/>
                <a:gd name="T16" fmla="*/ 9 w 72"/>
                <a:gd name="T17" fmla="*/ 52 h 72"/>
                <a:gd name="T18" fmla="*/ 52 w 72"/>
                <a:gd name="T19" fmla="*/ 63 h 72"/>
                <a:gd name="T20" fmla="*/ 52 w 72"/>
                <a:gd name="T21" fmla="*/ 63 h 72"/>
                <a:gd name="T22" fmla="*/ 52 w 72"/>
                <a:gd name="T23" fmla="*/ 6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 h="72">
                  <a:moveTo>
                    <a:pt x="52" y="63"/>
                  </a:moveTo>
                  <a:cubicBezTo>
                    <a:pt x="52" y="63"/>
                    <a:pt x="52" y="63"/>
                    <a:pt x="52" y="63"/>
                  </a:cubicBezTo>
                  <a:cubicBezTo>
                    <a:pt x="52" y="63"/>
                    <a:pt x="52" y="63"/>
                    <a:pt x="52" y="63"/>
                  </a:cubicBezTo>
                  <a:cubicBezTo>
                    <a:pt x="53" y="63"/>
                    <a:pt x="53" y="63"/>
                    <a:pt x="53" y="63"/>
                  </a:cubicBezTo>
                  <a:cubicBezTo>
                    <a:pt x="67" y="54"/>
                    <a:pt x="72" y="35"/>
                    <a:pt x="63" y="20"/>
                  </a:cubicBezTo>
                  <a:cubicBezTo>
                    <a:pt x="55" y="5"/>
                    <a:pt x="36" y="0"/>
                    <a:pt x="21" y="9"/>
                  </a:cubicBezTo>
                  <a:cubicBezTo>
                    <a:pt x="21" y="9"/>
                    <a:pt x="20" y="9"/>
                    <a:pt x="20" y="9"/>
                  </a:cubicBezTo>
                  <a:cubicBezTo>
                    <a:pt x="20" y="9"/>
                    <a:pt x="20" y="10"/>
                    <a:pt x="20" y="10"/>
                  </a:cubicBezTo>
                  <a:cubicBezTo>
                    <a:pt x="5" y="18"/>
                    <a:pt x="0" y="38"/>
                    <a:pt x="9" y="52"/>
                  </a:cubicBezTo>
                  <a:cubicBezTo>
                    <a:pt x="18" y="67"/>
                    <a:pt x="37" y="72"/>
                    <a:pt x="52" y="63"/>
                  </a:cubicBezTo>
                  <a:close/>
                  <a:moveTo>
                    <a:pt x="52" y="63"/>
                  </a:moveTo>
                  <a:cubicBezTo>
                    <a:pt x="52" y="63"/>
                    <a:pt x="52" y="63"/>
                    <a:pt x="52" y="6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23" name="Freeform 53">
              <a:extLst>
                <a:ext uri="{FF2B5EF4-FFF2-40B4-BE49-F238E27FC236}">
                  <a16:creationId xmlns:a16="http://schemas.microsoft.com/office/drawing/2014/main" id="{26DECCE4-A71E-4FE3-BCA7-B92C84F51164}"/>
                </a:ext>
              </a:extLst>
            </p:cNvPr>
            <p:cNvSpPr>
              <a:spLocks noEditPoints="1"/>
            </p:cNvSpPr>
            <p:nvPr/>
          </p:nvSpPr>
          <p:spPr bwMode="auto">
            <a:xfrm>
              <a:off x="2784475" y="1514475"/>
              <a:ext cx="65088" cy="69850"/>
            </a:xfrm>
            <a:custGeom>
              <a:avLst/>
              <a:gdLst>
                <a:gd name="T0" fmla="*/ 49 w 69"/>
                <a:gd name="T1" fmla="*/ 9 h 72"/>
                <a:gd name="T2" fmla="*/ 6 w 69"/>
                <a:gd name="T3" fmla="*/ 21 h 72"/>
                <a:gd name="T4" fmla="*/ 7 w 69"/>
                <a:gd name="T5" fmla="*/ 52 h 72"/>
                <a:gd name="T6" fmla="*/ 18 w 69"/>
                <a:gd name="T7" fmla="*/ 64 h 72"/>
                <a:gd name="T8" fmla="*/ 61 w 69"/>
                <a:gd name="T9" fmla="*/ 52 h 72"/>
                <a:gd name="T10" fmla="*/ 49 w 69"/>
                <a:gd name="T11" fmla="*/ 9 h 72"/>
                <a:gd name="T12" fmla="*/ 49 w 69"/>
                <a:gd name="T13" fmla="*/ 9 h 72"/>
                <a:gd name="T14" fmla="*/ 49 w 69"/>
                <a:gd name="T15" fmla="*/ 9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72">
                  <a:moveTo>
                    <a:pt x="49" y="9"/>
                  </a:moveTo>
                  <a:cubicBezTo>
                    <a:pt x="34" y="0"/>
                    <a:pt x="15" y="6"/>
                    <a:pt x="6" y="21"/>
                  </a:cubicBezTo>
                  <a:cubicBezTo>
                    <a:pt x="0" y="31"/>
                    <a:pt x="1" y="43"/>
                    <a:pt x="7" y="52"/>
                  </a:cubicBezTo>
                  <a:cubicBezTo>
                    <a:pt x="9" y="57"/>
                    <a:pt x="13" y="61"/>
                    <a:pt x="18" y="64"/>
                  </a:cubicBezTo>
                  <a:cubicBezTo>
                    <a:pt x="33" y="72"/>
                    <a:pt x="52" y="67"/>
                    <a:pt x="61" y="52"/>
                  </a:cubicBezTo>
                  <a:cubicBezTo>
                    <a:pt x="69" y="36"/>
                    <a:pt x="64" y="18"/>
                    <a:pt x="49" y="9"/>
                  </a:cubicBezTo>
                  <a:close/>
                  <a:moveTo>
                    <a:pt x="49" y="9"/>
                  </a:moveTo>
                  <a:cubicBezTo>
                    <a:pt x="49" y="9"/>
                    <a:pt x="49" y="9"/>
                    <a:pt x="49"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grpSp>
      <p:grpSp>
        <p:nvGrpSpPr>
          <p:cNvPr id="105" name="Group 76">
            <a:extLst>
              <a:ext uri="{FF2B5EF4-FFF2-40B4-BE49-F238E27FC236}">
                <a16:creationId xmlns:a16="http://schemas.microsoft.com/office/drawing/2014/main" id="{A64D62CF-31E6-48FC-AC35-84FA146A8943}"/>
              </a:ext>
            </a:extLst>
          </p:cNvPr>
          <p:cNvGrpSpPr/>
          <p:nvPr userDrawn="1"/>
        </p:nvGrpSpPr>
        <p:grpSpPr>
          <a:xfrm>
            <a:off x="8400608" y="3823546"/>
            <a:ext cx="405447" cy="556161"/>
            <a:chOff x="12206288" y="28575"/>
            <a:chExt cx="1089025" cy="1493838"/>
          </a:xfrm>
          <a:solidFill>
            <a:schemeClr val="accent1"/>
          </a:solidFill>
        </p:grpSpPr>
        <p:sp>
          <p:nvSpPr>
            <p:cNvPr id="106" name="Freeform 57">
              <a:extLst>
                <a:ext uri="{FF2B5EF4-FFF2-40B4-BE49-F238E27FC236}">
                  <a16:creationId xmlns:a16="http://schemas.microsoft.com/office/drawing/2014/main" id="{9FBD87B7-FCD1-46BA-A346-A1A52E85EEEA}"/>
                </a:ext>
              </a:extLst>
            </p:cNvPr>
            <p:cNvSpPr>
              <a:spLocks noEditPoints="1"/>
            </p:cNvSpPr>
            <p:nvPr/>
          </p:nvSpPr>
          <p:spPr bwMode="auto">
            <a:xfrm>
              <a:off x="12206288" y="28575"/>
              <a:ext cx="1089025" cy="973138"/>
            </a:xfrm>
            <a:custGeom>
              <a:avLst/>
              <a:gdLst>
                <a:gd name="T0" fmla="*/ 1095 w 1144"/>
                <a:gd name="T1" fmla="*/ 486 h 1022"/>
                <a:gd name="T2" fmla="*/ 1023 w 1144"/>
                <a:gd name="T3" fmla="*/ 486 h 1022"/>
                <a:gd name="T4" fmla="*/ 952 w 1144"/>
                <a:gd name="T5" fmla="*/ 313 h 1022"/>
                <a:gd name="T6" fmla="*/ 1003 w 1144"/>
                <a:gd name="T7" fmla="*/ 262 h 1022"/>
                <a:gd name="T8" fmla="*/ 1003 w 1144"/>
                <a:gd name="T9" fmla="*/ 194 h 1022"/>
                <a:gd name="T10" fmla="*/ 950 w 1144"/>
                <a:gd name="T11" fmla="*/ 141 h 1022"/>
                <a:gd name="T12" fmla="*/ 881 w 1144"/>
                <a:gd name="T13" fmla="*/ 141 h 1022"/>
                <a:gd name="T14" fmla="*/ 831 w 1144"/>
                <a:gd name="T15" fmla="*/ 191 h 1022"/>
                <a:gd name="T16" fmla="*/ 657 w 1144"/>
                <a:gd name="T17" fmla="*/ 119 h 1022"/>
                <a:gd name="T18" fmla="*/ 657 w 1144"/>
                <a:gd name="T19" fmla="*/ 48 h 1022"/>
                <a:gd name="T20" fmla="*/ 609 w 1144"/>
                <a:gd name="T21" fmla="*/ 0 h 1022"/>
                <a:gd name="T22" fmla="*/ 534 w 1144"/>
                <a:gd name="T23" fmla="*/ 0 h 1022"/>
                <a:gd name="T24" fmla="*/ 486 w 1144"/>
                <a:gd name="T25" fmla="*/ 48 h 1022"/>
                <a:gd name="T26" fmla="*/ 486 w 1144"/>
                <a:gd name="T27" fmla="*/ 119 h 1022"/>
                <a:gd name="T28" fmla="*/ 312 w 1144"/>
                <a:gd name="T29" fmla="*/ 191 h 1022"/>
                <a:gd name="T30" fmla="*/ 262 w 1144"/>
                <a:gd name="T31" fmla="*/ 141 h 1022"/>
                <a:gd name="T32" fmla="*/ 194 w 1144"/>
                <a:gd name="T33" fmla="*/ 141 h 1022"/>
                <a:gd name="T34" fmla="*/ 141 w 1144"/>
                <a:gd name="T35" fmla="*/ 194 h 1022"/>
                <a:gd name="T36" fmla="*/ 141 w 1144"/>
                <a:gd name="T37" fmla="*/ 262 h 1022"/>
                <a:gd name="T38" fmla="*/ 191 w 1144"/>
                <a:gd name="T39" fmla="*/ 313 h 1022"/>
                <a:gd name="T40" fmla="*/ 120 w 1144"/>
                <a:gd name="T41" fmla="*/ 486 h 1022"/>
                <a:gd name="T42" fmla="*/ 48 w 1144"/>
                <a:gd name="T43" fmla="*/ 486 h 1022"/>
                <a:gd name="T44" fmla="*/ 0 w 1144"/>
                <a:gd name="T45" fmla="*/ 535 h 1022"/>
                <a:gd name="T46" fmla="*/ 0 w 1144"/>
                <a:gd name="T47" fmla="*/ 609 h 1022"/>
                <a:gd name="T48" fmla="*/ 48 w 1144"/>
                <a:gd name="T49" fmla="*/ 658 h 1022"/>
                <a:gd name="T50" fmla="*/ 121 w 1144"/>
                <a:gd name="T51" fmla="*/ 658 h 1022"/>
                <a:gd name="T52" fmla="*/ 193 w 1144"/>
                <a:gd name="T53" fmla="*/ 830 h 1022"/>
                <a:gd name="T54" fmla="*/ 141 w 1144"/>
                <a:gd name="T55" fmla="*/ 882 h 1022"/>
                <a:gd name="T56" fmla="*/ 141 w 1144"/>
                <a:gd name="T57" fmla="*/ 950 h 1022"/>
                <a:gd name="T58" fmla="*/ 194 w 1144"/>
                <a:gd name="T59" fmla="*/ 1003 h 1022"/>
                <a:gd name="T60" fmla="*/ 262 w 1144"/>
                <a:gd name="T61" fmla="*/ 1003 h 1022"/>
                <a:gd name="T62" fmla="*/ 315 w 1144"/>
                <a:gd name="T63" fmla="*/ 951 h 1022"/>
                <a:gd name="T64" fmla="*/ 371 w 1144"/>
                <a:gd name="T65" fmla="*/ 983 h 1022"/>
                <a:gd name="T66" fmla="*/ 371 w 1144"/>
                <a:gd name="T67" fmla="*/ 812 h 1022"/>
                <a:gd name="T68" fmla="*/ 257 w 1144"/>
                <a:gd name="T69" fmla="*/ 570 h 1022"/>
                <a:gd name="T70" fmla="*/ 572 w 1144"/>
                <a:gd name="T71" fmla="*/ 255 h 1022"/>
                <a:gd name="T72" fmla="*/ 887 w 1144"/>
                <a:gd name="T73" fmla="*/ 570 h 1022"/>
                <a:gd name="T74" fmla="*/ 774 w 1144"/>
                <a:gd name="T75" fmla="*/ 812 h 1022"/>
                <a:gd name="T76" fmla="*/ 774 w 1144"/>
                <a:gd name="T77" fmla="*/ 983 h 1022"/>
                <a:gd name="T78" fmla="*/ 830 w 1144"/>
                <a:gd name="T79" fmla="*/ 951 h 1022"/>
                <a:gd name="T80" fmla="*/ 882 w 1144"/>
                <a:gd name="T81" fmla="*/ 1003 h 1022"/>
                <a:gd name="T82" fmla="*/ 950 w 1144"/>
                <a:gd name="T83" fmla="*/ 1003 h 1022"/>
                <a:gd name="T84" fmla="*/ 1003 w 1144"/>
                <a:gd name="T85" fmla="*/ 950 h 1022"/>
                <a:gd name="T86" fmla="*/ 1003 w 1144"/>
                <a:gd name="T87" fmla="*/ 882 h 1022"/>
                <a:gd name="T88" fmla="*/ 951 w 1144"/>
                <a:gd name="T89" fmla="*/ 830 h 1022"/>
                <a:gd name="T90" fmla="*/ 1023 w 1144"/>
                <a:gd name="T91" fmla="*/ 658 h 1022"/>
                <a:gd name="T92" fmla="*/ 1096 w 1144"/>
                <a:gd name="T93" fmla="*/ 658 h 1022"/>
                <a:gd name="T94" fmla="*/ 1144 w 1144"/>
                <a:gd name="T95" fmla="*/ 609 h 1022"/>
                <a:gd name="T96" fmla="*/ 1144 w 1144"/>
                <a:gd name="T97" fmla="*/ 534 h 1022"/>
                <a:gd name="T98" fmla="*/ 1095 w 1144"/>
                <a:gd name="T99" fmla="*/ 486 h 1022"/>
                <a:gd name="T100" fmla="*/ 1095 w 1144"/>
                <a:gd name="T101" fmla="*/ 486 h 1022"/>
                <a:gd name="T102" fmla="*/ 1095 w 1144"/>
                <a:gd name="T103" fmla="*/ 486 h 10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44" h="1022">
                  <a:moveTo>
                    <a:pt x="1095" y="486"/>
                  </a:moveTo>
                  <a:cubicBezTo>
                    <a:pt x="1023" y="486"/>
                    <a:pt x="1023" y="486"/>
                    <a:pt x="1023" y="486"/>
                  </a:cubicBezTo>
                  <a:cubicBezTo>
                    <a:pt x="1012" y="423"/>
                    <a:pt x="987" y="364"/>
                    <a:pt x="952" y="313"/>
                  </a:cubicBezTo>
                  <a:cubicBezTo>
                    <a:pt x="1003" y="262"/>
                    <a:pt x="1003" y="262"/>
                    <a:pt x="1003" y="262"/>
                  </a:cubicBezTo>
                  <a:cubicBezTo>
                    <a:pt x="1021" y="243"/>
                    <a:pt x="1021" y="212"/>
                    <a:pt x="1003" y="194"/>
                  </a:cubicBezTo>
                  <a:cubicBezTo>
                    <a:pt x="950" y="141"/>
                    <a:pt x="950" y="141"/>
                    <a:pt x="950" y="141"/>
                  </a:cubicBezTo>
                  <a:cubicBezTo>
                    <a:pt x="931" y="122"/>
                    <a:pt x="900" y="122"/>
                    <a:pt x="881" y="141"/>
                  </a:cubicBezTo>
                  <a:cubicBezTo>
                    <a:pt x="831" y="191"/>
                    <a:pt x="831" y="191"/>
                    <a:pt x="831" y="191"/>
                  </a:cubicBezTo>
                  <a:cubicBezTo>
                    <a:pt x="780" y="156"/>
                    <a:pt x="721" y="131"/>
                    <a:pt x="657" y="119"/>
                  </a:cubicBezTo>
                  <a:cubicBezTo>
                    <a:pt x="657" y="48"/>
                    <a:pt x="657" y="48"/>
                    <a:pt x="657" y="48"/>
                  </a:cubicBezTo>
                  <a:cubicBezTo>
                    <a:pt x="657" y="22"/>
                    <a:pt x="636" y="0"/>
                    <a:pt x="609" y="0"/>
                  </a:cubicBezTo>
                  <a:cubicBezTo>
                    <a:pt x="534" y="0"/>
                    <a:pt x="534" y="0"/>
                    <a:pt x="534" y="0"/>
                  </a:cubicBezTo>
                  <a:cubicBezTo>
                    <a:pt x="508" y="0"/>
                    <a:pt x="486" y="22"/>
                    <a:pt x="486" y="48"/>
                  </a:cubicBezTo>
                  <a:cubicBezTo>
                    <a:pt x="486" y="119"/>
                    <a:pt x="486" y="119"/>
                    <a:pt x="486" y="119"/>
                  </a:cubicBezTo>
                  <a:cubicBezTo>
                    <a:pt x="423" y="131"/>
                    <a:pt x="364" y="156"/>
                    <a:pt x="312" y="191"/>
                  </a:cubicBezTo>
                  <a:cubicBezTo>
                    <a:pt x="262" y="141"/>
                    <a:pt x="262" y="141"/>
                    <a:pt x="262" y="141"/>
                  </a:cubicBezTo>
                  <a:cubicBezTo>
                    <a:pt x="243" y="122"/>
                    <a:pt x="212" y="122"/>
                    <a:pt x="194" y="141"/>
                  </a:cubicBezTo>
                  <a:cubicBezTo>
                    <a:pt x="141" y="194"/>
                    <a:pt x="141" y="194"/>
                    <a:pt x="141" y="194"/>
                  </a:cubicBezTo>
                  <a:cubicBezTo>
                    <a:pt x="122" y="213"/>
                    <a:pt x="122" y="244"/>
                    <a:pt x="141" y="262"/>
                  </a:cubicBezTo>
                  <a:cubicBezTo>
                    <a:pt x="191" y="313"/>
                    <a:pt x="191" y="313"/>
                    <a:pt x="191" y="313"/>
                  </a:cubicBezTo>
                  <a:cubicBezTo>
                    <a:pt x="156" y="364"/>
                    <a:pt x="132" y="423"/>
                    <a:pt x="120" y="486"/>
                  </a:cubicBezTo>
                  <a:cubicBezTo>
                    <a:pt x="48" y="486"/>
                    <a:pt x="48" y="486"/>
                    <a:pt x="48" y="486"/>
                  </a:cubicBezTo>
                  <a:cubicBezTo>
                    <a:pt x="22" y="486"/>
                    <a:pt x="0" y="508"/>
                    <a:pt x="0" y="535"/>
                  </a:cubicBezTo>
                  <a:cubicBezTo>
                    <a:pt x="0" y="609"/>
                    <a:pt x="0" y="609"/>
                    <a:pt x="0" y="609"/>
                  </a:cubicBezTo>
                  <a:cubicBezTo>
                    <a:pt x="0" y="636"/>
                    <a:pt x="22" y="658"/>
                    <a:pt x="48" y="658"/>
                  </a:cubicBezTo>
                  <a:cubicBezTo>
                    <a:pt x="121" y="658"/>
                    <a:pt x="121" y="658"/>
                    <a:pt x="121" y="658"/>
                  </a:cubicBezTo>
                  <a:cubicBezTo>
                    <a:pt x="133" y="721"/>
                    <a:pt x="158" y="779"/>
                    <a:pt x="193" y="830"/>
                  </a:cubicBezTo>
                  <a:cubicBezTo>
                    <a:pt x="141" y="882"/>
                    <a:pt x="141" y="882"/>
                    <a:pt x="141" y="882"/>
                  </a:cubicBezTo>
                  <a:cubicBezTo>
                    <a:pt x="122" y="900"/>
                    <a:pt x="122" y="931"/>
                    <a:pt x="141" y="950"/>
                  </a:cubicBezTo>
                  <a:cubicBezTo>
                    <a:pt x="194" y="1003"/>
                    <a:pt x="194" y="1003"/>
                    <a:pt x="194" y="1003"/>
                  </a:cubicBezTo>
                  <a:cubicBezTo>
                    <a:pt x="213" y="1022"/>
                    <a:pt x="244" y="1022"/>
                    <a:pt x="262" y="1003"/>
                  </a:cubicBezTo>
                  <a:cubicBezTo>
                    <a:pt x="315" y="951"/>
                    <a:pt x="315" y="951"/>
                    <a:pt x="315" y="951"/>
                  </a:cubicBezTo>
                  <a:cubicBezTo>
                    <a:pt x="332" y="963"/>
                    <a:pt x="351" y="974"/>
                    <a:pt x="371" y="983"/>
                  </a:cubicBezTo>
                  <a:cubicBezTo>
                    <a:pt x="371" y="812"/>
                    <a:pt x="371" y="812"/>
                    <a:pt x="371" y="812"/>
                  </a:cubicBezTo>
                  <a:cubicBezTo>
                    <a:pt x="301" y="754"/>
                    <a:pt x="257" y="667"/>
                    <a:pt x="257" y="570"/>
                  </a:cubicBezTo>
                  <a:cubicBezTo>
                    <a:pt x="257" y="396"/>
                    <a:pt x="398" y="255"/>
                    <a:pt x="572" y="255"/>
                  </a:cubicBezTo>
                  <a:cubicBezTo>
                    <a:pt x="746" y="255"/>
                    <a:pt x="887" y="396"/>
                    <a:pt x="887" y="570"/>
                  </a:cubicBezTo>
                  <a:cubicBezTo>
                    <a:pt x="887" y="667"/>
                    <a:pt x="843" y="754"/>
                    <a:pt x="774" y="812"/>
                  </a:cubicBezTo>
                  <a:cubicBezTo>
                    <a:pt x="774" y="983"/>
                    <a:pt x="774" y="983"/>
                    <a:pt x="774" y="983"/>
                  </a:cubicBezTo>
                  <a:cubicBezTo>
                    <a:pt x="793" y="974"/>
                    <a:pt x="812" y="963"/>
                    <a:pt x="830" y="951"/>
                  </a:cubicBezTo>
                  <a:cubicBezTo>
                    <a:pt x="882" y="1003"/>
                    <a:pt x="882" y="1003"/>
                    <a:pt x="882" y="1003"/>
                  </a:cubicBezTo>
                  <a:cubicBezTo>
                    <a:pt x="901" y="1022"/>
                    <a:pt x="932" y="1022"/>
                    <a:pt x="950" y="1003"/>
                  </a:cubicBezTo>
                  <a:cubicBezTo>
                    <a:pt x="1003" y="950"/>
                    <a:pt x="1003" y="950"/>
                    <a:pt x="1003" y="950"/>
                  </a:cubicBezTo>
                  <a:cubicBezTo>
                    <a:pt x="1022" y="931"/>
                    <a:pt x="1022" y="900"/>
                    <a:pt x="1003" y="882"/>
                  </a:cubicBezTo>
                  <a:cubicBezTo>
                    <a:pt x="951" y="830"/>
                    <a:pt x="951" y="830"/>
                    <a:pt x="951" y="830"/>
                  </a:cubicBezTo>
                  <a:cubicBezTo>
                    <a:pt x="986" y="779"/>
                    <a:pt x="1011" y="721"/>
                    <a:pt x="1023" y="658"/>
                  </a:cubicBezTo>
                  <a:cubicBezTo>
                    <a:pt x="1096" y="658"/>
                    <a:pt x="1096" y="658"/>
                    <a:pt x="1096" y="658"/>
                  </a:cubicBezTo>
                  <a:cubicBezTo>
                    <a:pt x="1123" y="658"/>
                    <a:pt x="1144" y="636"/>
                    <a:pt x="1144" y="609"/>
                  </a:cubicBezTo>
                  <a:cubicBezTo>
                    <a:pt x="1144" y="534"/>
                    <a:pt x="1144" y="534"/>
                    <a:pt x="1144" y="534"/>
                  </a:cubicBezTo>
                  <a:cubicBezTo>
                    <a:pt x="1144" y="508"/>
                    <a:pt x="1122" y="486"/>
                    <a:pt x="1095" y="486"/>
                  </a:cubicBezTo>
                  <a:close/>
                  <a:moveTo>
                    <a:pt x="1095" y="486"/>
                  </a:moveTo>
                  <a:cubicBezTo>
                    <a:pt x="1095" y="486"/>
                    <a:pt x="1095" y="486"/>
                    <a:pt x="1095" y="4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sp>
          <p:nvSpPr>
            <p:cNvPr id="107" name="Freeform 58">
              <a:extLst>
                <a:ext uri="{FF2B5EF4-FFF2-40B4-BE49-F238E27FC236}">
                  <a16:creationId xmlns:a16="http://schemas.microsoft.com/office/drawing/2014/main" id="{874A164E-E3B0-49F1-B703-5F5458CD7365}"/>
                </a:ext>
              </a:extLst>
            </p:cNvPr>
            <p:cNvSpPr>
              <a:spLocks noEditPoints="1"/>
            </p:cNvSpPr>
            <p:nvPr/>
          </p:nvSpPr>
          <p:spPr bwMode="auto">
            <a:xfrm>
              <a:off x="12550776" y="403225"/>
              <a:ext cx="398463" cy="1119188"/>
            </a:xfrm>
            <a:custGeom>
              <a:avLst/>
              <a:gdLst>
                <a:gd name="T0" fmla="*/ 334 w 419"/>
                <a:gd name="T1" fmla="*/ 6 h 1175"/>
                <a:gd name="T2" fmla="*/ 314 w 419"/>
                <a:gd name="T3" fmla="*/ 16 h 1175"/>
                <a:gd name="T4" fmla="*/ 314 w 419"/>
                <a:gd name="T5" fmla="*/ 106 h 1175"/>
                <a:gd name="T6" fmla="*/ 237 w 419"/>
                <a:gd name="T7" fmla="*/ 183 h 1175"/>
                <a:gd name="T8" fmla="*/ 182 w 419"/>
                <a:gd name="T9" fmla="*/ 183 h 1175"/>
                <a:gd name="T10" fmla="*/ 105 w 419"/>
                <a:gd name="T11" fmla="*/ 106 h 1175"/>
                <a:gd name="T12" fmla="*/ 105 w 419"/>
                <a:gd name="T13" fmla="*/ 16 h 1175"/>
                <a:gd name="T14" fmla="*/ 85 w 419"/>
                <a:gd name="T15" fmla="*/ 6 h 1175"/>
                <a:gd name="T16" fmla="*/ 0 w 419"/>
                <a:gd name="T17" fmla="*/ 175 h 1175"/>
                <a:gd name="T18" fmla="*/ 82 w 419"/>
                <a:gd name="T19" fmla="*/ 341 h 1175"/>
                <a:gd name="T20" fmla="*/ 117 w 419"/>
                <a:gd name="T21" fmla="*/ 412 h 1175"/>
                <a:gd name="T22" fmla="*/ 117 w 419"/>
                <a:gd name="T23" fmla="*/ 1083 h 1175"/>
                <a:gd name="T24" fmla="*/ 210 w 419"/>
                <a:gd name="T25" fmla="*/ 1175 h 1175"/>
                <a:gd name="T26" fmla="*/ 302 w 419"/>
                <a:gd name="T27" fmla="*/ 1083 h 1175"/>
                <a:gd name="T28" fmla="*/ 302 w 419"/>
                <a:gd name="T29" fmla="*/ 412 h 1175"/>
                <a:gd name="T30" fmla="*/ 337 w 419"/>
                <a:gd name="T31" fmla="*/ 341 h 1175"/>
                <a:gd name="T32" fmla="*/ 419 w 419"/>
                <a:gd name="T33" fmla="*/ 175 h 1175"/>
                <a:gd name="T34" fmla="*/ 334 w 419"/>
                <a:gd name="T35" fmla="*/ 6 h 1175"/>
                <a:gd name="T36" fmla="*/ 237 w 419"/>
                <a:gd name="T37" fmla="*/ 1071 h 1175"/>
                <a:gd name="T38" fmla="*/ 210 w 419"/>
                <a:gd name="T39" fmla="*/ 1098 h 1175"/>
                <a:gd name="T40" fmla="*/ 183 w 419"/>
                <a:gd name="T41" fmla="*/ 1071 h 1175"/>
                <a:gd name="T42" fmla="*/ 183 w 419"/>
                <a:gd name="T43" fmla="*/ 387 h 1175"/>
                <a:gd name="T44" fmla="*/ 210 w 419"/>
                <a:gd name="T45" fmla="*/ 360 h 1175"/>
                <a:gd name="T46" fmla="*/ 237 w 419"/>
                <a:gd name="T47" fmla="*/ 387 h 1175"/>
                <a:gd name="T48" fmla="*/ 237 w 419"/>
                <a:gd name="T49" fmla="*/ 1071 h 1175"/>
                <a:gd name="T50" fmla="*/ 237 w 419"/>
                <a:gd name="T51" fmla="*/ 1071 h 1175"/>
                <a:gd name="T52" fmla="*/ 237 w 419"/>
                <a:gd name="T53" fmla="*/ 1071 h 1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9" h="1175">
                  <a:moveTo>
                    <a:pt x="334" y="6"/>
                  </a:moveTo>
                  <a:cubicBezTo>
                    <a:pt x="326" y="0"/>
                    <a:pt x="314" y="6"/>
                    <a:pt x="314" y="16"/>
                  </a:cubicBezTo>
                  <a:cubicBezTo>
                    <a:pt x="314" y="106"/>
                    <a:pt x="314" y="106"/>
                    <a:pt x="314" y="106"/>
                  </a:cubicBezTo>
                  <a:cubicBezTo>
                    <a:pt x="314" y="149"/>
                    <a:pt x="280" y="183"/>
                    <a:pt x="237" y="183"/>
                  </a:cubicBezTo>
                  <a:cubicBezTo>
                    <a:pt x="182" y="183"/>
                    <a:pt x="182" y="183"/>
                    <a:pt x="182" y="183"/>
                  </a:cubicBezTo>
                  <a:cubicBezTo>
                    <a:pt x="140" y="183"/>
                    <a:pt x="105" y="149"/>
                    <a:pt x="105" y="106"/>
                  </a:cubicBezTo>
                  <a:cubicBezTo>
                    <a:pt x="105" y="16"/>
                    <a:pt x="105" y="16"/>
                    <a:pt x="105" y="16"/>
                  </a:cubicBezTo>
                  <a:cubicBezTo>
                    <a:pt x="105" y="6"/>
                    <a:pt x="94" y="0"/>
                    <a:pt x="85" y="6"/>
                  </a:cubicBezTo>
                  <a:cubicBezTo>
                    <a:pt x="34" y="44"/>
                    <a:pt x="0" y="106"/>
                    <a:pt x="0" y="175"/>
                  </a:cubicBezTo>
                  <a:cubicBezTo>
                    <a:pt x="0" y="243"/>
                    <a:pt x="33" y="303"/>
                    <a:pt x="82" y="341"/>
                  </a:cubicBezTo>
                  <a:cubicBezTo>
                    <a:pt x="105" y="358"/>
                    <a:pt x="117" y="384"/>
                    <a:pt x="117" y="412"/>
                  </a:cubicBezTo>
                  <a:cubicBezTo>
                    <a:pt x="117" y="1083"/>
                    <a:pt x="117" y="1083"/>
                    <a:pt x="117" y="1083"/>
                  </a:cubicBezTo>
                  <a:cubicBezTo>
                    <a:pt x="117" y="1134"/>
                    <a:pt x="159" y="1175"/>
                    <a:pt x="210" y="1175"/>
                  </a:cubicBezTo>
                  <a:cubicBezTo>
                    <a:pt x="261" y="1175"/>
                    <a:pt x="302" y="1134"/>
                    <a:pt x="302" y="1083"/>
                  </a:cubicBezTo>
                  <a:cubicBezTo>
                    <a:pt x="302" y="412"/>
                    <a:pt x="302" y="412"/>
                    <a:pt x="302" y="412"/>
                  </a:cubicBezTo>
                  <a:cubicBezTo>
                    <a:pt x="302" y="384"/>
                    <a:pt x="315" y="358"/>
                    <a:pt x="337" y="341"/>
                  </a:cubicBezTo>
                  <a:cubicBezTo>
                    <a:pt x="387" y="303"/>
                    <a:pt x="419" y="243"/>
                    <a:pt x="419" y="175"/>
                  </a:cubicBezTo>
                  <a:cubicBezTo>
                    <a:pt x="419" y="106"/>
                    <a:pt x="386" y="44"/>
                    <a:pt x="334" y="6"/>
                  </a:cubicBezTo>
                  <a:close/>
                  <a:moveTo>
                    <a:pt x="237" y="1071"/>
                  </a:moveTo>
                  <a:cubicBezTo>
                    <a:pt x="237" y="1086"/>
                    <a:pt x="225" y="1098"/>
                    <a:pt x="210" y="1098"/>
                  </a:cubicBezTo>
                  <a:cubicBezTo>
                    <a:pt x="195" y="1098"/>
                    <a:pt x="183" y="1086"/>
                    <a:pt x="183" y="1071"/>
                  </a:cubicBezTo>
                  <a:cubicBezTo>
                    <a:pt x="183" y="387"/>
                    <a:pt x="183" y="387"/>
                    <a:pt x="183" y="387"/>
                  </a:cubicBezTo>
                  <a:cubicBezTo>
                    <a:pt x="183" y="372"/>
                    <a:pt x="195" y="360"/>
                    <a:pt x="210" y="360"/>
                  </a:cubicBezTo>
                  <a:cubicBezTo>
                    <a:pt x="225" y="360"/>
                    <a:pt x="237" y="372"/>
                    <a:pt x="237" y="387"/>
                  </a:cubicBezTo>
                  <a:lnTo>
                    <a:pt x="237" y="1071"/>
                  </a:lnTo>
                  <a:close/>
                  <a:moveTo>
                    <a:pt x="237" y="1071"/>
                  </a:moveTo>
                  <a:cubicBezTo>
                    <a:pt x="237" y="1071"/>
                    <a:pt x="237" y="1071"/>
                    <a:pt x="237" y="107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Arial Nova" panose="020B0504020202020204" pitchFamily="34" charset="0"/>
              </a:endParaRPr>
            </a:p>
          </p:txBody>
        </p:sp>
      </p:grpSp>
      <p:sp>
        <p:nvSpPr>
          <p:cNvPr id="127" name="Textplatzhalter 47">
            <a:extLst>
              <a:ext uri="{FF2B5EF4-FFF2-40B4-BE49-F238E27FC236}">
                <a16:creationId xmlns:a16="http://schemas.microsoft.com/office/drawing/2014/main" id="{B96625BF-7DE0-4A96-AF8A-269D23A63030}"/>
              </a:ext>
            </a:extLst>
          </p:cNvPr>
          <p:cNvSpPr>
            <a:spLocks noGrp="1"/>
          </p:cNvSpPr>
          <p:nvPr userDrawn="1">
            <p:ph type="body" sz="quarter" idx="20" hasCustomPrompt="1"/>
          </p:nvPr>
        </p:nvSpPr>
        <p:spPr>
          <a:xfrm>
            <a:off x="598835" y="1987211"/>
            <a:ext cx="2774844" cy="428876"/>
          </a:xfrm>
        </p:spPr>
        <p:txBody>
          <a:bodyPr>
            <a:noAutofit/>
          </a:bodyPr>
          <a:lstStyle>
            <a:lvl1pPr marL="0" indent="0" algn="r" defTabSz="914400" rtl="0" eaLnBrk="1" latinLnBrk="0" hangingPunct="1">
              <a:lnSpc>
                <a:spcPct val="150000"/>
              </a:lnSpc>
              <a:buNone/>
              <a:defRPr lang="de-DE" sz="1600" b="1" kern="1200" dirty="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Begriff</a:t>
            </a:r>
          </a:p>
        </p:txBody>
      </p:sp>
      <p:sp>
        <p:nvSpPr>
          <p:cNvPr id="128" name="Textplatzhalter 47">
            <a:extLst>
              <a:ext uri="{FF2B5EF4-FFF2-40B4-BE49-F238E27FC236}">
                <a16:creationId xmlns:a16="http://schemas.microsoft.com/office/drawing/2014/main" id="{B1BEF897-7D80-42D5-9442-2E2F9B11373B}"/>
              </a:ext>
            </a:extLst>
          </p:cNvPr>
          <p:cNvSpPr>
            <a:spLocks noGrp="1"/>
          </p:cNvSpPr>
          <p:nvPr userDrawn="1">
            <p:ph type="body" sz="quarter" idx="21" hasCustomPrompt="1"/>
          </p:nvPr>
        </p:nvSpPr>
        <p:spPr>
          <a:xfrm>
            <a:off x="598836" y="2492244"/>
            <a:ext cx="2779876" cy="595683"/>
          </a:xfrm>
        </p:spPr>
        <p:txBody>
          <a:bodyPr>
            <a:noAutofit/>
          </a:bodyPr>
          <a:lstStyle>
            <a:lvl1pPr marL="0" indent="0" algn="r" defTabSz="914400" rtl="0" eaLnBrk="1" latinLnBrk="0" hangingPunct="1">
              <a:lnSpc>
                <a:spcPct val="150000"/>
              </a:lnSpc>
              <a:spcBef>
                <a:spcPts val="0"/>
              </a:spcBef>
              <a:buNone/>
              <a:defRPr lang="de-DE" sz="1100" kern="1200" dirty="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Text</a:t>
            </a:r>
          </a:p>
        </p:txBody>
      </p:sp>
      <p:grpSp>
        <p:nvGrpSpPr>
          <p:cNvPr id="129" name="Gruppieren 128">
            <a:extLst>
              <a:ext uri="{FF2B5EF4-FFF2-40B4-BE49-F238E27FC236}">
                <a16:creationId xmlns:a16="http://schemas.microsoft.com/office/drawing/2014/main" id="{4688D539-E5C4-419D-BEED-E47F43A8DB57}"/>
              </a:ext>
            </a:extLst>
          </p:cNvPr>
          <p:cNvGrpSpPr/>
          <p:nvPr userDrawn="1"/>
        </p:nvGrpSpPr>
        <p:grpSpPr>
          <a:xfrm>
            <a:off x="1797439" y="5020593"/>
            <a:ext cx="1671972" cy="923330"/>
            <a:chOff x="1797439" y="1786361"/>
            <a:chExt cx="1671972" cy="923330"/>
          </a:xfrm>
        </p:grpSpPr>
        <p:sp>
          <p:nvSpPr>
            <p:cNvPr id="130" name="TextBox 12">
              <a:extLst>
                <a:ext uri="{FF2B5EF4-FFF2-40B4-BE49-F238E27FC236}">
                  <a16:creationId xmlns:a16="http://schemas.microsoft.com/office/drawing/2014/main" id="{092AF12D-DA79-4316-B13D-CBCF468BC0AA}"/>
                </a:ext>
              </a:extLst>
            </p:cNvPr>
            <p:cNvSpPr txBox="1"/>
            <p:nvPr/>
          </p:nvSpPr>
          <p:spPr>
            <a:xfrm>
              <a:off x="1797439" y="2132899"/>
              <a:ext cx="1545295" cy="338554"/>
            </a:xfrm>
            <a:prstGeom prst="rect">
              <a:avLst/>
            </a:prstGeom>
            <a:noFill/>
          </p:spPr>
          <p:txBody>
            <a:bodyPr wrap="none" rtlCol="0">
              <a:spAutoFit/>
            </a:bodyPr>
            <a:lstStyle/>
            <a:p>
              <a:pPr algn="r"/>
              <a:r>
                <a:rPr lang="en-US" sz="1600">
                  <a:solidFill>
                    <a:schemeClr val="bg1"/>
                  </a:solidFill>
                  <a:latin typeface="Arial Nova" panose="020B0504020202020204" pitchFamily="34" charset="0"/>
                </a:rPr>
                <a:t>Insert title here</a:t>
              </a:r>
            </a:p>
          </p:txBody>
        </p:sp>
        <p:sp>
          <p:nvSpPr>
            <p:cNvPr id="131" name="Rectangle 28">
              <a:extLst>
                <a:ext uri="{FF2B5EF4-FFF2-40B4-BE49-F238E27FC236}">
                  <a16:creationId xmlns:a16="http://schemas.microsoft.com/office/drawing/2014/main" id="{412CF0F7-9A8E-47B7-85C8-3C0893912A87}"/>
                </a:ext>
              </a:extLst>
            </p:cNvPr>
            <p:cNvSpPr/>
            <p:nvPr/>
          </p:nvSpPr>
          <p:spPr>
            <a:xfrm>
              <a:off x="2515304" y="1786361"/>
              <a:ext cx="954107" cy="923330"/>
            </a:xfrm>
            <a:prstGeom prst="rect">
              <a:avLst/>
            </a:prstGeom>
            <a:noFill/>
            <a:ln>
              <a:noFill/>
            </a:ln>
            <a:effectLst/>
          </p:spPr>
          <p:txBody>
            <a:bodyPr wrap="none" lIns="91440" tIns="45720" rIns="91440" bIns="45720">
              <a:spAutoFit/>
            </a:bodyPr>
            <a:lstStyle/>
            <a:p>
              <a:pPr algn="ctr"/>
              <a:r>
                <a:rPr lang="en-US" sz="5400" b="0" cap="none" spc="0" dirty="0">
                  <a:ln w="0"/>
                  <a:solidFill>
                    <a:schemeClr val="bg2">
                      <a:lumMod val="85000"/>
                    </a:schemeClr>
                  </a:solidFill>
                  <a:latin typeface="Arial Nova" panose="020B0504020202020204" pitchFamily="34" charset="0"/>
                </a:rPr>
                <a:t>01</a:t>
              </a:r>
            </a:p>
          </p:txBody>
        </p:sp>
      </p:grpSp>
      <p:sp>
        <p:nvSpPr>
          <p:cNvPr id="132" name="Textplatzhalter 47">
            <a:extLst>
              <a:ext uri="{FF2B5EF4-FFF2-40B4-BE49-F238E27FC236}">
                <a16:creationId xmlns:a16="http://schemas.microsoft.com/office/drawing/2014/main" id="{C3CB135D-79B4-47B5-A843-CB8E94DCFA9A}"/>
              </a:ext>
            </a:extLst>
          </p:cNvPr>
          <p:cNvSpPr>
            <a:spLocks noGrp="1"/>
          </p:cNvSpPr>
          <p:nvPr>
            <p:ph type="body" sz="quarter" idx="22" hasCustomPrompt="1"/>
          </p:nvPr>
        </p:nvSpPr>
        <p:spPr>
          <a:xfrm>
            <a:off x="598835" y="5221443"/>
            <a:ext cx="2774844" cy="428876"/>
          </a:xfrm>
        </p:spPr>
        <p:txBody>
          <a:bodyPr>
            <a:noAutofit/>
          </a:bodyPr>
          <a:lstStyle>
            <a:lvl1pPr marL="0" indent="0" algn="r" defTabSz="914400" rtl="0" eaLnBrk="1" latinLnBrk="0" hangingPunct="1">
              <a:lnSpc>
                <a:spcPct val="150000"/>
              </a:lnSpc>
              <a:buNone/>
              <a:defRPr lang="de-DE" sz="1600" b="1" kern="1200" dirty="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Begriff</a:t>
            </a:r>
          </a:p>
        </p:txBody>
      </p:sp>
      <p:sp>
        <p:nvSpPr>
          <p:cNvPr id="133" name="Textplatzhalter 47">
            <a:extLst>
              <a:ext uri="{FF2B5EF4-FFF2-40B4-BE49-F238E27FC236}">
                <a16:creationId xmlns:a16="http://schemas.microsoft.com/office/drawing/2014/main" id="{62855EC5-9541-4FDC-97D6-3F84E2A196E2}"/>
              </a:ext>
            </a:extLst>
          </p:cNvPr>
          <p:cNvSpPr>
            <a:spLocks noGrp="1"/>
          </p:cNvSpPr>
          <p:nvPr>
            <p:ph type="body" sz="quarter" idx="23" hasCustomPrompt="1"/>
          </p:nvPr>
        </p:nvSpPr>
        <p:spPr>
          <a:xfrm>
            <a:off x="598836" y="5726476"/>
            <a:ext cx="2779876" cy="595683"/>
          </a:xfrm>
        </p:spPr>
        <p:txBody>
          <a:bodyPr>
            <a:noAutofit/>
          </a:bodyPr>
          <a:lstStyle>
            <a:lvl1pPr marL="0" indent="0" algn="r" defTabSz="914400" rtl="0" eaLnBrk="1" latinLnBrk="0" hangingPunct="1">
              <a:lnSpc>
                <a:spcPct val="150000"/>
              </a:lnSpc>
              <a:spcBef>
                <a:spcPts val="0"/>
              </a:spcBef>
              <a:buNone/>
              <a:defRPr lang="de-DE" sz="1100" kern="1200" dirty="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Text</a:t>
            </a:r>
          </a:p>
        </p:txBody>
      </p:sp>
      <p:grpSp>
        <p:nvGrpSpPr>
          <p:cNvPr id="134" name="Gruppieren 133">
            <a:extLst>
              <a:ext uri="{FF2B5EF4-FFF2-40B4-BE49-F238E27FC236}">
                <a16:creationId xmlns:a16="http://schemas.microsoft.com/office/drawing/2014/main" id="{FADE3354-8D79-42C6-84DA-B91A54B6F21E}"/>
              </a:ext>
            </a:extLst>
          </p:cNvPr>
          <p:cNvGrpSpPr/>
          <p:nvPr userDrawn="1"/>
        </p:nvGrpSpPr>
        <p:grpSpPr>
          <a:xfrm>
            <a:off x="5632059" y="5020593"/>
            <a:ext cx="1828899" cy="923330"/>
            <a:chOff x="1513835" y="1786361"/>
            <a:chExt cx="1828899" cy="923330"/>
          </a:xfrm>
        </p:grpSpPr>
        <p:sp>
          <p:nvSpPr>
            <p:cNvPr id="135" name="TextBox 12">
              <a:extLst>
                <a:ext uri="{FF2B5EF4-FFF2-40B4-BE49-F238E27FC236}">
                  <a16:creationId xmlns:a16="http://schemas.microsoft.com/office/drawing/2014/main" id="{0DF7587F-C4F8-4CCA-B03B-552E41A5CEBD}"/>
                </a:ext>
              </a:extLst>
            </p:cNvPr>
            <p:cNvSpPr txBox="1"/>
            <p:nvPr/>
          </p:nvSpPr>
          <p:spPr>
            <a:xfrm>
              <a:off x="1797439" y="2132899"/>
              <a:ext cx="1545295" cy="338554"/>
            </a:xfrm>
            <a:prstGeom prst="rect">
              <a:avLst/>
            </a:prstGeom>
            <a:noFill/>
          </p:spPr>
          <p:txBody>
            <a:bodyPr wrap="none" rtlCol="0">
              <a:spAutoFit/>
            </a:bodyPr>
            <a:lstStyle/>
            <a:p>
              <a:pPr algn="r"/>
              <a:r>
                <a:rPr lang="en-US" sz="1600">
                  <a:solidFill>
                    <a:schemeClr val="bg1"/>
                  </a:solidFill>
                  <a:latin typeface="Arial Nova" panose="020B0504020202020204" pitchFamily="34" charset="0"/>
                </a:rPr>
                <a:t>Insert title here</a:t>
              </a:r>
            </a:p>
          </p:txBody>
        </p:sp>
        <p:sp>
          <p:nvSpPr>
            <p:cNvPr id="136" name="Rectangle 28">
              <a:extLst>
                <a:ext uri="{FF2B5EF4-FFF2-40B4-BE49-F238E27FC236}">
                  <a16:creationId xmlns:a16="http://schemas.microsoft.com/office/drawing/2014/main" id="{CFF4BE67-8D6C-4BA3-B526-6B621E5EB0E7}"/>
                </a:ext>
              </a:extLst>
            </p:cNvPr>
            <p:cNvSpPr/>
            <p:nvPr/>
          </p:nvSpPr>
          <p:spPr>
            <a:xfrm>
              <a:off x="1513835" y="1786361"/>
              <a:ext cx="954107" cy="923330"/>
            </a:xfrm>
            <a:prstGeom prst="rect">
              <a:avLst/>
            </a:prstGeom>
            <a:noFill/>
            <a:ln>
              <a:noFill/>
            </a:ln>
            <a:effectLst/>
          </p:spPr>
          <p:txBody>
            <a:bodyPr wrap="none" lIns="91440" tIns="45720" rIns="91440" bIns="45720">
              <a:spAutoFit/>
            </a:bodyPr>
            <a:lstStyle/>
            <a:p>
              <a:pPr algn="ctr"/>
              <a:r>
                <a:rPr lang="en-US" sz="5400" b="0" cap="none" spc="0">
                  <a:ln w="0"/>
                  <a:solidFill>
                    <a:schemeClr val="bg2">
                      <a:lumMod val="85000"/>
                    </a:schemeClr>
                  </a:solidFill>
                  <a:latin typeface="Arial Nova" panose="020B0504020202020204" pitchFamily="34" charset="0"/>
                </a:rPr>
                <a:t>03</a:t>
              </a:r>
            </a:p>
          </p:txBody>
        </p:sp>
      </p:grpSp>
      <p:sp>
        <p:nvSpPr>
          <p:cNvPr id="137" name="Textplatzhalter 47">
            <a:extLst>
              <a:ext uri="{FF2B5EF4-FFF2-40B4-BE49-F238E27FC236}">
                <a16:creationId xmlns:a16="http://schemas.microsoft.com/office/drawing/2014/main" id="{7165428D-B649-4189-A3FD-1A74D82C1407}"/>
              </a:ext>
            </a:extLst>
          </p:cNvPr>
          <p:cNvSpPr>
            <a:spLocks noGrp="1"/>
          </p:cNvSpPr>
          <p:nvPr>
            <p:ph type="body" sz="quarter" idx="22" hasCustomPrompt="1"/>
          </p:nvPr>
        </p:nvSpPr>
        <p:spPr>
          <a:xfrm>
            <a:off x="4717059" y="5221443"/>
            <a:ext cx="2774844" cy="428876"/>
          </a:xfrm>
        </p:spPr>
        <p:txBody>
          <a:bodyPr>
            <a:noAutofit/>
          </a:bodyPr>
          <a:lstStyle>
            <a:lvl1pPr marL="0" indent="0" algn="ctr" defTabSz="914400" rtl="0" eaLnBrk="1" latinLnBrk="0" hangingPunct="1">
              <a:lnSpc>
                <a:spcPct val="150000"/>
              </a:lnSpc>
              <a:buNone/>
              <a:defRPr lang="de-DE" sz="1600" b="1" kern="1200" dirty="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Begriff</a:t>
            </a:r>
          </a:p>
        </p:txBody>
      </p:sp>
      <p:sp>
        <p:nvSpPr>
          <p:cNvPr id="138" name="Textplatzhalter 47">
            <a:extLst>
              <a:ext uri="{FF2B5EF4-FFF2-40B4-BE49-F238E27FC236}">
                <a16:creationId xmlns:a16="http://schemas.microsoft.com/office/drawing/2014/main" id="{E2572695-05CE-4C51-9AE7-BB37F5504A4B}"/>
              </a:ext>
            </a:extLst>
          </p:cNvPr>
          <p:cNvSpPr>
            <a:spLocks noGrp="1"/>
          </p:cNvSpPr>
          <p:nvPr>
            <p:ph type="body" sz="quarter" idx="23" hasCustomPrompt="1"/>
          </p:nvPr>
        </p:nvSpPr>
        <p:spPr>
          <a:xfrm>
            <a:off x="4717060" y="5726476"/>
            <a:ext cx="2779876" cy="595683"/>
          </a:xfrm>
        </p:spPr>
        <p:txBody>
          <a:bodyPr>
            <a:noAutofit/>
          </a:bodyPr>
          <a:lstStyle>
            <a:lvl1pPr marL="0" indent="0" algn="ctr" defTabSz="914400" rtl="0" eaLnBrk="1" latinLnBrk="0" hangingPunct="1">
              <a:lnSpc>
                <a:spcPct val="150000"/>
              </a:lnSpc>
              <a:spcBef>
                <a:spcPts val="0"/>
              </a:spcBef>
              <a:buNone/>
              <a:defRPr lang="de-DE" sz="1100" kern="1200" dirty="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Text</a:t>
            </a:r>
          </a:p>
        </p:txBody>
      </p:sp>
      <p:grpSp>
        <p:nvGrpSpPr>
          <p:cNvPr id="144" name="Gruppieren 143">
            <a:extLst>
              <a:ext uri="{FF2B5EF4-FFF2-40B4-BE49-F238E27FC236}">
                <a16:creationId xmlns:a16="http://schemas.microsoft.com/office/drawing/2014/main" id="{69A48232-F98B-4B9D-A54D-0D6FE2E16437}"/>
              </a:ext>
            </a:extLst>
          </p:cNvPr>
          <p:cNvGrpSpPr/>
          <p:nvPr userDrawn="1"/>
        </p:nvGrpSpPr>
        <p:grpSpPr>
          <a:xfrm>
            <a:off x="8744470" y="5020593"/>
            <a:ext cx="2781906" cy="923330"/>
            <a:chOff x="560828" y="1786361"/>
            <a:chExt cx="2781906" cy="923330"/>
          </a:xfrm>
        </p:grpSpPr>
        <p:sp>
          <p:nvSpPr>
            <p:cNvPr id="145" name="TextBox 12">
              <a:extLst>
                <a:ext uri="{FF2B5EF4-FFF2-40B4-BE49-F238E27FC236}">
                  <a16:creationId xmlns:a16="http://schemas.microsoft.com/office/drawing/2014/main" id="{F13855CD-7CC1-4E99-8148-5324181C3834}"/>
                </a:ext>
              </a:extLst>
            </p:cNvPr>
            <p:cNvSpPr txBox="1"/>
            <p:nvPr/>
          </p:nvSpPr>
          <p:spPr>
            <a:xfrm>
              <a:off x="1797439" y="2132899"/>
              <a:ext cx="1545295" cy="338554"/>
            </a:xfrm>
            <a:prstGeom prst="rect">
              <a:avLst/>
            </a:prstGeom>
            <a:noFill/>
          </p:spPr>
          <p:txBody>
            <a:bodyPr wrap="none" rtlCol="0">
              <a:spAutoFit/>
            </a:bodyPr>
            <a:lstStyle/>
            <a:p>
              <a:pPr algn="r"/>
              <a:r>
                <a:rPr lang="en-US" sz="1600">
                  <a:solidFill>
                    <a:schemeClr val="bg1"/>
                  </a:solidFill>
                  <a:latin typeface="Arial Nova" panose="020B0504020202020204" pitchFamily="34" charset="0"/>
                </a:rPr>
                <a:t>Insert title here</a:t>
              </a:r>
            </a:p>
          </p:txBody>
        </p:sp>
        <p:sp>
          <p:nvSpPr>
            <p:cNvPr id="146" name="Rectangle 28">
              <a:extLst>
                <a:ext uri="{FF2B5EF4-FFF2-40B4-BE49-F238E27FC236}">
                  <a16:creationId xmlns:a16="http://schemas.microsoft.com/office/drawing/2014/main" id="{0ED896FB-1A9B-4BF4-A5BC-C8D706AB720D}"/>
                </a:ext>
              </a:extLst>
            </p:cNvPr>
            <p:cNvSpPr/>
            <p:nvPr/>
          </p:nvSpPr>
          <p:spPr>
            <a:xfrm>
              <a:off x="560828" y="1786361"/>
              <a:ext cx="954107" cy="923330"/>
            </a:xfrm>
            <a:prstGeom prst="rect">
              <a:avLst/>
            </a:prstGeom>
            <a:noFill/>
            <a:ln>
              <a:noFill/>
            </a:ln>
            <a:effectLst/>
          </p:spPr>
          <p:txBody>
            <a:bodyPr wrap="none" lIns="91440" tIns="45720" rIns="91440" bIns="45720">
              <a:spAutoFit/>
            </a:bodyPr>
            <a:lstStyle/>
            <a:p>
              <a:pPr algn="ctr"/>
              <a:r>
                <a:rPr lang="en-US" sz="5400" b="0" cap="none" spc="0">
                  <a:ln w="0"/>
                  <a:solidFill>
                    <a:schemeClr val="bg2">
                      <a:lumMod val="85000"/>
                    </a:schemeClr>
                  </a:solidFill>
                  <a:latin typeface="Arial Nova" panose="020B0504020202020204" pitchFamily="34" charset="0"/>
                </a:rPr>
                <a:t>05</a:t>
              </a:r>
            </a:p>
          </p:txBody>
        </p:sp>
      </p:grpSp>
      <p:sp>
        <p:nvSpPr>
          <p:cNvPr id="147" name="Textplatzhalter 47">
            <a:extLst>
              <a:ext uri="{FF2B5EF4-FFF2-40B4-BE49-F238E27FC236}">
                <a16:creationId xmlns:a16="http://schemas.microsoft.com/office/drawing/2014/main" id="{D95C72BC-C192-4211-AFAB-6EEE923F72A4}"/>
              </a:ext>
            </a:extLst>
          </p:cNvPr>
          <p:cNvSpPr>
            <a:spLocks noGrp="1"/>
          </p:cNvSpPr>
          <p:nvPr>
            <p:ph type="body" sz="quarter" idx="24" hasCustomPrompt="1"/>
          </p:nvPr>
        </p:nvSpPr>
        <p:spPr>
          <a:xfrm>
            <a:off x="8782477" y="5221443"/>
            <a:ext cx="2774844" cy="428876"/>
          </a:xfrm>
        </p:spPr>
        <p:txBody>
          <a:bodyPr>
            <a:noAutofit/>
          </a:bodyPr>
          <a:lstStyle>
            <a:lvl1pPr marL="0" indent="0" algn="l" defTabSz="914400" rtl="0" eaLnBrk="1" latinLnBrk="0" hangingPunct="1">
              <a:lnSpc>
                <a:spcPct val="150000"/>
              </a:lnSpc>
              <a:buNone/>
              <a:defRPr lang="de-DE" sz="1600" b="1" kern="1200" dirty="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Begriff</a:t>
            </a:r>
          </a:p>
        </p:txBody>
      </p:sp>
      <p:sp>
        <p:nvSpPr>
          <p:cNvPr id="148" name="Textplatzhalter 47">
            <a:extLst>
              <a:ext uri="{FF2B5EF4-FFF2-40B4-BE49-F238E27FC236}">
                <a16:creationId xmlns:a16="http://schemas.microsoft.com/office/drawing/2014/main" id="{C757EDFD-7C97-47F6-AAF8-013DDCB51087}"/>
              </a:ext>
            </a:extLst>
          </p:cNvPr>
          <p:cNvSpPr>
            <a:spLocks noGrp="1"/>
          </p:cNvSpPr>
          <p:nvPr>
            <p:ph type="body" sz="quarter" idx="25" hasCustomPrompt="1"/>
          </p:nvPr>
        </p:nvSpPr>
        <p:spPr>
          <a:xfrm>
            <a:off x="8782478" y="5726476"/>
            <a:ext cx="2779876" cy="595683"/>
          </a:xfrm>
        </p:spPr>
        <p:txBody>
          <a:bodyPr>
            <a:noAutofit/>
          </a:bodyPr>
          <a:lstStyle>
            <a:lvl1pPr marL="0" indent="0" algn="l" defTabSz="914400" rtl="0" eaLnBrk="1" latinLnBrk="0" hangingPunct="1">
              <a:lnSpc>
                <a:spcPct val="150000"/>
              </a:lnSpc>
              <a:spcBef>
                <a:spcPts val="0"/>
              </a:spcBef>
              <a:buNone/>
              <a:defRPr lang="de-DE" sz="1100" kern="1200" dirty="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Text</a:t>
            </a:r>
          </a:p>
        </p:txBody>
      </p:sp>
      <p:grpSp>
        <p:nvGrpSpPr>
          <p:cNvPr id="149" name="Gruppieren 148">
            <a:extLst>
              <a:ext uri="{FF2B5EF4-FFF2-40B4-BE49-F238E27FC236}">
                <a16:creationId xmlns:a16="http://schemas.microsoft.com/office/drawing/2014/main" id="{46A31586-0493-464A-B2A7-736CA6709F7A}"/>
              </a:ext>
            </a:extLst>
          </p:cNvPr>
          <p:cNvGrpSpPr/>
          <p:nvPr userDrawn="1"/>
        </p:nvGrpSpPr>
        <p:grpSpPr>
          <a:xfrm>
            <a:off x="8744470" y="1786660"/>
            <a:ext cx="2781906" cy="923330"/>
            <a:chOff x="560828" y="1786361"/>
            <a:chExt cx="2781906" cy="923330"/>
          </a:xfrm>
        </p:grpSpPr>
        <p:sp>
          <p:nvSpPr>
            <p:cNvPr id="150" name="TextBox 12">
              <a:extLst>
                <a:ext uri="{FF2B5EF4-FFF2-40B4-BE49-F238E27FC236}">
                  <a16:creationId xmlns:a16="http://schemas.microsoft.com/office/drawing/2014/main" id="{12CA045B-6D80-44A9-A9D2-E383E0515A34}"/>
                </a:ext>
              </a:extLst>
            </p:cNvPr>
            <p:cNvSpPr txBox="1"/>
            <p:nvPr/>
          </p:nvSpPr>
          <p:spPr>
            <a:xfrm>
              <a:off x="1797439" y="2132899"/>
              <a:ext cx="1545295" cy="338554"/>
            </a:xfrm>
            <a:prstGeom prst="rect">
              <a:avLst/>
            </a:prstGeom>
            <a:noFill/>
          </p:spPr>
          <p:txBody>
            <a:bodyPr wrap="none" rtlCol="0">
              <a:spAutoFit/>
            </a:bodyPr>
            <a:lstStyle/>
            <a:p>
              <a:pPr algn="r"/>
              <a:r>
                <a:rPr lang="en-US" sz="1600">
                  <a:solidFill>
                    <a:schemeClr val="bg1"/>
                  </a:solidFill>
                  <a:latin typeface="Arial Nova" panose="020B0504020202020204" pitchFamily="34" charset="0"/>
                </a:rPr>
                <a:t>Insert title here</a:t>
              </a:r>
            </a:p>
          </p:txBody>
        </p:sp>
        <p:sp>
          <p:nvSpPr>
            <p:cNvPr id="151" name="Rectangle 28">
              <a:extLst>
                <a:ext uri="{FF2B5EF4-FFF2-40B4-BE49-F238E27FC236}">
                  <a16:creationId xmlns:a16="http://schemas.microsoft.com/office/drawing/2014/main" id="{2E604921-2D6D-4CC6-A1D6-146FA0D930AA}"/>
                </a:ext>
              </a:extLst>
            </p:cNvPr>
            <p:cNvSpPr/>
            <p:nvPr/>
          </p:nvSpPr>
          <p:spPr>
            <a:xfrm>
              <a:off x="560828" y="1786361"/>
              <a:ext cx="954107" cy="923330"/>
            </a:xfrm>
            <a:prstGeom prst="rect">
              <a:avLst/>
            </a:prstGeom>
            <a:noFill/>
            <a:ln>
              <a:noFill/>
            </a:ln>
            <a:effectLst/>
          </p:spPr>
          <p:txBody>
            <a:bodyPr wrap="none" lIns="91440" tIns="45720" rIns="91440" bIns="45720">
              <a:spAutoFit/>
            </a:bodyPr>
            <a:lstStyle/>
            <a:p>
              <a:pPr algn="ctr"/>
              <a:r>
                <a:rPr lang="en-US" sz="5400" b="0" cap="none" spc="0">
                  <a:ln w="0"/>
                  <a:solidFill>
                    <a:schemeClr val="bg2">
                      <a:lumMod val="85000"/>
                    </a:schemeClr>
                  </a:solidFill>
                  <a:latin typeface="Arial Nova" panose="020B0504020202020204" pitchFamily="34" charset="0"/>
                </a:rPr>
                <a:t>04</a:t>
              </a:r>
            </a:p>
          </p:txBody>
        </p:sp>
      </p:grpSp>
      <p:sp>
        <p:nvSpPr>
          <p:cNvPr id="152" name="Textplatzhalter 47">
            <a:extLst>
              <a:ext uri="{FF2B5EF4-FFF2-40B4-BE49-F238E27FC236}">
                <a16:creationId xmlns:a16="http://schemas.microsoft.com/office/drawing/2014/main" id="{8872EBD2-9433-438C-B61F-BFE564C83AD2}"/>
              </a:ext>
            </a:extLst>
          </p:cNvPr>
          <p:cNvSpPr>
            <a:spLocks noGrp="1"/>
          </p:cNvSpPr>
          <p:nvPr>
            <p:ph type="body" sz="quarter" idx="26" hasCustomPrompt="1"/>
          </p:nvPr>
        </p:nvSpPr>
        <p:spPr>
          <a:xfrm>
            <a:off x="8782477" y="1987510"/>
            <a:ext cx="2774844" cy="428876"/>
          </a:xfrm>
        </p:spPr>
        <p:txBody>
          <a:bodyPr>
            <a:noAutofit/>
          </a:bodyPr>
          <a:lstStyle>
            <a:lvl1pPr marL="0" indent="0" algn="l" defTabSz="914400" rtl="0" eaLnBrk="1" latinLnBrk="0" hangingPunct="1">
              <a:lnSpc>
                <a:spcPct val="150000"/>
              </a:lnSpc>
              <a:buNone/>
              <a:defRPr lang="de-DE" sz="1600" b="1" kern="1200" dirty="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Begriff</a:t>
            </a:r>
          </a:p>
        </p:txBody>
      </p:sp>
      <p:sp>
        <p:nvSpPr>
          <p:cNvPr id="153" name="Textplatzhalter 47">
            <a:extLst>
              <a:ext uri="{FF2B5EF4-FFF2-40B4-BE49-F238E27FC236}">
                <a16:creationId xmlns:a16="http://schemas.microsoft.com/office/drawing/2014/main" id="{089BF4E2-B170-4901-98C1-3CCEF611D3FD}"/>
              </a:ext>
            </a:extLst>
          </p:cNvPr>
          <p:cNvSpPr>
            <a:spLocks noGrp="1"/>
          </p:cNvSpPr>
          <p:nvPr>
            <p:ph type="body" sz="quarter" idx="27" hasCustomPrompt="1"/>
          </p:nvPr>
        </p:nvSpPr>
        <p:spPr>
          <a:xfrm>
            <a:off x="8782478" y="2492543"/>
            <a:ext cx="2779876" cy="595683"/>
          </a:xfrm>
        </p:spPr>
        <p:txBody>
          <a:bodyPr>
            <a:noAutofit/>
          </a:bodyPr>
          <a:lstStyle>
            <a:lvl1pPr marL="0" indent="0" algn="l" defTabSz="914400" rtl="0" eaLnBrk="1" latinLnBrk="0" hangingPunct="1">
              <a:lnSpc>
                <a:spcPct val="150000"/>
              </a:lnSpc>
              <a:spcBef>
                <a:spcPts val="0"/>
              </a:spcBef>
              <a:buNone/>
              <a:defRPr lang="de-DE" sz="1100" kern="1200" dirty="0">
                <a:solidFill>
                  <a:schemeClr val="tx1"/>
                </a:solidFill>
                <a:latin typeface="Arial Nova" panose="020B0504020202020204" pitchFamily="34" charset="0"/>
                <a:ea typeface="+mn-ea"/>
                <a:cs typeface="+mn-cs"/>
              </a:defRPr>
            </a:lvl1pPr>
            <a:lvl2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2pPr>
            <a:lvl3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3pPr>
            <a:lvl4pPr marL="0" algn="ctr" defTabSz="914400" rtl="0" eaLnBrk="1" latinLnBrk="0" hangingPunct="1">
              <a:defRPr lang="de-DE" sz="2400" b="1" kern="1200" dirty="0" smtClean="0">
                <a:solidFill>
                  <a:schemeClr val="tx1"/>
                </a:solidFill>
                <a:latin typeface="Arial Nova" panose="020B0504020202020204" pitchFamily="34" charset="0"/>
                <a:ea typeface="+mn-ea"/>
                <a:cs typeface="+mn-cs"/>
              </a:defRPr>
            </a:lvl4pPr>
            <a:lvl5pPr marL="0" algn="ctr" defTabSz="914400" rtl="0" eaLnBrk="1" latinLnBrk="0" hangingPunct="1">
              <a:defRPr lang="de-DE" sz="2400" b="1" kern="1200" dirty="0">
                <a:solidFill>
                  <a:schemeClr val="tx1"/>
                </a:solidFill>
                <a:latin typeface="Arial Nova" panose="020B0504020202020204" pitchFamily="34" charset="0"/>
                <a:ea typeface="+mn-ea"/>
                <a:cs typeface="+mn-cs"/>
              </a:defRPr>
            </a:lvl5pPr>
          </a:lstStyle>
          <a:p>
            <a:pPr lvl="0"/>
            <a:r>
              <a:rPr lang="de-DE"/>
              <a:t>Text</a:t>
            </a:r>
          </a:p>
        </p:txBody>
      </p:sp>
      <p:sp>
        <p:nvSpPr>
          <p:cNvPr id="154" name="Foliennummernplatzhalter 5">
            <a:extLst>
              <a:ext uri="{FF2B5EF4-FFF2-40B4-BE49-F238E27FC236}">
                <a16:creationId xmlns:a16="http://schemas.microsoft.com/office/drawing/2014/main" id="{0068520E-1BEA-488A-AB47-B1A5EDB2D518}"/>
              </a:ext>
            </a:extLst>
          </p:cNvPr>
          <p:cNvSpPr>
            <a:spLocks noGrp="1"/>
          </p:cNvSpPr>
          <p:nvPr>
            <p:ph type="sldNum" sz="quarter" idx="12"/>
          </p:nvPr>
        </p:nvSpPr>
        <p:spPr>
          <a:xfrm>
            <a:off x="11632084" y="6449924"/>
            <a:ext cx="502024" cy="365125"/>
          </a:xfrm>
        </p:spPr>
        <p:txBody>
          <a:bodyPr/>
          <a:lstStyle>
            <a:lvl1pPr>
              <a:defRPr>
                <a:solidFill>
                  <a:schemeClr val="accent1"/>
                </a:solidFill>
                <a:latin typeface="Arial Nova" panose="020B0504020202020204" pitchFamily="34" charset="0"/>
              </a:defRPr>
            </a:lvl1pPr>
          </a:lstStyle>
          <a:p>
            <a:fld id="{661E4444-FF17-47DA-BF27-F4FFCBEFF0B5}" type="slidenum">
              <a:rPr lang="de-DE" smtClean="0"/>
              <a:pPr/>
              <a:t>‹Nr.›</a:t>
            </a:fld>
            <a:endParaRPr lang="de-DE"/>
          </a:p>
        </p:txBody>
      </p:sp>
    </p:spTree>
    <p:extLst>
      <p:ext uri="{BB962C8B-B14F-4D97-AF65-F5344CB8AC3E}">
        <p14:creationId xmlns:p14="http://schemas.microsoft.com/office/powerpoint/2010/main" val="1542065029"/>
      </p:ext>
    </p:extLst>
  </p:cSld>
  <p:clrMapOvr>
    <a:masterClrMapping/>
  </p:clrMapOvr>
  <p:extLst>
    <p:ext uri="{DCECCB84-F9BA-43D5-87BE-67443E8EF086}">
      <p15:sldGuideLst xmlns:p15="http://schemas.microsoft.com/office/powerpoint/2012/main">
        <p15:guide id="1" orient="horz" pos="3294"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2.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3.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90509E3-549D-4D9E-A715-30A01B0E9F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E3216B10-29E5-4342-AB48-19FF48FA39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05A604B-F56C-4700-A79D-744F231A04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19B86C-B220-4421-BB95-25D63BCEB7BD}" type="datetime1">
              <a:rPr lang="de-DE" smtClean="0"/>
              <a:t>23.03.2026</a:t>
            </a:fld>
            <a:endParaRPr lang="de-DE"/>
          </a:p>
        </p:txBody>
      </p:sp>
      <p:sp>
        <p:nvSpPr>
          <p:cNvPr id="5" name="Fußzeilenplatzhalter 4">
            <a:extLst>
              <a:ext uri="{FF2B5EF4-FFF2-40B4-BE49-F238E27FC236}">
                <a16:creationId xmlns:a16="http://schemas.microsoft.com/office/drawing/2014/main" id="{A3A05EB4-4839-409E-A3E6-A67356DF2F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226C099-4EEE-4A16-9E5A-36A1626741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1E4444-FF17-47DA-BF27-F4FFCBEFF0B5}" type="slidenum">
              <a:rPr lang="de-DE" smtClean="0"/>
              <a:t>‹Nr.›</a:t>
            </a:fld>
            <a:endParaRPr lang="de-DE"/>
          </a:p>
        </p:txBody>
      </p:sp>
    </p:spTree>
    <p:extLst>
      <p:ext uri="{BB962C8B-B14F-4D97-AF65-F5344CB8AC3E}">
        <p14:creationId xmlns:p14="http://schemas.microsoft.com/office/powerpoint/2010/main" val="348236214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83" r:id="rId3"/>
    <p:sldLayoutId id="2147483650" r:id="rId4"/>
    <p:sldLayoutId id="2147483670" r:id="rId5"/>
    <p:sldLayoutId id="2147483660" r:id="rId6"/>
    <p:sldLayoutId id="2147483661" r:id="rId7"/>
    <p:sldLayoutId id="2147483663" r:id="rId8"/>
    <p:sldLayoutId id="2147483664" r:id="rId9"/>
    <p:sldLayoutId id="2147483667" r:id="rId10"/>
    <p:sldLayoutId id="2147483666" r:id="rId11"/>
    <p:sldLayoutId id="2147483668" r:id="rId12"/>
    <p:sldLayoutId id="2147483662" r:id="rId13"/>
    <p:sldLayoutId id="2147483652" r:id="rId14"/>
    <p:sldLayoutId id="2147483653" r:id="rId15"/>
    <p:sldLayoutId id="2147483654" r:id="rId16"/>
    <p:sldLayoutId id="2147483655" r:id="rId17"/>
    <p:sldLayoutId id="2147483656" r:id="rId18"/>
    <p:sldLayoutId id="2147483657" r:id="rId19"/>
    <p:sldLayoutId id="2147483658" r:id="rId20"/>
    <p:sldLayoutId id="2147483659" r:id="rId21"/>
    <p:sldLayoutId id="2147483665"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90509E3-549D-4D9E-A715-30A01B0E9F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E3216B10-29E5-4342-AB48-19FF48FA39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05A604B-F56C-4700-A79D-744F231A04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19B86C-B220-4421-BB95-25D63BCEB7BD}" type="datetime1">
              <a:rPr lang="de-DE" smtClean="0"/>
              <a:t>23.03.2026</a:t>
            </a:fld>
            <a:endParaRPr lang="de-DE"/>
          </a:p>
        </p:txBody>
      </p:sp>
      <p:sp>
        <p:nvSpPr>
          <p:cNvPr id="5" name="Fußzeilenplatzhalter 4">
            <a:extLst>
              <a:ext uri="{FF2B5EF4-FFF2-40B4-BE49-F238E27FC236}">
                <a16:creationId xmlns:a16="http://schemas.microsoft.com/office/drawing/2014/main" id="{A3A05EB4-4839-409E-A3E6-A67356DF2F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226C099-4EEE-4A16-9E5A-36A1626741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1E4444-FF17-47DA-BF27-F4FFCBEFF0B5}" type="slidenum">
              <a:rPr lang="de-DE" smtClean="0"/>
              <a:t>‹Nr.›</a:t>
            </a:fld>
            <a:endParaRPr lang="de-DE"/>
          </a:p>
        </p:txBody>
      </p:sp>
    </p:spTree>
    <p:extLst>
      <p:ext uri="{BB962C8B-B14F-4D97-AF65-F5344CB8AC3E}">
        <p14:creationId xmlns:p14="http://schemas.microsoft.com/office/powerpoint/2010/main" val="6806571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6B77890-6241-BDC9-0C07-2B76CEB60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45484023-F772-9942-5D96-B65C14006E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DC3C6FB-5BCA-9E55-55C9-8554471AA0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06C3C8-03D2-4BE6-B4C1-2CFC2F8ECF8C}" type="datetimeFigureOut">
              <a:rPr lang="de-DE" smtClean="0"/>
              <a:t>23.03.2026</a:t>
            </a:fld>
            <a:endParaRPr lang="de-DE"/>
          </a:p>
        </p:txBody>
      </p:sp>
      <p:sp>
        <p:nvSpPr>
          <p:cNvPr id="5" name="Fußzeilenplatzhalter 4">
            <a:extLst>
              <a:ext uri="{FF2B5EF4-FFF2-40B4-BE49-F238E27FC236}">
                <a16:creationId xmlns:a16="http://schemas.microsoft.com/office/drawing/2014/main" id="{4196B125-C38F-7BD4-EFB7-AD2614B9FF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57936C45-6E7D-D6C0-FBC9-C722EECAC0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63BC61-4735-44FB-8C2E-2E004C5A30CB}" type="slidenum">
              <a:rPr lang="de-DE" smtClean="0"/>
              <a:t>‹Nr.›</a:t>
            </a:fld>
            <a:endParaRPr lang="de-DE"/>
          </a:p>
        </p:txBody>
      </p:sp>
    </p:spTree>
    <p:extLst>
      <p:ext uri="{BB962C8B-B14F-4D97-AF65-F5344CB8AC3E}">
        <p14:creationId xmlns:p14="http://schemas.microsoft.com/office/powerpoint/2010/main" val="325414383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15.png"/><Relationship Id="rId2" Type="http://schemas.openxmlformats.org/officeDocument/2006/relationships/image" Target="../media/image36.jpe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9.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0.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svg"/><Relationship Id="rId10" Type="http://schemas.openxmlformats.org/officeDocument/2006/relationships/image" Target="../media/image15.png"/><Relationship Id="rId4" Type="http://schemas.openxmlformats.org/officeDocument/2006/relationships/image" Target="../media/image53.png"/><Relationship Id="rId9" Type="http://schemas.openxmlformats.org/officeDocument/2006/relationships/image" Target="../media/image58.sv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svg"/><Relationship Id="rId7" Type="http://schemas.openxmlformats.org/officeDocument/2006/relationships/image" Target="../media/image60.sv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6.svg"/><Relationship Id="rId10" Type="http://schemas.openxmlformats.org/officeDocument/2006/relationships/image" Target="../media/image15.png"/><Relationship Id="rId4" Type="http://schemas.openxmlformats.org/officeDocument/2006/relationships/image" Target="../media/image55.png"/><Relationship Id="rId9" Type="http://schemas.openxmlformats.org/officeDocument/2006/relationships/image" Target="../media/image58.svg"/></Relationships>
</file>

<file path=ppt/slides/_rels/slide2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3.sv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9E0F4E6-D825-FCEB-8876-1D38F4585E73}"/>
              </a:ext>
            </a:extLst>
          </p:cNvPr>
          <p:cNvPicPr>
            <a:picLocks noChangeAspect="1"/>
          </p:cNvPicPr>
          <p:nvPr/>
        </p:nvPicPr>
        <p:blipFill>
          <a:blip r:embed="rId2">
            <a:extLst>
              <a:ext uri="{96DAC541-7B7A-43D3-8B79-37D633B846F1}">
                <asvg:svgBlip xmlns:asvg="http://schemas.microsoft.com/office/drawing/2016/SVG/main" r:embed="rId3"/>
              </a:ext>
            </a:extLst>
          </a:blip>
          <a:srcRect l="10014" t="21198" r="11051" b="27907"/>
          <a:stretch>
            <a:fillRect/>
          </a:stretch>
        </p:blipFill>
        <p:spPr>
          <a:xfrm>
            <a:off x="1861226" y="1683043"/>
            <a:ext cx="8469548" cy="2865320"/>
          </a:xfrm>
          <a:prstGeom prst="rect">
            <a:avLst/>
          </a:prstGeom>
        </p:spPr>
      </p:pic>
    </p:spTree>
    <p:extLst>
      <p:ext uri="{BB962C8B-B14F-4D97-AF65-F5344CB8AC3E}">
        <p14:creationId xmlns:p14="http://schemas.microsoft.com/office/powerpoint/2010/main" val="105814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9D7F3-C581-CAA8-FCB2-FCF620C915BD}"/>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5510081E-8DD2-D313-9893-BF8F606186E1}"/>
              </a:ext>
            </a:extLst>
          </p:cNvPr>
          <p:cNvSpPr>
            <a:spLocks noGrp="1"/>
          </p:cNvSpPr>
          <p:nvPr>
            <p:ph type="sldNum" sz="quarter" idx="12"/>
          </p:nvPr>
        </p:nvSpPr>
        <p:spPr>
          <a:xfrm>
            <a:off x="9331977" y="6356350"/>
            <a:ext cx="2743200" cy="365125"/>
          </a:xfrm>
        </p:spPr>
        <p:txBody>
          <a:bodyPr/>
          <a:lstStyle/>
          <a:p>
            <a:fld id="{661E4444-FF17-47DA-BF27-F4FFCBEFF0B5}" type="slidenum">
              <a:rPr lang="de-DE" smtClean="0"/>
              <a:t>10</a:t>
            </a:fld>
            <a:endParaRPr lang="de-DE" dirty="0"/>
          </a:p>
        </p:txBody>
      </p:sp>
      <p:sp>
        <p:nvSpPr>
          <p:cNvPr id="13" name="Textfeld 12">
            <a:extLst>
              <a:ext uri="{FF2B5EF4-FFF2-40B4-BE49-F238E27FC236}">
                <a16:creationId xmlns:a16="http://schemas.microsoft.com/office/drawing/2014/main" id="{D3680988-7B55-3D02-55EB-A61001111554}"/>
              </a:ext>
            </a:extLst>
          </p:cNvPr>
          <p:cNvSpPr txBox="1"/>
          <p:nvPr/>
        </p:nvSpPr>
        <p:spPr>
          <a:xfrm>
            <a:off x="656497" y="486056"/>
            <a:ext cx="10879006" cy="584775"/>
          </a:xfrm>
          <a:prstGeom prst="rect">
            <a:avLst/>
          </a:prstGeom>
          <a:noFill/>
        </p:spPr>
        <p:txBody>
          <a:bodyPr wrap="square">
            <a:spAutoFit/>
          </a:bodyPr>
          <a:lstStyle/>
          <a:p>
            <a:pPr algn="ctr">
              <a:spcBef>
                <a:spcPts val="1000"/>
              </a:spcBef>
            </a:pPr>
            <a:r>
              <a:rPr lang="de-DE" sz="3200" b="1" dirty="0">
                <a:solidFill>
                  <a:srgbClr val="6EC4C4"/>
                </a:solidFill>
                <a:latin typeface="Arial Nova"/>
              </a:rPr>
              <a:t>Mischung aus beiden Varianten</a:t>
            </a:r>
          </a:p>
        </p:txBody>
      </p:sp>
      <p:sp>
        <p:nvSpPr>
          <p:cNvPr id="27" name="Freeform 106">
            <a:extLst>
              <a:ext uri="{FF2B5EF4-FFF2-40B4-BE49-F238E27FC236}">
                <a16:creationId xmlns:a16="http://schemas.microsoft.com/office/drawing/2014/main" id="{31C600D1-F284-F87C-936E-5C92420BCC88}"/>
              </a:ext>
            </a:extLst>
          </p:cNvPr>
          <p:cNvSpPr>
            <a:spLocks noEditPoints="1"/>
          </p:cNvSpPr>
          <p:nvPr/>
        </p:nvSpPr>
        <p:spPr bwMode="auto">
          <a:xfrm>
            <a:off x="1917328" y="3263106"/>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06">
            <a:extLst>
              <a:ext uri="{FF2B5EF4-FFF2-40B4-BE49-F238E27FC236}">
                <a16:creationId xmlns:a16="http://schemas.microsoft.com/office/drawing/2014/main" id="{73664D14-ABE7-F4AD-6F46-BC58212DD8F0}"/>
              </a:ext>
            </a:extLst>
          </p:cNvPr>
          <p:cNvSpPr>
            <a:spLocks noEditPoints="1"/>
          </p:cNvSpPr>
          <p:nvPr/>
        </p:nvSpPr>
        <p:spPr bwMode="auto">
          <a:xfrm>
            <a:off x="1917328" y="4448130"/>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Textplatzhalter 6">
            <a:extLst>
              <a:ext uri="{FF2B5EF4-FFF2-40B4-BE49-F238E27FC236}">
                <a16:creationId xmlns:a16="http://schemas.microsoft.com/office/drawing/2014/main" id="{175CFA4E-3F9D-AD41-AD75-14BFFD1DDF5F}"/>
              </a:ext>
            </a:extLst>
          </p:cNvPr>
          <p:cNvSpPr txBox="1">
            <a:spLocks/>
          </p:cNvSpPr>
          <p:nvPr/>
        </p:nvSpPr>
        <p:spPr>
          <a:xfrm>
            <a:off x="2360238" y="3224911"/>
            <a:ext cx="893702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Für den restlichen Teil wird ein Kredit aufgenommen (bspw. 20 %)</a:t>
            </a:r>
          </a:p>
        </p:txBody>
      </p:sp>
      <p:pic>
        <p:nvPicPr>
          <p:cNvPr id="35" name="Grafik 34">
            <a:extLst>
              <a:ext uri="{FF2B5EF4-FFF2-40B4-BE49-F238E27FC236}">
                <a16:creationId xmlns:a16="http://schemas.microsoft.com/office/drawing/2014/main" id="{81830FEE-8347-F00A-E642-350B529F562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1675" y="161307"/>
            <a:ext cx="489219" cy="584774"/>
          </a:xfrm>
          <a:prstGeom prst="rect">
            <a:avLst/>
          </a:prstGeom>
        </p:spPr>
      </p:pic>
      <p:sp>
        <p:nvSpPr>
          <p:cNvPr id="6" name="Textplatzhalter 6">
            <a:extLst>
              <a:ext uri="{FF2B5EF4-FFF2-40B4-BE49-F238E27FC236}">
                <a16:creationId xmlns:a16="http://schemas.microsoft.com/office/drawing/2014/main" id="{F2F534DB-72C7-37DC-051B-0F6296DDFBCD}"/>
              </a:ext>
            </a:extLst>
          </p:cNvPr>
          <p:cNvSpPr txBox="1">
            <a:spLocks/>
          </p:cNvSpPr>
          <p:nvPr/>
        </p:nvSpPr>
        <p:spPr>
          <a:xfrm>
            <a:off x="2845799" y="3632243"/>
            <a:ext cx="84514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Nur für diesen Teil verdoppeln sich die Kosten</a:t>
            </a:r>
          </a:p>
        </p:txBody>
      </p:sp>
      <p:sp>
        <p:nvSpPr>
          <p:cNvPr id="7" name="Freeform 106">
            <a:extLst>
              <a:ext uri="{FF2B5EF4-FFF2-40B4-BE49-F238E27FC236}">
                <a16:creationId xmlns:a16="http://schemas.microsoft.com/office/drawing/2014/main" id="{DE9EFB65-B330-F6FD-186B-BD7A9E157EB0}"/>
              </a:ext>
            </a:extLst>
          </p:cNvPr>
          <p:cNvSpPr>
            <a:spLocks noEditPoints="1"/>
          </p:cNvSpPr>
          <p:nvPr/>
        </p:nvSpPr>
        <p:spPr bwMode="auto">
          <a:xfrm>
            <a:off x="2421425" y="3688683"/>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extplatzhalter 6">
            <a:extLst>
              <a:ext uri="{FF2B5EF4-FFF2-40B4-BE49-F238E27FC236}">
                <a16:creationId xmlns:a16="http://schemas.microsoft.com/office/drawing/2014/main" id="{3A27E496-7D7A-139F-4C84-6D8C087A053A}"/>
              </a:ext>
            </a:extLst>
          </p:cNvPr>
          <p:cNvSpPr txBox="1">
            <a:spLocks/>
          </p:cNvSpPr>
          <p:nvPr/>
        </p:nvSpPr>
        <p:spPr>
          <a:xfrm>
            <a:off x="2845799" y="4817267"/>
            <a:ext cx="3555001"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Verbesserungsbeiträge	80 % =</a:t>
            </a:r>
            <a:endParaRPr lang="de-DE" sz="1200" dirty="0">
              <a:solidFill>
                <a:srgbClr val="464646"/>
              </a:solidFill>
              <a:latin typeface="Arial Nova" panose="020B0504020202020204" pitchFamily="34" charset="0"/>
            </a:endParaRPr>
          </a:p>
        </p:txBody>
      </p:sp>
      <p:sp>
        <p:nvSpPr>
          <p:cNvPr id="11" name="Freeform 106">
            <a:extLst>
              <a:ext uri="{FF2B5EF4-FFF2-40B4-BE49-F238E27FC236}">
                <a16:creationId xmlns:a16="http://schemas.microsoft.com/office/drawing/2014/main" id="{8304544F-8E33-E2F6-E6F7-531B22EDCDDA}"/>
              </a:ext>
            </a:extLst>
          </p:cNvPr>
          <p:cNvSpPr>
            <a:spLocks noEditPoints="1"/>
          </p:cNvSpPr>
          <p:nvPr/>
        </p:nvSpPr>
        <p:spPr bwMode="auto">
          <a:xfrm>
            <a:off x="2421425" y="4873707"/>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Textplatzhalter 6">
            <a:extLst>
              <a:ext uri="{FF2B5EF4-FFF2-40B4-BE49-F238E27FC236}">
                <a16:creationId xmlns:a16="http://schemas.microsoft.com/office/drawing/2014/main" id="{7C42B317-5369-7F27-4B9B-F27C219125EE}"/>
              </a:ext>
            </a:extLst>
          </p:cNvPr>
          <p:cNvSpPr txBox="1">
            <a:spLocks/>
          </p:cNvSpPr>
          <p:nvPr/>
        </p:nvSpPr>
        <p:spPr>
          <a:xfrm>
            <a:off x="2845799" y="5256345"/>
            <a:ext cx="3555001"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Kreditaufnahme                 2x	20 % =</a:t>
            </a:r>
            <a:endParaRPr lang="de-DE" sz="1200" dirty="0">
              <a:solidFill>
                <a:srgbClr val="464646"/>
              </a:solidFill>
              <a:latin typeface="Arial Nova" panose="020B0504020202020204" pitchFamily="34" charset="0"/>
            </a:endParaRPr>
          </a:p>
        </p:txBody>
      </p:sp>
      <p:sp>
        <p:nvSpPr>
          <p:cNvPr id="15" name="Freeform 106">
            <a:extLst>
              <a:ext uri="{FF2B5EF4-FFF2-40B4-BE49-F238E27FC236}">
                <a16:creationId xmlns:a16="http://schemas.microsoft.com/office/drawing/2014/main" id="{324C2574-6C14-C6E7-53B8-DBA876DF7E71}"/>
              </a:ext>
            </a:extLst>
          </p:cNvPr>
          <p:cNvSpPr>
            <a:spLocks noEditPoints="1"/>
          </p:cNvSpPr>
          <p:nvPr/>
        </p:nvSpPr>
        <p:spPr bwMode="auto">
          <a:xfrm>
            <a:off x="2421425" y="5312785"/>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106">
            <a:extLst>
              <a:ext uri="{FF2B5EF4-FFF2-40B4-BE49-F238E27FC236}">
                <a16:creationId xmlns:a16="http://schemas.microsoft.com/office/drawing/2014/main" id="{48DA981F-09F5-C273-E34D-9ABE90CED3A4}"/>
              </a:ext>
            </a:extLst>
          </p:cNvPr>
          <p:cNvSpPr>
            <a:spLocks noEditPoints="1"/>
          </p:cNvSpPr>
          <p:nvPr/>
        </p:nvSpPr>
        <p:spPr bwMode="auto">
          <a:xfrm>
            <a:off x="1917327" y="1583121"/>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Textplatzhalter 6">
            <a:extLst>
              <a:ext uri="{FF2B5EF4-FFF2-40B4-BE49-F238E27FC236}">
                <a16:creationId xmlns:a16="http://schemas.microsoft.com/office/drawing/2014/main" id="{B89E45AA-EDB4-2AF1-4524-3B87F2AE2210}"/>
              </a:ext>
            </a:extLst>
          </p:cNvPr>
          <p:cNvSpPr txBox="1">
            <a:spLocks/>
          </p:cNvSpPr>
          <p:nvPr/>
        </p:nvSpPr>
        <p:spPr>
          <a:xfrm>
            <a:off x="2360237" y="1544926"/>
            <a:ext cx="893702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Ein Teil der Investition wird über Verbesserungsbeiträge gedeckt (bspw. 80 %)</a:t>
            </a:r>
          </a:p>
        </p:txBody>
      </p:sp>
      <p:sp>
        <p:nvSpPr>
          <p:cNvPr id="16" name="Textplatzhalter 6">
            <a:extLst>
              <a:ext uri="{FF2B5EF4-FFF2-40B4-BE49-F238E27FC236}">
                <a16:creationId xmlns:a16="http://schemas.microsoft.com/office/drawing/2014/main" id="{408C6A7C-0273-6275-1233-7FC21BA422ED}"/>
              </a:ext>
            </a:extLst>
          </p:cNvPr>
          <p:cNvSpPr txBox="1">
            <a:spLocks/>
          </p:cNvSpPr>
          <p:nvPr/>
        </p:nvSpPr>
        <p:spPr>
          <a:xfrm>
            <a:off x="2360238" y="4409935"/>
            <a:ext cx="893702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Beispielrechnung bei einer Investition von 2.000.000 €: </a:t>
            </a:r>
            <a:r>
              <a:rPr lang="de-DE" sz="1600" b="1" dirty="0">
                <a:solidFill>
                  <a:srgbClr val="FF0000"/>
                </a:solidFill>
                <a:latin typeface="Arial Nova" panose="020B0504020202020204" pitchFamily="34" charset="0"/>
              </a:rPr>
              <a:t>(fiktive Zahl !!)</a:t>
            </a:r>
            <a:endParaRPr lang="de-DE" sz="1600" b="1" dirty="0">
              <a:solidFill>
                <a:srgbClr val="464646"/>
              </a:solidFill>
              <a:latin typeface="Arial Nova" panose="020B0504020202020204" pitchFamily="34" charset="0"/>
            </a:endParaRPr>
          </a:p>
        </p:txBody>
      </p:sp>
      <p:sp>
        <p:nvSpPr>
          <p:cNvPr id="14" name="Textplatzhalter 6">
            <a:extLst>
              <a:ext uri="{FF2B5EF4-FFF2-40B4-BE49-F238E27FC236}">
                <a16:creationId xmlns:a16="http://schemas.microsoft.com/office/drawing/2014/main" id="{5CEC7ABB-B509-497E-8058-96CF8FD62E28}"/>
              </a:ext>
            </a:extLst>
          </p:cNvPr>
          <p:cNvSpPr txBox="1">
            <a:spLocks/>
          </p:cNvSpPr>
          <p:nvPr/>
        </p:nvSpPr>
        <p:spPr>
          <a:xfrm>
            <a:off x="2845799" y="1965901"/>
            <a:ext cx="84514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Höhe der Einmalzahlung kann gut gesteuert werden</a:t>
            </a:r>
          </a:p>
        </p:txBody>
      </p:sp>
      <p:sp>
        <p:nvSpPr>
          <p:cNvPr id="17" name="Freeform 106">
            <a:extLst>
              <a:ext uri="{FF2B5EF4-FFF2-40B4-BE49-F238E27FC236}">
                <a16:creationId xmlns:a16="http://schemas.microsoft.com/office/drawing/2014/main" id="{75E9BAEE-11EE-0FE4-B9D4-1697B215BC34}"/>
              </a:ext>
            </a:extLst>
          </p:cNvPr>
          <p:cNvSpPr>
            <a:spLocks noEditPoints="1"/>
          </p:cNvSpPr>
          <p:nvPr/>
        </p:nvSpPr>
        <p:spPr bwMode="auto">
          <a:xfrm>
            <a:off x="2421425" y="2022341"/>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Textplatzhalter 6">
            <a:extLst>
              <a:ext uri="{FF2B5EF4-FFF2-40B4-BE49-F238E27FC236}">
                <a16:creationId xmlns:a16="http://schemas.microsoft.com/office/drawing/2014/main" id="{57D28F88-26DD-7649-550C-59C263B14C73}"/>
              </a:ext>
            </a:extLst>
          </p:cNvPr>
          <p:cNvSpPr txBox="1">
            <a:spLocks/>
          </p:cNvSpPr>
          <p:nvPr/>
        </p:nvSpPr>
        <p:spPr>
          <a:xfrm>
            <a:off x="2845799" y="2404979"/>
            <a:ext cx="84514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Für diesen Teil fallen keine zusätzlichen, kalkulatorischen Kosten an</a:t>
            </a:r>
          </a:p>
        </p:txBody>
      </p:sp>
      <p:sp>
        <p:nvSpPr>
          <p:cNvPr id="19" name="Freeform 106">
            <a:extLst>
              <a:ext uri="{FF2B5EF4-FFF2-40B4-BE49-F238E27FC236}">
                <a16:creationId xmlns:a16="http://schemas.microsoft.com/office/drawing/2014/main" id="{1D568601-4091-1DD8-9B6B-C0A61D8EE56B}"/>
              </a:ext>
            </a:extLst>
          </p:cNvPr>
          <p:cNvSpPr>
            <a:spLocks noEditPoints="1"/>
          </p:cNvSpPr>
          <p:nvPr/>
        </p:nvSpPr>
        <p:spPr bwMode="auto">
          <a:xfrm>
            <a:off x="2421425" y="2461419"/>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Textplatzhalter 6">
            <a:extLst>
              <a:ext uri="{FF2B5EF4-FFF2-40B4-BE49-F238E27FC236}">
                <a16:creationId xmlns:a16="http://schemas.microsoft.com/office/drawing/2014/main" id="{604111B0-4343-4B0C-C8DB-62FF8CDA1A22}"/>
              </a:ext>
            </a:extLst>
          </p:cNvPr>
          <p:cNvSpPr txBox="1">
            <a:spLocks/>
          </p:cNvSpPr>
          <p:nvPr/>
        </p:nvSpPr>
        <p:spPr>
          <a:xfrm>
            <a:off x="2845799" y="5677320"/>
            <a:ext cx="84514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Flächenermittlung		         =</a:t>
            </a:r>
            <a:endParaRPr lang="de-DE" sz="1200" dirty="0">
              <a:solidFill>
                <a:srgbClr val="464646"/>
              </a:solidFill>
              <a:latin typeface="Arial Nova" panose="020B0504020202020204" pitchFamily="34" charset="0"/>
            </a:endParaRPr>
          </a:p>
        </p:txBody>
      </p:sp>
      <p:sp>
        <p:nvSpPr>
          <p:cNvPr id="21" name="Freeform 106">
            <a:extLst>
              <a:ext uri="{FF2B5EF4-FFF2-40B4-BE49-F238E27FC236}">
                <a16:creationId xmlns:a16="http://schemas.microsoft.com/office/drawing/2014/main" id="{688CA978-6F70-5696-C86C-36C9F6E5A035}"/>
              </a:ext>
            </a:extLst>
          </p:cNvPr>
          <p:cNvSpPr>
            <a:spLocks noEditPoints="1"/>
          </p:cNvSpPr>
          <p:nvPr/>
        </p:nvSpPr>
        <p:spPr bwMode="auto">
          <a:xfrm>
            <a:off x="2421425" y="5733760"/>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Textplatzhalter 6">
            <a:extLst>
              <a:ext uri="{FF2B5EF4-FFF2-40B4-BE49-F238E27FC236}">
                <a16:creationId xmlns:a16="http://schemas.microsoft.com/office/drawing/2014/main" id="{A56EE653-67BA-99CF-7996-E5DA580B416B}"/>
              </a:ext>
            </a:extLst>
          </p:cNvPr>
          <p:cNvSpPr txBox="1">
            <a:spLocks/>
          </p:cNvSpPr>
          <p:nvPr/>
        </p:nvSpPr>
        <p:spPr>
          <a:xfrm>
            <a:off x="6400800" y="4817267"/>
            <a:ext cx="14674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600" dirty="0">
                <a:solidFill>
                  <a:srgbClr val="464646"/>
                </a:solidFill>
                <a:latin typeface="Arial Nova" panose="020B0504020202020204" pitchFamily="34" charset="0"/>
              </a:rPr>
              <a:t>1.600.000 €</a:t>
            </a:r>
            <a:endParaRPr lang="de-DE" sz="1200" dirty="0">
              <a:solidFill>
                <a:srgbClr val="464646"/>
              </a:solidFill>
              <a:latin typeface="Arial Nova" panose="020B0504020202020204" pitchFamily="34" charset="0"/>
            </a:endParaRPr>
          </a:p>
        </p:txBody>
      </p:sp>
      <p:sp>
        <p:nvSpPr>
          <p:cNvPr id="23" name="Textplatzhalter 6">
            <a:extLst>
              <a:ext uri="{FF2B5EF4-FFF2-40B4-BE49-F238E27FC236}">
                <a16:creationId xmlns:a16="http://schemas.microsoft.com/office/drawing/2014/main" id="{1369FEA6-14A9-2B52-D823-30E5CCC0A22A}"/>
              </a:ext>
            </a:extLst>
          </p:cNvPr>
          <p:cNvSpPr txBox="1">
            <a:spLocks/>
          </p:cNvSpPr>
          <p:nvPr/>
        </p:nvSpPr>
        <p:spPr>
          <a:xfrm>
            <a:off x="6400800" y="5256345"/>
            <a:ext cx="14674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600" dirty="0">
                <a:solidFill>
                  <a:srgbClr val="464646"/>
                </a:solidFill>
                <a:latin typeface="Arial Nova" panose="020B0504020202020204" pitchFamily="34" charset="0"/>
              </a:rPr>
              <a:t>800.000 €</a:t>
            </a:r>
            <a:endParaRPr lang="de-DE" sz="1200" dirty="0">
              <a:solidFill>
                <a:srgbClr val="464646"/>
              </a:solidFill>
              <a:latin typeface="Arial Nova" panose="020B0504020202020204" pitchFamily="34" charset="0"/>
            </a:endParaRPr>
          </a:p>
        </p:txBody>
      </p:sp>
      <p:sp>
        <p:nvSpPr>
          <p:cNvPr id="24" name="Textplatzhalter 6">
            <a:extLst>
              <a:ext uri="{FF2B5EF4-FFF2-40B4-BE49-F238E27FC236}">
                <a16:creationId xmlns:a16="http://schemas.microsoft.com/office/drawing/2014/main" id="{497062EA-9D9F-584D-348B-9F453A743044}"/>
              </a:ext>
            </a:extLst>
          </p:cNvPr>
          <p:cNvSpPr txBox="1">
            <a:spLocks/>
          </p:cNvSpPr>
          <p:nvPr/>
        </p:nvSpPr>
        <p:spPr>
          <a:xfrm>
            <a:off x="6400800" y="5671489"/>
            <a:ext cx="14674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600" dirty="0">
                <a:solidFill>
                  <a:srgbClr val="464646"/>
                </a:solidFill>
                <a:latin typeface="Arial Nova" panose="020B0504020202020204" pitchFamily="34" charset="0"/>
              </a:rPr>
              <a:t>75.000 €</a:t>
            </a:r>
            <a:endParaRPr lang="de-DE" sz="1200" dirty="0">
              <a:solidFill>
                <a:srgbClr val="464646"/>
              </a:solidFill>
              <a:latin typeface="Arial Nova" panose="020B0504020202020204" pitchFamily="34" charset="0"/>
            </a:endParaRPr>
          </a:p>
        </p:txBody>
      </p:sp>
      <p:sp>
        <p:nvSpPr>
          <p:cNvPr id="25" name="Textplatzhalter 6">
            <a:extLst>
              <a:ext uri="{FF2B5EF4-FFF2-40B4-BE49-F238E27FC236}">
                <a16:creationId xmlns:a16="http://schemas.microsoft.com/office/drawing/2014/main" id="{EC26AB30-A213-C36E-F68F-18FED24C2EAC}"/>
              </a:ext>
            </a:extLst>
          </p:cNvPr>
          <p:cNvSpPr txBox="1">
            <a:spLocks/>
          </p:cNvSpPr>
          <p:nvPr/>
        </p:nvSpPr>
        <p:spPr>
          <a:xfrm>
            <a:off x="6400800" y="6123364"/>
            <a:ext cx="14674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600" b="1" dirty="0">
                <a:solidFill>
                  <a:srgbClr val="464646"/>
                </a:solidFill>
                <a:latin typeface="Arial Nova" panose="020B0504020202020204" pitchFamily="34" charset="0"/>
              </a:rPr>
              <a:t>2.475.000 €</a:t>
            </a:r>
            <a:endParaRPr lang="de-DE" sz="1200" b="1" dirty="0">
              <a:solidFill>
                <a:srgbClr val="464646"/>
              </a:solidFill>
              <a:latin typeface="Arial Nova" panose="020B0504020202020204" pitchFamily="34" charset="0"/>
            </a:endParaRPr>
          </a:p>
        </p:txBody>
      </p:sp>
      <p:sp>
        <p:nvSpPr>
          <p:cNvPr id="26" name="Textplatzhalter 6">
            <a:extLst>
              <a:ext uri="{FF2B5EF4-FFF2-40B4-BE49-F238E27FC236}">
                <a16:creationId xmlns:a16="http://schemas.microsoft.com/office/drawing/2014/main" id="{23667205-E61E-2305-A86C-7B97A815B2B5}"/>
              </a:ext>
            </a:extLst>
          </p:cNvPr>
          <p:cNvSpPr txBox="1">
            <a:spLocks/>
          </p:cNvSpPr>
          <p:nvPr/>
        </p:nvSpPr>
        <p:spPr>
          <a:xfrm>
            <a:off x="7938350" y="6116398"/>
            <a:ext cx="3435711"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Gesamtkosten</a:t>
            </a:r>
            <a:endParaRPr lang="de-DE" sz="1200" b="1" dirty="0">
              <a:solidFill>
                <a:srgbClr val="464646"/>
              </a:solidFill>
              <a:latin typeface="Arial Nova" panose="020B0504020202020204" pitchFamily="34" charset="0"/>
            </a:endParaRPr>
          </a:p>
        </p:txBody>
      </p:sp>
      <p:cxnSp>
        <p:nvCxnSpPr>
          <p:cNvPr id="30" name="Gerader Verbinder 29">
            <a:extLst>
              <a:ext uri="{FF2B5EF4-FFF2-40B4-BE49-F238E27FC236}">
                <a16:creationId xmlns:a16="http://schemas.microsoft.com/office/drawing/2014/main" id="{03CAF483-9541-03A3-4E21-FC50D1E90949}"/>
              </a:ext>
            </a:extLst>
          </p:cNvPr>
          <p:cNvCxnSpPr>
            <a:cxnSpLocks/>
          </p:cNvCxnSpPr>
          <p:nvPr/>
        </p:nvCxnSpPr>
        <p:spPr>
          <a:xfrm flipH="1">
            <a:off x="6096000" y="6116398"/>
            <a:ext cx="3350342" cy="0"/>
          </a:xfrm>
          <a:prstGeom prst="line">
            <a:avLst/>
          </a:prstGeom>
          <a:ln w="12700">
            <a:solidFill>
              <a:srgbClr val="46464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506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43AB5-69EB-BE8E-5E1A-9D26A460E9AA}"/>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50C82D8B-6462-22C8-CEA5-7F4459A4513B}"/>
              </a:ext>
            </a:extLst>
          </p:cNvPr>
          <p:cNvSpPr>
            <a:spLocks noGrp="1"/>
          </p:cNvSpPr>
          <p:nvPr>
            <p:ph type="sldNum" sz="quarter" idx="12"/>
          </p:nvPr>
        </p:nvSpPr>
        <p:spPr>
          <a:xfrm>
            <a:off x="9331977" y="6356350"/>
            <a:ext cx="2743200" cy="365125"/>
          </a:xfrm>
        </p:spPr>
        <p:txBody>
          <a:bodyPr/>
          <a:lstStyle/>
          <a:p>
            <a:fld id="{661E4444-FF17-47DA-BF27-F4FFCBEFF0B5}" type="slidenum">
              <a:rPr lang="de-DE" smtClean="0"/>
              <a:t>11</a:t>
            </a:fld>
            <a:endParaRPr lang="de-DE" dirty="0"/>
          </a:p>
        </p:txBody>
      </p:sp>
      <p:sp>
        <p:nvSpPr>
          <p:cNvPr id="13" name="Textfeld 12">
            <a:extLst>
              <a:ext uri="{FF2B5EF4-FFF2-40B4-BE49-F238E27FC236}">
                <a16:creationId xmlns:a16="http://schemas.microsoft.com/office/drawing/2014/main" id="{8F0FA653-78D0-A910-B610-A107ECF35E75}"/>
              </a:ext>
            </a:extLst>
          </p:cNvPr>
          <p:cNvSpPr txBox="1"/>
          <p:nvPr/>
        </p:nvSpPr>
        <p:spPr>
          <a:xfrm>
            <a:off x="656497" y="486056"/>
            <a:ext cx="10879006" cy="584775"/>
          </a:xfrm>
          <a:prstGeom prst="rect">
            <a:avLst/>
          </a:prstGeom>
          <a:noFill/>
        </p:spPr>
        <p:txBody>
          <a:bodyPr wrap="square">
            <a:spAutoFit/>
          </a:bodyPr>
          <a:lstStyle/>
          <a:p>
            <a:pPr algn="ctr">
              <a:spcBef>
                <a:spcPts val="1000"/>
              </a:spcBef>
            </a:pPr>
            <a:r>
              <a:rPr lang="de-DE" sz="3200" b="1" dirty="0">
                <a:solidFill>
                  <a:srgbClr val="6EC4C4"/>
                </a:solidFill>
                <a:latin typeface="Arial Nova"/>
              </a:rPr>
              <a:t>Vergleich der Finanzierungsvarianten</a:t>
            </a:r>
          </a:p>
        </p:txBody>
      </p:sp>
      <p:pic>
        <p:nvPicPr>
          <p:cNvPr id="35" name="Grafik 34">
            <a:extLst>
              <a:ext uri="{FF2B5EF4-FFF2-40B4-BE49-F238E27FC236}">
                <a16:creationId xmlns:a16="http://schemas.microsoft.com/office/drawing/2014/main" id="{BFB8B773-E887-7B74-9ABC-BDE8EDD833E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1675" y="161307"/>
            <a:ext cx="489219" cy="584774"/>
          </a:xfrm>
          <a:prstGeom prst="rect">
            <a:avLst/>
          </a:prstGeom>
        </p:spPr>
      </p:pic>
      <p:sp>
        <p:nvSpPr>
          <p:cNvPr id="6" name="Textplatzhalter 6">
            <a:extLst>
              <a:ext uri="{FF2B5EF4-FFF2-40B4-BE49-F238E27FC236}">
                <a16:creationId xmlns:a16="http://schemas.microsoft.com/office/drawing/2014/main" id="{EABFAA3B-FAE5-8621-E2B4-566083A0AD96}"/>
              </a:ext>
            </a:extLst>
          </p:cNvPr>
          <p:cNvSpPr txBox="1">
            <a:spLocks/>
          </p:cNvSpPr>
          <p:nvPr/>
        </p:nvSpPr>
        <p:spPr>
          <a:xfrm>
            <a:off x="3089787" y="1983576"/>
            <a:ext cx="3347884" cy="1237496"/>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600" dirty="0">
                <a:solidFill>
                  <a:srgbClr val="464646"/>
                </a:solidFill>
                <a:latin typeface="Arial Nova" panose="020B0504020202020204" pitchFamily="34" charset="0"/>
              </a:rPr>
              <a:t>Langfristige Kostenverteilung</a:t>
            </a:r>
          </a:p>
          <a:p>
            <a:r>
              <a:rPr lang="de-DE" sz="1600" dirty="0">
                <a:solidFill>
                  <a:srgbClr val="464646"/>
                </a:solidFill>
                <a:latin typeface="Arial Nova" panose="020B0504020202020204" pitchFamily="34" charset="0"/>
              </a:rPr>
              <a:t>Einfache Umsetzung</a:t>
            </a:r>
          </a:p>
        </p:txBody>
      </p:sp>
      <p:sp>
        <p:nvSpPr>
          <p:cNvPr id="5" name="Textplatzhalter 6">
            <a:extLst>
              <a:ext uri="{FF2B5EF4-FFF2-40B4-BE49-F238E27FC236}">
                <a16:creationId xmlns:a16="http://schemas.microsoft.com/office/drawing/2014/main" id="{FB883749-FE62-67F5-F825-968833D382A8}"/>
              </a:ext>
            </a:extLst>
          </p:cNvPr>
          <p:cNvSpPr txBox="1">
            <a:spLocks/>
          </p:cNvSpPr>
          <p:nvPr/>
        </p:nvSpPr>
        <p:spPr>
          <a:xfrm>
            <a:off x="427704" y="2400575"/>
            <a:ext cx="2381864"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Kreditaufnahme</a:t>
            </a:r>
          </a:p>
        </p:txBody>
      </p:sp>
      <p:sp>
        <p:nvSpPr>
          <p:cNvPr id="19" name="Textplatzhalter 6">
            <a:extLst>
              <a:ext uri="{FF2B5EF4-FFF2-40B4-BE49-F238E27FC236}">
                <a16:creationId xmlns:a16="http://schemas.microsoft.com/office/drawing/2014/main" id="{A536286C-5BE3-CE1A-EB8B-9D852CBC0B49}"/>
              </a:ext>
            </a:extLst>
          </p:cNvPr>
          <p:cNvSpPr txBox="1">
            <a:spLocks/>
          </p:cNvSpPr>
          <p:nvPr/>
        </p:nvSpPr>
        <p:spPr>
          <a:xfrm>
            <a:off x="3004768" y="1495112"/>
            <a:ext cx="3521387" cy="432386"/>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rgbClr val="464646"/>
                </a:solidFill>
                <a:latin typeface="Arial Nova" panose="020B0504020202020204" pitchFamily="34" charset="0"/>
              </a:rPr>
              <a:t>Vorteile</a:t>
            </a:r>
          </a:p>
        </p:txBody>
      </p:sp>
      <p:sp>
        <p:nvSpPr>
          <p:cNvPr id="2" name="Textplatzhalter 6">
            <a:extLst>
              <a:ext uri="{FF2B5EF4-FFF2-40B4-BE49-F238E27FC236}">
                <a16:creationId xmlns:a16="http://schemas.microsoft.com/office/drawing/2014/main" id="{82904849-9B16-0F53-2E06-AFFA1A39106C}"/>
              </a:ext>
            </a:extLst>
          </p:cNvPr>
          <p:cNvSpPr txBox="1">
            <a:spLocks/>
          </p:cNvSpPr>
          <p:nvPr/>
        </p:nvSpPr>
        <p:spPr>
          <a:xfrm>
            <a:off x="427704" y="3707193"/>
            <a:ext cx="2381864"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Verbesserungsbeitrag</a:t>
            </a:r>
          </a:p>
        </p:txBody>
      </p:sp>
      <p:sp>
        <p:nvSpPr>
          <p:cNvPr id="4" name="Textplatzhalter 6">
            <a:extLst>
              <a:ext uri="{FF2B5EF4-FFF2-40B4-BE49-F238E27FC236}">
                <a16:creationId xmlns:a16="http://schemas.microsoft.com/office/drawing/2014/main" id="{0C92C76E-5224-F23B-87AA-843D81B96DFA}"/>
              </a:ext>
            </a:extLst>
          </p:cNvPr>
          <p:cNvSpPr txBox="1">
            <a:spLocks/>
          </p:cNvSpPr>
          <p:nvPr/>
        </p:nvSpPr>
        <p:spPr>
          <a:xfrm>
            <a:off x="427704" y="5008134"/>
            <a:ext cx="2381864"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Mischfinanzierung</a:t>
            </a:r>
          </a:p>
        </p:txBody>
      </p:sp>
      <p:sp>
        <p:nvSpPr>
          <p:cNvPr id="7" name="Textplatzhalter 6">
            <a:extLst>
              <a:ext uri="{FF2B5EF4-FFF2-40B4-BE49-F238E27FC236}">
                <a16:creationId xmlns:a16="http://schemas.microsoft.com/office/drawing/2014/main" id="{96346FD6-E7B5-BE08-9C3D-A580C3783476}"/>
              </a:ext>
            </a:extLst>
          </p:cNvPr>
          <p:cNvSpPr txBox="1">
            <a:spLocks/>
          </p:cNvSpPr>
          <p:nvPr/>
        </p:nvSpPr>
        <p:spPr>
          <a:xfrm>
            <a:off x="3089787" y="3221071"/>
            <a:ext cx="3347884" cy="1375741"/>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600" b="1" u="sng" dirty="0">
                <a:solidFill>
                  <a:srgbClr val="464646"/>
                </a:solidFill>
                <a:latin typeface="Arial Nova" panose="020B0504020202020204" pitchFamily="34" charset="0"/>
              </a:rPr>
              <a:t>Deutliche</a:t>
            </a:r>
            <a:r>
              <a:rPr lang="de-DE" sz="1600" dirty="0">
                <a:solidFill>
                  <a:srgbClr val="464646"/>
                </a:solidFill>
                <a:latin typeface="Arial Nova" panose="020B0504020202020204" pitchFamily="34" charset="0"/>
              </a:rPr>
              <a:t> Kosteneinsparung</a:t>
            </a:r>
          </a:p>
          <a:p>
            <a:r>
              <a:rPr lang="de-DE" sz="1600" dirty="0">
                <a:solidFill>
                  <a:srgbClr val="464646"/>
                </a:solidFill>
                <a:latin typeface="Arial Nova" panose="020B0504020202020204" pitchFamily="34" charset="0"/>
              </a:rPr>
              <a:t>Schonung der Abwassergebühr</a:t>
            </a:r>
          </a:p>
        </p:txBody>
      </p:sp>
      <p:sp>
        <p:nvSpPr>
          <p:cNvPr id="9" name="Textplatzhalter 6">
            <a:extLst>
              <a:ext uri="{FF2B5EF4-FFF2-40B4-BE49-F238E27FC236}">
                <a16:creationId xmlns:a16="http://schemas.microsoft.com/office/drawing/2014/main" id="{D2CBCE38-F2AB-FE57-1E82-72C5B983A46B}"/>
              </a:ext>
            </a:extLst>
          </p:cNvPr>
          <p:cNvSpPr txBox="1">
            <a:spLocks/>
          </p:cNvSpPr>
          <p:nvPr/>
        </p:nvSpPr>
        <p:spPr>
          <a:xfrm>
            <a:off x="6987252" y="1983576"/>
            <a:ext cx="4651490" cy="1237496"/>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600" dirty="0">
                <a:solidFill>
                  <a:srgbClr val="464646"/>
                </a:solidFill>
                <a:latin typeface="Arial Nova" panose="020B0504020202020204" pitchFamily="34" charset="0"/>
              </a:rPr>
              <a:t>Verdopplung der Kosten</a:t>
            </a:r>
          </a:p>
          <a:p>
            <a:r>
              <a:rPr lang="de-DE" sz="1600" dirty="0">
                <a:solidFill>
                  <a:srgbClr val="464646"/>
                </a:solidFill>
                <a:latin typeface="Arial Nova" panose="020B0504020202020204" pitchFamily="34" charset="0"/>
              </a:rPr>
              <a:t>Umlage nur auf die </a:t>
            </a:r>
            <a:r>
              <a:rPr lang="de-DE" sz="1600" b="1" dirty="0">
                <a:solidFill>
                  <a:srgbClr val="464646"/>
                </a:solidFill>
                <a:latin typeface="Arial Nova" panose="020B0504020202020204" pitchFamily="34" charset="0"/>
              </a:rPr>
              <a:t>tatsächliche Nutzung</a:t>
            </a:r>
          </a:p>
          <a:p>
            <a:r>
              <a:rPr lang="de-DE" sz="1600" dirty="0">
                <a:solidFill>
                  <a:srgbClr val="464646"/>
                </a:solidFill>
                <a:latin typeface="Arial Nova" panose="020B0504020202020204" pitchFamily="34" charset="0"/>
              </a:rPr>
              <a:t>Weniger Kapital für andere Projekte verfügbar</a:t>
            </a:r>
          </a:p>
        </p:txBody>
      </p:sp>
      <p:sp>
        <p:nvSpPr>
          <p:cNvPr id="10" name="Textplatzhalter 6">
            <a:extLst>
              <a:ext uri="{FF2B5EF4-FFF2-40B4-BE49-F238E27FC236}">
                <a16:creationId xmlns:a16="http://schemas.microsoft.com/office/drawing/2014/main" id="{E6EBED79-132C-7C6D-B7BA-348CC346B899}"/>
              </a:ext>
            </a:extLst>
          </p:cNvPr>
          <p:cNvSpPr txBox="1">
            <a:spLocks/>
          </p:cNvSpPr>
          <p:nvPr/>
        </p:nvSpPr>
        <p:spPr>
          <a:xfrm>
            <a:off x="6987252" y="3221073"/>
            <a:ext cx="4651490" cy="1375742"/>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600" dirty="0">
                <a:solidFill>
                  <a:srgbClr val="464646"/>
                </a:solidFill>
                <a:latin typeface="Arial Nova" panose="020B0504020202020204" pitchFamily="34" charset="0"/>
              </a:rPr>
              <a:t>Kurzfristige Kostenbelastung</a:t>
            </a:r>
          </a:p>
          <a:p>
            <a:r>
              <a:rPr lang="de-DE" sz="1600" dirty="0">
                <a:solidFill>
                  <a:srgbClr val="464646"/>
                </a:solidFill>
                <a:latin typeface="Arial Nova" panose="020B0504020202020204" pitchFamily="34" charset="0"/>
              </a:rPr>
              <a:t>Verwaltungsaufwand</a:t>
            </a:r>
          </a:p>
          <a:p>
            <a:r>
              <a:rPr lang="de-DE" sz="1600" dirty="0">
                <a:solidFill>
                  <a:srgbClr val="464646"/>
                </a:solidFill>
                <a:latin typeface="Arial Nova" panose="020B0504020202020204" pitchFamily="34" charset="0"/>
              </a:rPr>
              <a:t>Umlage nur auf die </a:t>
            </a:r>
            <a:r>
              <a:rPr lang="de-DE" sz="1600" b="1" dirty="0">
                <a:solidFill>
                  <a:srgbClr val="464646"/>
                </a:solidFill>
                <a:latin typeface="Arial Nova" panose="020B0504020202020204" pitchFamily="34" charset="0"/>
              </a:rPr>
              <a:t>Möglichkeit der Nutzung</a:t>
            </a:r>
          </a:p>
        </p:txBody>
      </p:sp>
      <p:sp>
        <p:nvSpPr>
          <p:cNvPr id="11" name="Textplatzhalter 6">
            <a:extLst>
              <a:ext uri="{FF2B5EF4-FFF2-40B4-BE49-F238E27FC236}">
                <a16:creationId xmlns:a16="http://schemas.microsoft.com/office/drawing/2014/main" id="{FCC6F080-EAA9-2388-A2E9-89B93CB4EDBF}"/>
              </a:ext>
            </a:extLst>
          </p:cNvPr>
          <p:cNvSpPr txBox="1">
            <a:spLocks/>
          </p:cNvSpPr>
          <p:nvPr/>
        </p:nvSpPr>
        <p:spPr>
          <a:xfrm>
            <a:off x="3089786" y="4628472"/>
            <a:ext cx="8548955" cy="121051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dirty="0">
                <a:solidFill>
                  <a:srgbClr val="464646"/>
                </a:solidFill>
                <a:latin typeface="Arial Nova" panose="020B0504020202020204" pitchFamily="34" charset="0"/>
              </a:rPr>
              <a:t>Möglichkeit, die Vor- und Nachteile beider Varianten auszubalancieren</a:t>
            </a:r>
          </a:p>
        </p:txBody>
      </p:sp>
      <p:cxnSp>
        <p:nvCxnSpPr>
          <p:cNvPr id="16" name="Gerader Verbinder 15">
            <a:extLst>
              <a:ext uri="{FF2B5EF4-FFF2-40B4-BE49-F238E27FC236}">
                <a16:creationId xmlns:a16="http://schemas.microsoft.com/office/drawing/2014/main" id="{3D818EB2-8372-5A62-513C-683FA41C2E46}"/>
              </a:ext>
            </a:extLst>
          </p:cNvPr>
          <p:cNvCxnSpPr>
            <a:cxnSpLocks/>
          </p:cNvCxnSpPr>
          <p:nvPr/>
        </p:nvCxnSpPr>
        <p:spPr>
          <a:xfrm>
            <a:off x="6585155" y="1511710"/>
            <a:ext cx="0" cy="3089787"/>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Gerader Verbinder 20">
            <a:extLst>
              <a:ext uri="{FF2B5EF4-FFF2-40B4-BE49-F238E27FC236}">
                <a16:creationId xmlns:a16="http://schemas.microsoft.com/office/drawing/2014/main" id="{309DCC88-24B5-F376-FE93-A4500DC5C8FE}"/>
              </a:ext>
            </a:extLst>
          </p:cNvPr>
          <p:cNvCxnSpPr>
            <a:cxnSpLocks/>
          </p:cNvCxnSpPr>
          <p:nvPr/>
        </p:nvCxnSpPr>
        <p:spPr>
          <a:xfrm flipH="1">
            <a:off x="427704" y="3225752"/>
            <a:ext cx="11126019"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Gerader Verbinder 25">
            <a:extLst>
              <a:ext uri="{FF2B5EF4-FFF2-40B4-BE49-F238E27FC236}">
                <a16:creationId xmlns:a16="http://schemas.microsoft.com/office/drawing/2014/main" id="{250954A6-A00D-97AD-3920-1B94BD9C2309}"/>
              </a:ext>
            </a:extLst>
          </p:cNvPr>
          <p:cNvCxnSpPr>
            <a:cxnSpLocks/>
          </p:cNvCxnSpPr>
          <p:nvPr/>
        </p:nvCxnSpPr>
        <p:spPr>
          <a:xfrm flipH="1">
            <a:off x="427704" y="4601497"/>
            <a:ext cx="11126019"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7" name="Gerader Verbinder 26">
            <a:extLst>
              <a:ext uri="{FF2B5EF4-FFF2-40B4-BE49-F238E27FC236}">
                <a16:creationId xmlns:a16="http://schemas.microsoft.com/office/drawing/2014/main" id="{0B6CEF02-8DC3-B39A-D5AF-06559A90E773}"/>
              </a:ext>
            </a:extLst>
          </p:cNvPr>
          <p:cNvCxnSpPr>
            <a:cxnSpLocks/>
          </p:cNvCxnSpPr>
          <p:nvPr/>
        </p:nvCxnSpPr>
        <p:spPr>
          <a:xfrm>
            <a:off x="2888226" y="1511710"/>
            <a:ext cx="0" cy="4136922"/>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Gerader Verbinder 28">
            <a:extLst>
              <a:ext uri="{FF2B5EF4-FFF2-40B4-BE49-F238E27FC236}">
                <a16:creationId xmlns:a16="http://schemas.microsoft.com/office/drawing/2014/main" id="{E0869FFA-6F6A-BA1F-37A2-2465C876DEA3}"/>
              </a:ext>
            </a:extLst>
          </p:cNvPr>
          <p:cNvCxnSpPr>
            <a:cxnSpLocks/>
          </p:cNvCxnSpPr>
          <p:nvPr/>
        </p:nvCxnSpPr>
        <p:spPr>
          <a:xfrm flipH="1">
            <a:off x="427704" y="1983576"/>
            <a:ext cx="11126019" cy="0"/>
          </a:xfrm>
          <a:prstGeom prst="line">
            <a:avLst/>
          </a:prstGeom>
        </p:spPr>
        <p:style>
          <a:lnRef idx="1">
            <a:schemeClr val="accent2"/>
          </a:lnRef>
          <a:fillRef idx="0">
            <a:schemeClr val="accent2"/>
          </a:fillRef>
          <a:effectRef idx="0">
            <a:schemeClr val="accent2"/>
          </a:effectRef>
          <a:fontRef idx="minor">
            <a:schemeClr val="tx1"/>
          </a:fontRef>
        </p:style>
      </p:cxnSp>
      <p:sp>
        <p:nvSpPr>
          <p:cNvPr id="32" name="Textplatzhalter 6">
            <a:extLst>
              <a:ext uri="{FF2B5EF4-FFF2-40B4-BE49-F238E27FC236}">
                <a16:creationId xmlns:a16="http://schemas.microsoft.com/office/drawing/2014/main" id="{29D655A7-32E5-4CDA-6533-C4099E320199}"/>
              </a:ext>
            </a:extLst>
          </p:cNvPr>
          <p:cNvSpPr txBox="1">
            <a:spLocks/>
          </p:cNvSpPr>
          <p:nvPr/>
        </p:nvSpPr>
        <p:spPr>
          <a:xfrm>
            <a:off x="6987252" y="1485792"/>
            <a:ext cx="4566467" cy="432386"/>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rgbClr val="464646"/>
                </a:solidFill>
                <a:latin typeface="Arial Nova" panose="020B0504020202020204" pitchFamily="34" charset="0"/>
              </a:rPr>
              <a:t>Nachteile</a:t>
            </a:r>
          </a:p>
        </p:txBody>
      </p:sp>
    </p:spTree>
    <p:extLst>
      <p:ext uri="{BB962C8B-B14F-4D97-AF65-F5344CB8AC3E}">
        <p14:creationId xmlns:p14="http://schemas.microsoft.com/office/powerpoint/2010/main" val="112910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1F7C8-DC78-DB2F-E06B-D18283EBFCF2}"/>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46401F8A-D0A8-CA24-329C-C5EC28377426}"/>
              </a:ext>
            </a:extLst>
          </p:cNvPr>
          <p:cNvSpPr txBox="1"/>
          <p:nvPr/>
        </p:nvSpPr>
        <p:spPr>
          <a:xfrm>
            <a:off x="656497" y="486056"/>
            <a:ext cx="10879006" cy="584775"/>
          </a:xfrm>
          <a:prstGeom prst="rect">
            <a:avLst/>
          </a:prstGeom>
          <a:noFill/>
        </p:spPr>
        <p:txBody>
          <a:bodyPr wrap="square">
            <a:spAutoFit/>
          </a:bodyPr>
          <a:lstStyle/>
          <a:p>
            <a:pPr algn="ctr">
              <a:spcBef>
                <a:spcPts val="1000"/>
              </a:spcBef>
            </a:pPr>
            <a:r>
              <a:rPr lang="de-DE" sz="3200" b="1" dirty="0">
                <a:solidFill>
                  <a:srgbClr val="6EC4C4"/>
                </a:solidFill>
                <a:latin typeface="Arial Nova"/>
              </a:rPr>
              <a:t>Heutige Themen</a:t>
            </a:r>
          </a:p>
        </p:txBody>
      </p:sp>
      <p:sp>
        <p:nvSpPr>
          <p:cNvPr id="4" name="Textplatzhalter 6">
            <a:extLst>
              <a:ext uri="{FF2B5EF4-FFF2-40B4-BE49-F238E27FC236}">
                <a16:creationId xmlns:a16="http://schemas.microsoft.com/office/drawing/2014/main" id="{9C4B5BD5-33A6-9EFE-A883-FD7757AC4DEB}"/>
              </a:ext>
            </a:extLst>
          </p:cNvPr>
          <p:cNvSpPr txBox="1">
            <a:spLocks/>
          </p:cNvSpPr>
          <p:nvPr/>
        </p:nvSpPr>
        <p:spPr>
          <a:xfrm>
            <a:off x="3858644" y="1624709"/>
            <a:ext cx="6582644"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u="sng" dirty="0">
                <a:solidFill>
                  <a:srgbClr val="464646"/>
                </a:solidFill>
                <a:latin typeface="Arial Nova" panose="020B0504020202020204" pitchFamily="34" charset="0"/>
              </a:rPr>
              <a:t>Teil 1:</a:t>
            </a:r>
            <a:r>
              <a:rPr lang="de-DE" sz="1600" b="1" dirty="0">
                <a:solidFill>
                  <a:srgbClr val="464646"/>
                </a:solidFill>
                <a:latin typeface="Arial Nova" panose="020B0504020202020204" pitchFamily="34" charset="0"/>
              </a:rPr>
              <a:t> Kostendeckende Einrichtungen verstehen</a:t>
            </a:r>
            <a:endParaRPr lang="de-DE" sz="1600" dirty="0">
              <a:solidFill>
                <a:srgbClr val="464646"/>
              </a:solidFill>
              <a:latin typeface="Arial Nova" panose="020B0504020202020204" pitchFamily="34" charset="0"/>
            </a:endParaRPr>
          </a:p>
        </p:txBody>
      </p:sp>
      <p:sp>
        <p:nvSpPr>
          <p:cNvPr id="5" name="Freeform 106">
            <a:extLst>
              <a:ext uri="{FF2B5EF4-FFF2-40B4-BE49-F238E27FC236}">
                <a16:creationId xmlns:a16="http://schemas.microsoft.com/office/drawing/2014/main" id="{DF580DCD-A489-99EC-9092-E5E418F16396}"/>
              </a:ext>
            </a:extLst>
          </p:cNvPr>
          <p:cNvSpPr>
            <a:spLocks noEditPoints="1"/>
          </p:cNvSpPr>
          <p:nvPr/>
        </p:nvSpPr>
        <p:spPr bwMode="auto">
          <a:xfrm>
            <a:off x="3352833" y="1657577"/>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extplatzhalter 6">
            <a:extLst>
              <a:ext uri="{FF2B5EF4-FFF2-40B4-BE49-F238E27FC236}">
                <a16:creationId xmlns:a16="http://schemas.microsoft.com/office/drawing/2014/main" id="{CCAA88AF-16A3-9EF6-B1F3-1E3756EB8E8A}"/>
              </a:ext>
            </a:extLst>
          </p:cNvPr>
          <p:cNvSpPr txBox="1">
            <a:spLocks/>
          </p:cNvSpPr>
          <p:nvPr/>
        </p:nvSpPr>
        <p:spPr>
          <a:xfrm>
            <a:off x="4574314" y="2200011"/>
            <a:ext cx="6582644" cy="34293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Was ist eine kostendeckende Einrichtung?</a:t>
            </a:r>
          </a:p>
        </p:txBody>
      </p:sp>
      <p:sp>
        <p:nvSpPr>
          <p:cNvPr id="9" name="Textplatzhalter 6">
            <a:extLst>
              <a:ext uri="{FF2B5EF4-FFF2-40B4-BE49-F238E27FC236}">
                <a16:creationId xmlns:a16="http://schemas.microsoft.com/office/drawing/2014/main" id="{4935AF10-DEBF-AB80-C3BF-607CF490A072}"/>
              </a:ext>
            </a:extLst>
          </p:cNvPr>
          <p:cNvSpPr txBox="1">
            <a:spLocks/>
          </p:cNvSpPr>
          <p:nvPr/>
        </p:nvSpPr>
        <p:spPr>
          <a:xfrm>
            <a:off x="4574314" y="2718741"/>
            <a:ext cx="6582644" cy="34293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Welche Einnahmequellen gibt es?</a:t>
            </a:r>
          </a:p>
        </p:txBody>
      </p:sp>
      <p:sp>
        <p:nvSpPr>
          <p:cNvPr id="10" name="Textplatzhalter 6">
            <a:extLst>
              <a:ext uri="{FF2B5EF4-FFF2-40B4-BE49-F238E27FC236}">
                <a16:creationId xmlns:a16="http://schemas.microsoft.com/office/drawing/2014/main" id="{4895AC05-C6D4-04DA-E3F1-256A7274ADDD}"/>
              </a:ext>
            </a:extLst>
          </p:cNvPr>
          <p:cNvSpPr txBox="1">
            <a:spLocks/>
          </p:cNvSpPr>
          <p:nvPr/>
        </p:nvSpPr>
        <p:spPr>
          <a:xfrm>
            <a:off x="4574314" y="3237471"/>
            <a:ext cx="6582644" cy="34293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Wie ist mit großen Einmal-Investitionen umzugehen?</a:t>
            </a:r>
          </a:p>
        </p:txBody>
      </p:sp>
      <p:sp>
        <p:nvSpPr>
          <p:cNvPr id="11" name="Freeform 106">
            <a:extLst>
              <a:ext uri="{FF2B5EF4-FFF2-40B4-BE49-F238E27FC236}">
                <a16:creationId xmlns:a16="http://schemas.microsoft.com/office/drawing/2014/main" id="{4D7686EA-167F-61EB-8571-F8F00B813260}"/>
              </a:ext>
            </a:extLst>
          </p:cNvPr>
          <p:cNvSpPr>
            <a:spLocks noEditPoints="1"/>
          </p:cNvSpPr>
          <p:nvPr/>
        </p:nvSpPr>
        <p:spPr bwMode="auto">
          <a:xfrm>
            <a:off x="4105079" y="2182013"/>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464646"/>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06">
            <a:extLst>
              <a:ext uri="{FF2B5EF4-FFF2-40B4-BE49-F238E27FC236}">
                <a16:creationId xmlns:a16="http://schemas.microsoft.com/office/drawing/2014/main" id="{82DFBA3A-1BD5-7825-A1CC-74F1C998F7F3}"/>
              </a:ext>
            </a:extLst>
          </p:cNvPr>
          <p:cNvSpPr>
            <a:spLocks noEditPoints="1"/>
          </p:cNvSpPr>
          <p:nvPr/>
        </p:nvSpPr>
        <p:spPr bwMode="auto">
          <a:xfrm>
            <a:off x="4105078" y="2709742"/>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464646"/>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6">
            <a:extLst>
              <a:ext uri="{FF2B5EF4-FFF2-40B4-BE49-F238E27FC236}">
                <a16:creationId xmlns:a16="http://schemas.microsoft.com/office/drawing/2014/main" id="{465F8E7F-4DFD-0341-9238-8C512BB020F4}"/>
              </a:ext>
            </a:extLst>
          </p:cNvPr>
          <p:cNvSpPr>
            <a:spLocks noEditPoints="1"/>
          </p:cNvSpPr>
          <p:nvPr/>
        </p:nvSpPr>
        <p:spPr bwMode="auto">
          <a:xfrm>
            <a:off x="4105079" y="3237471"/>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464646"/>
          </a:solidFill>
          <a:ln>
            <a:noFill/>
          </a:ln>
        </p:spPr>
        <p:txBody>
          <a:bodyPr vert="horz" wrap="square" lIns="91440" tIns="45720" rIns="91440" bIns="45720" numCol="1" anchor="t" anchorCtr="0" compatLnSpc="1">
            <a:prstTxWarp prst="textNoShape">
              <a:avLst/>
            </a:prstTxWarp>
          </a:bodyPr>
          <a:lstStyle/>
          <a:p>
            <a:endParaRPr lang="en-US"/>
          </a:p>
        </p:txBody>
      </p:sp>
      <p:pic>
        <p:nvPicPr>
          <p:cNvPr id="7" name="Grafik 6">
            <a:extLst>
              <a:ext uri="{FF2B5EF4-FFF2-40B4-BE49-F238E27FC236}">
                <a16:creationId xmlns:a16="http://schemas.microsoft.com/office/drawing/2014/main" id="{9AFDD617-9241-9604-767A-6B3B9D8013B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1675" y="161307"/>
            <a:ext cx="489219" cy="584774"/>
          </a:xfrm>
          <a:prstGeom prst="rect">
            <a:avLst/>
          </a:prstGeom>
        </p:spPr>
      </p:pic>
      <p:sp>
        <p:nvSpPr>
          <p:cNvPr id="2" name="Textfeld 1">
            <a:extLst>
              <a:ext uri="{FF2B5EF4-FFF2-40B4-BE49-F238E27FC236}">
                <a16:creationId xmlns:a16="http://schemas.microsoft.com/office/drawing/2014/main" id="{50B6EF2F-3B34-5967-BDC8-1DEB8D319C6F}"/>
              </a:ext>
            </a:extLst>
          </p:cNvPr>
          <p:cNvSpPr txBox="1"/>
          <p:nvPr/>
        </p:nvSpPr>
        <p:spPr>
          <a:xfrm>
            <a:off x="656497" y="4051812"/>
            <a:ext cx="10879006" cy="584775"/>
          </a:xfrm>
          <a:prstGeom prst="rect">
            <a:avLst/>
          </a:prstGeom>
          <a:noFill/>
        </p:spPr>
        <p:txBody>
          <a:bodyPr wrap="square">
            <a:spAutoFit/>
          </a:bodyPr>
          <a:lstStyle/>
          <a:p>
            <a:pPr algn="ctr">
              <a:spcBef>
                <a:spcPts val="1000"/>
              </a:spcBef>
            </a:pPr>
            <a:r>
              <a:rPr lang="de-DE" sz="3200" b="1" dirty="0">
                <a:solidFill>
                  <a:srgbClr val="6EC4C4"/>
                </a:solidFill>
                <a:latin typeface="Arial Nova"/>
                <a:sym typeface="Wingdings" panose="05000000000000000000" pitchFamily="2" charset="2"/>
              </a:rPr>
              <a:t> ABGESCHLOSSEN</a:t>
            </a:r>
            <a:endParaRPr lang="de-DE" sz="3200" b="1" dirty="0">
              <a:solidFill>
                <a:srgbClr val="6EC4C4"/>
              </a:solidFill>
              <a:latin typeface="Arial Nova"/>
            </a:endParaRPr>
          </a:p>
        </p:txBody>
      </p:sp>
    </p:spTree>
    <p:extLst>
      <p:ext uri="{BB962C8B-B14F-4D97-AF65-F5344CB8AC3E}">
        <p14:creationId xmlns:p14="http://schemas.microsoft.com/office/powerpoint/2010/main" val="2564575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platzhalter 15">
            <a:extLst>
              <a:ext uri="{FF2B5EF4-FFF2-40B4-BE49-F238E27FC236}">
                <a16:creationId xmlns:a16="http://schemas.microsoft.com/office/drawing/2014/main" id="{86878D39-BB04-9BB7-02E5-8EA60D8D59F1}"/>
              </a:ext>
            </a:extLst>
          </p:cNvPr>
          <p:cNvPicPr>
            <a:picLocks noChangeAspect="1"/>
          </p:cNvPicPr>
          <p:nvPr/>
        </p:nvPicPr>
        <p:blipFill rotWithShape="1">
          <a:blip r:embed="rId2">
            <a:extLst>
              <a:ext uri="{28A0092B-C50C-407E-A947-70E740481C1C}">
                <a14:useLocalDpi xmlns:a14="http://schemas.microsoft.com/office/drawing/2010/main" val="0"/>
              </a:ext>
            </a:extLst>
          </a:blip>
          <a:srcRect l="25965" t="16721" r="24367"/>
          <a:stretch/>
        </p:blipFill>
        <p:spPr>
          <a:xfrm>
            <a:off x="5334002" y="0"/>
            <a:ext cx="6857998" cy="6858000"/>
          </a:xfrm>
          <a:custGeom>
            <a:avLst/>
            <a:gdLst>
              <a:gd name="connsiteX0" fmla="*/ 0 w 6858000"/>
              <a:gd name="connsiteY0" fmla="*/ 6857999 h 6857999"/>
              <a:gd name="connsiteX1" fmla="*/ 0 w 6858000"/>
              <a:gd name="connsiteY1" fmla="*/ 0 h 6857999"/>
              <a:gd name="connsiteX2" fmla="*/ 6858000 w 6858000"/>
              <a:gd name="connsiteY2" fmla="*/ 6857999 h 6857999"/>
              <a:gd name="connsiteX3" fmla="*/ 0 w 6858000"/>
              <a:gd name="connsiteY3" fmla="*/ 6857999 h 6857999"/>
              <a:gd name="connsiteX0" fmla="*/ 6915150 w 6915150"/>
              <a:gd name="connsiteY0" fmla="*/ 552449 h 6857999"/>
              <a:gd name="connsiteX1" fmla="*/ 0 w 6915150"/>
              <a:gd name="connsiteY1" fmla="*/ 0 h 6857999"/>
              <a:gd name="connsiteX2" fmla="*/ 6858000 w 6915150"/>
              <a:gd name="connsiteY2" fmla="*/ 6857999 h 6857999"/>
              <a:gd name="connsiteX3" fmla="*/ 6915150 w 6915150"/>
              <a:gd name="connsiteY3" fmla="*/ 552449 h 6857999"/>
              <a:gd name="connsiteX0" fmla="*/ 6850856 w 6858000"/>
              <a:gd name="connsiteY0" fmla="*/ 7143 h 6857999"/>
              <a:gd name="connsiteX1" fmla="*/ 0 w 6858000"/>
              <a:gd name="connsiteY1" fmla="*/ 0 h 6857999"/>
              <a:gd name="connsiteX2" fmla="*/ 6858000 w 6858000"/>
              <a:gd name="connsiteY2" fmla="*/ 6857999 h 6857999"/>
              <a:gd name="connsiteX3" fmla="*/ 6850856 w 6858000"/>
              <a:gd name="connsiteY3" fmla="*/ 7143 h 6857999"/>
              <a:gd name="connsiteX0" fmla="*/ 6860381 w 6860874"/>
              <a:gd name="connsiteY0" fmla="*/ 0 h 6860381"/>
              <a:gd name="connsiteX1" fmla="*/ 0 w 6860874"/>
              <a:gd name="connsiteY1" fmla="*/ 2382 h 6860381"/>
              <a:gd name="connsiteX2" fmla="*/ 6858000 w 6860874"/>
              <a:gd name="connsiteY2" fmla="*/ 6860381 h 6860381"/>
              <a:gd name="connsiteX3" fmla="*/ 6860381 w 6860874"/>
              <a:gd name="connsiteY3" fmla="*/ 0 h 6860381"/>
            </a:gdLst>
            <a:ahLst/>
            <a:cxnLst>
              <a:cxn ang="0">
                <a:pos x="connsiteX0" y="connsiteY0"/>
              </a:cxn>
              <a:cxn ang="0">
                <a:pos x="connsiteX1" y="connsiteY1"/>
              </a:cxn>
              <a:cxn ang="0">
                <a:pos x="connsiteX2" y="connsiteY2"/>
              </a:cxn>
              <a:cxn ang="0">
                <a:pos x="connsiteX3" y="connsiteY3"/>
              </a:cxn>
            </a:cxnLst>
            <a:rect l="l" t="t" r="r" b="b"/>
            <a:pathLst>
              <a:path w="6860874" h="6860381">
                <a:moveTo>
                  <a:pt x="6860381" y="0"/>
                </a:moveTo>
                <a:lnTo>
                  <a:pt x="0" y="2382"/>
                </a:lnTo>
                <a:lnTo>
                  <a:pt x="6858000" y="6860381"/>
                </a:lnTo>
                <a:cubicBezTo>
                  <a:pt x="6855619" y="4576762"/>
                  <a:pt x="6862762" y="2283619"/>
                  <a:pt x="6860381" y="0"/>
                </a:cubicBezTo>
                <a:close/>
              </a:path>
            </a:pathLst>
          </a:custGeom>
        </p:spPr>
      </p:pic>
      <p:sp>
        <p:nvSpPr>
          <p:cNvPr id="8" name="Rechteck 7">
            <a:extLst>
              <a:ext uri="{FF2B5EF4-FFF2-40B4-BE49-F238E27FC236}">
                <a16:creationId xmlns:a16="http://schemas.microsoft.com/office/drawing/2014/main" id="{1604A331-0C81-4124-AA5E-943F6A436244}"/>
              </a:ext>
            </a:extLst>
          </p:cNvPr>
          <p:cNvSpPr/>
          <p:nvPr/>
        </p:nvSpPr>
        <p:spPr>
          <a:xfrm>
            <a:off x="1091953" y="2547891"/>
            <a:ext cx="656948" cy="246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platzhalter 3">
            <a:extLst>
              <a:ext uri="{FF2B5EF4-FFF2-40B4-BE49-F238E27FC236}">
                <a16:creationId xmlns:a16="http://schemas.microsoft.com/office/drawing/2014/main" id="{56AD105A-06AF-4E16-B2D6-ACCC86FC1C4F}"/>
              </a:ext>
            </a:extLst>
          </p:cNvPr>
          <p:cNvSpPr>
            <a:spLocks noGrp="1"/>
          </p:cNvSpPr>
          <p:nvPr>
            <p:ph type="body" sz="quarter" idx="18"/>
          </p:nvPr>
        </p:nvSpPr>
        <p:spPr>
          <a:xfrm>
            <a:off x="550333" y="2547891"/>
            <a:ext cx="7321015" cy="2656674"/>
          </a:xfrm>
        </p:spPr>
        <p:txBody>
          <a:bodyPr>
            <a:normAutofit/>
          </a:bodyPr>
          <a:lstStyle/>
          <a:p>
            <a:pPr>
              <a:spcBef>
                <a:spcPts val="0"/>
              </a:spcBef>
            </a:pPr>
            <a:r>
              <a:rPr lang="de-DE" dirty="0">
                <a:solidFill>
                  <a:srgbClr val="6EC4C4"/>
                </a:solidFill>
              </a:rPr>
              <a:t>Flächenerhebung für die</a:t>
            </a:r>
            <a:br>
              <a:rPr lang="de-DE" dirty="0">
                <a:solidFill>
                  <a:srgbClr val="6EC4C4"/>
                </a:solidFill>
              </a:rPr>
            </a:br>
            <a:r>
              <a:rPr lang="de-DE" dirty="0">
                <a:solidFill>
                  <a:srgbClr val="6EC4C4"/>
                </a:solidFill>
              </a:rPr>
              <a:t>Beitragsberechnung</a:t>
            </a:r>
          </a:p>
          <a:p>
            <a:pPr>
              <a:spcBef>
                <a:spcPts val="0"/>
              </a:spcBef>
            </a:pPr>
            <a:endParaRPr lang="de-DE" sz="1200" dirty="0">
              <a:solidFill>
                <a:schemeClr val="accent3"/>
              </a:solidFill>
            </a:endParaRPr>
          </a:p>
          <a:p>
            <a:pPr>
              <a:spcBef>
                <a:spcPts val="0"/>
              </a:spcBef>
            </a:pPr>
            <a:r>
              <a:rPr lang="de-DE" sz="1600" dirty="0">
                <a:solidFill>
                  <a:schemeClr val="accent3"/>
                </a:solidFill>
              </a:rPr>
              <a:t>Vorstellung des Projektes</a:t>
            </a:r>
          </a:p>
          <a:p>
            <a:pPr>
              <a:spcBef>
                <a:spcPts val="0"/>
              </a:spcBef>
            </a:pPr>
            <a:endParaRPr lang="de-DE" sz="2000" dirty="0"/>
          </a:p>
        </p:txBody>
      </p:sp>
      <p:sp>
        <p:nvSpPr>
          <p:cNvPr id="7" name="Foliennummernplatzhalter 6">
            <a:extLst>
              <a:ext uri="{FF2B5EF4-FFF2-40B4-BE49-F238E27FC236}">
                <a16:creationId xmlns:a16="http://schemas.microsoft.com/office/drawing/2014/main" id="{66A3B449-BAE8-49D0-901B-6DC1E86734EA}"/>
              </a:ext>
            </a:extLst>
          </p:cNvPr>
          <p:cNvSpPr>
            <a:spLocks noGrp="1"/>
          </p:cNvSpPr>
          <p:nvPr>
            <p:ph type="sldNum" sz="quarter" idx="12"/>
          </p:nvPr>
        </p:nvSpPr>
        <p:spPr/>
        <p:txBody>
          <a:bodyPr/>
          <a:lstStyle/>
          <a:p>
            <a:pPr algn="l"/>
            <a:fld id="{661E4444-FF17-47DA-BF27-F4FFCBEFF0B5}" type="slidenum">
              <a:rPr lang="de-DE" smtClean="0"/>
              <a:pPr algn="l"/>
              <a:t>13</a:t>
            </a:fld>
            <a:endParaRPr lang="de-DE" dirty="0"/>
          </a:p>
        </p:txBody>
      </p:sp>
      <p:sp>
        <p:nvSpPr>
          <p:cNvPr id="17" name="Rechtwinkliges Dreieck 16">
            <a:extLst>
              <a:ext uri="{FF2B5EF4-FFF2-40B4-BE49-F238E27FC236}">
                <a16:creationId xmlns:a16="http://schemas.microsoft.com/office/drawing/2014/main" id="{6E52F01D-C496-4E66-BF08-6E136E5CE64D}"/>
              </a:ext>
            </a:extLst>
          </p:cNvPr>
          <p:cNvSpPr/>
          <p:nvPr/>
        </p:nvSpPr>
        <p:spPr>
          <a:xfrm rot="10800000">
            <a:off x="5346818" y="0"/>
            <a:ext cx="6857998" cy="6870762"/>
          </a:xfrm>
          <a:prstGeom prst="rtTriangle">
            <a:avLst/>
          </a:prstGeom>
          <a:solidFill>
            <a:srgbClr val="4E9898">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a:extLst>
              <a:ext uri="{FF2B5EF4-FFF2-40B4-BE49-F238E27FC236}">
                <a16:creationId xmlns:a16="http://schemas.microsoft.com/office/drawing/2014/main" id="{EBEC6865-BF4B-D72B-C493-D6E4742782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1675" y="161307"/>
            <a:ext cx="489219" cy="584774"/>
          </a:xfrm>
          <a:prstGeom prst="rect">
            <a:avLst/>
          </a:prstGeom>
        </p:spPr>
      </p:pic>
    </p:spTree>
    <p:extLst>
      <p:ext uri="{BB962C8B-B14F-4D97-AF65-F5344CB8AC3E}">
        <p14:creationId xmlns:p14="http://schemas.microsoft.com/office/powerpoint/2010/main" val="111420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D3D79-822D-E2FD-8E39-8403971EAB9D}"/>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70C10C3-B51C-3C0C-2A19-1550E6D715A3}"/>
              </a:ext>
            </a:extLst>
          </p:cNvPr>
          <p:cNvSpPr>
            <a:spLocks noGrp="1"/>
          </p:cNvSpPr>
          <p:nvPr>
            <p:ph type="sldNum" sz="quarter" idx="12"/>
          </p:nvPr>
        </p:nvSpPr>
        <p:spPr>
          <a:xfrm>
            <a:off x="9331977" y="6356350"/>
            <a:ext cx="2743200" cy="365125"/>
          </a:xfrm>
        </p:spPr>
        <p:txBody>
          <a:bodyPr/>
          <a:lstStyle/>
          <a:p>
            <a:fld id="{661E4444-FF17-47DA-BF27-F4FFCBEFF0B5}" type="slidenum">
              <a:rPr lang="de-DE" smtClean="0"/>
              <a:t>14</a:t>
            </a:fld>
            <a:endParaRPr lang="de-DE" dirty="0"/>
          </a:p>
        </p:txBody>
      </p:sp>
      <p:sp>
        <p:nvSpPr>
          <p:cNvPr id="13" name="Textfeld 12">
            <a:extLst>
              <a:ext uri="{FF2B5EF4-FFF2-40B4-BE49-F238E27FC236}">
                <a16:creationId xmlns:a16="http://schemas.microsoft.com/office/drawing/2014/main" id="{2EAD0263-E6F4-B513-8908-4DCEB3DBD163}"/>
              </a:ext>
            </a:extLst>
          </p:cNvPr>
          <p:cNvSpPr txBox="1"/>
          <p:nvPr/>
        </p:nvSpPr>
        <p:spPr>
          <a:xfrm>
            <a:off x="656497" y="486056"/>
            <a:ext cx="10879006" cy="584775"/>
          </a:xfrm>
          <a:prstGeom prst="rect">
            <a:avLst/>
          </a:prstGeom>
          <a:noFill/>
        </p:spPr>
        <p:txBody>
          <a:bodyPr wrap="square">
            <a:spAutoFit/>
          </a:bodyPr>
          <a:lstStyle/>
          <a:p>
            <a:pPr algn="ctr">
              <a:spcBef>
                <a:spcPts val="1000"/>
              </a:spcBef>
            </a:pPr>
            <a:r>
              <a:rPr lang="de-DE" sz="3200" b="1" dirty="0">
                <a:solidFill>
                  <a:srgbClr val="6EC4C4"/>
                </a:solidFill>
                <a:latin typeface="Arial Nova"/>
              </a:rPr>
              <a:t>Welche Flächen sind beitragspflichtig?</a:t>
            </a:r>
          </a:p>
        </p:txBody>
      </p:sp>
      <p:sp>
        <p:nvSpPr>
          <p:cNvPr id="14" name="Textplatzhalter 4">
            <a:extLst>
              <a:ext uri="{FF2B5EF4-FFF2-40B4-BE49-F238E27FC236}">
                <a16:creationId xmlns:a16="http://schemas.microsoft.com/office/drawing/2014/main" id="{F871A78D-DD57-A936-0BC8-A1AA462582AD}"/>
              </a:ext>
            </a:extLst>
          </p:cNvPr>
          <p:cNvSpPr txBox="1">
            <a:spLocks/>
          </p:cNvSpPr>
          <p:nvPr/>
        </p:nvSpPr>
        <p:spPr>
          <a:xfrm>
            <a:off x="1574800" y="1060716"/>
            <a:ext cx="9042400" cy="3596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chemeClr val="accent3"/>
                </a:solidFill>
                <a:latin typeface="Arial Nova"/>
              </a:rPr>
              <a:t>Grundlagen</a:t>
            </a:r>
          </a:p>
        </p:txBody>
      </p:sp>
      <p:sp>
        <p:nvSpPr>
          <p:cNvPr id="27" name="Freeform 106">
            <a:extLst>
              <a:ext uri="{FF2B5EF4-FFF2-40B4-BE49-F238E27FC236}">
                <a16:creationId xmlns:a16="http://schemas.microsoft.com/office/drawing/2014/main" id="{59B4CF59-A756-F1CB-621D-B2CEBD25B082}"/>
              </a:ext>
            </a:extLst>
          </p:cNvPr>
          <p:cNvSpPr>
            <a:spLocks noEditPoints="1"/>
          </p:cNvSpPr>
          <p:nvPr/>
        </p:nvSpPr>
        <p:spPr bwMode="auto">
          <a:xfrm>
            <a:off x="5721758" y="2102877"/>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06">
            <a:extLst>
              <a:ext uri="{FF2B5EF4-FFF2-40B4-BE49-F238E27FC236}">
                <a16:creationId xmlns:a16="http://schemas.microsoft.com/office/drawing/2014/main" id="{38667A67-F90B-A3FF-8B93-F084997C839E}"/>
              </a:ext>
            </a:extLst>
          </p:cNvPr>
          <p:cNvSpPr>
            <a:spLocks noEditPoints="1"/>
          </p:cNvSpPr>
          <p:nvPr/>
        </p:nvSpPr>
        <p:spPr bwMode="auto">
          <a:xfrm>
            <a:off x="5721758" y="3920546"/>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Textplatzhalter 6">
            <a:extLst>
              <a:ext uri="{FF2B5EF4-FFF2-40B4-BE49-F238E27FC236}">
                <a16:creationId xmlns:a16="http://schemas.microsoft.com/office/drawing/2014/main" id="{BFF0BBC8-3C0E-20BF-9520-BD52C049DE92}"/>
              </a:ext>
            </a:extLst>
          </p:cNvPr>
          <p:cNvSpPr txBox="1">
            <a:spLocks/>
          </p:cNvSpPr>
          <p:nvPr/>
        </p:nvSpPr>
        <p:spPr>
          <a:xfrm>
            <a:off x="6164669" y="2064682"/>
            <a:ext cx="477910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Die Ermittlung bezieht sich auf:</a:t>
            </a:r>
          </a:p>
        </p:txBody>
      </p:sp>
      <p:sp>
        <p:nvSpPr>
          <p:cNvPr id="33" name="Textplatzhalter 6">
            <a:extLst>
              <a:ext uri="{FF2B5EF4-FFF2-40B4-BE49-F238E27FC236}">
                <a16:creationId xmlns:a16="http://schemas.microsoft.com/office/drawing/2014/main" id="{0B75B6F6-629C-8658-4676-0468D42E2B16}"/>
              </a:ext>
            </a:extLst>
          </p:cNvPr>
          <p:cNvSpPr txBox="1">
            <a:spLocks/>
          </p:cNvSpPr>
          <p:nvPr/>
        </p:nvSpPr>
        <p:spPr>
          <a:xfrm>
            <a:off x="6164669" y="3882351"/>
            <a:ext cx="5648458"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Rechtliche Grundlagen der Bewertung:</a:t>
            </a:r>
          </a:p>
        </p:txBody>
      </p:sp>
      <p:pic>
        <p:nvPicPr>
          <p:cNvPr id="35" name="Grafik 34">
            <a:extLst>
              <a:ext uri="{FF2B5EF4-FFF2-40B4-BE49-F238E27FC236}">
                <a16:creationId xmlns:a16="http://schemas.microsoft.com/office/drawing/2014/main" id="{B5E5A47C-894B-A29B-B7DE-DF9A521220D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1675" y="161307"/>
            <a:ext cx="489219" cy="584774"/>
          </a:xfrm>
          <a:prstGeom prst="rect">
            <a:avLst/>
          </a:prstGeom>
        </p:spPr>
      </p:pic>
      <p:sp>
        <p:nvSpPr>
          <p:cNvPr id="6" name="Textplatzhalter 6">
            <a:extLst>
              <a:ext uri="{FF2B5EF4-FFF2-40B4-BE49-F238E27FC236}">
                <a16:creationId xmlns:a16="http://schemas.microsoft.com/office/drawing/2014/main" id="{BDB5BA00-EE16-B149-3DFF-47A8868E8768}"/>
              </a:ext>
            </a:extLst>
          </p:cNvPr>
          <p:cNvSpPr txBox="1">
            <a:spLocks/>
          </p:cNvSpPr>
          <p:nvPr/>
        </p:nvSpPr>
        <p:spPr>
          <a:xfrm>
            <a:off x="6650230" y="2472014"/>
            <a:ext cx="4372559"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Grundstücksfläche</a:t>
            </a:r>
          </a:p>
        </p:txBody>
      </p:sp>
      <p:sp>
        <p:nvSpPr>
          <p:cNvPr id="7" name="Freeform 106">
            <a:extLst>
              <a:ext uri="{FF2B5EF4-FFF2-40B4-BE49-F238E27FC236}">
                <a16:creationId xmlns:a16="http://schemas.microsoft.com/office/drawing/2014/main" id="{59129F23-A4E8-0481-39A0-6EE4BCEE9157}"/>
              </a:ext>
            </a:extLst>
          </p:cNvPr>
          <p:cNvSpPr>
            <a:spLocks noEditPoints="1"/>
          </p:cNvSpPr>
          <p:nvPr/>
        </p:nvSpPr>
        <p:spPr bwMode="auto">
          <a:xfrm>
            <a:off x="6225855" y="2528454"/>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extplatzhalter 6">
            <a:extLst>
              <a:ext uri="{FF2B5EF4-FFF2-40B4-BE49-F238E27FC236}">
                <a16:creationId xmlns:a16="http://schemas.microsoft.com/office/drawing/2014/main" id="{34CF588D-9E24-714C-4994-65C4B663D049}"/>
              </a:ext>
            </a:extLst>
          </p:cNvPr>
          <p:cNvSpPr txBox="1">
            <a:spLocks/>
          </p:cNvSpPr>
          <p:nvPr/>
        </p:nvSpPr>
        <p:spPr>
          <a:xfrm>
            <a:off x="6650230" y="2911092"/>
            <a:ext cx="4542358"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Geschossfläche </a:t>
            </a:r>
            <a:r>
              <a:rPr lang="de-DE" sz="1200" dirty="0">
                <a:solidFill>
                  <a:srgbClr val="464646"/>
                </a:solidFill>
                <a:latin typeface="Arial Nova" panose="020B0504020202020204" pitchFamily="34" charset="0"/>
              </a:rPr>
              <a:t>(=Außenmaße der Gebäude)</a:t>
            </a:r>
            <a:endParaRPr lang="de-DE" sz="1600" dirty="0">
              <a:solidFill>
                <a:srgbClr val="464646"/>
              </a:solidFill>
              <a:latin typeface="Arial Nova" panose="020B0504020202020204" pitchFamily="34" charset="0"/>
            </a:endParaRPr>
          </a:p>
        </p:txBody>
      </p:sp>
      <p:sp>
        <p:nvSpPr>
          <p:cNvPr id="9" name="Freeform 106">
            <a:extLst>
              <a:ext uri="{FF2B5EF4-FFF2-40B4-BE49-F238E27FC236}">
                <a16:creationId xmlns:a16="http://schemas.microsoft.com/office/drawing/2014/main" id="{F622E603-B4BC-BD2B-76F6-6C5BC71490E1}"/>
              </a:ext>
            </a:extLst>
          </p:cNvPr>
          <p:cNvSpPr>
            <a:spLocks noEditPoints="1"/>
          </p:cNvSpPr>
          <p:nvPr/>
        </p:nvSpPr>
        <p:spPr bwMode="auto">
          <a:xfrm>
            <a:off x="6225855" y="2967532"/>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Grafik 3" descr="Ein Bild, das Fenster, Cartoon, Haus enthält.&#10;&#10;Automatisch generierte Beschreibung">
            <a:extLst>
              <a:ext uri="{FF2B5EF4-FFF2-40B4-BE49-F238E27FC236}">
                <a16:creationId xmlns:a16="http://schemas.microsoft.com/office/drawing/2014/main" id="{58FBCCF7-433D-1A18-21A5-6C2CF1A4FE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73" y="2033154"/>
            <a:ext cx="4588591" cy="3547786"/>
          </a:xfrm>
          <a:prstGeom prst="rect">
            <a:avLst/>
          </a:prstGeom>
        </p:spPr>
      </p:pic>
      <p:sp>
        <p:nvSpPr>
          <p:cNvPr id="10" name="Textplatzhalter 6">
            <a:extLst>
              <a:ext uri="{FF2B5EF4-FFF2-40B4-BE49-F238E27FC236}">
                <a16:creationId xmlns:a16="http://schemas.microsoft.com/office/drawing/2014/main" id="{3E3E0775-F607-0380-EAE0-3F6808565EDB}"/>
              </a:ext>
            </a:extLst>
          </p:cNvPr>
          <p:cNvSpPr txBox="1">
            <a:spLocks/>
          </p:cNvSpPr>
          <p:nvPr/>
        </p:nvSpPr>
        <p:spPr>
          <a:xfrm>
            <a:off x="6650230" y="4289683"/>
            <a:ext cx="4372559"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Kommunalabgabengesetz (KAG)</a:t>
            </a:r>
          </a:p>
        </p:txBody>
      </p:sp>
      <p:sp>
        <p:nvSpPr>
          <p:cNvPr id="11" name="Freeform 106">
            <a:extLst>
              <a:ext uri="{FF2B5EF4-FFF2-40B4-BE49-F238E27FC236}">
                <a16:creationId xmlns:a16="http://schemas.microsoft.com/office/drawing/2014/main" id="{2AD63517-E943-A0CD-59BE-80658F0D3A04}"/>
              </a:ext>
            </a:extLst>
          </p:cNvPr>
          <p:cNvSpPr>
            <a:spLocks noEditPoints="1"/>
          </p:cNvSpPr>
          <p:nvPr/>
        </p:nvSpPr>
        <p:spPr bwMode="auto">
          <a:xfrm>
            <a:off x="6225855" y="4346123"/>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Textplatzhalter 6">
            <a:extLst>
              <a:ext uri="{FF2B5EF4-FFF2-40B4-BE49-F238E27FC236}">
                <a16:creationId xmlns:a16="http://schemas.microsoft.com/office/drawing/2014/main" id="{F5E6B09F-3D6B-D044-6C68-BEAE112D3860}"/>
              </a:ext>
            </a:extLst>
          </p:cNvPr>
          <p:cNvSpPr txBox="1">
            <a:spLocks/>
          </p:cNvSpPr>
          <p:nvPr/>
        </p:nvSpPr>
        <p:spPr>
          <a:xfrm>
            <a:off x="6650230" y="4728761"/>
            <a:ext cx="4542358"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Satzung der Kommune</a:t>
            </a:r>
          </a:p>
        </p:txBody>
      </p:sp>
      <p:sp>
        <p:nvSpPr>
          <p:cNvPr id="15" name="Freeform 106">
            <a:extLst>
              <a:ext uri="{FF2B5EF4-FFF2-40B4-BE49-F238E27FC236}">
                <a16:creationId xmlns:a16="http://schemas.microsoft.com/office/drawing/2014/main" id="{CE7072FE-85FF-2EC0-16BE-DE85B0951B1A}"/>
              </a:ext>
            </a:extLst>
          </p:cNvPr>
          <p:cNvSpPr>
            <a:spLocks noEditPoints="1"/>
          </p:cNvSpPr>
          <p:nvPr/>
        </p:nvSpPr>
        <p:spPr bwMode="auto">
          <a:xfrm>
            <a:off x="6225855" y="4785201"/>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Textplatzhalter 6">
            <a:extLst>
              <a:ext uri="{FF2B5EF4-FFF2-40B4-BE49-F238E27FC236}">
                <a16:creationId xmlns:a16="http://schemas.microsoft.com/office/drawing/2014/main" id="{1A21BBCB-E8BF-02FC-A704-246D82F987F7}"/>
              </a:ext>
            </a:extLst>
          </p:cNvPr>
          <p:cNvSpPr txBox="1">
            <a:spLocks/>
          </p:cNvSpPr>
          <p:nvPr/>
        </p:nvSpPr>
        <p:spPr>
          <a:xfrm>
            <a:off x="6650230" y="5167839"/>
            <a:ext cx="4542358"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Rechtsprechungen zu Einzelfällen</a:t>
            </a:r>
          </a:p>
        </p:txBody>
      </p:sp>
      <p:sp>
        <p:nvSpPr>
          <p:cNvPr id="17" name="Freeform 106">
            <a:extLst>
              <a:ext uri="{FF2B5EF4-FFF2-40B4-BE49-F238E27FC236}">
                <a16:creationId xmlns:a16="http://schemas.microsoft.com/office/drawing/2014/main" id="{5AA8CF4A-A50C-1EA7-AEF2-6D33625D097D}"/>
              </a:ext>
            </a:extLst>
          </p:cNvPr>
          <p:cNvSpPr>
            <a:spLocks noEditPoints="1"/>
          </p:cNvSpPr>
          <p:nvPr/>
        </p:nvSpPr>
        <p:spPr bwMode="auto">
          <a:xfrm>
            <a:off x="6225855" y="5224279"/>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2589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3096951D-36D0-A7A2-5B7C-8B36E012DDFF}"/>
              </a:ext>
            </a:extLst>
          </p:cNvPr>
          <p:cNvSpPr>
            <a:spLocks noGrp="1"/>
          </p:cNvSpPr>
          <p:nvPr>
            <p:ph type="sldNum" sz="quarter" idx="12"/>
          </p:nvPr>
        </p:nvSpPr>
        <p:spPr>
          <a:xfrm>
            <a:off x="9331977" y="6356350"/>
            <a:ext cx="2743200" cy="365125"/>
          </a:xfrm>
        </p:spPr>
        <p:txBody>
          <a:bodyPr/>
          <a:lstStyle/>
          <a:p>
            <a:fld id="{661E4444-FF17-47DA-BF27-F4FFCBEFF0B5}" type="slidenum">
              <a:rPr lang="de-DE" smtClean="0"/>
              <a:t>15</a:t>
            </a:fld>
            <a:endParaRPr lang="de-DE" dirty="0"/>
          </a:p>
        </p:txBody>
      </p:sp>
      <p:sp>
        <p:nvSpPr>
          <p:cNvPr id="13" name="Textfeld 12">
            <a:extLst>
              <a:ext uri="{FF2B5EF4-FFF2-40B4-BE49-F238E27FC236}">
                <a16:creationId xmlns:a16="http://schemas.microsoft.com/office/drawing/2014/main" id="{18F97DBD-0162-D3C2-7466-3D2A44D63421}"/>
              </a:ext>
            </a:extLst>
          </p:cNvPr>
          <p:cNvSpPr txBox="1"/>
          <p:nvPr/>
        </p:nvSpPr>
        <p:spPr>
          <a:xfrm>
            <a:off x="656497" y="486056"/>
            <a:ext cx="10879006" cy="584775"/>
          </a:xfrm>
          <a:prstGeom prst="rect">
            <a:avLst/>
          </a:prstGeom>
          <a:noFill/>
        </p:spPr>
        <p:txBody>
          <a:bodyPr wrap="square">
            <a:spAutoFit/>
          </a:bodyPr>
          <a:lstStyle/>
          <a:p>
            <a:pPr algn="ctr">
              <a:spcBef>
                <a:spcPts val="1000"/>
              </a:spcBef>
            </a:pPr>
            <a:r>
              <a:rPr lang="de-DE" sz="3200" b="1" dirty="0">
                <a:solidFill>
                  <a:srgbClr val="6EC4C4"/>
                </a:solidFill>
                <a:latin typeface="Arial Nova"/>
              </a:rPr>
              <a:t>Welche Flächen sind beitragspflichtig?</a:t>
            </a:r>
          </a:p>
        </p:txBody>
      </p:sp>
      <p:sp>
        <p:nvSpPr>
          <p:cNvPr id="14" name="Textplatzhalter 4">
            <a:extLst>
              <a:ext uri="{FF2B5EF4-FFF2-40B4-BE49-F238E27FC236}">
                <a16:creationId xmlns:a16="http://schemas.microsoft.com/office/drawing/2014/main" id="{8FD2772C-A958-A5AB-AB74-DCDF78E01F3A}"/>
              </a:ext>
            </a:extLst>
          </p:cNvPr>
          <p:cNvSpPr txBox="1">
            <a:spLocks/>
          </p:cNvSpPr>
          <p:nvPr/>
        </p:nvSpPr>
        <p:spPr>
          <a:xfrm>
            <a:off x="1574800" y="1060716"/>
            <a:ext cx="9042400" cy="3596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chemeClr val="accent3"/>
                </a:solidFill>
                <a:latin typeface="Arial Nova"/>
              </a:rPr>
              <a:t>Hauptgebäude</a:t>
            </a:r>
          </a:p>
        </p:txBody>
      </p:sp>
      <p:sp>
        <p:nvSpPr>
          <p:cNvPr id="27" name="Freeform 106">
            <a:extLst>
              <a:ext uri="{FF2B5EF4-FFF2-40B4-BE49-F238E27FC236}">
                <a16:creationId xmlns:a16="http://schemas.microsoft.com/office/drawing/2014/main" id="{18EE393D-E8CC-6B30-A905-E956D68D7788}"/>
              </a:ext>
            </a:extLst>
          </p:cNvPr>
          <p:cNvSpPr>
            <a:spLocks noEditPoints="1"/>
          </p:cNvSpPr>
          <p:nvPr/>
        </p:nvSpPr>
        <p:spPr bwMode="auto">
          <a:xfrm>
            <a:off x="5983808" y="2303092"/>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Textplatzhalter 6">
            <a:extLst>
              <a:ext uri="{FF2B5EF4-FFF2-40B4-BE49-F238E27FC236}">
                <a16:creationId xmlns:a16="http://schemas.microsoft.com/office/drawing/2014/main" id="{3774A50D-FEBF-E184-F1AC-84EE8D61E065}"/>
              </a:ext>
            </a:extLst>
          </p:cNvPr>
          <p:cNvSpPr txBox="1">
            <a:spLocks/>
          </p:cNvSpPr>
          <p:nvPr/>
        </p:nvSpPr>
        <p:spPr>
          <a:xfrm>
            <a:off x="6426719" y="2264897"/>
            <a:ext cx="477910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Dachgeschosse: </a:t>
            </a:r>
            <a:r>
              <a:rPr lang="de-DE" sz="1600" dirty="0">
                <a:solidFill>
                  <a:srgbClr val="464646"/>
                </a:solidFill>
                <a:latin typeface="Arial Nova" panose="020B0504020202020204" pitchFamily="34" charset="0"/>
              </a:rPr>
              <a:t>Soweit ausgebaut</a:t>
            </a:r>
          </a:p>
        </p:txBody>
      </p:sp>
      <p:pic>
        <p:nvPicPr>
          <p:cNvPr id="5" name="Grafik 4" descr="Ein Bild, das Fenster, Haus, Gebäude, Design enthält.&#10;&#10;Automatisch generierte Beschreibung">
            <a:extLst>
              <a:ext uri="{FF2B5EF4-FFF2-40B4-BE49-F238E27FC236}">
                <a16:creationId xmlns:a16="http://schemas.microsoft.com/office/drawing/2014/main" id="{4506D066-F3EE-DBD6-AE41-7075A94415C1}"/>
              </a:ext>
            </a:extLst>
          </p:cNvPr>
          <p:cNvPicPr>
            <a:picLocks noChangeAspect="1"/>
          </p:cNvPicPr>
          <p:nvPr/>
        </p:nvPicPr>
        <p:blipFill rotWithShape="1">
          <a:blip r:embed="rId2">
            <a:extLst>
              <a:ext uri="{28A0092B-C50C-407E-A947-70E740481C1C}">
                <a14:useLocalDpi xmlns:a14="http://schemas.microsoft.com/office/drawing/2010/main" val="0"/>
              </a:ext>
            </a:extLst>
          </a:blip>
          <a:srcRect l="12296" t="1549" r="7288" b="-1"/>
          <a:stretch/>
        </p:blipFill>
        <p:spPr>
          <a:xfrm>
            <a:off x="171675" y="1395580"/>
            <a:ext cx="5507239" cy="4214013"/>
          </a:xfrm>
          <a:prstGeom prst="rect">
            <a:avLst/>
          </a:prstGeom>
        </p:spPr>
      </p:pic>
      <p:pic>
        <p:nvPicPr>
          <p:cNvPr id="15" name="Grafik 14">
            <a:extLst>
              <a:ext uri="{FF2B5EF4-FFF2-40B4-BE49-F238E27FC236}">
                <a16:creationId xmlns:a16="http://schemas.microsoft.com/office/drawing/2014/main" id="{D31CF6A7-9035-EF01-D41D-D6BE6B9921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06699" y="4035856"/>
            <a:ext cx="3205925" cy="717835"/>
          </a:xfrm>
          <a:prstGeom prst="rect">
            <a:avLst/>
          </a:prstGeom>
        </p:spPr>
      </p:pic>
      <p:pic>
        <p:nvPicPr>
          <p:cNvPr id="19" name="Grafik 18" descr="Ein Bild, das Farbigkeit enthält.&#10;&#10;Automatisch generierte Beschreibung">
            <a:extLst>
              <a:ext uri="{FF2B5EF4-FFF2-40B4-BE49-F238E27FC236}">
                <a16:creationId xmlns:a16="http://schemas.microsoft.com/office/drawing/2014/main" id="{CA1F3DE1-81E3-F352-C529-5DA60F9EDB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2080" y="2228322"/>
            <a:ext cx="3214800" cy="489683"/>
          </a:xfrm>
          <a:prstGeom prst="rect">
            <a:avLst/>
          </a:prstGeom>
        </p:spPr>
      </p:pic>
      <p:sp>
        <p:nvSpPr>
          <p:cNvPr id="20" name="Freeform 106">
            <a:extLst>
              <a:ext uri="{FF2B5EF4-FFF2-40B4-BE49-F238E27FC236}">
                <a16:creationId xmlns:a16="http://schemas.microsoft.com/office/drawing/2014/main" id="{66909992-9B4C-2FA7-9B76-D5637F7F3818}"/>
              </a:ext>
            </a:extLst>
          </p:cNvPr>
          <p:cNvSpPr>
            <a:spLocks noEditPoints="1"/>
          </p:cNvSpPr>
          <p:nvPr/>
        </p:nvSpPr>
        <p:spPr bwMode="auto">
          <a:xfrm>
            <a:off x="5983808" y="3265711"/>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Textplatzhalter 6">
            <a:extLst>
              <a:ext uri="{FF2B5EF4-FFF2-40B4-BE49-F238E27FC236}">
                <a16:creationId xmlns:a16="http://schemas.microsoft.com/office/drawing/2014/main" id="{EB4FF173-A0CE-E414-43B8-D10E8D7DE695}"/>
              </a:ext>
            </a:extLst>
          </p:cNvPr>
          <p:cNvSpPr txBox="1">
            <a:spLocks/>
          </p:cNvSpPr>
          <p:nvPr/>
        </p:nvSpPr>
        <p:spPr>
          <a:xfrm>
            <a:off x="6426719" y="3227516"/>
            <a:ext cx="477910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Erd- &amp; Obergeschosse: </a:t>
            </a:r>
            <a:r>
              <a:rPr lang="de-DE" sz="1600" dirty="0">
                <a:solidFill>
                  <a:srgbClr val="464646"/>
                </a:solidFill>
                <a:latin typeface="Arial Nova" panose="020B0504020202020204" pitchFamily="34" charset="0"/>
              </a:rPr>
              <a:t>Volle Fläche</a:t>
            </a:r>
          </a:p>
        </p:txBody>
      </p:sp>
      <p:sp>
        <p:nvSpPr>
          <p:cNvPr id="22" name="Freeform 106">
            <a:extLst>
              <a:ext uri="{FF2B5EF4-FFF2-40B4-BE49-F238E27FC236}">
                <a16:creationId xmlns:a16="http://schemas.microsoft.com/office/drawing/2014/main" id="{7B23FDEB-88FD-C40A-912C-BF82F22126D6}"/>
              </a:ext>
            </a:extLst>
          </p:cNvPr>
          <p:cNvSpPr>
            <a:spLocks noEditPoints="1"/>
          </p:cNvSpPr>
          <p:nvPr/>
        </p:nvSpPr>
        <p:spPr bwMode="auto">
          <a:xfrm>
            <a:off x="5983808" y="4304720"/>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Textplatzhalter 6">
            <a:extLst>
              <a:ext uri="{FF2B5EF4-FFF2-40B4-BE49-F238E27FC236}">
                <a16:creationId xmlns:a16="http://schemas.microsoft.com/office/drawing/2014/main" id="{FA9B7CD8-FF4B-FCA9-904A-B03F91F264FF}"/>
              </a:ext>
            </a:extLst>
          </p:cNvPr>
          <p:cNvSpPr txBox="1">
            <a:spLocks/>
          </p:cNvSpPr>
          <p:nvPr/>
        </p:nvSpPr>
        <p:spPr>
          <a:xfrm>
            <a:off x="6426719" y="4266525"/>
            <a:ext cx="5648458"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Kellergeschosse: </a:t>
            </a:r>
            <a:r>
              <a:rPr lang="de-DE" sz="1600" dirty="0">
                <a:solidFill>
                  <a:srgbClr val="464646"/>
                </a:solidFill>
                <a:latin typeface="Arial Nova" panose="020B0504020202020204" pitchFamily="34" charset="0"/>
              </a:rPr>
              <a:t>Volle Fläche</a:t>
            </a:r>
          </a:p>
        </p:txBody>
      </p:sp>
      <p:sp>
        <p:nvSpPr>
          <p:cNvPr id="24" name="Freeform 106">
            <a:extLst>
              <a:ext uri="{FF2B5EF4-FFF2-40B4-BE49-F238E27FC236}">
                <a16:creationId xmlns:a16="http://schemas.microsoft.com/office/drawing/2014/main" id="{287377B7-5A03-AEF6-2348-BCB7E580AF4E}"/>
              </a:ext>
            </a:extLst>
          </p:cNvPr>
          <p:cNvSpPr>
            <a:spLocks noEditPoints="1"/>
          </p:cNvSpPr>
          <p:nvPr/>
        </p:nvSpPr>
        <p:spPr bwMode="auto">
          <a:xfrm>
            <a:off x="5983808" y="5343729"/>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Textplatzhalter 6">
            <a:extLst>
              <a:ext uri="{FF2B5EF4-FFF2-40B4-BE49-F238E27FC236}">
                <a16:creationId xmlns:a16="http://schemas.microsoft.com/office/drawing/2014/main" id="{B2FCD71B-0BC3-0966-E47F-A2DA57A4430E}"/>
              </a:ext>
            </a:extLst>
          </p:cNvPr>
          <p:cNvSpPr txBox="1">
            <a:spLocks/>
          </p:cNvSpPr>
          <p:nvPr/>
        </p:nvSpPr>
        <p:spPr>
          <a:xfrm>
            <a:off x="6426719" y="5305534"/>
            <a:ext cx="559360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Balkone/Terrassen: </a:t>
            </a:r>
            <a:r>
              <a:rPr lang="de-DE" sz="1600" dirty="0">
                <a:solidFill>
                  <a:srgbClr val="464646"/>
                </a:solidFill>
                <a:latin typeface="Arial Nova" panose="020B0504020202020204" pitchFamily="34" charset="0"/>
              </a:rPr>
              <a:t>Soweit innerhalb der Gebäudeflucht</a:t>
            </a:r>
          </a:p>
        </p:txBody>
      </p:sp>
      <p:pic>
        <p:nvPicPr>
          <p:cNvPr id="28" name="Grafik 27" descr="Ein Bild, das Screenshot, Grafiken, Magenta, Schwarz enthält.&#10;&#10;Automatisch generierte Beschreibung">
            <a:extLst>
              <a:ext uri="{FF2B5EF4-FFF2-40B4-BE49-F238E27FC236}">
                <a16:creationId xmlns:a16="http://schemas.microsoft.com/office/drawing/2014/main" id="{1D60612E-4EFC-0D22-5B33-E31DBF16F6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4" y="3217284"/>
            <a:ext cx="4282216" cy="836503"/>
          </a:xfrm>
          <a:prstGeom prst="rect">
            <a:avLst/>
          </a:prstGeom>
        </p:spPr>
      </p:pic>
      <p:pic>
        <p:nvPicPr>
          <p:cNvPr id="17" name="Grafik 16" descr="Ein Bild, das Grün enthält.&#10;&#10;Automatisch generierte Beschreibung">
            <a:extLst>
              <a:ext uri="{FF2B5EF4-FFF2-40B4-BE49-F238E27FC236}">
                <a16:creationId xmlns:a16="http://schemas.microsoft.com/office/drawing/2014/main" id="{A0601AEB-257E-CF2C-04DE-BF4E12C17D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2080" y="2712707"/>
            <a:ext cx="3214800" cy="1323149"/>
          </a:xfrm>
          <a:prstGeom prst="rect">
            <a:avLst/>
          </a:prstGeom>
        </p:spPr>
      </p:pic>
      <p:pic>
        <p:nvPicPr>
          <p:cNvPr id="4" name="Grafik 3">
            <a:extLst>
              <a:ext uri="{FF2B5EF4-FFF2-40B4-BE49-F238E27FC236}">
                <a16:creationId xmlns:a16="http://schemas.microsoft.com/office/drawing/2014/main" id="{E47AA64E-D162-8E25-E704-2D7D15C7808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71675" y="161307"/>
            <a:ext cx="489219" cy="584774"/>
          </a:xfrm>
          <a:prstGeom prst="rect">
            <a:avLst/>
          </a:prstGeom>
        </p:spPr>
      </p:pic>
      <p:pic>
        <p:nvPicPr>
          <p:cNvPr id="8" name="Grafik 7" descr="Ein Bild, das Text, Screenshot, Schrift, Grafiken enthält.&#10;&#10;KI-generierte Inhalte können fehlerhaft sein.">
            <a:extLst>
              <a:ext uri="{FF2B5EF4-FFF2-40B4-BE49-F238E27FC236}">
                <a16:creationId xmlns:a16="http://schemas.microsoft.com/office/drawing/2014/main" id="{1C3BF8E5-DCF5-85E1-AD36-79096E3F59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34669" y="4999329"/>
            <a:ext cx="2396754" cy="1595910"/>
          </a:xfrm>
          <a:prstGeom prst="rect">
            <a:avLst/>
          </a:prstGeom>
        </p:spPr>
      </p:pic>
      <p:pic>
        <p:nvPicPr>
          <p:cNvPr id="11" name="Grafik 10">
            <a:extLst>
              <a:ext uri="{FF2B5EF4-FFF2-40B4-BE49-F238E27FC236}">
                <a16:creationId xmlns:a16="http://schemas.microsoft.com/office/drawing/2014/main" id="{43A529C5-E302-CDCC-9B87-96C99D81D91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534669" y="4999329"/>
            <a:ext cx="2396754" cy="1595909"/>
          </a:xfrm>
          <a:prstGeom prst="rect">
            <a:avLst/>
          </a:prstGeom>
        </p:spPr>
      </p:pic>
      <p:pic>
        <p:nvPicPr>
          <p:cNvPr id="12" name="Grafik 11">
            <a:extLst>
              <a:ext uri="{FF2B5EF4-FFF2-40B4-BE49-F238E27FC236}">
                <a16:creationId xmlns:a16="http://schemas.microsoft.com/office/drawing/2014/main" id="{67E79C4D-DDFE-E8D7-BC59-791C88286E0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534670" y="4999329"/>
            <a:ext cx="2396752" cy="1595909"/>
          </a:xfrm>
          <a:prstGeom prst="rect">
            <a:avLst/>
          </a:prstGeom>
        </p:spPr>
      </p:pic>
      <p:pic>
        <p:nvPicPr>
          <p:cNvPr id="16" name="Grafik 15">
            <a:extLst>
              <a:ext uri="{FF2B5EF4-FFF2-40B4-BE49-F238E27FC236}">
                <a16:creationId xmlns:a16="http://schemas.microsoft.com/office/drawing/2014/main" id="{43238BED-D237-1FF8-4ECB-12F3221204C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014627" y="4999328"/>
            <a:ext cx="2396752" cy="1595908"/>
          </a:xfrm>
          <a:prstGeom prst="rect">
            <a:avLst/>
          </a:prstGeom>
        </p:spPr>
      </p:pic>
    </p:spTree>
    <p:extLst>
      <p:ext uri="{BB962C8B-B14F-4D97-AF65-F5344CB8AC3E}">
        <p14:creationId xmlns:p14="http://schemas.microsoft.com/office/powerpoint/2010/main" val="419771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2B215-4B1E-5C19-4F78-26E9CA2FE959}"/>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BADE122-B568-CB36-0C7A-A73FDFA624A1}"/>
              </a:ext>
            </a:extLst>
          </p:cNvPr>
          <p:cNvSpPr>
            <a:spLocks noGrp="1"/>
          </p:cNvSpPr>
          <p:nvPr>
            <p:ph type="sldNum" sz="quarter" idx="12"/>
          </p:nvPr>
        </p:nvSpPr>
        <p:spPr>
          <a:xfrm>
            <a:off x="9331977" y="6356350"/>
            <a:ext cx="2743200" cy="365125"/>
          </a:xfrm>
        </p:spPr>
        <p:txBody>
          <a:bodyPr/>
          <a:lstStyle/>
          <a:p>
            <a:fld id="{661E4444-FF17-47DA-BF27-F4FFCBEFF0B5}" type="slidenum">
              <a:rPr lang="de-DE" smtClean="0"/>
              <a:t>16</a:t>
            </a:fld>
            <a:endParaRPr lang="de-DE" dirty="0"/>
          </a:p>
        </p:txBody>
      </p:sp>
      <p:sp>
        <p:nvSpPr>
          <p:cNvPr id="13" name="Textfeld 12">
            <a:extLst>
              <a:ext uri="{FF2B5EF4-FFF2-40B4-BE49-F238E27FC236}">
                <a16:creationId xmlns:a16="http://schemas.microsoft.com/office/drawing/2014/main" id="{830DAB88-94C1-C167-9CF6-D26FCCDEFC16}"/>
              </a:ext>
            </a:extLst>
          </p:cNvPr>
          <p:cNvSpPr txBox="1"/>
          <p:nvPr/>
        </p:nvSpPr>
        <p:spPr>
          <a:xfrm>
            <a:off x="656497" y="486056"/>
            <a:ext cx="10879006" cy="584775"/>
          </a:xfrm>
          <a:prstGeom prst="rect">
            <a:avLst/>
          </a:prstGeom>
          <a:noFill/>
        </p:spPr>
        <p:txBody>
          <a:bodyPr wrap="square">
            <a:spAutoFit/>
          </a:bodyPr>
          <a:lstStyle/>
          <a:p>
            <a:pPr algn="ctr">
              <a:spcBef>
                <a:spcPts val="1000"/>
              </a:spcBef>
            </a:pPr>
            <a:r>
              <a:rPr lang="de-DE" sz="3200" b="1" dirty="0">
                <a:solidFill>
                  <a:srgbClr val="6EC4C4"/>
                </a:solidFill>
                <a:latin typeface="Arial Nova"/>
              </a:rPr>
              <a:t>Welche Flächen sind beitragspflichtig?</a:t>
            </a:r>
          </a:p>
        </p:txBody>
      </p:sp>
      <p:sp>
        <p:nvSpPr>
          <p:cNvPr id="14" name="Textplatzhalter 4">
            <a:extLst>
              <a:ext uri="{FF2B5EF4-FFF2-40B4-BE49-F238E27FC236}">
                <a16:creationId xmlns:a16="http://schemas.microsoft.com/office/drawing/2014/main" id="{EBA12259-BEC3-6958-5161-3FAD49E0F794}"/>
              </a:ext>
            </a:extLst>
          </p:cNvPr>
          <p:cNvSpPr txBox="1">
            <a:spLocks/>
          </p:cNvSpPr>
          <p:nvPr/>
        </p:nvSpPr>
        <p:spPr>
          <a:xfrm>
            <a:off x="1574800" y="1060716"/>
            <a:ext cx="9042400" cy="3596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chemeClr val="accent3"/>
                </a:solidFill>
                <a:latin typeface="Arial Nova"/>
              </a:rPr>
              <a:t>Nebengebäude</a:t>
            </a:r>
            <a:br>
              <a:rPr lang="de-DE" sz="1600" b="1" dirty="0">
                <a:solidFill>
                  <a:schemeClr val="accent3"/>
                </a:solidFill>
                <a:latin typeface="Arial Nova"/>
              </a:rPr>
            </a:br>
            <a:r>
              <a:rPr lang="de-DE" sz="1600" dirty="0">
                <a:solidFill>
                  <a:schemeClr val="accent3"/>
                </a:solidFill>
                <a:latin typeface="Arial Nova"/>
              </a:rPr>
              <a:t>(Garage, Lagerhalle, Geräteschuppen, etc.)</a:t>
            </a:r>
            <a:endParaRPr lang="de-DE" sz="1600" b="1" dirty="0">
              <a:solidFill>
                <a:schemeClr val="accent3"/>
              </a:solidFill>
              <a:latin typeface="Arial Nova"/>
            </a:endParaRPr>
          </a:p>
        </p:txBody>
      </p:sp>
      <p:sp>
        <p:nvSpPr>
          <p:cNvPr id="24" name="Freeform 106">
            <a:extLst>
              <a:ext uri="{FF2B5EF4-FFF2-40B4-BE49-F238E27FC236}">
                <a16:creationId xmlns:a16="http://schemas.microsoft.com/office/drawing/2014/main" id="{1320658D-F634-AC14-9399-21B9B2F18177}"/>
              </a:ext>
            </a:extLst>
          </p:cNvPr>
          <p:cNvSpPr>
            <a:spLocks noEditPoints="1"/>
          </p:cNvSpPr>
          <p:nvPr/>
        </p:nvSpPr>
        <p:spPr bwMode="auto">
          <a:xfrm>
            <a:off x="5983808" y="2629927"/>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Textplatzhalter 6">
            <a:extLst>
              <a:ext uri="{FF2B5EF4-FFF2-40B4-BE49-F238E27FC236}">
                <a16:creationId xmlns:a16="http://schemas.microsoft.com/office/drawing/2014/main" id="{9304A97E-18D8-3ACD-939D-467B250898B0}"/>
              </a:ext>
            </a:extLst>
          </p:cNvPr>
          <p:cNvSpPr txBox="1">
            <a:spLocks/>
          </p:cNvSpPr>
          <p:nvPr/>
        </p:nvSpPr>
        <p:spPr>
          <a:xfrm>
            <a:off x="6426718" y="2591732"/>
            <a:ext cx="5165513"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6EC4C4"/>
                </a:solidFill>
                <a:latin typeface="Arial Nova" panose="020B0504020202020204" pitchFamily="34" charset="0"/>
              </a:rPr>
              <a:t>Entweder</a:t>
            </a:r>
            <a:r>
              <a:rPr lang="de-DE" sz="1600" b="1" dirty="0">
                <a:solidFill>
                  <a:srgbClr val="464646"/>
                </a:solidFill>
                <a:latin typeface="Arial Nova" panose="020B0504020202020204" pitchFamily="34" charset="0"/>
              </a:rPr>
              <a:t> Wasser-/Abwasseranschluss vorhanden</a:t>
            </a:r>
          </a:p>
        </p:txBody>
      </p:sp>
      <p:sp>
        <p:nvSpPr>
          <p:cNvPr id="26" name="Textplatzhalter 6">
            <a:extLst>
              <a:ext uri="{FF2B5EF4-FFF2-40B4-BE49-F238E27FC236}">
                <a16:creationId xmlns:a16="http://schemas.microsoft.com/office/drawing/2014/main" id="{65B7E72B-A46D-6188-85F0-7FDBED408B89}"/>
              </a:ext>
            </a:extLst>
          </p:cNvPr>
          <p:cNvSpPr txBox="1">
            <a:spLocks/>
          </p:cNvSpPr>
          <p:nvPr/>
        </p:nvSpPr>
        <p:spPr>
          <a:xfrm>
            <a:off x="6426718" y="3527625"/>
            <a:ext cx="5025053" cy="660931"/>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de-DE" sz="1600" b="1" dirty="0">
                <a:solidFill>
                  <a:srgbClr val="6EC4C4"/>
                </a:solidFill>
                <a:latin typeface="Arial Nova" panose="020B0504020202020204" pitchFamily="34" charset="0"/>
              </a:rPr>
              <a:t>Oder</a:t>
            </a:r>
            <a:r>
              <a:rPr lang="de-DE" sz="1600" b="1" dirty="0">
                <a:solidFill>
                  <a:srgbClr val="464646"/>
                </a:solidFill>
                <a:latin typeface="Arial Nova" panose="020B0504020202020204" pitchFamily="34" charset="0"/>
              </a:rPr>
              <a:t> Bedarf nach Wasser-/Abw. durch Aufenthalt von Personen vorhanden ist </a:t>
            </a:r>
            <a:r>
              <a:rPr lang="de-DE" sz="1200" dirty="0">
                <a:solidFill>
                  <a:srgbClr val="464646"/>
                </a:solidFill>
                <a:latin typeface="Arial Nova" panose="020B0504020202020204" pitchFamily="34" charset="0"/>
              </a:rPr>
              <a:t>(bspw. Büro, Hobbyraum,…)</a:t>
            </a:r>
            <a:endParaRPr lang="de-DE" sz="1600" dirty="0">
              <a:solidFill>
                <a:srgbClr val="464646"/>
              </a:solidFill>
              <a:latin typeface="Arial Nova" panose="020B0504020202020204" pitchFamily="34" charset="0"/>
            </a:endParaRPr>
          </a:p>
        </p:txBody>
      </p:sp>
      <p:sp>
        <p:nvSpPr>
          <p:cNvPr id="28" name="Freeform 106">
            <a:extLst>
              <a:ext uri="{FF2B5EF4-FFF2-40B4-BE49-F238E27FC236}">
                <a16:creationId xmlns:a16="http://schemas.microsoft.com/office/drawing/2014/main" id="{0F79099F-6CF4-B46D-1748-20FAF9DA9E27}"/>
              </a:ext>
            </a:extLst>
          </p:cNvPr>
          <p:cNvSpPr>
            <a:spLocks noEditPoints="1"/>
          </p:cNvSpPr>
          <p:nvPr/>
        </p:nvSpPr>
        <p:spPr bwMode="auto">
          <a:xfrm>
            <a:off x="5983808" y="4637266"/>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06">
            <a:extLst>
              <a:ext uri="{FF2B5EF4-FFF2-40B4-BE49-F238E27FC236}">
                <a16:creationId xmlns:a16="http://schemas.microsoft.com/office/drawing/2014/main" id="{93B0C1EA-CFD8-FD92-3B6C-D13461473B1E}"/>
              </a:ext>
            </a:extLst>
          </p:cNvPr>
          <p:cNvSpPr>
            <a:spLocks noEditPoints="1"/>
          </p:cNvSpPr>
          <p:nvPr/>
        </p:nvSpPr>
        <p:spPr bwMode="auto">
          <a:xfrm>
            <a:off x="5983808" y="3567448"/>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platzhalter 6">
            <a:extLst>
              <a:ext uri="{FF2B5EF4-FFF2-40B4-BE49-F238E27FC236}">
                <a16:creationId xmlns:a16="http://schemas.microsoft.com/office/drawing/2014/main" id="{A73DB6A1-55BD-D9D6-70CA-5EA5E97EA6DB}"/>
              </a:ext>
            </a:extLst>
          </p:cNvPr>
          <p:cNvSpPr txBox="1">
            <a:spLocks/>
          </p:cNvSpPr>
          <p:nvPr/>
        </p:nvSpPr>
        <p:spPr>
          <a:xfrm>
            <a:off x="5880021" y="1848305"/>
            <a:ext cx="477910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Beitragspflichtig, wenn:</a:t>
            </a:r>
          </a:p>
        </p:txBody>
      </p:sp>
      <p:sp>
        <p:nvSpPr>
          <p:cNvPr id="34" name="Textplatzhalter 6">
            <a:extLst>
              <a:ext uri="{FF2B5EF4-FFF2-40B4-BE49-F238E27FC236}">
                <a16:creationId xmlns:a16="http://schemas.microsoft.com/office/drawing/2014/main" id="{9B1D5047-C03E-7557-AAA5-E5480C3A3709}"/>
              </a:ext>
            </a:extLst>
          </p:cNvPr>
          <p:cNvSpPr txBox="1">
            <a:spLocks/>
          </p:cNvSpPr>
          <p:nvPr/>
        </p:nvSpPr>
        <p:spPr>
          <a:xfrm>
            <a:off x="6426717" y="4601518"/>
            <a:ext cx="5025053" cy="660931"/>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de-DE" sz="1600" b="1" dirty="0">
                <a:solidFill>
                  <a:srgbClr val="6EC4C4"/>
                </a:solidFill>
                <a:latin typeface="Arial Nova" panose="020B0504020202020204" pitchFamily="34" charset="0"/>
              </a:rPr>
              <a:t>Oder</a:t>
            </a:r>
            <a:r>
              <a:rPr lang="de-DE" sz="1600" b="1" dirty="0">
                <a:solidFill>
                  <a:srgbClr val="464646"/>
                </a:solidFill>
                <a:latin typeface="Arial Nova" panose="020B0504020202020204" pitchFamily="34" charset="0"/>
              </a:rPr>
              <a:t> eine Verbindung zum Hauptgebäude besteht</a:t>
            </a:r>
            <a:br>
              <a:rPr lang="de-DE" sz="1600" b="1" dirty="0">
                <a:solidFill>
                  <a:srgbClr val="464646"/>
                </a:solidFill>
                <a:latin typeface="Arial Nova" panose="020B0504020202020204" pitchFamily="34" charset="0"/>
              </a:rPr>
            </a:br>
            <a:r>
              <a:rPr lang="de-DE" sz="1200" dirty="0">
                <a:solidFill>
                  <a:srgbClr val="464646"/>
                </a:solidFill>
                <a:latin typeface="Arial Nova" panose="020B0504020202020204" pitchFamily="34" charset="0"/>
              </a:rPr>
              <a:t>(selbstständiges vs. unselbstständiges Gebäude)</a:t>
            </a:r>
            <a:endParaRPr lang="de-DE" sz="1600" dirty="0">
              <a:solidFill>
                <a:srgbClr val="464646"/>
              </a:solidFill>
              <a:latin typeface="Arial Nova" panose="020B0504020202020204" pitchFamily="34" charset="0"/>
            </a:endParaRPr>
          </a:p>
        </p:txBody>
      </p:sp>
      <p:pic>
        <p:nvPicPr>
          <p:cNvPr id="38" name="Grafik 37">
            <a:extLst>
              <a:ext uri="{FF2B5EF4-FFF2-40B4-BE49-F238E27FC236}">
                <a16:creationId xmlns:a16="http://schemas.microsoft.com/office/drawing/2014/main" id="{B7C31094-EF82-579B-ECDF-F43D8E9FDDB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5022" y="1913081"/>
            <a:ext cx="2802528" cy="1725598"/>
          </a:xfrm>
          <a:prstGeom prst="rect">
            <a:avLst/>
          </a:prstGeom>
        </p:spPr>
      </p:pic>
      <p:pic>
        <p:nvPicPr>
          <p:cNvPr id="40" name="Grafik 39">
            <a:extLst>
              <a:ext uri="{FF2B5EF4-FFF2-40B4-BE49-F238E27FC236}">
                <a16:creationId xmlns:a16="http://schemas.microsoft.com/office/drawing/2014/main" id="{052B6EBF-B402-E4A0-4216-B69335E1DC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51714" y="3994134"/>
            <a:ext cx="2809896" cy="1709980"/>
          </a:xfrm>
          <a:prstGeom prst="rect">
            <a:avLst/>
          </a:prstGeom>
        </p:spPr>
      </p:pic>
      <p:sp>
        <p:nvSpPr>
          <p:cNvPr id="41" name="Textplatzhalter 6">
            <a:extLst>
              <a:ext uri="{FF2B5EF4-FFF2-40B4-BE49-F238E27FC236}">
                <a16:creationId xmlns:a16="http://schemas.microsoft.com/office/drawing/2014/main" id="{A1FF02EE-8934-C330-B1D9-B9B1C0458067}"/>
              </a:ext>
            </a:extLst>
          </p:cNvPr>
          <p:cNvSpPr txBox="1">
            <a:spLocks/>
          </p:cNvSpPr>
          <p:nvPr/>
        </p:nvSpPr>
        <p:spPr>
          <a:xfrm>
            <a:off x="540905" y="3054680"/>
            <a:ext cx="1804189"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600" b="1" dirty="0">
                <a:solidFill>
                  <a:srgbClr val="8FD14F"/>
                </a:solidFill>
                <a:latin typeface="Arial Nova" panose="020B0504020202020204" pitchFamily="34" charset="0"/>
              </a:rPr>
              <a:t>relevant</a:t>
            </a:r>
          </a:p>
        </p:txBody>
      </p:sp>
      <p:sp>
        <p:nvSpPr>
          <p:cNvPr id="42" name="Textplatzhalter 6">
            <a:extLst>
              <a:ext uri="{FF2B5EF4-FFF2-40B4-BE49-F238E27FC236}">
                <a16:creationId xmlns:a16="http://schemas.microsoft.com/office/drawing/2014/main" id="{F7406FAD-A76F-B048-EBDF-0BE3F901CE89}"/>
              </a:ext>
            </a:extLst>
          </p:cNvPr>
          <p:cNvSpPr txBox="1">
            <a:spLocks/>
          </p:cNvSpPr>
          <p:nvPr/>
        </p:nvSpPr>
        <p:spPr>
          <a:xfrm>
            <a:off x="540904" y="5143092"/>
            <a:ext cx="1804189"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600" b="1" dirty="0">
                <a:solidFill>
                  <a:srgbClr val="F24726"/>
                </a:solidFill>
                <a:latin typeface="Arial Nova" panose="020B0504020202020204" pitchFamily="34" charset="0"/>
              </a:rPr>
              <a:t>nicht</a:t>
            </a:r>
            <a:br>
              <a:rPr lang="de-DE" sz="1600" b="1" dirty="0">
                <a:solidFill>
                  <a:srgbClr val="F24726"/>
                </a:solidFill>
                <a:latin typeface="Arial Nova" panose="020B0504020202020204" pitchFamily="34" charset="0"/>
              </a:rPr>
            </a:br>
            <a:r>
              <a:rPr lang="de-DE" sz="1600" b="1" dirty="0">
                <a:solidFill>
                  <a:srgbClr val="F24726"/>
                </a:solidFill>
                <a:latin typeface="Arial Nova" panose="020B0504020202020204" pitchFamily="34" charset="0"/>
              </a:rPr>
              <a:t>relevant</a:t>
            </a:r>
          </a:p>
        </p:txBody>
      </p:sp>
      <p:pic>
        <p:nvPicPr>
          <p:cNvPr id="2" name="Grafik 1">
            <a:extLst>
              <a:ext uri="{FF2B5EF4-FFF2-40B4-BE49-F238E27FC236}">
                <a16:creationId xmlns:a16="http://schemas.microsoft.com/office/drawing/2014/main" id="{976488F5-FE36-D072-33FF-7F3AA4CF021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1675" y="161307"/>
            <a:ext cx="489219" cy="584774"/>
          </a:xfrm>
          <a:prstGeom prst="rect">
            <a:avLst/>
          </a:prstGeom>
        </p:spPr>
      </p:pic>
    </p:spTree>
    <p:extLst>
      <p:ext uri="{BB962C8B-B14F-4D97-AF65-F5344CB8AC3E}">
        <p14:creationId xmlns:p14="http://schemas.microsoft.com/office/powerpoint/2010/main" val="313539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3096951D-36D0-A7A2-5B7C-8B36E012DDFF}"/>
              </a:ext>
            </a:extLst>
          </p:cNvPr>
          <p:cNvSpPr>
            <a:spLocks noGrp="1"/>
          </p:cNvSpPr>
          <p:nvPr>
            <p:ph type="sldNum" sz="quarter" idx="12"/>
          </p:nvPr>
        </p:nvSpPr>
        <p:spPr>
          <a:xfrm>
            <a:off x="9331977" y="6356350"/>
            <a:ext cx="2743200" cy="365125"/>
          </a:xfrm>
        </p:spPr>
        <p:txBody>
          <a:bodyPr/>
          <a:lstStyle/>
          <a:p>
            <a:fld id="{661E4444-FF17-47DA-BF27-F4FFCBEFF0B5}" type="slidenum">
              <a:rPr lang="de-DE" smtClean="0"/>
              <a:t>17</a:t>
            </a:fld>
            <a:endParaRPr lang="de-DE" dirty="0"/>
          </a:p>
        </p:txBody>
      </p:sp>
      <p:sp>
        <p:nvSpPr>
          <p:cNvPr id="13" name="Textfeld 12">
            <a:extLst>
              <a:ext uri="{FF2B5EF4-FFF2-40B4-BE49-F238E27FC236}">
                <a16:creationId xmlns:a16="http://schemas.microsoft.com/office/drawing/2014/main" id="{18F97DBD-0162-D3C2-7466-3D2A44D63421}"/>
              </a:ext>
            </a:extLst>
          </p:cNvPr>
          <p:cNvSpPr txBox="1"/>
          <p:nvPr/>
        </p:nvSpPr>
        <p:spPr>
          <a:xfrm>
            <a:off x="656497" y="486056"/>
            <a:ext cx="10879006" cy="584775"/>
          </a:xfrm>
          <a:prstGeom prst="rect">
            <a:avLst/>
          </a:prstGeom>
          <a:noFill/>
        </p:spPr>
        <p:txBody>
          <a:bodyPr wrap="square">
            <a:spAutoFit/>
          </a:bodyPr>
          <a:lstStyle/>
          <a:p>
            <a:pPr algn="ctr">
              <a:spcBef>
                <a:spcPts val="1000"/>
              </a:spcBef>
            </a:pPr>
            <a:r>
              <a:rPr lang="de-DE" sz="3200" b="1" dirty="0">
                <a:solidFill>
                  <a:srgbClr val="6EC4C4"/>
                </a:solidFill>
                <a:latin typeface="Arial Nova"/>
              </a:rPr>
              <a:t>Welche Flächen sind beitragspflichtig?</a:t>
            </a:r>
          </a:p>
        </p:txBody>
      </p:sp>
      <p:sp>
        <p:nvSpPr>
          <p:cNvPr id="14" name="Textplatzhalter 4">
            <a:extLst>
              <a:ext uri="{FF2B5EF4-FFF2-40B4-BE49-F238E27FC236}">
                <a16:creationId xmlns:a16="http://schemas.microsoft.com/office/drawing/2014/main" id="{8FD2772C-A958-A5AB-AB74-DCDF78E01F3A}"/>
              </a:ext>
            </a:extLst>
          </p:cNvPr>
          <p:cNvSpPr txBox="1">
            <a:spLocks/>
          </p:cNvSpPr>
          <p:nvPr/>
        </p:nvSpPr>
        <p:spPr>
          <a:xfrm>
            <a:off x="1574800" y="1060716"/>
            <a:ext cx="9042400" cy="3596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chemeClr val="accent3"/>
                </a:solidFill>
                <a:latin typeface="Arial Nova"/>
              </a:rPr>
              <a:t>Grundstücksfläche </a:t>
            </a:r>
            <a:r>
              <a:rPr lang="de-DE" sz="1600" dirty="0">
                <a:solidFill>
                  <a:schemeClr val="accent3"/>
                </a:solidFill>
                <a:latin typeface="Arial Nova"/>
              </a:rPr>
              <a:t>(Voraussetzung: Möglichkeit zur Einleitung von Niederschlagswasser)</a:t>
            </a:r>
          </a:p>
        </p:txBody>
      </p:sp>
      <p:sp>
        <p:nvSpPr>
          <p:cNvPr id="24" name="Freeform 106">
            <a:extLst>
              <a:ext uri="{FF2B5EF4-FFF2-40B4-BE49-F238E27FC236}">
                <a16:creationId xmlns:a16="http://schemas.microsoft.com/office/drawing/2014/main" id="{3EE9005C-2239-5744-2CE3-6E45A652C063}"/>
              </a:ext>
            </a:extLst>
          </p:cNvPr>
          <p:cNvSpPr>
            <a:spLocks noEditPoints="1"/>
          </p:cNvSpPr>
          <p:nvPr/>
        </p:nvSpPr>
        <p:spPr bwMode="auto">
          <a:xfrm>
            <a:off x="5983808" y="2629927"/>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Textplatzhalter 6">
            <a:extLst>
              <a:ext uri="{FF2B5EF4-FFF2-40B4-BE49-F238E27FC236}">
                <a16:creationId xmlns:a16="http://schemas.microsoft.com/office/drawing/2014/main" id="{DBB57CA5-CEE5-0029-3ED8-2E34CB8A45DB}"/>
              </a:ext>
            </a:extLst>
          </p:cNvPr>
          <p:cNvSpPr txBox="1">
            <a:spLocks/>
          </p:cNvSpPr>
          <p:nvPr/>
        </p:nvSpPr>
        <p:spPr>
          <a:xfrm>
            <a:off x="6426719" y="2591732"/>
            <a:ext cx="477910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In </a:t>
            </a:r>
            <a:r>
              <a:rPr lang="de-DE" sz="1600" b="1" dirty="0">
                <a:solidFill>
                  <a:srgbClr val="6EC4C4"/>
                </a:solidFill>
                <a:latin typeface="Arial Nova" panose="020B0504020202020204" pitchFamily="34" charset="0"/>
              </a:rPr>
              <a:t>beplanten</a:t>
            </a:r>
            <a:r>
              <a:rPr lang="de-DE" sz="1600" b="1" dirty="0">
                <a:solidFill>
                  <a:srgbClr val="464646"/>
                </a:solidFill>
                <a:latin typeface="Arial Nova" panose="020B0504020202020204" pitchFamily="34" charset="0"/>
              </a:rPr>
              <a:t> Gebieten: </a:t>
            </a:r>
            <a:r>
              <a:rPr lang="de-DE" sz="1600" dirty="0">
                <a:solidFill>
                  <a:srgbClr val="464646"/>
                </a:solidFill>
                <a:latin typeface="Arial Nova" panose="020B0504020202020204" pitchFamily="34" charset="0"/>
              </a:rPr>
              <a:t>Volle Grundstücksfläche</a:t>
            </a:r>
            <a:endParaRPr lang="de-DE" sz="1600" b="1" dirty="0">
              <a:solidFill>
                <a:srgbClr val="464646"/>
              </a:solidFill>
              <a:latin typeface="Arial Nova" panose="020B0504020202020204" pitchFamily="34" charset="0"/>
            </a:endParaRPr>
          </a:p>
        </p:txBody>
      </p:sp>
      <p:sp>
        <p:nvSpPr>
          <p:cNvPr id="28" name="Freeform 106">
            <a:extLst>
              <a:ext uri="{FF2B5EF4-FFF2-40B4-BE49-F238E27FC236}">
                <a16:creationId xmlns:a16="http://schemas.microsoft.com/office/drawing/2014/main" id="{25D8CB95-DB32-5CD3-19F8-9EC71457F23D}"/>
              </a:ext>
            </a:extLst>
          </p:cNvPr>
          <p:cNvSpPr>
            <a:spLocks noEditPoints="1"/>
          </p:cNvSpPr>
          <p:nvPr/>
        </p:nvSpPr>
        <p:spPr bwMode="auto">
          <a:xfrm>
            <a:off x="5983808" y="3462858"/>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06">
            <a:extLst>
              <a:ext uri="{FF2B5EF4-FFF2-40B4-BE49-F238E27FC236}">
                <a16:creationId xmlns:a16="http://schemas.microsoft.com/office/drawing/2014/main" id="{7238A024-65FC-CEDF-46AE-522DC3BA0C50}"/>
              </a:ext>
            </a:extLst>
          </p:cNvPr>
          <p:cNvSpPr>
            <a:spLocks noEditPoints="1"/>
          </p:cNvSpPr>
          <p:nvPr/>
        </p:nvSpPr>
        <p:spPr bwMode="auto">
          <a:xfrm>
            <a:off x="5983808" y="5294808"/>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platzhalter 6">
            <a:extLst>
              <a:ext uri="{FF2B5EF4-FFF2-40B4-BE49-F238E27FC236}">
                <a16:creationId xmlns:a16="http://schemas.microsoft.com/office/drawing/2014/main" id="{4A415639-5703-DA65-30E5-E775347AE3C7}"/>
              </a:ext>
            </a:extLst>
          </p:cNvPr>
          <p:cNvSpPr txBox="1">
            <a:spLocks/>
          </p:cNvSpPr>
          <p:nvPr/>
        </p:nvSpPr>
        <p:spPr>
          <a:xfrm>
            <a:off x="5880021" y="1848305"/>
            <a:ext cx="477910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Unterscheidung nach Lage:</a:t>
            </a:r>
          </a:p>
        </p:txBody>
      </p:sp>
      <p:sp>
        <p:nvSpPr>
          <p:cNvPr id="2" name="Textplatzhalter 6">
            <a:extLst>
              <a:ext uri="{FF2B5EF4-FFF2-40B4-BE49-F238E27FC236}">
                <a16:creationId xmlns:a16="http://schemas.microsoft.com/office/drawing/2014/main" id="{A0A76EFA-77CC-1618-922E-C89AEC935827}"/>
              </a:ext>
            </a:extLst>
          </p:cNvPr>
          <p:cNvSpPr txBox="1">
            <a:spLocks/>
          </p:cNvSpPr>
          <p:nvPr/>
        </p:nvSpPr>
        <p:spPr>
          <a:xfrm>
            <a:off x="6426717" y="5296130"/>
            <a:ext cx="5025053" cy="660931"/>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Im </a:t>
            </a:r>
            <a:r>
              <a:rPr lang="de-DE" sz="1600" b="1" dirty="0">
                <a:solidFill>
                  <a:srgbClr val="6EC4C4"/>
                </a:solidFill>
                <a:latin typeface="Arial Nova" panose="020B0504020202020204" pitchFamily="34" charset="0"/>
              </a:rPr>
              <a:t>Außenbereich</a:t>
            </a:r>
            <a:r>
              <a:rPr lang="de-DE" sz="1600" b="1" dirty="0">
                <a:solidFill>
                  <a:srgbClr val="464646"/>
                </a:solidFill>
                <a:latin typeface="Arial Nova" panose="020B0504020202020204" pitchFamily="34" charset="0"/>
              </a:rPr>
              <a:t>: </a:t>
            </a:r>
            <a:r>
              <a:rPr lang="de-DE" sz="1600" dirty="0">
                <a:solidFill>
                  <a:srgbClr val="464646"/>
                </a:solidFill>
                <a:latin typeface="Arial Nova" panose="020B0504020202020204" pitchFamily="34" charset="0"/>
              </a:rPr>
              <a:t>Bildung eines Umgriffs</a:t>
            </a:r>
            <a:endParaRPr lang="de-DE" sz="1600" b="1" dirty="0">
              <a:solidFill>
                <a:srgbClr val="464646"/>
              </a:solidFill>
              <a:latin typeface="Arial Nova" panose="020B0504020202020204" pitchFamily="34" charset="0"/>
            </a:endParaRPr>
          </a:p>
        </p:txBody>
      </p:sp>
      <p:sp>
        <p:nvSpPr>
          <p:cNvPr id="5" name="Textplatzhalter 6">
            <a:extLst>
              <a:ext uri="{FF2B5EF4-FFF2-40B4-BE49-F238E27FC236}">
                <a16:creationId xmlns:a16="http://schemas.microsoft.com/office/drawing/2014/main" id="{C3D110C5-3BD1-531D-D98C-359866927E0A}"/>
              </a:ext>
            </a:extLst>
          </p:cNvPr>
          <p:cNvSpPr txBox="1">
            <a:spLocks/>
          </p:cNvSpPr>
          <p:nvPr/>
        </p:nvSpPr>
        <p:spPr>
          <a:xfrm>
            <a:off x="6426717" y="3412849"/>
            <a:ext cx="477910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In </a:t>
            </a:r>
            <a:r>
              <a:rPr lang="de-DE" sz="1600" b="1" dirty="0">
                <a:solidFill>
                  <a:srgbClr val="6EC4C4"/>
                </a:solidFill>
                <a:latin typeface="Arial Nova" panose="020B0504020202020204" pitchFamily="34" charset="0"/>
              </a:rPr>
              <a:t>unbeplanten</a:t>
            </a:r>
            <a:r>
              <a:rPr lang="de-DE" sz="1600" b="1" dirty="0">
                <a:solidFill>
                  <a:srgbClr val="464646"/>
                </a:solidFill>
                <a:latin typeface="Arial Nova" panose="020B0504020202020204" pitchFamily="34" charset="0"/>
              </a:rPr>
              <a:t> Gebieten: </a:t>
            </a:r>
            <a:r>
              <a:rPr lang="de-DE" sz="1600" dirty="0">
                <a:solidFill>
                  <a:srgbClr val="464646"/>
                </a:solidFill>
                <a:latin typeface="Arial Nova" panose="020B0504020202020204" pitchFamily="34" charset="0"/>
              </a:rPr>
              <a:t>Falls größer 3.000 m²:</a:t>
            </a:r>
            <a:endParaRPr lang="de-DE" sz="1600" b="1" dirty="0">
              <a:solidFill>
                <a:srgbClr val="464646"/>
              </a:solidFill>
              <a:latin typeface="Arial Nova" panose="020B0504020202020204" pitchFamily="34" charset="0"/>
            </a:endParaRPr>
          </a:p>
        </p:txBody>
      </p:sp>
      <p:sp>
        <p:nvSpPr>
          <p:cNvPr id="6" name="Textplatzhalter 6">
            <a:extLst>
              <a:ext uri="{FF2B5EF4-FFF2-40B4-BE49-F238E27FC236}">
                <a16:creationId xmlns:a16="http://schemas.microsoft.com/office/drawing/2014/main" id="{F0266EFE-0CD7-F968-6E40-C8B2DC749B56}"/>
              </a:ext>
            </a:extLst>
          </p:cNvPr>
          <p:cNvSpPr txBox="1">
            <a:spLocks/>
          </p:cNvSpPr>
          <p:nvPr/>
        </p:nvSpPr>
        <p:spPr>
          <a:xfrm>
            <a:off x="6650230" y="3887611"/>
            <a:ext cx="4372559"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Entweder</a:t>
            </a:r>
            <a:r>
              <a:rPr lang="de-DE" sz="1600" dirty="0">
                <a:solidFill>
                  <a:srgbClr val="464646"/>
                </a:solidFill>
                <a:latin typeface="Arial Nova" panose="020B0504020202020204" pitchFamily="34" charset="0"/>
              </a:rPr>
              <a:t> Begrenzung auf 3.000 m²</a:t>
            </a:r>
          </a:p>
        </p:txBody>
      </p:sp>
      <p:sp>
        <p:nvSpPr>
          <p:cNvPr id="7" name="Freeform 106">
            <a:extLst>
              <a:ext uri="{FF2B5EF4-FFF2-40B4-BE49-F238E27FC236}">
                <a16:creationId xmlns:a16="http://schemas.microsoft.com/office/drawing/2014/main" id="{1A18D39E-17D0-8D96-F9CB-7E5AF15A91D2}"/>
              </a:ext>
            </a:extLst>
          </p:cNvPr>
          <p:cNvSpPr>
            <a:spLocks noEditPoints="1"/>
          </p:cNvSpPr>
          <p:nvPr/>
        </p:nvSpPr>
        <p:spPr bwMode="auto">
          <a:xfrm>
            <a:off x="6225855" y="3944051"/>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extplatzhalter 6">
            <a:extLst>
              <a:ext uri="{FF2B5EF4-FFF2-40B4-BE49-F238E27FC236}">
                <a16:creationId xmlns:a16="http://schemas.microsoft.com/office/drawing/2014/main" id="{620B09EE-ABF5-AD74-6476-2E2B8F15798A}"/>
              </a:ext>
            </a:extLst>
          </p:cNvPr>
          <p:cNvSpPr txBox="1">
            <a:spLocks/>
          </p:cNvSpPr>
          <p:nvPr/>
        </p:nvSpPr>
        <p:spPr>
          <a:xfrm>
            <a:off x="6650230" y="4326689"/>
            <a:ext cx="4542358"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Oder</a:t>
            </a:r>
            <a:r>
              <a:rPr lang="de-DE" sz="1600" dirty="0">
                <a:solidFill>
                  <a:srgbClr val="464646"/>
                </a:solidFill>
                <a:latin typeface="Arial Nova" panose="020B0504020202020204" pitchFamily="34" charset="0"/>
              </a:rPr>
              <a:t> das 3-fache der Geschossfläche</a:t>
            </a:r>
          </a:p>
        </p:txBody>
      </p:sp>
      <p:sp>
        <p:nvSpPr>
          <p:cNvPr id="9" name="Freeform 106">
            <a:extLst>
              <a:ext uri="{FF2B5EF4-FFF2-40B4-BE49-F238E27FC236}">
                <a16:creationId xmlns:a16="http://schemas.microsoft.com/office/drawing/2014/main" id="{A2FAAE06-BE6C-FA0D-E7ED-530E73C3C35B}"/>
              </a:ext>
            </a:extLst>
          </p:cNvPr>
          <p:cNvSpPr>
            <a:spLocks noEditPoints="1"/>
          </p:cNvSpPr>
          <p:nvPr/>
        </p:nvSpPr>
        <p:spPr bwMode="auto">
          <a:xfrm>
            <a:off x="6225855" y="4383129"/>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Geschweifte Klammer rechts 9">
            <a:extLst>
              <a:ext uri="{FF2B5EF4-FFF2-40B4-BE49-F238E27FC236}">
                <a16:creationId xmlns:a16="http://schemas.microsoft.com/office/drawing/2014/main" id="{D46EF564-DE7E-1D91-E7FD-59C5376D76BE}"/>
              </a:ext>
            </a:extLst>
          </p:cNvPr>
          <p:cNvSpPr/>
          <p:nvPr/>
        </p:nvSpPr>
        <p:spPr>
          <a:xfrm>
            <a:off x="10406743" y="3944051"/>
            <a:ext cx="210457" cy="734377"/>
          </a:xfrm>
          <a:prstGeom prst="rightBrace">
            <a:avLst>
              <a:gd name="adj1" fmla="val 49712"/>
              <a:gd name="adj2" fmla="val 50000"/>
            </a:avLst>
          </a:prstGeom>
          <a:ln w="28575">
            <a:solidFill>
              <a:srgbClr val="6EC4C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5" name="Textplatzhalter 6">
            <a:extLst>
              <a:ext uri="{FF2B5EF4-FFF2-40B4-BE49-F238E27FC236}">
                <a16:creationId xmlns:a16="http://schemas.microsoft.com/office/drawing/2014/main" id="{03F0DBCF-FE10-BE6A-3D7F-A7927B3350BD}"/>
              </a:ext>
            </a:extLst>
          </p:cNvPr>
          <p:cNvSpPr txBox="1">
            <a:spLocks/>
          </p:cNvSpPr>
          <p:nvPr/>
        </p:nvSpPr>
        <p:spPr>
          <a:xfrm>
            <a:off x="10617200" y="4057674"/>
            <a:ext cx="1025372" cy="353531"/>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6EC4C4"/>
                </a:solidFill>
                <a:latin typeface="Arial Nova" panose="020B0504020202020204" pitchFamily="34" charset="0"/>
              </a:rPr>
              <a:t>höherer</a:t>
            </a:r>
            <a:br>
              <a:rPr lang="de-DE" sz="1600" b="1" dirty="0">
                <a:solidFill>
                  <a:srgbClr val="6EC4C4"/>
                </a:solidFill>
                <a:latin typeface="Arial Nova" panose="020B0504020202020204" pitchFamily="34" charset="0"/>
              </a:rPr>
            </a:br>
            <a:r>
              <a:rPr lang="de-DE" sz="1600" b="1" dirty="0">
                <a:solidFill>
                  <a:srgbClr val="6EC4C4"/>
                </a:solidFill>
                <a:latin typeface="Arial Nova" panose="020B0504020202020204" pitchFamily="34" charset="0"/>
              </a:rPr>
              <a:t>Wert</a:t>
            </a:r>
          </a:p>
        </p:txBody>
      </p:sp>
      <p:pic>
        <p:nvPicPr>
          <p:cNvPr id="18" name="Grafik 17" descr="Ein Bild, das Karte, Screenshot, Haus, Gras enthält.&#10;&#10;Automatisch generierte Beschreibung">
            <a:extLst>
              <a:ext uri="{FF2B5EF4-FFF2-40B4-BE49-F238E27FC236}">
                <a16:creationId xmlns:a16="http://schemas.microsoft.com/office/drawing/2014/main" id="{D5B918C1-B97C-B155-C9B8-FD2FF789A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72" y="1766737"/>
            <a:ext cx="4602053" cy="4108580"/>
          </a:xfrm>
          <a:prstGeom prst="rect">
            <a:avLst/>
          </a:prstGeom>
        </p:spPr>
      </p:pic>
      <p:sp>
        <p:nvSpPr>
          <p:cNvPr id="19" name="Textplatzhalter 6">
            <a:extLst>
              <a:ext uri="{FF2B5EF4-FFF2-40B4-BE49-F238E27FC236}">
                <a16:creationId xmlns:a16="http://schemas.microsoft.com/office/drawing/2014/main" id="{C9D4D83B-0896-973F-1566-57D277684490}"/>
              </a:ext>
            </a:extLst>
          </p:cNvPr>
          <p:cNvSpPr txBox="1">
            <a:spLocks/>
          </p:cNvSpPr>
          <p:nvPr/>
        </p:nvSpPr>
        <p:spPr>
          <a:xfrm>
            <a:off x="586072" y="5875317"/>
            <a:ext cx="4602054" cy="23312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rgbClr val="464646"/>
                </a:solidFill>
                <a:latin typeface="Arial Nova" panose="020B0504020202020204" pitchFamily="34" charset="0"/>
              </a:rPr>
              <a:t>Beispiel: Umgriff im Außenbereich</a:t>
            </a:r>
          </a:p>
        </p:txBody>
      </p:sp>
      <p:pic>
        <p:nvPicPr>
          <p:cNvPr id="4" name="Grafik 3">
            <a:extLst>
              <a:ext uri="{FF2B5EF4-FFF2-40B4-BE49-F238E27FC236}">
                <a16:creationId xmlns:a16="http://schemas.microsoft.com/office/drawing/2014/main" id="{4726C58B-7F19-25B6-3780-7DF020E04DB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1675" y="161307"/>
            <a:ext cx="489219" cy="584774"/>
          </a:xfrm>
          <a:prstGeom prst="rect">
            <a:avLst/>
          </a:prstGeom>
        </p:spPr>
      </p:pic>
    </p:spTree>
    <p:extLst>
      <p:ext uri="{BB962C8B-B14F-4D97-AF65-F5344CB8AC3E}">
        <p14:creationId xmlns:p14="http://schemas.microsoft.com/office/powerpoint/2010/main" val="277609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3096951D-36D0-A7A2-5B7C-8B36E012DDFF}"/>
              </a:ext>
            </a:extLst>
          </p:cNvPr>
          <p:cNvSpPr>
            <a:spLocks noGrp="1"/>
          </p:cNvSpPr>
          <p:nvPr>
            <p:ph type="sldNum" sz="quarter" idx="12"/>
          </p:nvPr>
        </p:nvSpPr>
        <p:spPr>
          <a:xfrm>
            <a:off x="9331977" y="6356350"/>
            <a:ext cx="2743200" cy="365125"/>
          </a:xfrm>
        </p:spPr>
        <p:txBody>
          <a:bodyPr/>
          <a:lstStyle/>
          <a:p>
            <a:fld id="{661E4444-FF17-47DA-BF27-F4FFCBEFF0B5}" type="slidenum">
              <a:rPr lang="de-DE" smtClean="0"/>
              <a:t>18</a:t>
            </a:fld>
            <a:endParaRPr lang="de-DE" dirty="0"/>
          </a:p>
        </p:txBody>
      </p:sp>
      <p:sp>
        <p:nvSpPr>
          <p:cNvPr id="13" name="Textfeld 12">
            <a:extLst>
              <a:ext uri="{FF2B5EF4-FFF2-40B4-BE49-F238E27FC236}">
                <a16:creationId xmlns:a16="http://schemas.microsoft.com/office/drawing/2014/main" id="{18F97DBD-0162-D3C2-7466-3D2A44D63421}"/>
              </a:ext>
            </a:extLst>
          </p:cNvPr>
          <p:cNvSpPr txBox="1"/>
          <p:nvPr/>
        </p:nvSpPr>
        <p:spPr>
          <a:xfrm>
            <a:off x="656497" y="486056"/>
            <a:ext cx="10879006" cy="584775"/>
          </a:xfrm>
          <a:prstGeom prst="rect">
            <a:avLst/>
          </a:prstGeom>
          <a:noFill/>
        </p:spPr>
        <p:txBody>
          <a:bodyPr wrap="square">
            <a:spAutoFit/>
          </a:bodyPr>
          <a:lstStyle/>
          <a:p>
            <a:pPr algn="ctr">
              <a:spcBef>
                <a:spcPts val="1000"/>
              </a:spcBef>
            </a:pPr>
            <a:r>
              <a:rPr lang="de-DE" sz="3200" b="1" dirty="0">
                <a:solidFill>
                  <a:srgbClr val="6EC4C4"/>
                </a:solidFill>
                <a:latin typeface="Arial Nova"/>
              </a:rPr>
              <a:t>Welche Flächen sind beitragspflichtig?</a:t>
            </a:r>
          </a:p>
        </p:txBody>
      </p:sp>
      <p:sp>
        <p:nvSpPr>
          <p:cNvPr id="14" name="Textplatzhalter 4">
            <a:extLst>
              <a:ext uri="{FF2B5EF4-FFF2-40B4-BE49-F238E27FC236}">
                <a16:creationId xmlns:a16="http://schemas.microsoft.com/office/drawing/2014/main" id="{8FD2772C-A958-A5AB-AB74-DCDF78E01F3A}"/>
              </a:ext>
            </a:extLst>
          </p:cNvPr>
          <p:cNvSpPr txBox="1">
            <a:spLocks/>
          </p:cNvSpPr>
          <p:nvPr/>
        </p:nvSpPr>
        <p:spPr>
          <a:xfrm>
            <a:off x="1574800" y="1060716"/>
            <a:ext cx="9042400" cy="3596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chemeClr val="accent3"/>
                </a:solidFill>
                <a:latin typeface="Arial Nova"/>
              </a:rPr>
              <a:t>Unbebaute, aber bebaubare Grundstücke</a:t>
            </a:r>
          </a:p>
        </p:txBody>
      </p:sp>
      <p:sp>
        <p:nvSpPr>
          <p:cNvPr id="24" name="Freeform 106">
            <a:extLst>
              <a:ext uri="{FF2B5EF4-FFF2-40B4-BE49-F238E27FC236}">
                <a16:creationId xmlns:a16="http://schemas.microsoft.com/office/drawing/2014/main" id="{3EE9005C-2239-5744-2CE3-6E45A652C063}"/>
              </a:ext>
            </a:extLst>
          </p:cNvPr>
          <p:cNvSpPr>
            <a:spLocks noEditPoints="1"/>
          </p:cNvSpPr>
          <p:nvPr/>
        </p:nvSpPr>
        <p:spPr bwMode="auto">
          <a:xfrm>
            <a:off x="5983808" y="2652686"/>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06">
            <a:extLst>
              <a:ext uri="{FF2B5EF4-FFF2-40B4-BE49-F238E27FC236}">
                <a16:creationId xmlns:a16="http://schemas.microsoft.com/office/drawing/2014/main" id="{25D8CB95-DB32-5CD3-19F8-9EC71457F23D}"/>
              </a:ext>
            </a:extLst>
          </p:cNvPr>
          <p:cNvSpPr>
            <a:spLocks noEditPoints="1"/>
          </p:cNvSpPr>
          <p:nvPr/>
        </p:nvSpPr>
        <p:spPr bwMode="auto">
          <a:xfrm>
            <a:off x="5983808" y="3610256"/>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Textplatzhalter 6">
            <a:extLst>
              <a:ext uri="{FF2B5EF4-FFF2-40B4-BE49-F238E27FC236}">
                <a16:creationId xmlns:a16="http://schemas.microsoft.com/office/drawing/2014/main" id="{C3D110C5-3BD1-531D-D98C-359866927E0A}"/>
              </a:ext>
            </a:extLst>
          </p:cNvPr>
          <p:cNvSpPr txBox="1">
            <a:spLocks/>
          </p:cNvSpPr>
          <p:nvPr/>
        </p:nvSpPr>
        <p:spPr>
          <a:xfrm>
            <a:off x="6426716" y="3560247"/>
            <a:ext cx="5556349"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„Fiktive“ Geschossfläche = 25 % der Grundstücksfläche </a:t>
            </a:r>
          </a:p>
        </p:txBody>
      </p:sp>
      <p:pic>
        <p:nvPicPr>
          <p:cNvPr id="18" name="Grafik 17">
            <a:extLst>
              <a:ext uri="{FF2B5EF4-FFF2-40B4-BE49-F238E27FC236}">
                <a16:creationId xmlns:a16="http://schemas.microsoft.com/office/drawing/2014/main" id="{D5B918C1-B97C-B155-C9B8-FD2FF789A7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5649" y="1766737"/>
            <a:ext cx="4362899" cy="4108580"/>
          </a:xfrm>
          <a:prstGeom prst="rect">
            <a:avLst/>
          </a:prstGeom>
        </p:spPr>
      </p:pic>
      <p:sp>
        <p:nvSpPr>
          <p:cNvPr id="19" name="Textplatzhalter 6">
            <a:extLst>
              <a:ext uri="{FF2B5EF4-FFF2-40B4-BE49-F238E27FC236}">
                <a16:creationId xmlns:a16="http://schemas.microsoft.com/office/drawing/2014/main" id="{C9D4D83B-0896-973F-1566-57D277684490}"/>
              </a:ext>
            </a:extLst>
          </p:cNvPr>
          <p:cNvSpPr txBox="1">
            <a:spLocks/>
          </p:cNvSpPr>
          <p:nvPr/>
        </p:nvSpPr>
        <p:spPr>
          <a:xfrm>
            <a:off x="586072" y="5875317"/>
            <a:ext cx="4602054" cy="233124"/>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rgbClr val="464646"/>
                </a:solidFill>
                <a:latin typeface="Arial Nova" panose="020B0504020202020204" pitchFamily="34" charset="0"/>
              </a:rPr>
              <a:t>Quelle: BayernAtlas</a:t>
            </a:r>
          </a:p>
        </p:txBody>
      </p:sp>
      <p:sp>
        <p:nvSpPr>
          <p:cNvPr id="4" name="Rechteck 3">
            <a:extLst>
              <a:ext uri="{FF2B5EF4-FFF2-40B4-BE49-F238E27FC236}">
                <a16:creationId xmlns:a16="http://schemas.microsoft.com/office/drawing/2014/main" id="{2D3C1D0C-DEEA-5F17-C9C5-F113949107B9}"/>
              </a:ext>
            </a:extLst>
          </p:cNvPr>
          <p:cNvSpPr/>
          <p:nvPr/>
        </p:nvSpPr>
        <p:spPr>
          <a:xfrm rot="20887575">
            <a:off x="2192076" y="2460090"/>
            <a:ext cx="1243422" cy="2507287"/>
          </a:xfrm>
          <a:prstGeom prst="rect">
            <a:avLst/>
          </a:prstGeom>
          <a:solidFill>
            <a:srgbClr val="FFFF00">
              <a:alpha val="30980"/>
            </a:srgbClr>
          </a:solid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platzhalter 6">
            <a:extLst>
              <a:ext uri="{FF2B5EF4-FFF2-40B4-BE49-F238E27FC236}">
                <a16:creationId xmlns:a16="http://schemas.microsoft.com/office/drawing/2014/main" id="{7B354A70-7C6E-F77C-05A6-67DBFFC904A5}"/>
              </a:ext>
            </a:extLst>
          </p:cNvPr>
          <p:cNvSpPr txBox="1">
            <a:spLocks/>
          </p:cNvSpPr>
          <p:nvPr/>
        </p:nvSpPr>
        <p:spPr>
          <a:xfrm>
            <a:off x="6426717" y="2482685"/>
            <a:ext cx="5025053" cy="660931"/>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de-DE" sz="1600" b="1" dirty="0">
                <a:solidFill>
                  <a:srgbClr val="464646"/>
                </a:solidFill>
                <a:latin typeface="Arial Nova" panose="020B0504020202020204" pitchFamily="34" charset="0"/>
              </a:rPr>
              <a:t>Erschließungsvorteil auf dem Grundstück</a:t>
            </a:r>
            <a:br>
              <a:rPr lang="de-DE" sz="1600" b="1" dirty="0">
                <a:solidFill>
                  <a:srgbClr val="464646"/>
                </a:solidFill>
                <a:latin typeface="Arial Nova" panose="020B0504020202020204" pitchFamily="34" charset="0"/>
              </a:rPr>
            </a:br>
            <a:r>
              <a:rPr lang="de-DE" sz="1200" dirty="0">
                <a:solidFill>
                  <a:srgbClr val="464646"/>
                </a:solidFill>
                <a:latin typeface="Arial Nova" panose="020B0504020202020204" pitchFamily="34" charset="0"/>
              </a:rPr>
              <a:t>(Bauplatz statt „grüner Wiese“)</a:t>
            </a:r>
            <a:endParaRPr lang="de-DE" sz="1600" dirty="0">
              <a:solidFill>
                <a:srgbClr val="464646"/>
              </a:solidFill>
              <a:latin typeface="Arial Nova" panose="020B0504020202020204" pitchFamily="34" charset="0"/>
            </a:endParaRPr>
          </a:p>
        </p:txBody>
      </p:sp>
      <p:pic>
        <p:nvPicPr>
          <p:cNvPr id="2" name="Grafik 1">
            <a:extLst>
              <a:ext uri="{FF2B5EF4-FFF2-40B4-BE49-F238E27FC236}">
                <a16:creationId xmlns:a16="http://schemas.microsoft.com/office/drawing/2014/main" id="{7984F3B4-DDA8-555E-282F-B60CD5B87EC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1675" y="161307"/>
            <a:ext cx="489219" cy="584774"/>
          </a:xfrm>
          <a:prstGeom prst="rect">
            <a:avLst/>
          </a:prstGeom>
        </p:spPr>
      </p:pic>
    </p:spTree>
    <p:extLst>
      <p:ext uri="{BB962C8B-B14F-4D97-AF65-F5344CB8AC3E}">
        <p14:creationId xmlns:p14="http://schemas.microsoft.com/office/powerpoint/2010/main" val="19991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platzhalter 6">
            <a:extLst>
              <a:ext uri="{FF2B5EF4-FFF2-40B4-BE49-F238E27FC236}">
                <a16:creationId xmlns:a16="http://schemas.microsoft.com/office/drawing/2014/main" id="{035D84B4-88A1-377A-4F93-1C5AFB04DF74}"/>
              </a:ext>
            </a:extLst>
          </p:cNvPr>
          <p:cNvSpPr txBox="1">
            <a:spLocks/>
          </p:cNvSpPr>
          <p:nvPr/>
        </p:nvSpPr>
        <p:spPr>
          <a:xfrm>
            <a:off x="895167" y="1858375"/>
            <a:ext cx="3373534" cy="334893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9900" b="1" dirty="0">
                <a:solidFill>
                  <a:schemeClr val="accent2">
                    <a:lumMod val="60000"/>
                    <a:lumOff val="40000"/>
                  </a:schemeClr>
                </a:solidFill>
                <a:latin typeface="Arial Nova" panose="020B0504020202020204" pitchFamily="34" charset="0"/>
              </a:rPr>
              <a:t>§</a:t>
            </a:r>
          </a:p>
        </p:txBody>
      </p:sp>
      <p:sp>
        <p:nvSpPr>
          <p:cNvPr id="3" name="Foliennummernplatzhalter 2">
            <a:extLst>
              <a:ext uri="{FF2B5EF4-FFF2-40B4-BE49-F238E27FC236}">
                <a16:creationId xmlns:a16="http://schemas.microsoft.com/office/drawing/2014/main" id="{3096951D-36D0-A7A2-5B7C-8B36E012DDFF}"/>
              </a:ext>
            </a:extLst>
          </p:cNvPr>
          <p:cNvSpPr>
            <a:spLocks noGrp="1"/>
          </p:cNvSpPr>
          <p:nvPr>
            <p:ph type="sldNum" sz="quarter" idx="12"/>
          </p:nvPr>
        </p:nvSpPr>
        <p:spPr>
          <a:xfrm>
            <a:off x="9331977" y="6356350"/>
            <a:ext cx="2743200" cy="365125"/>
          </a:xfrm>
        </p:spPr>
        <p:txBody>
          <a:bodyPr/>
          <a:lstStyle/>
          <a:p>
            <a:fld id="{661E4444-FF17-47DA-BF27-F4FFCBEFF0B5}" type="slidenum">
              <a:rPr lang="de-DE" smtClean="0"/>
              <a:t>19</a:t>
            </a:fld>
            <a:endParaRPr lang="de-DE" dirty="0"/>
          </a:p>
        </p:txBody>
      </p:sp>
      <p:sp>
        <p:nvSpPr>
          <p:cNvPr id="13" name="Textfeld 12">
            <a:extLst>
              <a:ext uri="{FF2B5EF4-FFF2-40B4-BE49-F238E27FC236}">
                <a16:creationId xmlns:a16="http://schemas.microsoft.com/office/drawing/2014/main" id="{18F97DBD-0162-D3C2-7466-3D2A44D63421}"/>
              </a:ext>
            </a:extLst>
          </p:cNvPr>
          <p:cNvSpPr txBox="1"/>
          <p:nvPr/>
        </p:nvSpPr>
        <p:spPr>
          <a:xfrm>
            <a:off x="656497" y="486056"/>
            <a:ext cx="10879006" cy="584775"/>
          </a:xfrm>
          <a:prstGeom prst="rect">
            <a:avLst/>
          </a:prstGeom>
          <a:noFill/>
        </p:spPr>
        <p:txBody>
          <a:bodyPr wrap="square">
            <a:spAutoFit/>
          </a:bodyPr>
          <a:lstStyle/>
          <a:p>
            <a:pPr algn="ctr">
              <a:spcBef>
                <a:spcPts val="1000"/>
              </a:spcBef>
            </a:pPr>
            <a:r>
              <a:rPr lang="de-DE" sz="3200" b="1" dirty="0">
                <a:solidFill>
                  <a:srgbClr val="6EC4C4"/>
                </a:solidFill>
                <a:latin typeface="Arial Nova"/>
              </a:rPr>
              <a:t>Besichtigung der Grundstücke</a:t>
            </a:r>
          </a:p>
        </p:txBody>
      </p:sp>
      <p:sp>
        <p:nvSpPr>
          <p:cNvPr id="14" name="Textplatzhalter 4">
            <a:extLst>
              <a:ext uri="{FF2B5EF4-FFF2-40B4-BE49-F238E27FC236}">
                <a16:creationId xmlns:a16="http://schemas.microsoft.com/office/drawing/2014/main" id="{8FD2772C-A958-A5AB-AB74-DCDF78E01F3A}"/>
              </a:ext>
            </a:extLst>
          </p:cNvPr>
          <p:cNvSpPr txBox="1">
            <a:spLocks/>
          </p:cNvSpPr>
          <p:nvPr/>
        </p:nvSpPr>
        <p:spPr>
          <a:xfrm>
            <a:off x="1574800" y="1060716"/>
            <a:ext cx="9042400" cy="3596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chemeClr val="accent3"/>
                </a:solidFill>
                <a:latin typeface="Arial Nova"/>
              </a:rPr>
              <a:t>Warum ist das notwendig?</a:t>
            </a:r>
          </a:p>
        </p:txBody>
      </p:sp>
      <p:sp>
        <p:nvSpPr>
          <p:cNvPr id="10" name="Freeform 106">
            <a:extLst>
              <a:ext uri="{FF2B5EF4-FFF2-40B4-BE49-F238E27FC236}">
                <a16:creationId xmlns:a16="http://schemas.microsoft.com/office/drawing/2014/main" id="{6561AE37-B300-D37E-DFCA-E1763DBAD8DD}"/>
              </a:ext>
            </a:extLst>
          </p:cNvPr>
          <p:cNvSpPr>
            <a:spLocks noEditPoints="1"/>
          </p:cNvSpPr>
          <p:nvPr/>
        </p:nvSpPr>
        <p:spPr bwMode="auto">
          <a:xfrm>
            <a:off x="4783270" y="2448207"/>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06">
            <a:extLst>
              <a:ext uri="{FF2B5EF4-FFF2-40B4-BE49-F238E27FC236}">
                <a16:creationId xmlns:a16="http://schemas.microsoft.com/office/drawing/2014/main" id="{FE1FFF90-D055-F347-6DCD-4A37FAB1824F}"/>
              </a:ext>
            </a:extLst>
          </p:cNvPr>
          <p:cNvSpPr>
            <a:spLocks noEditPoints="1"/>
          </p:cNvSpPr>
          <p:nvPr/>
        </p:nvSpPr>
        <p:spPr bwMode="auto">
          <a:xfrm>
            <a:off x="4783270" y="3442874"/>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Textplatzhalter 6">
            <a:extLst>
              <a:ext uri="{FF2B5EF4-FFF2-40B4-BE49-F238E27FC236}">
                <a16:creationId xmlns:a16="http://schemas.microsoft.com/office/drawing/2014/main" id="{33703BE3-E1B8-9B0A-1AF2-E65DB496F7D3}"/>
              </a:ext>
            </a:extLst>
          </p:cNvPr>
          <p:cNvSpPr txBox="1">
            <a:spLocks/>
          </p:cNvSpPr>
          <p:nvPr/>
        </p:nvSpPr>
        <p:spPr>
          <a:xfrm>
            <a:off x="5226180" y="2410012"/>
            <a:ext cx="5391020"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Rechtskonformes Arbeiten erfordert aktuelle Daten</a:t>
            </a:r>
          </a:p>
        </p:txBody>
      </p:sp>
      <p:sp>
        <p:nvSpPr>
          <p:cNvPr id="15" name="Textplatzhalter 6">
            <a:extLst>
              <a:ext uri="{FF2B5EF4-FFF2-40B4-BE49-F238E27FC236}">
                <a16:creationId xmlns:a16="http://schemas.microsoft.com/office/drawing/2014/main" id="{C2FB7353-53D6-CA69-CB06-C9B39F8D261C}"/>
              </a:ext>
            </a:extLst>
          </p:cNvPr>
          <p:cNvSpPr txBox="1">
            <a:spLocks/>
          </p:cNvSpPr>
          <p:nvPr/>
        </p:nvSpPr>
        <p:spPr>
          <a:xfrm>
            <a:off x="5226180" y="3404679"/>
            <a:ext cx="6698342"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de-DE" sz="1600" b="1" dirty="0">
                <a:solidFill>
                  <a:srgbClr val="464646"/>
                </a:solidFill>
                <a:latin typeface="Arial Nova" panose="020B0504020202020204" pitchFamily="34" charset="0"/>
              </a:rPr>
              <a:t>Baupläne oft nicht aktuell aufgrund nachträglicher Veränderungen</a:t>
            </a:r>
            <a:br>
              <a:rPr lang="de-DE" sz="1600" b="1" dirty="0">
                <a:solidFill>
                  <a:srgbClr val="464646"/>
                </a:solidFill>
                <a:latin typeface="Arial Nova" panose="020B0504020202020204" pitchFamily="34" charset="0"/>
              </a:rPr>
            </a:br>
            <a:r>
              <a:rPr lang="de-DE" sz="1200" dirty="0">
                <a:solidFill>
                  <a:srgbClr val="464646"/>
                </a:solidFill>
                <a:latin typeface="Arial Nova" panose="020B0504020202020204" pitchFamily="34" charset="0"/>
              </a:rPr>
              <a:t>(Dachgeschossausbau, Wintergarten, …)</a:t>
            </a:r>
            <a:endParaRPr lang="de-DE" sz="1200" b="1" dirty="0">
              <a:solidFill>
                <a:srgbClr val="464646"/>
              </a:solidFill>
              <a:latin typeface="Arial Nova" panose="020B0504020202020204" pitchFamily="34" charset="0"/>
            </a:endParaRPr>
          </a:p>
        </p:txBody>
      </p:sp>
      <p:sp>
        <p:nvSpPr>
          <p:cNvPr id="24" name="Freeform 106">
            <a:extLst>
              <a:ext uri="{FF2B5EF4-FFF2-40B4-BE49-F238E27FC236}">
                <a16:creationId xmlns:a16="http://schemas.microsoft.com/office/drawing/2014/main" id="{7C98C0F0-F552-C9F0-DD17-127A64653C2A}"/>
              </a:ext>
            </a:extLst>
          </p:cNvPr>
          <p:cNvSpPr>
            <a:spLocks noEditPoints="1"/>
          </p:cNvSpPr>
          <p:nvPr/>
        </p:nvSpPr>
        <p:spPr bwMode="auto">
          <a:xfrm>
            <a:off x="4783270" y="4513931"/>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Textplatzhalter 6">
            <a:extLst>
              <a:ext uri="{FF2B5EF4-FFF2-40B4-BE49-F238E27FC236}">
                <a16:creationId xmlns:a16="http://schemas.microsoft.com/office/drawing/2014/main" id="{988D8070-67C4-DFBC-2B6E-E3167EDA1E3C}"/>
              </a:ext>
            </a:extLst>
          </p:cNvPr>
          <p:cNvSpPr txBox="1">
            <a:spLocks/>
          </p:cNvSpPr>
          <p:nvPr/>
        </p:nvSpPr>
        <p:spPr>
          <a:xfrm>
            <a:off x="5226180" y="4475736"/>
            <a:ext cx="6698342"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de-DE" sz="1600" b="1" dirty="0">
                <a:solidFill>
                  <a:srgbClr val="464646"/>
                </a:solidFill>
                <a:latin typeface="Arial Nova" panose="020B0504020202020204" pitchFamily="34" charset="0"/>
              </a:rPr>
              <a:t>Vorhandene Daten ungeeignet oder unvollständig</a:t>
            </a:r>
            <a:br>
              <a:rPr lang="de-DE" sz="1600" b="1" dirty="0">
                <a:solidFill>
                  <a:srgbClr val="464646"/>
                </a:solidFill>
                <a:latin typeface="Arial Nova" panose="020B0504020202020204" pitchFamily="34" charset="0"/>
              </a:rPr>
            </a:br>
            <a:r>
              <a:rPr lang="de-DE" sz="1200" dirty="0">
                <a:solidFill>
                  <a:srgbClr val="464646"/>
                </a:solidFill>
                <a:latin typeface="Arial Nova" panose="020B0504020202020204" pitchFamily="34" charset="0"/>
              </a:rPr>
              <a:t>(Bspw. Grundsteuer = Wohnfläche, NICHT Geschossfläche)</a:t>
            </a:r>
            <a:endParaRPr lang="de-DE" sz="1200" b="1" dirty="0">
              <a:solidFill>
                <a:srgbClr val="464646"/>
              </a:solidFill>
              <a:latin typeface="Arial Nova" panose="020B0504020202020204" pitchFamily="34" charset="0"/>
            </a:endParaRPr>
          </a:p>
        </p:txBody>
      </p:sp>
      <p:sp>
        <p:nvSpPr>
          <p:cNvPr id="26" name="Textplatzhalter 6">
            <a:extLst>
              <a:ext uri="{FF2B5EF4-FFF2-40B4-BE49-F238E27FC236}">
                <a16:creationId xmlns:a16="http://schemas.microsoft.com/office/drawing/2014/main" id="{71F1ECB3-BC98-98C7-505F-7D0E45A721EF}"/>
              </a:ext>
            </a:extLst>
          </p:cNvPr>
          <p:cNvSpPr txBox="1">
            <a:spLocks/>
          </p:cNvSpPr>
          <p:nvPr/>
        </p:nvSpPr>
        <p:spPr>
          <a:xfrm>
            <a:off x="831463" y="1793060"/>
            <a:ext cx="3373534" cy="334893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9900" b="1" dirty="0">
                <a:solidFill>
                  <a:srgbClr val="6EC4C4"/>
                </a:solidFill>
                <a:latin typeface="Arial Nova" panose="020B0504020202020204" pitchFamily="34" charset="0"/>
              </a:rPr>
              <a:t>§</a:t>
            </a:r>
          </a:p>
        </p:txBody>
      </p:sp>
      <p:pic>
        <p:nvPicPr>
          <p:cNvPr id="2" name="Grafik 1">
            <a:extLst>
              <a:ext uri="{FF2B5EF4-FFF2-40B4-BE49-F238E27FC236}">
                <a16:creationId xmlns:a16="http://schemas.microsoft.com/office/drawing/2014/main" id="{414C1BBC-9348-90EE-B70C-102FFD85CE6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1675" y="161307"/>
            <a:ext cx="489219" cy="584774"/>
          </a:xfrm>
          <a:prstGeom prst="rect">
            <a:avLst/>
          </a:prstGeom>
        </p:spPr>
      </p:pic>
    </p:spTree>
    <p:extLst>
      <p:ext uri="{BB962C8B-B14F-4D97-AF65-F5344CB8AC3E}">
        <p14:creationId xmlns:p14="http://schemas.microsoft.com/office/powerpoint/2010/main" val="1227128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21AE3CA2-57F3-6B2E-D623-0B319ACA2117}"/>
              </a:ext>
            </a:extLst>
          </p:cNvPr>
          <p:cNvSpPr txBox="1"/>
          <p:nvPr/>
        </p:nvSpPr>
        <p:spPr>
          <a:xfrm>
            <a:off x="656497" y="486056"/>
            <a:ext cx="10879006" cy="584775"/>
          </a:xfrm>
          <a:prstGeom prst="rect">
            <a:avLst/>
          </a:prstGeom>
          <a:noFill/>
        </p:spPr>
        <p:txBody>
          <a:bodyPr wrap="square">
            <a:spAutoFit/>
          </a:bodyPr>
          <a:lstStyle/>
          <a:p>
            <a:pPr algn="ctr">
              <a:spcBef>
                <a:spcPts val="1000"/>
              </a:spcBef>
            </a:pPr>
            <a:r>
              <a:rPr lang="de-DE" sz="3200" b="1" dirty="0">
                <a:solidFill>
                  <a:srgbClr val="6EC4C4"/>
                </a:solidFill>
                <a:latin typeface="Arial Nova"/>
              </a:rPr>
              <a:t>Heutige Themen</a:t>
            </a:r>
          </a:p>
        </p:txBody>
      </p:sp>
      <p:sp>
        <p:nvSpPr>
          <p:cNvPr id="4" name="Textplatzhalter 6">
            <a:extLst>
              <a:ext uri="{FF2B5EF4-FFF2-40B4-BE49-F238E27FC236}">
                <a16:creationId xmlns:a16="http://schemas.microsoft.com/office/drawing/2014/main" id="{E7D9056A-4936-F243-9E69-449A394E3A62}"/>
              </a:ext>
            </a:extLst>
          </p:cNvPr>
          <p:cNvSpPr txBox="1">
            <a:spLocks/>
          </p:cNvSpPr>
          <p:nvPr/>
        </p:nvSpPr>
        <p:spPr>
          <a:xfrm>
            <a:off x="3858644" y="1624709"/>
            <a:ext cx="6582644"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u="sng" dirty="0">
                <a:solidFill>
                  <a:srgbClr val="464646"/>
                </a:solidFill>
                <a:latin typeface="Arial Nova" panose="020B0504020202020204" pitchFamily="34" charset="0"/>
              </a:rPr>
              <a:t>Teil 1:</a:t>
            </a:r>
            <a:r>
              <a:rPr lang="de-DE" sz="1600" b="1" dirty="0">
                <a:solidFill>
                  <a:srgbClr val="464646"/>
                </a:solidFill>
                <a:latin typeface="Arial Nova" panose="020B0504020202020204" pitchFamily="34" charset="0"/>
              </a:rPr>
              <a:t> Kostendeckende Einrichtungen verstehen</a:t>
            </a:r>
            <a:endParaRPr lang="de-DE" sz="1600" dirty="0">
              <a:solidFill>
                <a:srgbClr val="464646"/>
              </a:solidFill>
              <a:latin typeface="Arial Nova" panose="020B0504020202020204" pitchFamily="34" charset="0"/>
            </a:endParaRPr>
          </a:p>
        </p:txBody>
      </p:sp>
      <p:sp>
        <p:nvSpPr>
          <p:cNvPr id="5" name="Freeform 106">
            <a:extLst>
              <a:ext uri="{FF2B5EF4-FFF2-40B4-BE49-F238E27FC236}">
                <a16:creationId xmlns:a16="http://schemas.microsoft.com/office/drawing/2014/main" id="{2062E35E-26A1-F139-EFC2-0D24523B41E4}"/>
              </a:ext>
            </a:extLst>
          </p:cNvPr>
          <p:cNvSpPr>
            <a:spLocks noEditPoints="1"/>
          </p:cNvSpPr>
          <p:nvPr/>
        </p:nvSpPr>
        <p:spPr bwMode="auto">
          <a:xfrm>
            <a:off x="3352833" y="1657577"/>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Textplatzhalter 6">
            <a:extLst>
              <a:ext uri="{FF2B5EF4-FFF2-40B4-BE49-F238E27FC236}">
                <a16:creationId xmlns:a16="http://schemas.microsoft.com/office/drawing/2014/main" id="{87E60251-FC52-B1A4-F2E0-AEDF96471188}"/>
              </a:ext>
            </a:extLst>
          </p:cNvPr>
          <p:cNvSpPr txBox="1">
            <a:spLocks/>
          </p:cNvSpPr>
          <p:nvPr/>
        </p:nvSpPr>
        <p:spPr>
          <a:xfrm>
            <a:off x="4574314" y="2200011"/>
            <a:ext cx="6582644" cy="34293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Was ist eine kostendeckende Einrichtung?</a:t>
            </a:r>
          </a:p>
        </p:txBody>
      </p:sp>
      <p:sp>
        <p:nvSpPr>
          <p:cNvPr id="9" name="Textplatzhalter 6">
            <a:extLst>
              <a:ext uri="{FF2B5EF4-FFF2-40B4-BE49-F238E27FC236}">
                <a16:creationId xmlns:a16="http://schemas.microsoft.com/office/drawing/2014/main" id="{C95C6AB0-34F9-9B77-998E-471122321CA1}"/>
              </a:ext>
            </a:extLst>
          </p:cNvPr>
          <p:cNvSpPr txBox="1">
            <a:spLocks/>
          </p:cNvSpPr>
          <p:nvPr/>
        </p:nvSpPr>
        <p:spPr>
          <a:xfrm>
            <a:off x="4574314" y="2718741"/>
            <a:ext cx="6582644" cy="34293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Welche Einnahmequellen gibt es?</a:t>
            </a:r>
          </a:p>
        </p:txBody>
      </p:sp>
      <p:sp>
        <p:nvSpPr>
          <p:cNvPr id="10" name="Textplatzhalter 6">
            <a:extLst>
              <a:ext uri="{FF2B5EF4-FFF2-40B4-BE49-F238E27FC236}">
                <a16:creationId xmlns:a16="http://schemas.microsoft.com/office/drawing/2014/main" id="{B94FECF1-42C6-CE9A-F5E2-027EECF48EE0}"/>
              </a:ext>
            </a:extLst>
          </p:cNvPr>
          <p:cNvSpPr txBox="1">
            <a:spLocks/>
          </p:cNvSpPr>
          <p:nvPr/>
        </p:nvSpPr>
        <p:spPr>
          <a:xfrm>
            <a:off x="4574314" y="3237471"/>
            <a:ext cx="6582644" cy="34293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Wie ist mit großen Einmal-Investitionen umzugehen?</a:t>
            </a:r>
          </a:p>
        </p:txBody>
      </p:sp>
      <p:sp>
        <p:nvSpPr>
          <p:cNvPr id="11" name="Freeform 106">
            <a:extLst>
              <a:ext uri="{FF2B5EF4-FFF2-40B4-BE49-F238E27FC236}">
                <a16:creationId xmlns:a16="http://schemas.microsoft.com/office/drawing/2014/main" id="{16E55ED0-C53F-9DDB-D8CF-65A786868F83}"/>
              </a:ext>
            </a:extLst>
          </p:cNvPr>
          <p:cNvSpPr>
            <a:spLocks noEditPoints="1"/>
          </p:cNvSpPr>
          <p:nvPr/>
        </p:nvSpPr>
        <p:spPr bwMode="auto">
          <a:xfrm>
            <a:off x="4105079" y="2182013"/>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464646"/>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06">
            <a:extLst>
              <a:ext uri="{FF2B5EF4-FFF2-40B4-BE49-F238E27FC236}">
                <a16:creationId xmlns:a16="http://schemas.microsoft.com/office/drawing/2014/main" id="{E561BA08-92A6-24C3-09FD-982D3E9946C9}"/>
              </a:ext>
            </a:extLst>
          </p:cNvPr>
          <p:cNvSpPr>
            <a:spLocks noEditPoints="1"/>
          </p:cNvSpPr>
          <p:nvPr/>
        </p:nvSpPr>
        <p:spPr bwMode="auto">
          <a:xfrm>
            <a:off x="4105078" y="2709742"/>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464646"/>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6">
            <a:extLst>
              <a:ext uri="{FF2B5EF4-FFF2-40B4-BE49-F238E27FC236}">
                <a16:creationId xmlns:a16="http://schemas.microsoft.com/office/drawing/2014/main" id="{AEB6B90E-9F76-309D-C35D-FFAFD1C9DE25}"/>
              </a:ext>
            </a:extLst>
          </p:cNvPr>
          <p:cNvSpPr>
            <a:spLocks noEditPoints="1"/>
          </p:cNvSpPr>
          <p:nvPr/>
        </p:nvSpPr>
        <p:spPr bwMode="auto">
          <a:xfrm>
            <a:off x="4105079" y="3237471"/>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464646"/>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Textplatzhalter 6">
            <a:extLst>
              <a:ext uri="{FF2B5EF4-FFF2-40B4-BE49-F238E27FC236}">
                <a16:creationId xmlns:a16="http://schemas.microsoft.com/office/drawing/2014/main" id="{91B17BF8-F15F-6182-0EEE-929AF573B140}"/>
              </a:ext>
            </a:extLst>
          </p:cNvPr>
          <p:cNvSpPr txBox="1">
            <a:spLocks/>
          </p:cNvSpPr>
          <p:nvPr/>
        </p:nvSpPr>
        <p:spPr>
          <a:xfrm>
            <a:off x="3858644" y="3936022"/>
            <a:ext cx="6582644"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u="sng" dirty="0">
                <a:solidFill>
                  <a:srgbClr val="464646"/>
                </a:solidFill>
                <a:latin typeface="Arial Nova" panose="020B0504020202020204" pitchFamily="34" charset="0"/>
              </a:rPr>
              <a:t>Teil 2:</a:t>
            </a:r>
            <a:r>
              <a:rPr lang="de-DE" sz="1600" b="1" dirty="0">
                <a:solidFill>
                  <a:srgbClr val="464646"/>
                </a:solidFill>
                <a:latin typeface="Arial Nova" panose="020B0504020202020204" pitchFamily="34" charset="0"/>
              </a:rPr>
              <a:t> Vorstellung des Projektes Flächenermittlung</a:t>
            </a:r>
            <a:endParaRPr lang="de-DE" sz="1600" dirty="0">
              <a:solidFill>
                <a:srgbClr val="464646"/>
              </a:solidFill>
              <a:latin typeface="Arial Nova" panose="020B0504020202020204" pitchFamily="34" charset="0"/>
            </a:endParaRPr>
          </a:p>
        </p:txBody>
      </p:sp>
      <p:sp>
        <p:nvSpPr>
          <p:cNvPr id="15" name="Freeform 106">
            <a:extLst>
              <a:ext uri="{FF2B5EF4-FFF2-40B4-BE49-F238E27FC236}">
                <a16:creationId xmlns:a16="http://schemas.microsoft.com/office/drawing/2014/main" id="{BD297098-30B0-69EB-E980-051478F9A4A6}"/>
              </a:ext>
            </a:extLst>
          </p:cNvPr>
          <p:cNvSpPr>
            <a:spLocks noEditPoints="1"/>
          </p:cNvSpPr>
          <p:nvPr/>
        </p:nvSpPr>
        <p:spPr bwMode="auto">
          <a:xfrm>
            <a:off x="3352833" y="3968890"/>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Textplatzhalter 6">
            <a:extLst>
              <a:ext uri="{FF2B5EF4-FFF2-40B4-BE49-F238E27FC236}">
                <a16:creationId xmlns:a16="http://schemas.microsoft.com/office/drawing/2014/main" id="{8C3EB182-A829-C504-7599-7594124C1342}"/>
              </a:ext>
            </a:extLst>
          </p:cNvPr>
          <p:cNvSpPr txBox="1">
            <a:spLocks/>
          </p:cNvSpPr>
          <p:nvPr/>
        </p:nvSpPr>
        <p:spPr>
          <a:xfrm>
            <a:off x="4574314" y="4511324"/>
            <a:ext cx="6582644" cy="34293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Welche Flächen sind relevant?</a:t>
            </a:r>
          </a:p>
        </p:txBody>
      </p:sp>
      <p:sp>
        <p:nvSpPr>
          <p:cNvPr id="17" name="Textplatzhalter 6">
            <a:extLst>
              <a:ext uri="{FF2B5EF4-FFF2-40B4-BE49-F238E27FC236}">
                <a16:creationId xmlns:a16="http://schemas.microsoft.com/office/drawing/2014/main" id="{7758A0EF-50CB-E294-D162-DCC949AA9BF0}"/>
              </a:ext>
            </a:extLst>
          </p:cNvPr>
          <p:cNvSpPr txBox="1">
            <a:spLocks/>
          </p:cNvSpPr>
          <p:nvPr/>
        </p:nvSpPr>
        <p:spPr>
          <a:xfrm>
            <a:off x="4574314" y="5030054"/>
            <a:ext cx="6582644" cy="34293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Warum ist die Flächenerhebung notwendig?</a:t>
            </a:r>
          </a:p>
        </p:txBody>
      </p:sp>
      <p:sp>
        <p:nvSpPr>
          <p:cNvPr id="18" name="Textplatzhalter 6">
            <a:extLst>
              <a:ext uri="{FF2B5EF4-FFF2-40B4-BE49-F238E27FC236}">
                <a16:creationId xmlns:a16="http://schemas.microsoft.com/office/drawing/2014/main" id="{AB4FD0F9-C1DE-CB93-58B5-6135DFE3DE43}"/>
              </a:ext>
            </a:extLst>
          </p:cNvPr>
          <p:cNvSpPr txBox="1">
            <a:spLocks/>
          </p:cNvSpPr>
          <p:nvPr/>
        </p:nvSpPr>
        <p:spPr>
          <a:xfrm>
            <a:off x="4574314" y="5548784"/>
            <a:ext cx="6582644" cy="342937"/>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Wie läuft die Flächenerhebung ab?</a:t>
            </a:r>
          </a:p>
        </p:txBody>
      </p:sp>
      <p:sp>
        <p:nvSpPr>
          <p:cNvPr id="19" name="Freeform 106">
            <a:extLst>
              <a:ext uri="{FF2B5EF4-FFF2-40B4-BE49-F238E27FC236}">
                <a16:creationId xmlns:a16="http://schemas.microsoft.com/office/drawing/2014/main" id="{2CB76BA1-5E42-3E0A-6CB4-294CE460707F}"/>
              </a:ext>
            </a:extLst>
          </p:cNvPr>
          <p:cNvSpPr>
            <a:spLocks noEditPoints="1"/>
          </p:cNvSpPr>
          <p:nvPr/>
        </p:nvSpPr>
        <p:spPr bwMode="auto">
          <a:xfrm>
            <a:off x="4105079" y="4493326"/>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464646"/>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06">
            <a:extLst>
              <a:ext uri="{FF2B5EF4-FFF2-40B4-BE49-F238E27FC236}">
                <a16:creationId xmlns:a16="http://schemas.microsoft.com/office/drawing/2014/main" id="{82831BFB-F9D5-AB0A-F837-C11FBF7805B9}"/>
              </a:ext>
            </a:extLst>
          </p:cNvPr>
          <p:cNvSpPr>
            <a:spLocks noEditPoints="1"/>
          </p:cNvSpPr>
          <p:nvPr/>
        </p:nvSpPr>
        <p:spPr bwMode="auto">
          <a:xfrm>
            <a:off x="4105078" y="5021055"/>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464646"/>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06">
            <a:extLst>
              <a:ext uri="{FF2B5EF4-FFF2-40B4-BE49-F238E27FC236}">
                <a16:creationId xmlns:a16="http://schemas.microsoft.com/office/drawing/2014/main" id="{859E3519-A8A2-701D-7C55-808E31B95BB6}"/>
              </a:ext>
            </a:extLst>
          </p:cNvPr>
          <p:cNvSpPr>
            <a:spLocks noEditPoints="1"/>
          </p:cNvSpPr>
          <p:nvPr/>
        </p:nvSpPr>
        <p:spPr bwMode="auto">
          <a:xfrm>
            <a:off x="4105079" y="5548784"/>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464646"/>
          </a:solidFill>
          <a:ln>
            <a:noFill/>
          </a:ln>
        </p:spPr>
        <p:txBody>
          <a:bodyPr vert="horz" wrap="square" lIns="91440" tIns="45720" rIns="91440" bIns="45720" numCol="1" anchor="t" anchorCtr="0" compatLnSpc="1">
            <a:prstTxWarp prst="textNoShape">
              <a:avLst/>
            </a:prstTxWarp>
          </a:bodyPr>
          <a:lstStyle/>
          <a:p>
            <a:endParaRPr lang="en-US"/>
          </a:p>
        </p:txBody>
      </p:sp>
      <p:pic>
        <p:nvPicPr>
          <p:cNvPr id="7" name="Grafik 6">
            <a:extLst>
              <a:ext uri="{FF2B5EF4-FFF2-40B4-BE49-F238E27FC236}">
                <a16:creationId xmlns:a16="http://schemas.microsoft.com/office/drawing/2014/main" id="{39B15F02-B027-EB6E-3400-5710F90CD55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1675" y="161307"/>
            <a:ext cx="489219" cy="584774"/>
          </a:xfrm>
          <a:prstGeom prst="rect">
            <a:avLst/>
          </a:prstGeom>
        </p:spPr>
      </p:pic>
    </p:spTree>
    <p:extLst>
      <p:ext uri="{BB962C8B-B14F-4D97-AF65-F5344CB8AC3E}">
        <p14:creationId xmlns:p14="http://schemas.microsoft.com/office/powerpoint/2010/main" val="2762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7852B-E1B5-89F1-09F3-DE345B2767A4}"/>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93DD76BB-9551-D56E-D7C2-A44420E089A2}"/>
              </a:ext>
            </a:extLst>
          </p:cNvPr>
          <p:cNvSpPr>
            <a:spLocks noGrp="1"/>
          </p:cNvSpPr>
          <p:nvPr>
            <p:ph type="sldNum" sz="quarter" idx="12"/>
          </p:nvPr>
        </p:nvSpPr>
        <p:spPr>
          <a:xfrm>
            <a:off x="9331977" y="6356350"/>
            <a:ext cx="2743200" cy="365125"/>
          </a:xfrm>
        </p:spPr>
        <p:txBody>
          <a:bodyPr/>
          <a:lstStyle/>
          <a:p>
            <a:fld id="{661E4444-FF17-47DA-BF27-F4FFCBEFF0B5}" type="slidenum">
              <a:rPr lang="de-DE" smtClean="0"/>
              <a:t>20</a:t>
            </a:fld>
            <a:endParaRPr lang="de-DE" dirty="0"/>
          </a:p>
        </p:txBody>
      </p:sp>
      <p:sp>
        <p:nvSpPr>
          <p:cNvPr id="13" name="Textfeld 12">
            <a:extLst>
              <a:ext uri="{FF2B5EF4-FFF2-40B4-BE49-F238E27FC236}">
                <a16:creationId xmlns:a16="http://schemas.microsoft.com/office/drawing/2014/main" id="{2DF21B6F-EE45-7F2E-97D9-7705678F8F59}"/>
              </a:ext>
            </a:extLst>
          </p:cNvPr>
          <p:cNvSpPr txBox="1"/>
          <p:nvPr/>
        </p:nvSpPr>
        <p:spPr>
          <a:xfrm>
            <a:off x="656497" y="486236"/>
            <a:ext cx="10879006" cy="584775"/>
          </a:xfrm>
          <a:prstGeom prst="rect">
            <a:avLst/>
          </a:prstGeom>
          <a:noFill/>
        </p:spPr>
        <p:txBody>
          <a:bodyPr wrap="square">
            <a:spAutoFit/>
          </a:bodyPr>
          <a:lstStyle/>
          <a:p>
            <a:pPr algn="ctr">
              <a:spcBef>
                <a:spcPts val="1000"/>
              </a:spcBef>
            </a:pPr>
            <a:r>
              <a:rPr lang="de-DE" sz="3200" b="1" dirty="0">
                <a:solidFill>
                  <a:srgbClr val="6EC4C4"/>
                </a:solidFill>
                <a:latin typeface="Arial Nova"/>
              </a:rPr>
              <a:t>Besichtigung der Grundstücke</a:t>
            </a:r>
          </a:p>
        </p:txBody>
      </p:sp>
      <p:sp>
        <p:nvSpPr>
          <p:cNvPr id="14" name="Textplatzhalter 4">
            <a:extLst>
              <a:ext uri="{FF2B5EF4-FFF2-40B4-BE49-F238E27FC236}">
                <a16:creationId xmlns:a16="http://schemas.microsoft.com/office/drawing/2014/main" id="{C23272B6-D826-0B93-20EE-54476F499B57}"/>
              </a:ext>
            </a:extLst>
          </p:cNvPr>
          <p:cNvSpPr txBox="1">
            <a:spLocks/>
          </p:cNvSpPr>
          <p:nvPr/>
        </p:nvSpPr>
        <p:spPr>
          <a:xfrm>
            <a:off x="1574800" y="1060716"/>
            <a:ext cx="9042400" cy="3596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chemeClr val="accent3"/>
                </a:solidFill>
                <a:latin typeface="Arial Nova"/>
              </a:rPr>
              <a:t>Unterschiede zwischen Wohn- und Geschossfläche</a:t>
            </a:r>
          </a:p>
        </p:txBody>
      </p:sp>
      <p:pic>
        <p:nvPicPr>
          <p:cNvPr id="2" name="Grafik 1">
            <a:extLst>
              <a:ext uri="{FF2B5EF4-FFF2-40B4-BE49-F238E27FC236}">
                <a16:creationId xmlns:a16="http://schemas.microsoft.com/office/drawing/2014/main" id="{2CE1C758-E020-3B52-550D-27EB0AA17D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1675" y="161307"/>
            <a:ext cx="489219" cy="584774"/>
          </a:xfrm>
          <a:prstGeom prst="rect">
            <a:avLst/>
          </a:prstGeom>
        </p:spPr>
      </p:pic>
      <p:graphicFrame>
        <p:nvGraphicFramePr>
          <p:cNvPr id="4" name="Tabelle 3">
            <a:extLst>
              <a:ext uri="{FF2B5EF4-FFF2-40B4-BE49-F238E27FC236}">
                <a16:creationId xmlns:a16="http://schemas.microsoft.com/office/drawing/2014/main" id="{A32712D2-2B6B-CFE2-8E73-7EF1727DFCAB}"/>
              </a:ext>
            </a:extLst>
          </p:cNvPr>
          <p:cNvGraphicFramePr>
            <a:graphicFrameLocks noGrp="1"/>
          </p:cNvGraphicFramePr>
          <p:nvPr/>
        </p:nvGraphicFramePr>
        <p:xfrm>
          <a:off x="833934" y="1720607"/>
          <a:ext cx="10524132" cy="4211999"/>
        </p:xfrm>
        <a:graphic>
          <a:graphicData uri="http://schemas.openxmlformats.org/drawingml/2006/table">
            <a:tbl>
              <a:tblPr firstRow="1" bandRow="1">
                <a:tableStyleId>{5C22544A-7EE6-4342-B048-85BDC9FD1C3A}</a:tableStyleId>
              </a:tblPr>
              <a:tblGrid>
                <a:gridCol w="2889503">
                  <a:extLst>
                    <a:ext uri="{9D8B030D-6E8A-4147-A177-3AD203B41FA5}">
                      <a16:colId xmlns:a16="http://schemas.microsoft.com/office/drawing/2014/main" val="45881834"/>
                    </a:ext>
                  </a:extLst>
                </a:gridCol>
                <a:gridCol w="3635654">
                  <a:extLst>
                    <a:ext uri="{9D8B030D-6E8A-4147-A177-3AD203B41FA5}">
                      <a16:colId xmlns:a16="http://schemas.microsoft.com/office/drawing/2014/main" val="3758612453"/>
                    </a:ext>
                  </a:extLst>
                </a:gridCol>
                <a:gridCol w="3998975">
                  <a:extLst>
                    <a:ext uri="{9D8B030D-6E8A-4147-A177-3AD203B41FA5}">
                      <a16:colId xmlns:a16="http://schemas.microsoft.com/office/drawing/2014/main" val="2636402245"/>
                    </a:ext>
                  </a:extLst>
                </a:gridCol>
              </a:tblGrid>
              <a:tr h="421200">
                <a:tc>
                  <a:txBody>
                    <a:bodyPr/>
                    <a:lstStyle/>
                    <a:p>
                      <a:pPr algn="ctr"/>
                      <a:endParaRPr lang="de-DE" dirty="0">
                        <a:latin typeface="Arial Nova" panose="020B0504020202020204" pitchFamily="34" charset="0"/>
                      </a:endParaRPr>
                    </a:p>
                  </a:txBody>
                  <a:tcPr/>
                </a:tc>
                <a:tc>
                  <a:txBody>
                    <a:bodyPr/>
                    <a:lstStyle/>
                    <a:p>
                      <a:pPr algn="ctr"/>
                      <a:r>
                        <a:rPr lang="de-DE" dirty="0">
                          <a:latin typeface="Arial Nova" panose="020B0504020202020204" pitchFamily="34" charset="0"/>
                        </a:rPr>
                        <a:t>Wohn</a:t>
                      </a:r>
                      <a:r>
                        <a:rPr lang="de-DE" dirty="0">
                          <a:solidFill>
                            <a:srgbClr val="464646"/>
                          </a:solidFill>
                          <a:latin typeface="Arial Nova" panose="020B0504020202020204" pitchFamily="34" charset="0"/>
                        </a:rPr>
                        <a:t>fläche</a:t>
                      </a:r>
                    </a:p>
                  </a:txBody>
                  <a:tcPr/>
                </a:tc>
                <a:tc>
                  <a:txBody>
                    <a:bodyPr/>
                    <a:lstStyle/>
                    <a:p>
                      <a:pPr algn="ctr"/>
                      <a:r>
                        <a:rPr lang="de-DE" dirty="0">
                          <a:latin typeface="Arial Nova" panose="020B0504020202020204" pitchFamily="34" charset="0"/>
                        </a:rPr>
                        <a:t>Geschoss</a:t>
                      </a:r>
                      <a:r>
                        <a:rPr lang="de-DE" dirty="0">
                          <a:solidFill>
                            <a:srgbClr val="464646"/>
                          </a:solidFill>
                          <a:latin typeface="Arial Nova" panose="020B0504020202020204" pitchFamily="34" charset="0"/>
                        </a:rPr>
                        <a:t>fläche</a:t>
                      </a:r>
                    </a:p>
                  </a:txBody>
                  <a:tcPr/>
                </a:tc>
                <a:extLst>
                  <a:ext uri="{0D108BD9-81ED-4DB2-BD59-A6C34878D82A}">
                    <a16:rowId xmlns:a16="http://schemas.microsoft.com/office/drawing/2014/main" val="1149558498"/>
                  </a:ext>
                </a:extLst>
              </a:tr>
              <a:tr h="421200">
                <a:tc>
                  <a:txBody>
                    <a:bodyPr/>
                    <a:lstStyle/>
                    <a:p>
                      <a:pPr algn="r"/>
                      <a:r>
                        <a:rPr lang="de-DE" sz="1600" b="1" dirty="0">
                          <a:latin typeface="Arial Nova" panose="020B0504020202020204" pitchFamily="34" charset="0"/>
                        </a:rPr>
                        <a:t>Maßstab</a:t>
                      </a:r>
                    </a:p>
                  </a:txBody>
                  <a:tcPr anchor="ctr"/>
                </a:tc>
                <a:tc>
                  <a:txBody>
                    <a:bodyPr/>
                    <a:lstStyle/>
                    <a:p>
                      <a:endParaRPr lang="de-DE" sz="1600" dirty="0">
                        <a:latin typeface="Arial Nova" panose="020B0504020202020204" pitchFamily="34" charset="0"/>
                      </a:endParaRPr>
                    </a:p>
                  </a:txBody>
                  <a:tcPr anchor="ctr"/>
                </a:tc>
                <a:tc>
                  <a:txBody>
                    <a:bodyPr/>
                    <a:lstStyle/>
                    <a:p>
                      <a:endParaRPr lang="de-DE" sz="1600" dirty="0">
                        <a:latin typeface="Arial Nova" panose="020B0504020202020204" pitchFamily="34" charset="0"/>
                      </a:endParaRPr>
                    </a:p>
                  </a:txBody>
                  <a:tcPr anchor="ctr"/>
                </a:tc>
                <a:extLst>
                  <a:ext uri="{0D108BD9-81ED-4DB2-BD59-A6C34878D82A}">
                    <a16:rowId xmlns:a16="http://schemas.microsoft.com/office/drawing/2014/main" val="1038548249"/>
                  </a:ext>
                </a:extLst>
              </a:tr>
              <a:tr h="421200">
                <a:tc>
                  <a:txBody>
                    <a:bodyPr/>
                    <a:lstStyle/>
                    <a:p>
                      <a:pPr algn="r"/>
                      <a:r>
                        <a:rPr lang="de-DE" sz="1600" b="1" dirty="0">
                          <a:latin typeface="Arial Nova" panose="020B0504020202020204" pitchFamily="34" charset="0"/>
                        </a:rPr>
                        <a:t>Terrassen / Balkone</a:t>
                      </a:r>
                    </a:p>
                  </a:txBody>
                  <a:tcPr anchor="ctr"/>
                </a:tc>
                <a:tc>
                  <a:txBody>
                    <a:bodyPr/>
                    <a:lstStyle/>
                    <a:p>
                      <a:endParaRPr lang="de-DE" sz="1600" dirty="0">
                        <a:latin typeface="Arial Nova" panose="020B0504020202020204" pitchFamily="34" charset="0"/>
                      </a:endParaRPr>
                    </a:p>
                  </a:txBody>
                  <a:tcPr anchor="ctr"/>
                </a:tc>
                <a:tc>
                  <a:txBody>
                    <a:bodyPr/>
                    <a:lstStyle/>
                    <a:p>
                      <a:endParaRPr lang="de-DE" sz="1600" dirty="0">
                        <a:latin typeface="Arial Nova" panose="020B0504020202020204" pitchFamily="34" charset="0"/>
                      </a:endParaRPr>
                    </a:p>
                  </a:txBody>
                  <a:tcPr anchor="ctr"/>
                </a:tc>
                <a:extLst>
                  <a:ext uri="{0D108BD9-81ED-4DB2-BD59-A6C34878D82A}">
                    <a16:rowId xmlns:a16="http://schemas.microsoft.com/office/drawing/2014/main" val="398580787"/>
                  </a:ext>
                </a:extLst>
              </a:tr>
              <a:tr h="1211669">
                <a:tc>
                  <a:txBody>
                    <a:bodyPr/>
                    <a:lstStyle/>
                    <a:p>
                      <a:pPr algn="r"/>
                      <a:r>
                        <a:rPr lang="de-DE" sz="1600" b="1" dirty="0">
                          <a:latin typeface="Arial Nova" panose="020B0504020202020204" pitchFamily="34" charset="0"/>
                        </a:rPr>
                        <a:t>Garagen</a:t>
                      </a:r>
                    </a:p>
                  </a:txBody>
                  <a:tcPr anchor="ctr"/>
                </a:tc>
                <a:tc>
                  <a:txBody>
                    <a:bodyPr/>
                    <a:lstStyle/>
                    <a:p>
                      <a:endParaRPr lang="de-DE" sz="1600" dirty="0">
                        <a:latin typeface="Arial Nova" panose="020B0504020202020204" pitchFamily="34" charset="0"/>
                      </a:endParaRPr>
                    </a:p>
                    <a:p>
                      <a:endParaRPr lang="de-DE" sz="1600" dirty="0">
                        <a:latin typeface="Arial Nova" panose="020B0504020202020204" pitchFamily="34" charset="0"/>
                      </a:endParaRPr>
                    </a:p>
                    <a:p>
                      <a:endParaRPr lang="de-DE" sz="1600" dirty="0">
                        <a:latin typeface="Arial Nova" panose="020B0504020202020204" pitchFamily="34" charset="0"/>
                      </a:endParaRPr>
                    </a:p>
                    <a:p>
                      <a:endParaRPr lang="de-DE" sz="1600" dirty="0">
                        <a:latin typeface="Arial Nova" panose="020B0504020202020204" pitchFamily="34" charset="0"/>
                      </a:endParaRPr>
                    </a:p>
                  </a:txBody>
                  <a:tcPr anchor="ctr"/>
                </a:tc>
                <a:tc>
                  <a:txBody>
                    <a:bodyPr/>
                    <a:lstStyle/>
                    <a:p>
                      <a:endParaRPr lang="de-DE" sz="1600" dirty="0">
                        <a:latin typeface="Arial Nova" panose="020B0504020202020204" pitchFamily="34" charset="0"/>
                      </a:endParaRPr>
                    </a:p>
                  </a:txBody>
                  <a:tcPr anchor="ctr"/>
                </a:tc>
                <a:extLst>
                  <a:ext uri="{0D108BD9-81ED-4DB2-BD59-A6C34878D82A}">
                    <a16:rowId xmlns:a16="http://schemas.microsoft.com/office/drawing/2014/main" val="2379324835"/>
                  </a:ext>
                </a:extLst>
              </a:tr>
              <a:tr h="421200">
                <a:tc>
                  <a:txBody>
                    <a:bodyPr/>
                    <a:lstStyle/>
                    <a:p>
                      <a:pPr algn="r"/>
                      <a:r>
                        <a:rPr lang="de-DE" sz="1600" b="1" dirty="0">
                          <a:latin typeface="Arial Nova" panose="020B0504020202020204" pitchFamily="34" charset="0"/>
                        </a:rPr>
                        <a:t>Sonstige Nebengebäude</a:t>
                      </a:r>
                    </a:p>
                  </a:txBody>
                  <a:tcPr anchor="ctr"/>
                </a:tc>
                <a:tc>
                  <a:txBody>
                    <a:bodyPr/>
                    <a:lstStyle/>
                    <a:p>
                      <a:endParaRPr lang="de-DE" sz="1600" dirty="0">
                        <a:latin typeface="Arial Nova" panose="020B0504020202020204" pitchFamily="34" charset="0"/>
                      </a:endParaRPr>
                    </a:p>
                  </a:txBody>
                  <a:tcPr anchor="ctr"/>
                </a:tc>
                <a:tc>
                  <a:txBody>
                    <a:bodyPr/>
                    <a:lstStyle/>
                    <a:p>
                      <a:endParaRPr lang="de-DE" sz="1600" dirty="0">
                        <a:latin typeface="Arial Nova" panose="020B0504020202020204" pitchFamily="34" charset="0"/>
                      </a:endParaRPr>
                    </a:p>
                  </a:txBody>
                  <a:tcPr anchor="ctr"/>
                </a:tc>
                <a:extLst>
                  <a:ext uri="{0D108BD9-81ED-4DB2-BD59-A6C34878D82A}">
                    <a16:rowId xmlns:a16="http://schemas.microsoft.com/office/drawing/2014/main" val="4247095354"/>
                  </a:ext>
                </a:extLst>
              </a:tr>
              <a:tr h="657765">
                <a:tc>
                  <a:txBody>
                    <a:bodyPr/>
                    <a:lstStyle/>
                    <a:p>
                      <a:pPr algn="r"/>
                      <a:r>
                        <a:rPr lang="de-DE" sz="1600" b="1" dirty="0">
                          <a:latin typeface="Arial Nova" panose="020B0504020202020204" pitchFamily="34" charset="0"/>
                        </a:rPr>
                        <a:t>Keller</a:t>
                      </a:r>
                    </a:p>
                  </a:txBody>
                  <a:tcPr anchor="ctr"/>
                </a:tc>
                <a:tc>
                  <a:txBody>
                    <a:bodyPr/>
                    <a:lstStyle/>
                    <a:p>
                      <a:endParaRPr lang="de-DE" sz="1600" dirty="0">
                        <a:latin typeface="Arial Nova" panose="020B0504020202020204" pitchFamily="34" charset="0"/>
                      </a:endParaRPr>
                    </a:p>
                    <a:p>
                      <a:endParaRPr lang="de-DE" sz="1600" dirty="0">
                        <a:latin typeface="Arial Nova" panose="020B0504020202020204" pitchFamily="34" charset="0"/>
                      </a:endParaRPr>
                    </a:p>
                  </a:txBody>
                  <a:tcPr anchor="ctr"/>
                </a:tc>
                <a:tc>
                  <a:txBody>
                    <a:bodyPr/>
                    <a:lstStyle/>
                    <a:p>
                      <a:endParaRPr lang="de-DE" sz="1600" dirty="0">
                        <a:latin typeface="Arial Nova" panose="020B0504020202020204" pitchFamily="34" charset="0"/>
                      </a:endParaRPr>
                    </a:p>
                  </a:txBody>
                  <a:tcPr anchor="ctr"/>
                </a:tc>
                <a:extLst>
                  <a:ext uri="{0D108BD9-81ED-4DB2-BD59-A6C34878D82A}">
                    <a16:rowId xmlns:a16="http://schemas.microsoft.com/office/drawing/2014/main" val="2845183746"/>
                  </a:ext>
                </a:extLst>
              </a:tr>
              <a:tr h="657765">
                <a:tc>
                  <a:txBody>
                    <a:bodyPr/>
                    <a:lstStyle/>
                    <a:p>
                      <a:pPr algn="r"/>
                      <a:r>
                        <a:rPr lang="de-DE" sz="1600" b="1" dirty="0">
                          <a:latin typeface="Arial Nova" panose="020B0504020202020204" pitchFamily="34" charset="0"/>
                        </a:rPr>
                        <a:t>Dachgeschosse</a:t>
                      </a:r>
                    </a:p>
                  </a:txBody>
                  <a:tcPr anchor="ctr"/>
                </a:tc>
                <a:tc>
                  <a:txBody>
                    <a:bodyPr/>
                    <a:lstStyle/>
                    <a:p>
                      <a:endParaRPr lang="de-DE" sz="1600" dirty="0">
                        <a:latin typeface="Arial Nova" panose="020B0504020202020204" pitchFamily="34" charset="0"/>
                      </a:endParaRPr>
                    </a:p>
                    <a:p>
                      <a:endParaRPr lang="de-DE" sz="1600" dirty="0">
                        <a:latin typeface="Arial Nova" panose="020B0504020202020204" pitchFamily="34" charset="0"/>
                      </a:endParaRPr>
                    </a:p>
                  </a:txBody>
                  <a:tcPr anchor="ctr"/>
                </a:tc>
                <a:tc>
                  <a:txBody>
                    <a:bodyPr/>
                    <a:lstStyle/>
                    <a:p>
                      <a:endParaRPr lang="de-DE" sz="1600" dirty="0">
                        <a:latin typeface="Arial Nova" panose="020B0504020202020204" pitchFamily="34" charset="0"/>
                      </a:endParaRPr>
                    </a:p>
                  </a:txBody>
                  <a:tcPr anchor="ctr"/>
                </a:tc>
                <a:extLst>
                  <a:ext uri="{0D108BD9-81ED-4DB2-BD59-A6C34878D82A}">
                    <a16:rowId xmlns:a16="http://schemas.microsoft.com/office/drawing/2014/main" val="663816699"/>
                  </a:ext>
                </a:extLst>
              </a:tr>
            </a:tbl>
          </a:graphicData>
        </a:graphic>
      </p:graphicFrame>
      <p:sp>
        <p:nvSpPr>
          <p:cNvPr id="15" name="Textplatzhalter 6">
            <a:extLst>
              <a:ext uri="{FF2B5EF4-FFF2-40B4-BE49-F238E27FC236}">
                <a16:creationId xmlns:a16="http://schemas.microsoft.com/office/drawing/2014/main" id="{500A18FB-251F-6A4E-522E-AA6672F53345}"/>
              </a:ext>
            </a:extLst>
          </p:cNvPr>
          <p:cNvSpPr txBox="1">
            <a:spLocks/>
          </p:cNvSpPr>
          <p:nvPr/>
        </p:nvSpPr>
        <p:spPr>
          <a:xfrm>
            <a:off x="3861689" y="2139495"/>
            <a:ext cx="3332862" cy="38296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de-DE" sz="1600" dirty="0">
                <a:solidFill>
                  <a:srgbClr val="464646"/>
                </a:solidFill>
                <a:latin typeface="Arial Nova" panose="020B0504020202020204" pitchFamily="34" charset="0"/>
              </a:rPr>
              <a:t>Bewohnbare Innenräume</a:t>
            </a:r>
            <a:endParaRPr lang="de-DE" sz="1200" dirty="0">
              <a:solidFill>
                <a:srgbClr val="464646"/>
              </a:solidFill>
              <a:latin typeface="Arial Nova" panose="020B0504020202020204" pitchFamily="34" charset="0"/>
            </a:endParaRPr>
          </a:p>
        </p:txBody>
      </p:sp>
      <p:sp>
        <p:nvSpPr>
          <p:cNvPr id="7" name="Textplatzhalter 6">
            <a:extLst>
              <a:ext uri="{FF2B5EF4-FFF2-40B4-BE49-F238E27FC236}">
                <a16:creationId xmlns:a16="http://schemas.microsoft.com/office/drawing/2014/main" id="{FED14050-DF42-6492-D03F-A0C049C18ED4}"/>
              </a:ext>
            </a:extLst>
          </p:cNvPr>
          <p:cNvSpPr txBox="1">
            <a:spLocks/>
          </p:cNvSpPr>
          <p:nvPr/>
        </p:nvSpPr>
        <p:spPr>
          <a:xfrm>
            <a:off x="7474838" y="2139495"/>
            <a:ext cx="3510661" cy="38296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de-DE" sz="1600" dirty="0">
                <a:solidFill>
                  <a:srgbClr val="464646"/>
                </a:solidFill>
                <a:latin typeface="Arial Nova" panose="020B0504020202020204" pitchFamily="34" charset="0"/>
              </a:rPr>
              <a:t>Außenmaße</a:t>
            </a:r>
            <a:endParaRPr lang="de-DE" sz="1200" dirty="0">
              <a:solidFill>
                <a:srgbClr val="464646"/>
              </a:solidFill>
              <a:latin typeface="Arial Nova" panose="020B0504020202020204" pitchFamily="34" charset="0"/>
            </a:endParaRPr>
          </a:p>
        </p:txBody>
      </p:sp>
      <p:sp>
        <p:nvSpPr>
          <p:cNvPr id="8" name="Textplatzhalter 6">
            <a:extLst>
              <a:ext uri="{FF2B5EF4-FFF2-40B4-BE49-F238E27FC236}">
                <a16:creationId xmlns:a16="http://schemas.microsoft.com/office/drawing/2014/main" id="{07946974-6A64-02BB-CD05-75AAD1CC834C}"/>
              </a:ext>
            </a:extLst>
          </p:cNvPr>
          <p:cNvSpPr txBox="1">
            <a:spLocks/>
          </p:cNvSpPr>
          <p:nvPr/>
        </p:nvSpPr>
        <p:spPr>
          <a:xfrm>
            <a:off x="3861689" y="2564733"/>
            <a:ext cx="3332862" cy="38296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de-DE" sz="1600" dirty="0">
                <a:solidFill>
                  <a:srgbClr val="464646"/>
                </a:solidFill>
                <a:latin typeface="Arial Nova" panose="020B0504020202020204" pitchFamily="34" charset="0"/>
              </a:rPr>
              <a:t>Anteilig</a:t>
            </a:r>
            <a:endParaRPr lang="de-DE" sz="1200" dirty="0">
              <a:solidFill>
                <a:srgbClr val="464646"/>
              </a:solidFill>
              <a:latin typeface="Arial Nova" panose="020B0504020202020204" pitchFamily="34" charset="0"/>
            </a:endParaRPr>
          </a:p>
        </p:txBody>
      </p:sp>
      <p:sp>
        <p:nvSpPr>
          <p:cNvPr id="9" name="Textplatzhalter 6">
            <a:extLst>
              <a:ext uri="{FF2B5EF4-FFF2-40B4-BE49-F238E27FC236}">
                <a16:creationId xmlns:a16="http://schemas.microsoft.com/office/drawing/2014/main" id="{836324F5-FC75-FDAB-54AB-2D5050269668}"/>
              </a:ext>
            </a:extLst>
          </p:cNvPr>
          <p:cNvSpPr txBox="1">
            <a:spLocks/>
          </p:cNvSpPr>
          <p:nvPr/>
        </p:nvSpPr>
        <p:spPr>
          <a:xfrm>
            <a:off x="7474838" y="2564733"/>
            <a:ext cx="3510661" cy="38296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de-DE" sz="1600" dirty="0">
                <a:solidFill>
                  <a:srgbClr val="464646"/>
                </a:solidFill>
                <a:latin typeface="Arial Nova" panose="020B0504020202020204" pitchFamily="34" charset="0"/>
              </a:rPr>
              <a:t>Innerhalb Gebäudeflucht</a:t>
            </a:r>
            <a:endParaRPr lang="de-DE" sz="1200" dirty="0">
              <a:solidFill>
                <a:srgbClr val="464646"/>
              </a:solidFill>
              <a:latin typeface="Arial Nova" panose="020B0504020202020204" pitchFamily="34" charset="0"/>
            </a:endParaRPr>
          </a:p>
        </p:txBody>
      </p:sp>
      <p:sp>
        <p:nvSpPr>
          <p:cNvPr id="16" name="Textplatzhalter 6">
            <a:extLst>
              <a:ext uri="{FF2B5EF4-FFF2-40B4-BE49-F238E27FC236}">
                <a16:creationId xmlns:a16="http://schemas.microsoft.com/office/drawing/2014/main" id="{D53553D5-D94D-4166-6557-CB657E2EFB88}"/>
              </a:ext>
            </a:extLst>
          </p:cNvPr>
          <p:cNvSpPr txBox="1">
            <a:spLocks/>
          </p:cNvSpPr>
          <p:nvPr/>
        </p:nvSpPr>
        <p:spPr>
          <a:xfrm>
            <a:off x="3861689" y="3381746"/>
            <a:ext cx="3332862" cy="38296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de-DE" sz="1600" dirty="0">
                <a:solidFill>
                  <a:srgbClr val="464646"/>
                </a:solidFill>
                <a:latin typeface="Arial Nova" panose="020B0504020202020204" pitchFamily="34" charset="0"/>
              </a:rPr>
              <a:t>Ab 50 m²</a:t>
            </a:r>
            <a:endParaRPr lang="de-DE" sz="1200" dirty="0">
              <a:solidFill>
                <a:srgbClr val="464646"/>
              </a:solidFill>
              <a:latin typeface="Arial Nova" panose="020B0504020202020204" pitchFamily="34" charset="0"/>
            </a:endParaRPr>
          </a:p>
        </p:txBody>
      </p:sp>
      <p:sp>
        <p:nvSpPr>
          <p:cNvPr id="17" name="Textplatzhalter 6">
            <a:extLst>
              <a:ext uri="{FF2B5EF4-FFF2-40B4-BE49-F238E27FC236}">
                <a16:creationId xmlns:a16="http://schemas.microsoft.com/office/drawing/2014/main" id="{54336EA3-1849-1F81-D015-9BD6A1BE6B99}"/>
              </a:ext>
            </a:extLst>
          </p:cNvPr>
          <p:cNvSpPr txBox="1">
            <a:spLocks/>
          </p:cNvSpPr>
          <p:nvPr/>
        </p:nvSpPr>
        <p:spPr>
          <a:xfrm>
            <a:off x="7474838" y="3115462"/>
            <a:ext cx="3510661" cy="91552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
              </a:spcBef>
              <a:buNone/>
            </a:pPr>
            <a:r>
              <a:rPr lang="de-DE" sz="1600" dirty="0">
                <a:latin typeface="Arial Nova" panose="020B0504020202020204" pitchFamily="34" charset="0"/>
              </a:rPr>
              <a:t>Jede Größe, sobald entweder:</a:t>
            </a:r>
          </a:p>
          <a:p>
            <a:pPr marL="285750" indent="-285750">
              <a:spcBef>
                <a:spcPts val="200"/>
              </a:spcBef>
              <a:buFontTx/>
              <a:buChar char="-"/>
            </a:pPr>
            <a:r>
              <a:rPr lang="de-DE" sz="1200" dirty="0">
                <a:latin typeface="Arial Nova" panose="020B0504020202020204" pitchFamily="34" charset="0"/>
              </a:rPr>
              <a:t>Abwasseranschluss</a:t>
            </a:r>
          </a:p>
          <a:p>
            <a:pPr marL="285750" indent="-285750">
              <a:spcBef>
                <a:spcPts val="200"/>
              </a:spcBef>
              <a:buFontTx/>
              <a:buChar char="-"/>
            </a:pPr>
            <a:r>
              <a:rPr lang="de-DE" sz="1200" dirty="0">
                <a:latin typeface="Arial Nova" panose="020B0504020202020204" pitchFamily="34" charset="0"/>
              </a:rPr>
              <a:t>Verbindungstüre</a:t>
            </a:r>
          </a:p>
          <a:p>
            <a:pPr marL="285750" indent="-285750">
              <a:spcBef>
                <a:spcPts val="200"/>
              </a:spcBef>
              <a:buFontTx/>
              <a:buChar char="-"/>
            </a:pPr>
            <a:r>
              <a:rPr lang="de-DE" sz="1200" dirty="0">
                <a:latin typeface="Arial Nova" panose="020B0504020202020204" pitchFamily="34" charset="0"/>
              </a:rPr>
              <a:t>Zum Aufenthalt geeignet</a:t>
            </a:r>
          </a:p>
        </p:txBody>
      </p:sp>
      <p:sp>
        <p:nvSpPr>
          <p:cNvPr id="20" name="Textplatzhalter 6">
            <a:extLst>
              <a:ext uri="{FF2B5EF4-FFF2-40B4-BE49-F238E27FC236}">
                <a16:creationId xmlns:a16="http://schemas.microsoft.com/office/drawing/2014/main" id="{1F92CCD8-D066-6C4F-BE74-F8979CAAD75C}"/>
              </a:ext>
            </a:extLst>
          </p:cNvPr>
          <p:cNvSpPr txBox="1">
            <a:spLocks/>
          </p:cNvSpPr>
          <p:nvPr/>
        </p:nvSpPr>
        <p:spPr>
          <a:xfrm>
            <a:off x="3861689" y="4202499"/>
            <a:ext cx="3332862" cy="38296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de-DE" sz="1600" dirty="0">
                <a:solidFill>
                  <a:srgbClr val="464646"/>
                </a:solidFill>
                <a:latin typeface="Arial Nova" panose="020B0504020202020204" pitchFamily="34" charset="0"/>
              </a:rPr>
              <a:t>Ab 30 m²</a:t>
            </a:r>
            <a:endParaRPr lang="de-DE" sz="1200" dirty="0">
              <a:solidFill>
                <a:srgbClr val="464646"/>
              </a:solidFill>
              <a:latin typeface="Arial Nova" panose="020B0504020202020204" pitchFamily="34" charset="0"/>
            </a:endParaRPr>
          </a:p>
        </p:txBody>
      </p:sp>
      <p:sp>
        <p:nvSpPr>
          <p:cNvPr id="21" name="Textplatzhalter 6">
            <a:extLst>
              <a:ext uri="{FF2B5EF4-FFF2-40B4-BE49-F238E27FC236}">
                <a16:creationId xmlns:a16="http://schemas.microsoft.com/office/drawing/2014/main" id="{BBCCC1E8-8E1C-BE17-A809-BFC0FC21651E}"/>
              </a:ext>
            </a:extLst>
          </p:cNvPr>
          <p:cNvSpPr txBox="1">
            <a:spLocks/>
          </p:cNvSpPr>
          <p:nvPr/>
        </p:nvSpPr>
        <p:spPr>
          <a:xfrm>
            <a:off x="7474838" y="4202499"/>
            <a:ext cx="3510661" cy="38296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de-DE" sz="1600" dirty="0">
                <a:solidFill>
                  <a:srgbClr val="464646"/>
                </a:solidFill>
                <a:latin typeface="Arial Nova" panose="020B0504020202020204" pitchFamily="34" charset="0"/>
              </a:rPr>
              <a:t>Siehe Garagen</a:t>
            </a:r>
            <a:endParaRPr lang="de-DE" sz="1200" dirty="0">
              <a:solidFill>
                <a:srgbClr val="464646"/>
              </a:solidFill>
              <a:latin typeface="Arial Nova" panose="020B0504020202020204" pitchFamily="34" charset="0"/>
            </a:endParaRPr>
          </a:p>
        </p:txBody>
      </p:sp>
      <p:sp>
        <p:nvSpPr>
          <p:cNvPr id="22" name="Textplatzhalter 6">
            <a:extLst>
              <a:ext uri="{FF2B5EF4-FFF2-40B4-BE49-F238E27FC236}">
                <a16:creationId xmlns:a16="http://schemas.microsoft.com/office/drawing/2014/main" id="{9B76823F-276F-F2C7-6F10-591AA2A5D530}"/>
              </a:ext>
            </a:extLst>
          </p:cNvPr>
          <p:cNvSpPr txBox="1">
            <a:spLocks/>
          </p:cNvSpPr>
          <p:nvPr/>
        </p:nvSpPr>
        <p:spPr>
          <a:xfrm>
            <a:off x="3861689" y="4753228"/>
            <a:ext cx="3332862" cy="38296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
              </a:spcBef>
              <a:buNone/>
            </a:pPr>
            <a:r>
              <a:rPr lang="de-DE" sz="1600" dirty="0">
                <a:latin typeface="Arial Nova" panose="020B0504020202020204" pitchFamily="34" charset="0"/>
              </a:rPr>
              <a:t>Nur Wohnräume</a:t>
            </a:r>
          </a:p>
          <a:p>
            <a:pPr marL="0" indent="0">
              <a:spcBef>
                <a:spcPts val="200"/>
              </a:spcBef>
              <a:buNone/>
            </a:pPr>
            <a:r>
              <a:rPr lang="de-DE" sz="1200" dirty="0">
                <a:latin typeface="Arial Nova" panose="020B0504020202020204" pitchFamily="34" charset="0"/>
              </a:rPr>
              <a:t>(also abzgl. Waschkeller, etc.)</a:t>
            </a:r>
          </a:p>
        </p:txBody>
      </p:sp>
      <p:sp>
        <p:nvSpPr>
          <p:cNvPr id="23" name="Textplatzhalter 6">
            <a:extLst>
              <a:ext uri="{FF2B5EF4-FFF2-40B4-BE49-F238E27FC236}">
                <a16:creationId xmlns:a16="http://schemas.microsoft.com/office/drawing/2014/main" id="{AD329524-F68C-33B9-7323-8D4EFFE85E88}"/>
              </a:ext>
            </a:extLst>
          </p:cNvPr>
          <p:cNvSpPr txBox="1">
            <a:spLocks/>
          </p:cNvSpPr>
          <p:nvPr/>
        </p:nvSpPr>
        <p:spPr>
          <a:xfrm>
            <a:off x="7474838" y="4753228"/>
            <a:ext cx="3510661" cy="38296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
              </a:spcBef>
              <a:buNone/>
            </a:pPr>
            <a:r>
              <a:rPr lang="de-DE" sz="1600" dirty="0">
                <a:latin typeface="Arial Nova" panose="020B0504020202020204" pitchFamily="34" charset="0"/>
              </a:rPr>
              <a:t>Volle Fläche</a:t>
            </a:r>
          </a:p>
        </p:txBody>
      </p:sp>
      <p:sp>
        <p:nvSpPr>
          <p:cNvPr id="27" name="Textplatzhalter 6">
            <a:extLst>
              <a:ext uri="{FF2B5EF4-FFF2-40B4-BE49-F238E27FC236}">
                <a16:creationId xmlns:a16="http://schemas.microsoft.com/office/drawing/2014/main" id="{558826C6-B7A1-2D31-CB1F-6B5B53AA25FC}"/>
              </a:ext>
            </a:extLst>
          </p:cNvPr>
          <p:cNvSpPr txBox="1">
            <a:spLocks/>
          </p:cNvSpPr>
          <p:nvPr/>
        </p:nvSpPr>
        <p:spPr>
          <a:xfrm>
            <a:off x="3861689" y="5394210"/>
            <a:ext cx="3332862" cy="38296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
              </a:spcBef>
              <a:buNone/>
            </a:pPr>
            <a:r>
              <a:rPr lang="de-DE" sz="1600" dirty="0">
                <a:latin typeface="Arial Nova" panose="020B0504020202020204" pitchFamily="34" charset="0"/>
              </a:rPr>
              <a:t>Soweit ausgebaut,</a:t>
            </a:r>
          </a:p>
          <a:p>
            <a:pPr marL="0" indent="0">
              <a:spcBef>
                <a:spcPts val="200"/>
              </a:spcBef>
              <a:buNone/>
            </a:pPr>
            <a:r>
              <a:rPr lang="de-DE" sz="1600" dirty="0">
                <a:latin typeface="Arial Nova" panose="020B0504020202020204" pitchFamily="34" charset="0"/>
              </a:rPr>
              <a:t>Abzüge je nach Raumhöhe</a:t>
            </a:r>
          </a:p>
        </p:txBody>
      </p:sp>
      <p:sp>
        <p:nvSpPr>
          <p:cNvPr id="29" name="Textplatzhalter 6">
            <a:extLst>
              <a:ext uri="{FF2B5EF4-FFF2-40B4-BE49-F238E27FC236}">
                <a16:creationId xmlns:a16="http://schemas.microsoft.com/office/drawing/2014/main" id="{39D86584-7C1F-91F6-D393-FE25B23F9B9D}"/>
              </a:ext>
            </a:extLst>
          </p:cNvPr>
          <p:cNvSpPr txBox="1">
            <a:spLocks/>
          </p:cNvSpPr>
          <p:nvPr/>
        </p:nvSpPr>
        <p:spPr>
          <a:xfrm>
            <a:off x="7474838" y="5394210"/>
            <a:ext cx="3510661" cy="38296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200"/>
              </a:spcBef>
              <a:buNone/>
            </a:pPr>
            <a:r>
              <a:rPr lang="de-DE" sz="1600" dirty="0">
                <a:latin typeface="Arial Nova" panose="020B0504020202020204" pitchFamily="34" charset="0"/>
              </a:rPr>
              <a:t>Soweit ausgebaut,</a:t>
            </a:r>
          </a:p>
          <a:p>
            <a:pPr marL="0" indent="0">
              <a:spcBef>
                <a:spcPts val="200"/>
              </a:spcBef>
              <a:buNone/>
            </a:pPr>
            <a:r>
              <a:rPr lang="de-DE" sz="1600" u="sng" dirty="0">
                <a:latin typeface="Arial Nova" panose="020B0504020202020204" pitchFamily="34" charset="0"/>
              </a:rPr>
              <a:t>Keine</a:t>
            </a:r>
            <a:r>
              <a:rPr lang="de-DE" sz="1600" dirty="0">
                <a:latin typeface="Arial Nova" panose="020B0504020202020204" pitchFamily="34" charset="0"/>
              </a:rPr>
              <a:t> Abzüge nach Raumhöhe</a:t>
            </a:r>
          </a:p>
        </p:txBody>
      </p:sp>
    </p:spTree>
    <p:extLst>
      <p:ext uri="{BB962C8B-B14F-4D97-AF65-F5344CB8AC3E}">
        <p14:creationId xmlns:p14="http://schemas.microsoft.com/office/powerpoint/2010/main" val="523165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P spid="8" grpId="0"/>
      <p:bldP spid="9" grpId="0"/>
      <p:bldP spid="16" grpId="0"/>
      <p:bldP spid="17" grpId="0"/>
      <p:bldP spid="20" grpId="0"/>
      <p:bldP spid="21" grpId="0"/>
      <p:bldP spid="22" grpId="0"/>
      <p:bldP spid="23" grpId="0"/>
      <p:bldP spid="27"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3096951D-36D0-A7A2-5B7C-8B36E012DDFF}"/>
              </a:ext>
            </a:extLst>
          </p:cNvPr>
          <p:cNvSpPr>
            <a:spLocks noGrp="1"/>
          </p:cNvSpPr>
          <p:nvPr>
            <p:ph type="sldNum" sz="quarter" idx="12"/>
          </p:nvPr>
        </p:nvSpPr>
        <p:spPr>
          <a:xfrm>
            <a:off x="9331977" y="6356350"/>
            <a:ext cx="2743200" cy="365125"/>
          </a:xfrm>
        </p:spPr>
        <p:txBody>
          <a:bodyPr/>
          <a:lstStyle/>
          <a:p>
            <a:fld id="{661E4444-FF17-47DA-BF27-F4FFCBEFF0B5}" type="slidenum">
              <a:rPr lang="de-DE" smtClean="0"/>
              <a:t>21</a:t>
            </a:fld>
            <a:endParaRPr lang="de-DE" dirty="0"/>
          </a:p>
        </p:txBody>
      </p:sp>
      <p:sp>
        <p:nvSpPr>
          <p:cNvPr id="13" name="Textfeld 12">
            <a:extLst>
              <a:ext uri="{FF2B5EF4-FFF2-40B4-BE49-F238E27FC236}">
                <a16:creationId xmlns:a16="http://schemas.microsoft.com/office/drawing/2014/main" id="{18F97DBD-0162-D3C2-7466-3D2A44D63421}"/>
              </a:ext>
            </a:extLst>
          </p:cNvPr>
          <p:cNvSpPr txBox="1"/>
          <p:nvPr/>
        </p:nvSpPr>
        <p:spPr>
          <a:xfrm>
            <a:off x="656497" y="486056"/>
            <a:ext cx="10879006" cy="584775"/>
          </a:xfrm>
          <a:prstGeom prst="rect">
            <a:avLst/>
          </a:prstGeom>
          <a:noFill/>
        </p:spPr>
        <p:txBody>
          <a:bodyPr wrap="square">
            <a:spAutoFit/>
          </a:bodyPr>
          <a:lstStyle/>
          <a:p>
            <a:pPr algn="ctr">
              <a:spcBef>
                <a:spcPts val="1000"/>
              </a:spcBef>
            </a:pPr>
            <a:r>
              <a:rPr lang="de-DE" sz="3200" b="1" dirty="0">
                <a:solidFill>
                  <a:srgbClr val="6EC4C4"/>
                </a:solidFill>
                <a:latin typeface="Arial Nova"/>
              </a:rPr>
              <a:t>Besichtigung der Grundstücke</a:t>
            </a:r>
          </a:p>
        </p:txBody>
      </p:sp>
      <p:sp>
        <p:nvSpPr>
          <p:cNvPr id="14" name="Textplatzhalter 4">
            <a:extLst>
              <a:ext uri="{FF2B5EF4-FFF2-40B4-BE49-F238E27FC236}">
                <a16:creationId xmlns:a16="http://schemas.microsoft.com/office/drawing/2014/main" id="{8FD2772C-A958-A5AB-AB74-DCDF78E01F3A}"/>
              </a:ext>
            </a:extLst>
          </p:cNvPr>
          <p:cNvSpPr txBox="1">
            <a:spLocks/>
          </p:cNvSpPr>
          <p:nvPr/>
        </p:nvSpPr>
        <p:spPr>
          <a:xfrm>
            <a:off x="1574800" y="1060716"/>
            <a:ext cx="9042400" cy="3596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chemeClr val="accent3"/>
                </a:solidFill>
                <a:latin typeface="Arial Nova"/>
              </a:rPr>
              <a:t>Was wird bei dem Termin gemacht?</a:t>
            </a:r>
          </a:p>
        </p:txBody>
      </p:sp>
      <p:pic>
        <p:nvPicPr>
          <p:cNvPr id="5" name="Grafik 4" descr="Ein Bild, das Diagramm, Plan, Text, Reihe enthält.&#10;&#10;Automatisch generierte Beschreibung">
            <a:extLst>
              <a:ext uri="{FF2B5EF4-FFF2-40B4-BE49-F238E27FC236}">
                <a16:creationId xmlns:a16="http://schemas.microsoft.com/office/drawing/2014/main" id="{E88715B6-CBD6-E20F-751C-3C8EF670BD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396" y="1645490"/>
            <a:ext cx="3865207" cy="4831509"/>
          </a:xfrm>
          <a:prstGeom prst="rect">
            <a:avLst/>
          </a:prstGeom>
        </p:spPr>
      </p:pic>
      <p:sp>
        <p:nvSpPr>
          <p:cNvPr id="10" name="Freeform 106">
            <a:extLst>
              <a:ext uri="{FF2B5EF4-FFF2-40B4-BE49-F238E27FC236}">
                <a16:creationId xmlns:a16="http://schemas.microsoft.com/office/drawing/2014/main" id="{6561AE37-B300-D37E-DFCA-E1763DBAD8DD}"/>
              </a:ext>
            </a:extLst>
          </p:cNvPr>
          <p:cNvSpPr>
            <a:spLocks noEditPoints="1"/>
          </p:cNvSpPr>
          <p:nvPr/>
        </p:nvSpPr>
        <p:spPr bwMode="auto">
          <a:xfrm>
            <a:off x="5653090" y="1826984"/>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Textplatzhalter 6">
            <a:extLst>
              <a:ext uri="{FF2B5EF4-FFF2-40B4-BE49-F238E27FC236}">
                <a16:creationId xmlns:a16="http://schemas.microsoft.com/office/drawing/2014/main" id="{33703BE3-E1B8-9B0A-1AF2-E65DB496F7D3}"/>
              </a:ext>
            </a:extLst>
          </p:cNvPr>
          <p:cNvSpPr txBox="1">
            <a:spLocks/>
          </p:cNvSpPr>
          <p:nvPr/>
        </p:nvSpPr>
        <p:spPr>
          <a:xfrm>
            <a:off x="6096001" y="1788789"/>
            <a:ext cx="477910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Grundlage ist die digitale amtliche Flurkarte </a:t>
            </a:r>
          </a:p>
        </p:txBody>
      </p:sp>
      <p:sp>
        <p:nvSpPr>
          <p:cNvPr id="15" name="Textplatzhalter 6">
            <a:extLst>
              <a:ext uri="{FF2B5EF4-FFF2-40B4-BE49-F238E27FC236}">
                <a16:creationId xmlns:a16="http://schemas.microsoft.com/office/drawing/2014/main" id="{C2FB7353-53D6-CA69-CB06-C9B39F8D261C}"/>
              </a:ext>
            </a:extLst>
          </p:cNvPr>
          <p:cNvSpPr txBox="1">
            <a:spLocks/>
          </p:cNvSpPr>
          <p:nvPr/>
        </p:nvSpPr>
        <p:spPr>
          <a:xfrm>
            <a:off x="6581562" y="3076453"/>
            <a:ext cx="477910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Einheitliche Datenbasis</a:t>
            </a:r>
          </a:p>
        </p:txBody>
      </p:sp>
      <p:sp>
        <p:nvSpPr>
          <p:cNvPr id="16" name="Textplatzhalter 6">
            <a:extLst>
              <a:ext uri="{FF2B5EF4-FFF2-40B4-BE49-F238E27FC236}">
                <a16:creationId xmlns:a16="http://schemas.microsoft.com/office/drawing/2014/main" id="{03D7EC3D-F8B5-CFED-8AA5-80FB72E4B5F5}"/>
              </a:ext>
            </a:extLst>
          </p:cNvPr>
          <p:cNvSpPr txBox="1">
            <a:spLocks/>
          </p:cNvSpPr>
          <p:nvPr/>
        </p:nvSpPr>
        <p:spPr>
          <a:xfrm>
            <a:off x="6581562" y="2196121"/>
            <a:ext cx="4372559"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Präzise Außenmaße (fast) aller Gebäude</a:t>
            </a:r>
          </a:p>
        </p:txBody>
      </p:sp>
      <p:sp>
        <p:nvSpPr>
          <p:cNvPr id="17" name="Freeform 106">
            <a:extLst>
              <a:ext uri="{FF2B5EF4-FFF2-40B4-BE49-F238E27FC236}">
                <a16:creationId xmlns:a16="http://schemas.microsoft.com/office/drawing/2014/main" id="{C7E76036-576E-0F6B-A127-2248A7EC35A3}"/>
              </a:ext>
            </a:extLst>
          </p:cNvPr>
          <p:cNvSpPr>
            <a:spLocks noEditPoints="1"/>
          </p:cNvSpPr>
          <p:nvPr/>
        </p:nvSpPr>
        <p:spPr bwMode="auto">
          <a:xfrm>
            <a:off x="6157187" y="2252561"/>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Textplatzhalter 6">
            <a:extLst>
              <a:ext uri="{FF2B5EF4-FFF2-40B4-BE49-F238E27FC236}">
                <a16:creationId xmlns:a16="http://schemas.microsoft.com/office/drawing/2014/main" id="{E5945004-A7A8-82DB-61A5-02CFDC7F7A1C}"/>
              </a:ext>
            </a:extLst>
          </p:cNvPr>
          <p:cNvSpPr txBox="1">
            <a:spLocks/>
          </p:cNvSpPr>
          <p:nvPr/>
        </p:nvSpPr>
        <p:spPr>
          <a:xfrm>
            <a:off x="6581562" y="2637375"/>
            <a:ext cx="4542358"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Keine unnötigen Vermessungsarbeiten</a:t>
            </a:r>
          </a:p>
        </p:txBody>
      </p:sp>
      <p:sp>
        <p:nvSpPr>
          <p:cNvPr id="19" name="Freeform 106">
            <a:extLst>
              <a:ext uri="{FF2B5EF4-FFF2-40B4-BE49-F238E27FC236}">
                <a16:creationId xmlns:a16="http://schemas.microsoft.com/office/drawing/2014/main" id="{FFD16CF6-E307-11E2-98BF-AB26D77297E6}"/>
              </a:ext>
            </a:extLst>
          </p:cNvPr>
          <p:cNvSpPr>
            <a:spLocks noEditPoints="1"/>
          </p:cNvSpPr>
          <p:nvPr/>
        </p:nvSpPr>
        <p:spPr bwMode="auto">
          <a:xfrm>
            <a:off x="6157187" y="2691639"/>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Freeform 106">
            <a:extLst>
              <a:ext uri="{FF2B5EF4-FFF2-40B4-BE49-F238E27FC236}">
                <a16:creationId xmlns:a16="http://schemas.microsoft.com/office/drawing/2014/main" id="{7441EA85-08FD-9F11-BDCF-11123BD2476B}"/>
              </a:ext>
            </a:extLst>
          </p:cNvPr>
          <p:cNvSpPr>
            <a:spLocks noEditPoints="1"/>
          </p:cNvSpPr>
          <p:nvPr/>
        </p:nvSpPr>
        <p:spPr bwMode="auto">
          <a:xfrm>
            <a:off x="5653090" y="3893915"/>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106">
            <a:extLst>
              <a:ext uri="{FF2B5EF4-FFF2-40B4-BE49-F238E27FC236}">
                <a16:creationId xmlns:a16="http://schemas.microsoft.com/office/drawing/2014/main" id="{01C65E04-1DAB-D9C3-BBA5-2FC060AD4849}"/>
              </a:ext>
            </a:extLst>
          </p:cNvPr>
          <p:cNvSpPr>
            <a:spLocks noEditPoints="1"/>
          </p:cNvSpPr>
          <p:nvPr/>
        </p:nvSpPr>
        <p:spPr bwMode="auto">
          <a:xfrm>
            <a:off x="6157187" y="3127117"/>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extplatzhalter 6">
            <a:extLst>
              <a:ext uri="{FF2B5EF4-FFF2-40B4-BE49-F238E27FC236}">
                <a16:creationId xmlns:a16="http://schemas.microsoft.com/office/drawing/2014/main" id="{6C31DC53-B903-CE30-11C5-97BB5F5871DF}"/>
              </a:ext>
            </a:extLst>
          </p:cNvPr>
          <p:cNvSpPr txBox="1">
            <a:spLocks/>
          </p:cNvSpPr>
          <p:nvPr/>
        </p:nvSpPr>
        <p:spPr>
          <a:xfrm>
            <a:off x="6096000" y="3843348"/>
            <a:ext cx="5025053"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de-DE" sz="1600" b="1" dirty="0">
                <a:solidFill>
                  <a:srgbClr val="464646"/>
                </a:solidFill>
                <a:latin typeface="Arial Nova" panose="020B0504020202020204" pitchFamily="34" charset="0"/>
              </a:rPr>
              <a:t>Kurze Absprache zu den Gebäuden</a:t>
            </a:r>
            <a:br>
              <a:rPr lang="de-DE" sz="1600" b="1" dirty="0">
                <a:solidFill>
                  <a:srgbClr val="464646"/>
                </a:solidFill>
                <a:latin typeface="Arial Nova" panose="020B0504020202020204" pitchFamily="34" charset="0"/>
              </a:rPr>
            </a:br>
            <a:r>
              <a:rPr lang="de-DE" sz="1200" dirty="0">
                <a:solidFill>
                  <a:srgbClr val="464646"/>
                </a:solidFill>
                <a:latin typeface="Arial Nova" panose="020B0504020202020204" pitchFamily="34" charset="0"/>
              </a:rPr>
              <a:t>(Oft ist es gar nicht notwendig, die Gebäude zu betreten)</a:t>
            </a:r>
            <a:endParaRPr lang="de-DE" sz="1200" b="1" dirty="0">
              <a:solidFill>
                <a:srgbClr val="464646"/>
              </a:solidFill>
              <a:latin typeface="Arial Nova" panose="020B0504020202020204" pitchFamily="34" charset="0"/>
            </a:endParaRPr>
          </a:p>
        </p:txBody>
      </p:sp>
      <p:pic>
        <p:nvPicPr>
          <p:cNvPr id="4" name="Grafik 3">
            <a:extLst>
              <a:ext uri="{FF2B5EF4-FFF2-40B4-BE49-F238E27FC236}">
                <a16:creationId xmlns:a16="http://schemas.microsoft.com/office/drawing/2014/main" id="{E64D96F8-617A-25C5-0C45-59E166038D6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1675" y="161307"/>
            <a:ext cx="489219" cy="584774"/>
          </a:xfrm>
          <a:prstGeom prst="rect">
            <a:avLst/>
          </a:prstGeom>
        </p:spPr>
      </p:pic>
    </p:spTree>
    <p:extLst>
      <p:ext uri="{BB962C8B-B14F-4D97-AF65-F5344CB8AC3E}">
        <p14:creationId xmlns:p14="http://schemas.microsoft.com/office/powerpoint/2010/main" val="315195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3096951D-36D0-A7A2-5B7C-8B36E012DDFF}"/>
              </a:ext>
            </a:extLst>
          </p:cNvPr>
          <p:cNvSpPr>
            <a:spLocks noGrp="1"/>
          </p:cNvSpPr>
          <p:nvPr>
            <p:ph type="sldNum" sz="quarter" idx="12"/>
          </p:nvPr>
        </p:nvSpPr>
        <p:spPr>
          <a:xfrm>
            <a:off x="9331977" y="6356350"/>
            <a:ext cx="2743200" cy="365125"/>
          </a:xfrm>
        </p:spPr>
        <p:txBody>
          <a:bodyPr/>
          <a:lstStyle/>
          <a:p>
            <a:fld id="{661E4444-FF17-47DA-BF27-F4FFCBEFF0B5}" type="slidenum">
              <a:rPr lang="de-DE" smtClean="0"/>
              <a:t>22</a:t>
            </a:fld>
            <a:endParaRPr lang="de-DE" dirty="0"/>
          </a:p>
        </p:txBody>
      </p:sp>
      <p:pic>
        <p:nvPicPr>
          <p:cNvPr id="5" name="Grafik 4">
            <a:extLst>
              <a:ext uri="{FF2B5EF4-FFF2-40B4-BE49-F238E27FC236}">
                <a16:creationId xmlns:a16="http://schemas.microsoft.com/office/drawing/2014/main" id="{E88715B6-CBD6-E20F-751C-3C8EF670BDD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32396" y="1645490"/>
            <a:ext cx="3865207" cy="4831508"/>
          </a:xfrm>
          <a:prstGeom prst="rect">
            <a:avLst/>
          </a:prstGeom>
        </p:spPr>
      </p:pic>
      <p:sp>
        <p:nvSpPr>
          <p:cNvPr id="2" name="Freeform 106">
            <a:extLst>
              <a:ext uri="{FF2B5EF4-FFF2-40B4-BE49-F238E27FC236}">
                <a16:creationId xmlns:a16="http://schemas.microsoft.com/office/drawing/2014/main" id="{A730F584-7930-C344-AC61-2B04F494EC8B}"/>
              </a:ext>
            </a:extLst>
          </p:cNvPr>
          <p:cNvSpPr>
            <a:spLocks noEditPoints="1"/>
          </p:cNvSpPr>
          <p:nvPr/>
        </p:nvSpPr>
        <p:spPr bwMode="auto">
          <a:xfrm>
            <a:off x="5653090" y="4787576"/>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platzhalter 6">
            <a:extLst>
              <a:ext uri="{FF2B5EF4-FFF2-40B4-BE49-F238E27FC236}">
                <a16:creationId xmlns:a16="http://schemas.microsoft.com/office/drawing/2014/main" id="{2F46AE37-B848-5EAF-02C6-8C8617A073E2}"/>
              </a:ext>
            </a:extLst>
          </p:cNvPr>
          <p:cNvSpPr txBox="1">
            <a:spLocks/>
          </p:cNvSpPr>
          <p:nvPr/>
        </p:nvSpPr>
        <p:spPr>
          <a:xfrm>
            <a:off x="6096001" y="4749381"/>
            <a:ext cx="477910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Anpassung des Außenumrisses bei z. B.:</a:t>
            </a:r>
          </a:p>
        </p:txBody>
      </p:sp>
      <p:sp>
        <p:nvSpPr>
          <p:cNvPr id="10" name="Textplatzhalter 6">
            <a:extLst>
              <a:ext uri="{FF2B5EF4-FFF2-40B4-BE49-F238E27FC236}">
                <a16:creationId xmlns:a16="http://schemas.microsoft.com/office/drawing/2014/main" id="{9986C9E9-4D6B-C2CF-3D7E-3A7C412F9BC5}"/>
              </a:ext>
            </a:extLst>
          </p:cNvPr>
          <p:cNvSpPr txBox="1">
            <a:spLocks/>
          </p:cNvSpPr>
          <p:nvPr/>
        </p:nvSpPr>
        <p:spPr>
          <a:xfrm>
            <a:off x="6581562" y="5157559"/>
            <a:ext cx="4372559"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Teilunterkellerung</a:t>
            </a:r>
          </a:p>
        </p:txBody>
      </p:sp>
      <p:sp>
        <p:nvSpPr>
          <p:cNvPr id="11" name="Freeform 106">
            <a:extLst>
              <a:ext uri="{FF2B5EF4-FFF2-40B4-BE49-F238E27FC236}">
                <a16:creationId xmlns:a16="http://schemas.microsoft.com/office/drawing/2014/main" id="{DAE3B6EF-11F6-7DC9-F9A0-1B19F733CB7F}"/>
              </a:ext>
            </a:extLst>
          </p:cNvPr>
          <p:cNvSpPr>
            <a:spLocks noEditPoints="1"/>
          </p:cNvSpPr>
          <p:nvPr/>
        </p:nvSpPr>
        <p:spPr bwMode="auto">
          <a:xfrm>
            <a:off x="6157187" y="5213999"/>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Textplatzhalter 6">
            <a:extLst>
              <a:ext uri="{FF2B5EF4-FFF2-40B4-BE49-F238E27FC236}">
                <a16:creationId xmlns:a16="http://schemas.microsoft.com/office/drawing/2014/main" id="{A1B3DC6E-4FF2-5400-7C97-64CD4598F008}"/>
              </a:ext>
            </a:extLst>
          </p:cNvPr>
          <p:cNvSpPr txBox="1">
            <a:spLocks/>
          </p:cNvSpPr>
          <p:nvPr/>
        </p:nvSpPr>
        <p:spPr>
          <a:xfrm>
            <a:off x="6581562" y="5596637"/>
            <a:ext cx="4542358"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Teilausbau / Abmauerung Dachgeschoss</a:t>
            </a:r>
          </a:p>
        </p:txBody>
      </p:sp>
      <p:sp>
        <p:nvSpPr>
          <p:cNvPr id="15" name="Freeform 106">
            <a:extLst>
              <a:ext uri="{FF2B5EF4-FFF2-40B4-BE49-F238E27FC236}">
                <a16:creationId xmlns:a16="http://schemas.microsoft.com/office/drawing/2014/main" id="{3AF80CAF-8C10-1A3D-15EA-38AB6B4C4161}"/>
              </a:ext>
            </a:extLst>
          </p:cNvPr>
          <p:cNvSpPr>
            <a:spLocks noEditPoints="1"/>
          </p:cNvSpPr>
          <p:nvPr/>
        </p:nvSpPr>
        <p:spPr bwMode="auto">
          <a:xfrm>
            <a:off x="6157187" y="5653077"/>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Textfeld 15">
            <a:extLst>
              <a:ext uri="{FF2B5EF4-FFF2-40B4-BE49-F238E27FC236}">
                <a16:creationId xmlns:a16="http://schemas.microsoft.com/office/drawing/2014/main" id="{30622E03-2144-34CF-4586-8F2C1DBB6E25}"/>
              </a:ext>
            </a:extLst>
          </p:cNvPr>
          <p:cNvSpPr txBox="1"/>
          <p:nvPr/>
        </p:nvSpPr>
        <p:spPr>
          <a:xfrm>
            <a:off x="656497" y="486056"/>
            <a:ext cx="10879006" cy="584775"/>
          </a:xfrm>
          <a:prstGeom prst="rect">
            <a:avLst/>
          </a:prstGeom>
          <a:noFill/>
        </p:spPr>
        <p:txBody>
          <a:bodyPr wrap="square">
            <a:spAutoFit/>
          </a:bodyPr>
          <a:lstStyle/>
          <a:p>
            <a:pPr algn="ctr">
              <a:spcBef>
                <a:spcPts val="1000"/>
              </a:spcBef>
            </a:pPr>
            <a:r>
              <a:rPr lang="de-DE" sz="3200" b="1" dirty="0">
                <a:solidFill>
                  <a:srgbClr val="6EC4C4"/>
                </a:solidFill>
                <a:latin typeface="Arial Nova"/>
              </a:rPr>
              <a:t>Besichtigung der Grundstücke</a:t>
            </a:r>
          </a:p>
        </p:txBody>
      </p:sp>
      <p:sp>
        <p:nvSpPr>
          <p:cNvPr id="17" name="Textplatzhalter 4">
            <a:extLst>
              <a:ext uri="{FF2B5EF4-FFF2-40B4-BE49-F238E27FC236}">
                <a16:creationId xmlns:a16="http://schemas.microsoft.com/office/drawing/2014/main" id="{201D61BD-C3EA-FDDB-2977-D8AF8B3C602E}"/>
              </a:ext>
            </a:extLst>
          </p:cNvPr>
          <p:cNvSpPr txBox="1">
            <a:spLocks/>
          </p:cNvSpPr>
          <p:nvPr/>
        </p:nvSpPr>
        <p:spPr>
          <a:xfrm>
            <a:off x="1574800" y="1060716"/>
            <a:ext cx="9042400" cy="3596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chemeClr val="accent3"/>
                </a:solidFill>
                <a:latin typeface="Arial Nova"/>
              </a:rPr>
              <a:t>Was wird bei dem Termin gemacht?</a:t>
            </a:r>
          </a:p>
        </p:txBody>
      </p:sp>
      <p:sp>
        <p:nvSpPr>
          <p:cNvPr id="18" name="Textplatzhalter 6">
            <a:extLst>
              <a:ext uri="{FF2B5EF4-FFF2-40B4-BE49-F238E27FC236}">
                <a16:creationId xmlns:a16="http://schemas.microsoft.com/office/drawing/2014/main" id="{CB353F3C-4F5E-3B34-2409-6C10A39BFF1C}"/>
              </a:ext>
            </a:extLst>
          </p:cNvPr>
          <p:cNvSpPr txBox="1">
            <a:spLocks/>
          </p:cNvSpPr>
          <p:nvPr/>
        </p:nvSpPr>
        <p:spPr>
          <a:xfrm>
            <a:off x="6581562" y="6035715"/>
            <a:ext cx="4542358"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Abzug oder Ergänzung der Terrasse</a:t>
            </a:r>
          </a:p>
        </p:txBody>
      </p:sp>
      <p:sp>
        <p:nvSpPr>
          <p:cNvPr id="19" name="Freeform 106">
            <a:extLst>
              <a:ext uri="{FF2B5EF4-FFF2-40B4-BE49-F238E27FC236}">
                <a16:creationId xmlns:a16="http://schemas.microsoft.com/office/drawing/2014/main" id="{43DFF5E3-2977-F3FD-104C-D17CB6CEA5A4}"/>
              </a:ext>
            </a:extLst>
          </p:cNvPr>
          <p:cNvSpPr>
            <a:spLocks noEditPoints="1"/>
          </p:cNvSpPr>
          <p:nvPr/>
        </p:nvSpPr>
        <p:spPr bwMode="auto">
          <a:xfrm>
            <a:off x="6157187" y="6092155"/>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06">
            <a:extLst>
              <a:ext uri="{FF2B5EF4-FFF2-40B4-BE49-F238E27FC236}">
                <a16:creationId xmlns:a16="http://schemas.microsoft.com/office/drawing/2014/main" id="{E153E6B3-B1EF-48FF-DC4C-B4EBA7A3D7CD}"/>
              </a:ext>
            </a:extLst>
          </p:cNvPr>
          <p:cNvSpPr>
            <a:spLocks noEditPoints="1"/>
          </p:cNvSpPr>
          <p:nvPr/>
        </p:nvSpPr>
        <p:spPr bwMode="auto">
          <a:xfrm>
            <a:off x="5653090" y="1826984"/>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Textplatzhalter 6">
            <a:extLst>
              <a:ext uri="{FF2B5EF4-FFF2-40B4-BE49-F238E27FC236}">
                <a16:creationId xmlns:a16="http://schemas.microsoft.com/office/drawing/2014/main" id="{FAEEBC5E-9FD8-85D6-9AFD-78F76DC36045}"/>
              </a:ext>
            </a:extLst>
          </p:cNvPr>
          <p:cNvSpPr txBox="1">
            <a:spLocks/>
          </p:cNvSpPr>
          <p:nvPr/>
        </p:nvSpPr>
        <p:spPr>
          <a:xfrm>
            <a:off x="6096001" y="1788789"/>
            <a:ext cx="477910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Grundlage ist die digitale amtliche Flurkarte </a:t>
            </a:r>
          </a:p>
        </p:txBody>
      </p:sp>
      <p:sp>
        <p:nvSpPr>
          <p:cNvPr id="22" name="Textplatzhalter 6">
            <a:extLst>
              <a:ext uri="{FF2B5EF4-FFF2-40B4-BE49-F238E27FC236}">
                <a16:creationId xmlns:a16="http://schemas.microsoft.com/office/drawing/2014/main" id="{25D258A2-E277-A55E-5A4A-17B62B8A023A}"/>
              </a:ext>
            </a:extLst>
          </p:cNvPr>
          <p:cNvSpPr txBox="1">
            <a:spLocks/>
          </p:cNvSpPr>
          <p:nvPr/>
        </p:nvSpPr>
        <p:spPr>
          <a:xfrm>
            <a:off x="6581562" y="3076453"/>
            <a:ext cx="477910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Einheitliche Datenbasis</a:t>
            </a:r>
          </a:p>
        </p:txBody>
      </p:sp>
      <p:sp>
        <p:nvSpPr>
          <p:cNvPr id="23" name="Textplatzhalter 6">
            <a:extLst>
              <a:ext uri="{FF2B5EF4-FFF2-40B4-BE49-F238E27FC236}">
                <a16:creationId xmlns:a16="http://schemas.microsoft.com/office/drawing/2014/main" id="{926ADCF9-F259-ECCC-D6F1-04FB9CA521F7}"/>
              </a:ext>
            </a:extLst>
          </p:cNvPr>
          <p:cNvSpPr txBox="1">
            <a:spLocks/>
          </p:cNvSpPr>
          <p:nvPr/>
        </p:nvSpPr>
        <p:spPr>
          <a:xfrm>
            <a:off x="6581562" y="2196121"/>
            <a:ext cx="4372559"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Präzise Außenmaße (fast) aller Gebäude</a:t>
            </a:r>
          </a:p>
        </p:txBody>
      </p:sp>
      <p:sp>
        <p:nvSpPr>
          <p:cNvPr id="24" name="Freeform 106">
            <a:extLst>
              <a:ext uri="{FF2B5EF4-FFF2-40B4-BE49-F238E27FC236}">
                <a16:creationId xmlns:a16="http://schemas.microsoft.com/office/drawing/2014/main" id="{C2B36DFC-C1C4-3445-7E7A-FF56390A0BF8}"/>
              </a:ext>
            </a:extLst>
          </p:cNvPr>
          <p:cNvSpPr>
            <a:spLocks noEditPoints="1"/>
          </p:cNvSpPr>
          <p:nvPr/>
        </p:nvSpPr>
        <p:spPr bwMode="auto">
          <a:xfrm>
            <a:off x="6157187" y="2252561"/>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Textplatzhalter 6">
            <a:extLst>
              <a:ext uri="{FF2B5EF4-FFF2-40B4-BE49-F238E27FC236}">
                <a16:creationId xmlns:a16="http://schemas.microsoft.com/office/drawing/2014/main" id="{644FD4C9-6FC3-9BCB-629F-F20AD83FD0E3}"/>
              </a:ext>
            </a:extLst>
          </p:cNvPr>
          <p:cNvSpPr txBox="1">
            <a:spLocks/>
          </p:cNvSpPr>
          <p:nvPr/>
        </p:nvSpPr>
        <p:spPr>
          <a:xfrm>
            <a:off x="6581562" y="2637375"/>
            <a:ext cx="4542358"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Keine unnötigen Vermessungsarbeiten</a:t>
            </a:r>
          </a:p>
        </p:txBody>
      </p:sp>
      <p:sp>
        <p:nvSpPr>
          <p:cNvPr id="26" name="Freeform 106">
            <a:extLst>
              <a:ext uri="{FF2B5EF4-FFF2-40B4-BE49-F238E27FC236}">
                <a16:creationId xmlns:a16="http://schemas.microsoft.com/office/drawing/2014/main" id="{DC886662-F307-4124-62EE-66B1F6744F8B}"/>
              </a:ext>
            </a:extLst>
          </p:cNvPr>
          <p:cNvSpPr>
            <a:spLocks noEditPoints="1"/>
          </p:cNvSpPr>
          <p:nvPr/>
        </p:nvSpPr>
        <p:spPr bwMode="auto">
          <a:xfrm>
            <a:off x="6157187" y="2691639"/>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06">
            <a:extLst>
              <a:ext uri="{FF2B5EF4-FFF2-40B4-BE49-F238E27FC236}">
                <a16:creationId xmlns:a16="http://schemas.microsoft.com/office/drawing/2014/main" id="{3F1CA623-073F-A4C1-FB76-F29B47EED225}"/>
              </a:ext>
            </a:extLst>
          </p:cNvPr>
          <p:cNvSpPr>
            <a:spLocks noEditPoints="1"/>
          </p:cNvSpPr>
          <p:nvPr/>
        </p:nvSpPr>
        <p:spPr bwMode="auto">
          <a:xfrm>
            <a:off x="5653090" y="3893915"/>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06">
            <a:extLst>
              <a:ext uri="{FF2B5EF4-FFF2-40B4-BE49-F238E27FC236}">
                <a16:creationId xmlns:a16="http://schemas.microsoft.com/office/drawing/2014/main" id="{1EA96EAC-8A8F-C444-9F51-8757619D21ED}"/>
              </a:ext>
            </a:extLst>
          </p:cNvPr>
          <p:cNvSpPr>
            <a:spLocks noEditPoints="1"/>
          </p:cNvSpPr>
          <p:nvPr/>
        </p:nvSpPr>
        <p:spPr bwMode="auto">
          <a:xfrm>
            <a:off x="6157187" y="3127117"/>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Textplatzhalter 6">
            <a:extLst>
              <a:ext uri="{FF2B5EF4-FFF2-40B4-BE49-F238E27FC236}">
                <a16:creationId xmlns:a16="http://schemas.microsoft.com/office/drawing/2014/main" id="{0A739D26-44AF-AC37-0A61-890F383D23F2}"/>
              </a:ext>
            </a:extLst>
          </p:cNvPr>
          <p:cNvSpPr txBox="1">
            <a:spLocks/>
          </p:cNvSpPr>
          <p:nvPr/>
        </p:nvSpPr>
        <p:spPr>
          <a:xfrm>
            <a:off x="6096000" y="3843348"/>
            <a:ext cx="5025053"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5000"/>
              </a:lnSpc>
              <a:buNone/>
            </a:pPr>
            <a:r>
              <a:rPr lang="de-DE" sz="1600" b="1" dirty="0">
                <a:solidFill>
                  <a:srgbClr val="464646"/>
                </a:solidFill>
                <a:latin typeface="Arial Nova" panose="020B0504020202020204" pitchFamily="34" charset="0"/>
              </a:rPr>
              <a:t>Kurze Absprache zu den Gebäuden</a:t>
            </a:r>
            <a:br>
              <a:rPr lang="de-DE" sz="1600" b="1" dirty="0">
                <a:solidFill>
                  <a:srgbClr val="464646"/>
                </a:solidFill>
                <a:latin typeface="Arial Nova" panose="020B0504020202020204" pitchFamily="34" charset="0"/>
              </a:rPr>
            </a:br>
            <a:r>
              <a:rPr lang="de-DE" sz="1200" dirty="0">
                <a:solidFill>
                  <a:srgbClr val="464646"/>
                </a:solidFill>
                <a:latin typeface="Arial Nova" panose="020B0504020202020204" pitchFamily="34" charset="0"/>
              </a:rPr>
              <a:t>(Oft ist es gar nicht notwendig, die Gebäude zu betreten)</a:t>
            </a:r>
            <a:endParaRPr lang="de-DE" sz="1200" b="1" dirty="0">
              <a:solidFill>
                <a:srgbClr val="464646"/>
              </a:solidFill>
              <a:latin typeface="Arial Nova" panose="020B0504020202020204" pitchFamily="34" charset="0"/>
            </a:endParaRPr>
          </a:p>
        </p:txBody>
      </p:sp>
      <p:pic>
        <p:nvPicPr>
          <p:cNvPr id="6" name="Grafik 5">
            <a:extLst>
              <a:ext uri="{FF2B5EF4-FFF2-40B4-BE49-F238E27FC236}">
                <a16:creationId xmlns:a16="http://schemas.microsoft.com/office/drawing/2014/main" id="{F395B759-8FFB-2B6D-0350-CCF0B0CF86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1675" y="161307"/>
            <a:ext cx="489219" cy="584774"/>
          </a:xfrm>
          <a:prstGeom prst="rect">
            <a:avLst/>
          </a:prstGeom>
        </p:spPr>
      </p:pic>
    </p:spTree>
    <p:extLst>
      <p:ext uri="{BB962C8B-B14F-4D97-AF65-F5344CB8AC3E}">
        <p14:creationId xmlns:p14="http://schemas.microsoft.com/office/powerpoint/2010/main" val="365816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3096951D-36D0-A7A2-5B7C-8B36E012DDFF}"/>
              </a:ext>
            </a:extLst>
          </p:cNvPr>
          <p:cNvSpPr>
            <a:spLocks noGrp="1"/>
          </p:cNvSpPr>
          <p:nvPr>
            <p:ph type="sldNum" sz="quarter" idx="12"/>
          </p:nvPr>
        </p:nvSpPr>
        <p:spPr>
          <a:xfrm>
            <a:off x="9331977" y="6356350"/>
            <a:ext cx="2743200" cy="365125"/>
          </a:xfrm>
        </p:spPr>
        <p:txBody>
          <a:bodyPr/>
          <a:lstStyle/>
          <a:p>
            <a:fld id="{661E4444-FF17-47DA-BF27-F4FFCBEFF0B5}" type="slidenum">
              <a:rPr lang="de-DE" smtClean="0"/>
              <a:t>23</a:t>
            </a:fld>
            <a:endParaRPr lang="de-DE" dirty="0"/>
          </a:p>
        </p:txBody>
      </p:sp>
      <p:sp>
        <p:nvSpPr>
          <p:cNvPr id="16" name="Textfeld 15">
            <a:extLst>
              <a:ext uri="{FF2B5EF4-FFF2-40B4-BE49-F238E27FC236}">
                <a16:creationId xmlns:a16="http://schemas.microsoft.com/office/drawing/2014/main" id="{30622E03-2144-34CF-4586-8F2C1DBB6E25}"/>
              </a:ext>
            </a:extLst>
          </p:cNvPr>
          <p:cNvSpPr txBox="1"/>
          <p:nvPr/>
        </p:nvSpPr>
        <p:spPr>
          <a:xfrm>
            <a:off x="656497" y="486056"/>
            <a:ext cx="10879006" cy="584775"/>
          </a:xfrm>
          <a:prstGeom prst="rect">
            <a:avLst/>
          </a:prstGeom>
          <a:noFill/>
        </p:spPr>
        <p:txBody>
          <a:bodyPr wrap="square">
            <a:spAutoFit/>
          </a:bodyPr>
          <a:lstStyle/>
          <a:p>
            <a:pPr algn="ctr">
              <a:spcBef>
                <a:spcPts val="1000"/>
              </a:spcBef>
            </a:pPr>
            <a:r>
              <a:rPr lang="de-DE" sz="3200" b="1" dirty="0">
                <a:solidFill>
                  <a:srgbClr val="6EC4C4"/>
                </a:solidFill>
                <a:latin typeface="Arial Nova"/>
              </a:rPr>
              <a:t>Besichtigung der Grundstücke</a:t>
            </a:r>
          </a:p>
        </p:txBody>
      </p:sp>
      <p:sp>
        <p:nvSpPr>
          <p:cNvPr id="17" name="Textplatzhalter 4">
            <a:extLst>
              <a:ext uri="{FF2B5EF4-FFF2-40B4-BE49-F238E27FC236}">
                <a16:creationId xmlns:a16="http://schemas.microsoft.com/office/drawing/2014/main" id="{201D61BD-C3EA-FDDB-2977-D8AF8B3C602E}"/>
              </a:ext>
            </a:extLst>
          </p:cNvPr>
          <p:cNvSpPr txBox="1">
            <a:spLocks/>
          </p:cNvSpPr>
          <p:nvPr/>
        </p:nvSpPr>
        <p:spPr>
          <a:xfrm>
            <a:off x="1574800" y="1060716"/>
            <a:ext cx="9042400" cy="3596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chemeClr val="accent3"/>
                </a:solidFill>
                <a:latin typeface="Arial Nova"/>
              </a:rPr>
              <a:t>Was ist, wenn Sie den Termin nicht wahrnehmen können oder den Zutritt verweigern?</a:t>
            </a:r>
          </a:p>
        </p:txBody>
      </p:sp>
      <p:sp>
        <p:nvSpPr>
          <p:cNvPr id="20" name="Freeform 106">
            <a:extLst>
              <a:ext uri="{FF2B5EF4-FFF2-40B4-BE49-F238E27FC236}">
                <a16:creationId xmlns:a16="http://schemas.microsoft.com/office/drawing/2014/main" id="{E153E6B3-B1EF-48FF-DC4C-B4EBA7A3D7CD}"/>
              </a:ext>
            </a:extLst>
          </p:cNvPr>
          <p:cNvSpPr>
            <a:spLocks noEditPoints="1"/>
          </p:cNvSpPr>
          <p:nvPr/>
        </p:nvSpPr>
        <p:spPr bwMode="auto">
          <a:xfrm>
            <a:off x="5653090" y="1826984"/>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Textplatzhalter 6">
            <a:extLst>
              <a:ext uri="{FF2B5EF4-FFF2-40B4-BE49-F238E27FC236}">
                <a16:creationId xmlns:a16="http://schemas.microsoft.com/office/drawing/2014/main" id="{FAEEBC5E-9FD8-85D6-9AFD-78F76DC36045}"/>
              </a:ext>
            </a:extLst>
          </p:cNvPr>
          <p:cNvSpPr txBox="1">
            <a:spLocks/>
          </p:cNvSpPr>
          <p:nvPr/>
        </p:nvSpPr>
        <p:spPr>
          <a:xfrm>
            <a:off x="6096001" y="1788789"/>
            <a:ext cx="477910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Grundsätzliche Ziele des Termins:</a:t>
            </a:r>
          </a:p>
        </p:txBody>
      </p:sp>
      <p:sp>
        <p:nvSpPr>
          <p:cNvPr id="34" name="Textplatzhalter 6">
            <a:extLst>
              <a:ext uri="{FF2B5EF4-FFF2-40B4-BE49-F238E27FC236}">
                <a16:creationId xmlns:a16="http://schemas.microsoft.com/office/drawing/2014/main" id="{537BE385-5F8C-CE62-C4CF-B97439FE9C2B}"/>
              </a:ext>
            </a:extLst>
          </p:cNvPr>
          <p:cNvSpPr txBox="1">
            <a:spLocks/>
          </p:cNvSpPr>
          <p:nvPr/>
        </p:nvSpPr>
        <p:spPr>
          <a:xfrm>
            <a:off x="895167" y="1858375"/>
            <a:ext cx="3373534" cy="334893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9900" b="1" dirty="0">
                <a:solidFill>
                  <a:schemeClr val="accent2">
                    <a:lumMod val="60000"/>
                    <a:lumOff val="40000"/>
                  </a:schemeClr>
                </a:solidFill>
                <a:latin typeface="Arial Nova" panose="020B0504020202020204" pitchFamily="34" charset="0"/>
              </a:rPr>
              <a:t>?</a:t>
            </a:r>
          </a:p>
        </p:txBody>
      </p:sp>
      <p:sp>
        <p:nvSpPr>
          <p:cNvPr id="36" name="Textplatzhalter 6">
            <a:extLst>
              <a:ext uri="{FF2B5EF4-FFF2-40B4-BE49-F238E27FC236}">
                <a16:creationId xmlns:a16="http://schemas.microsoft.com/office/drawing/2014/main" id="{812B95C3-1043-9BDF-A751-2012B9CDBE8C}"/>
              </a:ext>
            </a:extLst>
          </p:cNvPr>
          <p:cNvSpPr txBox="1">
            <a:spLocks/>
          </p:cNvSpPr>
          <p:nvPr/>
        </p:nvSpPr>
        <p:spPr>
          <a:xfrm>
            <a:off x="831463" y="1793060"/>
            <a:ext cx="3373534" cy="3348933"/>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9900" b="1" dirty="0">
                <a:solidFill>
                  <a:srgbClr val="6EC4C4"/>
                </a:solidFill>
                <a:latin typeface="Arial Nova" panose="020B0504020202020204" pitchFamily="34" charset="0"/>
              </a:rPr>
              <a:t>?</a:t>
            </a:r>
          </a:p>
        </p:txBody>
      </p:sp>
      <p:sp>
        <p:nvSpPr>
          <p:cNvPr id="38" name="Textplatzhalter 6">
            <a:extLst>
              <a:ext uri="{FF2B5EF4-FFF2-40B4-BE49-F238E27FC236}">
                <a16:creationId xmlns:a16="http://schemas.microsoft.com/office/drawing/2014/main" id="{559C34B9-ABA0-D151-CA24-BCA09088CF37}"/>
              </a:ext>
            </a:extLst>
          </p:cNvPr>
          <p:cNvSpPr txBox="1">
            <a:spLocks/>
          </p:cNvSpPr>
          <p:nvPr/>
        </p:nvSpPr>
        <p:spPr>
          <a:xfrm>
            <a:off x="6581562" y="3076453"/>
            <a:ext cx="477910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Dennoch: Auch ohne Termin lösbar</a:t>
            </a:r>
          </a:p>
        </p:txBody>
      </p:sp>
      <p:sp>
        <p:nvSpPr>
          <p:cNvPr id="39" name="Textplatzhalter 6">
            <a:extLst>
              <a:ext uri="{FF2B5EF4-FFF2-40B4-BE49-F238E27FC236}">
                <a16:creationId xmlns:a16="http://schemas.microsoft.com/office/drawing/2014/main" id="{75F75F95-64B0-CF92-8CBF-4AEB2ED42542}"/>
              </a:ext>
            </a:extLst>
          </p:cNvPr>
          <p:cNvSpPr txBox="1">
            <a:spLocks/>
          </p:cNvSpPr>
          <p:nvPr/>
        </p:nvSpPr>
        <p:spPr>
          <a:xfrm>
            <a:off x="6581562" y="2196121"/>
            <a:ext cx="4372559"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Unkomplizierte </a:t>
            </a:r>
            <a:r>
              <a:rPr lang="de-DE" sz="1600" dirty="0" err="1">
                <a:solidFill>
                  <a:srgbClr val="464646"/>
                </a:solidFill>
                <a:latin typeface="Arial Nova" panose="020B0504020202020204" pitchFamily="34" charset="0"/>
              </a:rPr>
              <a:t>Aufmaßerstellung</a:t>
            </a:r>
            <a:endParaRPr lang="de-DE" sz="1600" dirty="0">
              <a:solidFill>
                <a:srgbClr val="464646"/>
              </a:solidFill>
              <a:latin typeface="Arial Nova" panose="020B0504020202020204" pitchFamily="34" charset="0"/>
            </a:endParaRPr>
          </a:p>
        </p:txBody>
      </p:sp>
      <p:sp>
        <p:nvSpPr>
          <p:cNvPr id="40" name="Freeform 106">
            <a:extLst>
              <a:ext uri="{FF2B5EF4-FFF2-40B4-BE49-F238E27FC236}">
                <a16:creationId xmlns:a16="http://schemas.microsoft.com/office/drawing/2014/main" id="{1843547B-796C-237D-A75A-7875D4619A53}"/>
              </a:ext>
            </a:extLst>
          </p:cNvPr>
          <p:cNvSpPr>
            <a:spLocks noEditPoints="1"/>
          </p:cNvSpPr>
          <p:nvPr/>
        </p:nvSpPr>
        <p:spPr bwMode="auto">
          <a:xfrm>
            <a:off x="6157187" y="2252561"/>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Textplatzhalter 6">
            <a:extLst>
              <a:ext uri="{FF2B5EF4-FFF2-40B4-BE49-F238E27FC236}">
                <a16:creationId xmlns:a16="http://schemas.microsoft.com/office/drawing/2014/main" id="{DC8F1BEB-6805-193C-DC54-E59988E3D42C}"/>
              </a:ext>
            </a:extLst>
          </p:cNvPr>
          <p:cNvSpPr txBox="1">
            <a:spLocks/>
          </p:cNvSpPr>
          <p:nvPr/>
        </p:nvSpPr>
        <p:spPr>
          <a:xfrm>
            <a:off x="6581562" y="2637375"/>
            <a:ext cx="4542358"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Direkte Kommunikation und Beratung</a:t>
            </a:r>
          </a:p>
        </p:txBody>
      </p:sp>
      <p:sp>
        <p:nvSpPr>
          <p:cNvPr id="42" name="Freeform 106">
            <a:extLst>
              <a:ext uri="{FF2B5EF4-FFF2-40B4-BE49-F238E27FC236}">
                <a16:creationId xmlns:a16="http://schemas.microsoft.com/office/drawing/2014/main" id="{77BC993C-4B78-3440-244F-BC2E07D00E97}"/>
              </a:ext>
            </a:extLst>
          </p:cNvPr>
          <p:cNvSpPr>
            <a:spLocks noEditPoints="1"/>
          </p:cNvSpPr>
          <p:nvPr/>
        </p:nvSpPr>
        <p:spPr bwMode="auto">
          <a:xfrm>
            <a:off x="6157187" y="2691639"/>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106">
            <a:extLst>
              <a:ext uri="{FF2B5EF4-FFF2-40B4-BE49-F238E27FC236}">
                <a16:creationId xmlns:a16="http://schemas.microsoft.com/office/drawing/2014/main" id="{2026B1E6-E633-1CBE-4E53-CAE17DA73851}"/>
              </a:ext>
            </a:extLst>
          </p:cNvPr>
          <p:cNvSpPr>
            <a:spLocks noEditPoints="1"/>
          </p:cNvSpPr>
          <p:nvPr/>
        </p:nvSpPr>
        <p:spPr bwMode="auto">
          <a:xfrm>
            <a:off x="6157187" y="3127117"/>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106">
            <a:extLst>
              <a:ext uri="{FF2B5EF4-FFF2-40B4-BE49-F238E27FC236}">
                <a16:creationId xmlns:a16="http://schemas.microsoft.com/office/drawing/2014/main" id="{5EF1525A-88EA-6C39-6D3F-A545B8784AEE}"/>
              </a:ext>
            </a:extLst>
          </p:cNvPr>
          <p:cNvSpPr>
            <a:spLocks noEditPoints="1"/>
          </p:cNvSpPr>
          <p:nvPr/>
        </p:nvSpPr>
        <p:spPr bwMode="auto">
          <a:xfrm>
            <a:off x="5653090" y="4036695"/>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45" name="Textplatzhalter 6">
            <a:extLst>
              <a:ext uri="{FF2B5EF4-FFF2-40B4-BE49-F238E27FC236}">
                <a16:creationId xmlns:a16="http://schemas.microsoft.com/office/drawing/2014/main" id="{3D5AE01A-BDA8-4F50-B32F-78BB307FE3AC}"/>
              </a:ext>
            </a:extLst>
          </p:cNvPr>
          <p:cNvSpPr txBox="1">
            <a:spLocks/>
          </p:cNvSpPr>
          <p:nvPr/>
        </p:nvSpPr>
        <p:spPr>
          <a:xfrm>
            <a:off x="6096001" y="3998500"/>
            <a:ext cx="477910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Falls kein Termin stattfindet:</a:t>
            </a:r>
          </a:p>
        </p:txBody>
      </p:sp>
      <p:sp>
        <p:nvSpPr>
          <p:cNvPr id="46" name="Textplatzhalter 6">
            <a:extLst>
              <a:ext uri="{FF2B5EF4-FFF2-40B4-BE49-F238E27FC236}">
                <a16:creationId xmlns:a16="http://schemas.microsoft.com/office/drawing/2014/main" id="{2B938C4D-424A-CFBF-13C4-6FE353C6ACB3}"/>
              </a:ext>
            </a:extLst>
          </p:cNvPr>
          <p:cNvSpPr txBox="1">
            <a:spLocks/>
          </p:cNvSpPr>
          <p:nvPr/>
        </p:nvSpPr>
        <p:spPr>
          <a:xfrm>
            <a:off x="6581562" y="4405832"/>
            <a:ext cx="4372559"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Aufmaß von außen</a:t>
            </a:r>
          </a:p>
        </p:txBody>
      </p:sp>
      <p:sp>
        <p:nvSpPr>
          <p:cNvPr id="47" name="Freeform 106">
            <a:extLst>
              <a:ext uri="{FF2B5EF4-FFF2-40B4-BE49-F238E27FC236}">
                <a16:creationId xmlns:a16="http://schemas.microsoft.com/office/drawing/2014/main" id="{3F686FEC-9A0F-8644-5093-1EB5E5A8C2AA}"/>
              </a:ext>
            </a:extLst>
          </p:cNvPr>
          <p:cNvSpPr>
            <a:spLocks noEditPoints="1"/>
          </p:cNvSpPr>
          <p:nvPr/>
        </p:nvSpPr>
        <p:spPr bwMode="auto">
          <a:xfrm>
            <a:off x="6157187" y="4462272"/>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48" name="Textplatzhalter 6">
            <a:extLst>
              <a:ext uri="{FF2B5EF4-FFF2-40B4-BE49-F238E27FC236}">
                <a16:creationId xmlns:a16="http://schemas.microsoft.com/office/drawing/2014/main" id="{AFDBC4E1-E32C-3662-BCE8-F931E2CB6A78}"/>
              </a:ext>
            </a:extLst>
          </p:cNvPr>
          <p:cNvSpPr txBox="1">
            <a:spLocks/>
          </p:cNvSpPr>
          <p:nvPr/>
        </p:nvSpPr>
        <p:spPr>
          <a:xfrm>
            <a:off x="6581562" y="4847086"/>
            <a:ext cx="4542358"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Zusendung eines einfachen Fragebogens</a:t>
            </a:r>
          </a:p>
        </p:txBody>
      </p:sp>
      <p:sp>
        <p:nvSpPr>
          <p:cNvPr id="49" name="Freeform 106">
            <a:extLst>
              <a:ext uri="{FF2B5EF4-FFF2-40B4-BE49-F238E27FC236}">
                <a16:creationId xmlns:a16="http://schemas.microsoft.com/office/drawing/2014/main" id="{BBD30195-E0B8-9D55-D6F2-B0C1DE0774B2}"/>
              </a:ext>
            </a:extLst>
          </p:cNvPr>
          <p:cNvSpPr>
            <a:spLocks noEditPoints="1"/>
          </p:cNvSpPr>
          <p:nvPr/>
        </p:nvSpPr>
        <p:spPr bwMode="auto">
          <a:xfrm>
            <a:off x="6157187" y="4901350"/>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pic>
        <p:nvPicPr>
          <p:cNvPr id="5" name="Grafik 4">
            <a:extLst>
              <a:ext uri="{FF2B5EF4-FFF2-40B4-BE49-F238E27FC236}">
                <a16:creationId xmlns:a16="http://schemas.microsoft.com/office/drawing/2014/main" id="{798C89DF-8521-0394-2F00-613C69A68DE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1675" y="161307"/>
            <a:ext cx="489219" cy="584774"/>
          </a:xfrm>
          <a:prstGeom prst="rect">
            <a:avLst/>
          </a:prstGeom>
        </p:spPr>
      </p:pic>
    </p:spTree>
    <p:extLst>
      <p:ext uri="{BB962C8B-B14F-4D97-AF65-F5344CB8AC3E}">
        <p14:creationId xmlns:p14="http://schemas.microsoft.com/office/powerpoint/2010/main" val="170599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3096951D-36D0-A7A2-5B7C-8B36E012DDFF}"/>
              </a:ext>
            </a:extLst>
          </p:cNvPr>
          <p:cNvSpPr>
            <a:spLocks noGrp="1"/>
          </p:cNvSpPr>
          <p:nvPr>
            <p:ph type="sldNum" sz="quarter" idx="12"/>
          </p:nvPr>
        </p:nvSpPr>
        <p:spPr>
          <a:xfrm>
            <a:off x="9331977" y="6356350"/>
            <a:ext cx="2743200" cy="365125"/>
          </a:xfrm>
        </p:spPr>
        <p:txBody>
          <a:bodyPr/>
          <a:lstStyle/>
          <a:p>
            <a:fld id="{661E4444-FF17-47DA-BF27-F4FFCBEFF0B5}" type="slidenum">
              <a:rPr lang="de-DE" smtClean="0"/>
              <a:t>24</a:t>
            </a:fld>
            <a:endParaRPr lang="de-DE" dirty="0"/>
          </a:p>
        </p:txBody>
      </p:sp>
      <p:sp>
        <p:nvSpPr>
          <p:cNvPr id="13" name="Textfeld 12">
            <a:extLst>
              <a:ext uri="{FF2B5EF4-FFF2-40B4-BE49-F238E27FC236}">
                <a16:creationId xmlns:a16="http://schemas.microsoft.com/office/drawing/2014/main" id="{18F97DBD-0162-D3C2-7466-3D2A44D63421}"/>
              </a:ext>
            </a:extLst>
          </p:cNvPr>
          <p:cNvSpPr txBox="1"/>
          <p:nvPr/>
        </p:nvSpPr>
        <p:spPr>
          <a:xfrm>
            <a:off x="656497" y="486056"/>
            <a:ext cx="10879006" cy="584775"/>
          </a:xfrm>
          <a:prstGeom prst="rect">
            <a:avLst/>
          </a:prstGeom>
          <a:noFill/>
        </p:spPr>
        <p:txBody>
          <a:bodyPr wrap="square">
            <a:spAutoFit/>
          </a:bodyPr>
          <a:lstStyle/>
          <a:p>
            <a:pPr algn="ctr">
              <a:spcBef>
                <a:spcPts val="1000"/>
              </a:spcBef>
            </a:pPr>
            <a:r>
              <a:rPr lang="de-DE" sz="3200" b="1" dirty="0">
                <a:solidFill>
                  <a:srgbClr val="6EC4C4"/>
                </a:solidFill>
                <a:latin typeface="Arial Nova"/>
              </a:rPr>
              <a:t>Fragebogen</a:t>
            </a:r>
          </a:p>
        </p:txBody>
      </p:sp>
      <p:sp>
        <p:nvSpPr>
          <p:cNvPr id="14" name="Textplatzhalter 4">
            <a:extLst>
              <a:ext uri="{FF2B5EF4-FFF2-40B4-BE49-F238E27FC236}">
                <a16:creationId xmlns:a16="http://schemas.microsoft.com/office/drawing/2014/main" id="{8FD2772C-A958-A5AB-AB74-DCDF78E01F3A}"/>
              </a:ext>
            </a:extLst>
          </p:cNvPr>
          <p:cNvSpPr txBox="1">
            <a:spLocks/>
          </p:cNvSpPr>
          <p:nvPr/>
        </p:nvSpPr>
        <p:spPr>
          <a:xfrm>
            <a:off x="1574800" y="1060716"/>
            <a:ext cx="9042400" cy="3596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chemeClr val="accent3"/>
                </a:solidFill>
                <a:latin typeface="Arial Nova"/>
              </a:rPr>
              <a:t>Diese Services bieten wir dabei an</a:t>
            </a:r>
          </a:p>
        </p:txBody>
      </p:sp>
      <p:pic>
        <p:nvPicPr>
          <p:cNvPr id="9" name="Grafik 8" descr="Prüfliste mit einfarbiger Füllung">
            <a:extLst>
              <a:ext uri="{FF2B5EF4-FFF2-40B4-BE49-F238E27FC236}">
                <a16:creationId xmlns:a16="http://schemas.microsoft.com/office/drawing/2014/main" id="{D9353283-D404-4AC2-52A1-2F9F2AEECF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91053" y="2130121"/>
            <a:ext cx="698400" cy="698400"/>
          </a:xfrm>
          <a:prstGeom prst="rect">
            <a:avLst/>
          </a:prstGeom>
        </p:spPr>
      </p:pic>
      <p:pic>
        <p:nvPicPr>
          <p:cNvPr id="10" name="Grafik 9" descr="Receiver mit einfarbiger Füllung">
            <a:extLst>
              <a:ext uri="{FF2B5EF4-FFF2-40B4-BE49-F238E27FC236}">
                <a16:creationId xmlns:a16="http://schemas.microsoft.com/office/drawing/2014/main" id="{B879C8F6-B68D-E5FF-135A-F29F8ABF11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41783" y="3195672"/>
            <a:ext cx="596940" cy="596940"/>
          </a:xfrm>
          <a:prstGeom prst="rect">
            <a:avLst/>
          </a:prstGeom>
        </p:spPr>
      </p:pic>
      <p:pic>
        <p:nvPicPr>
          <p:cNvPr id="11" name="Grafik 10" descr="Umschlag mit einfarbiger Füllung">
            <a:extLst>
              <a:ext uri="{FF2B5EF4-FFF2-40B4-BE49-F238E27FC236}">
                <a16:creationId xmlns:a16="http://schemas.microsoft.com/office/drawing/2014/main" id="{BC4CAF88-854A-A9A8-4910-2F19F802CA4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24716" y="4166634"/>
            <a:ext cx="620158" cy="620158"/>
          </a:xfrm>
          <a:prstGeom prst="rect">
            <a:avLst/>
          </a:prstGeom>
        </p:spPr>
      </p:pic>
      <p:pic>
        <p:nvPicPr>
          <p:cNvPr id="12" name="Grafik 11" descr="Handschlag mit einfarbiger Füllung">
            <a:extLst>
              <a:ext uri="{FF2B5EF4-FFF2-40B4-BE49-F238E27FC236}">
                <a16:creationId xmlns:a16="http://schemas.microsoft.com/office/drawing/2014/main" id="{4E4996DF-2249-3DC1-6660-4266997990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85595" y="5147244"/>
            <a:ext cx="698400" cy="698400"/>
          </a:xfrm>
          <a:prstGeom prst="rect">
            <a:avLst/>
          </a:prstGeom>
        </p:spPr>
      </p:pic>
      <p:sp>
        <p:nvSpPr>
          <p:cNvPr id="16" name="Textplatzhalter 6">
            <a:extLst>
              <a:ext uri="{FF2B5EF4-FFF2-40B4-BE49-F238E27FC236}">
                <a16:creationId xmlns:a16="http://schemas.microsoft.com/office/drawing/2014/main" id="{DF1B56D6-DAC8-7468-9C41-D777D805748A}"/>
              </a:ext>
            </a:extLst>
          </p:cNvPr>
          <p:cNvSpPr txBox="1">
            <a:spLocks/>
          </p:cNvSpPr>
          <p:nvPr/>
        </p:nvSpPr>
        <p:spPr>
          <a:xfrm>
            <a:off x="4773523" y="2270900"/>
            <a:ext cx="477910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Einfach verständliche Ausfüllhilfe</a:t>
            </a:r>
            <a:endParaRPr lang="de-DE" sz="1600" dirty="0">
              <a:solidFill>
                <a:srgbClr val="464646"/>
              </a:solidFill>
              <a:latin typeface="Arial Nova" panose="020B0504020202020204" pitchFamily="34" charset="0"/>
            </a:endParaRPr>
          </a:p>
        </p:txBody>
      </p:sp>
      <p:sp>
        <p:nvSpPr>
          <p:cNvPr id="17" name="Textplatzhalter 6">
            <a:extLst>
              <a:ext uri="{FF2B5EF4-FFF2-40B4-BE49-F238E27FC236}">
                <a16:creationId xmlns:a16="http://schemas.microsoft.com/office/drawing/2014/main" id="{02E6C97C-51D2-A358-A332-66F296BEF7B1}"/>
              </a:ext>
            </a:extLst>
          </p:cNvPr>
          <p:cNvSpPr txBox="1">
            <a:spLocks/>
          </p:cNvSpPr>
          <p:nvPr/>
        </p:nvSpPr>
        <p:spPr>
          <a:xfrm>
            <a:off x="4773523" y="3290053"/>
            <a:ext cx="477910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Telefon-Hotline</a:t>
            </a:r>
            <a:endParaRPr lang="de-DE" sz="1600" dirty="0">
              <a:solidFill>
                <a:srgbClr val="464646"/>
              </a:solidFill>
              <a:latin typeface="Arial Nova" panose="020B0504020202020204" pitchFamily="34" charset="0"/>
            </a:endParaRPr>
          </a:p>
        </p:txBody>
      </p:sp>
      <p:sp>
        <p:nvSpPr>
          <p:cNvPr id="18" name="Textplatzhalter 6">
            <a:extLst>
              <a:ext uri="{FF2B5EF4-FFF2-40B4-BE49-F238E27FC236}">
                <a16:creationId xmlns:a16="http://schemas.microsoft.com/office/drawing/2014/main" id="{B32E6F2C-A7B3-41B7-9DE8-5DAA8A45D7EB}"/>
              </a:ext>
            </a:extLst>
          </p:cNvPr>
          <p:cNvSpPr txBox="1">
            <a:spLocks/>
          </p:cNvSpPr>
          <p:nvPr/>
        </p:nvSpPr>
        <p:spPr>
          <a:xfrm>
            <a:off x="4773523" y="4272624"/>
            <a:ext cx="477910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E-Mail-Postfach</a:t>
            </a:r>
            <a:endParaRPr lang="de-DE" sz="1600" dirty="0">
              <a:solidFill>
                <a:srgbClr val="464646"/>
              </a:solidFill>
              <a:latin typeface="Arial Nova" panose="020B0504020202020204" pitchFamily="34" charset="0"/>
            </a:endParaRPr>
          </a:p>
        </p:txBody>
      </p:sp>
      <p:sp>
        <p:nvSpPr>
          <p:cNvPr id="19" name="Textplatzhalter 6">
            <a:extLst>
              <a:ext uri="{FF2B5EF4-FFF2-40B4-BE49-F238E27FC236}">
                <a16:creationId xmlns:a16="http://schemas.microsoft.com/office/drawing/2014/main" id="{737900CB-E59A-5DB0-F87F-D6ACB6EB3E93}"/>
              </a:ext>
            </a:extLst>
          </p:cNvPr>
          <p:cNvSpPr txBox="1">
            <a:spLocks/>
          </p:cNvSpPr>
          <p:nvPr/>
        </p:nvSpPr>
        <p:spPr>
          <a:xfrm>
            <a:off x="4773523" y="5292355"/>
            <a:ext cx="477910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Option auf Ersatztermin</a:t>
            </a:r>
            <a:endParaRPr lang="de-DE" sz="1600" dirty="0">
              <a:solidFill>
                <a:srgbClr val="464646"/>
              </a:solidFill>
              <a:latin typeface="Arial Nova" panose="020B0504020202020204" pitchFamily="34" charset="0"/>
            </a:endParaRPr>
          </a:p>
        </p:txBody>
      </p:sp>
      <p:pic>
        <p:nvPicPr>
          <p:cNvPr id="4" name="Grafik 3">
            <a:extLst>
              <a:ext uri="{FF2B5EF4-FFF2-40B4-BE49-F238E27FC236}">
                <a16:creationId xmlns:a16="http://schemas.microsoft.com/office/drawing/2014/main" id="{B9388AB6-3B6B-0D74-0008-72C8652B07A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71675" y="161307"/>
            <a:ext cx="489219" cy="584774"/>
          </a:xfrm>
          <a:prstGeom prst="rect">
            <a:avLst/>
          </a:prstGeom>
        </p:spPr>
      </p:pic>
    </p:spTree>
    <p:extLst>
      <p:ext uri="{BB962C8B-B14F-4D97-AF65-F5344CB8AC3E}">
        <p14:creationId xmlns:p14="http://schemas.microsoft.com/office/powerpoint/2010/main" val="423636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3096951D-36D0-A7A2-5B7C-8B36E012DDFF}"/>
              </a:ext>
            </a:extLst>
          </p:cNvPr>
          <p:cNvSpPr>
            <a:spLocks noGrp="1"/>
          </p:cNvSpPr>
          <p:nvPr>
            <p:ph type="sldNum" sz="quarter" idx="12"/>
          </p:nvPr>
        </p:nvSpPr>
        <p:spPr>
          <a:xfrm>
            <a:off x="9331977" y="6356350"/>
            <a:ext cx="2743200" cy="365125"/>
          </a:xfrm>
        </p:spPr>
        <p:txBody>
          <a:bodyPr/>
          <a:lstStyle/>
          <a:p>
            <a:fld id="{661E4444-FF17-47DA-BF27-F4FFCBEFF0B5}" type="slidenum">
              <a:rPr lang="de-DE" smtClean="0"/>
              <a:t>25</a:t>
            </a:fld>
            <a:endParaRPr lang="de-DE" dirty="0"/>
          </a:p>
        </p:txBody>
      </p:sp>
      <p:sp>
        <p:nvSpPr>
          <p:cNvPr id="13" name="Textfeld 12">
            <a:extLst>
              <a:ext uri="{FF2B5EF4-FFF2-40B4-BE49-F238E27FC236}">
                <a16:creationId xmlns:a16="http://schemas.microsoft.com/office/drawing/2014/main" id="{18F97DBD-0162-D3C2-7466-3D2A44D63421}"/>
              </a:ext>
            </a:extLst>
          </p:cNvPr>
          <p:cNvSpPr txBox="1"/>
          <p:nvPr/>
        </p:nvSpPr>
        <p:spPr>
          <a:xfrm>
            <a:off x="656497" y="486056"/>
            <a:ext cx="10879006" cy="584775"/>
          </a:xfrm>
          <a:prstGeom prst="rect">
            <a:avLst/>
          </a:prstGeom>
          <a:noFill/>
        </p:spPr>
        <p:txBody>
          <a:bodyPr wrap="square">
            <a:spAutoFit/>
          </a:bodyPr>
          <a:lstStyle/>
          <a:p>
            <a:pPr algn="ctr">
              <a:spcBef>
                <a:spcPts val="1000"/>
              </a:spcBef>
            </a:pPr>
            <a:r>
              <a:rPr lang="de-DE" sz="3200" b="1" dirty="0">
                <a:solidFill>
                  <a:srgbClr val="6EC4C4"/>
                </a:solidFill>
                <a:latin typeface="Arial Nova"/>
              </a:rPr>
              <a:t>Projektstruktur</a:t>
            </a:r>
          </a:p>
        </p:txBody>
      </p:sp>
      <p:pic>
        <p:nvPicPr>
          <p:cNvPr id="10" name="Grafik 9" descr="Receiver mit einfarbiger Füllung">
            <a:extLst>
              <a:ext uri="{FF2B5EF4-FFF2-40B4-BE49-F238E27FC236}">
                <a16:creationId xmlns:a16="http://schemas.microsoft.com/office/drawing/2014/main" id="{B879C8F6-B68D-E5FF-135A-F29F8ABF11D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94689" y="3235010"/>
            <a:ext cx="596940" cy="596940"/>
          </a:xfrm>
          <a:prstGeom prst="rect">
            <a:avLst/>
          </a:prstGeom>
        </p:spPr>
      </p:pic>
      <p:pic>
        <p:nvPicPr>
          <p:cNvPr id="11" name="Grafik 10" descr="Umschlag mit einfarbiger Füllung">
            <a:extLst>
              <a:ext uri="{FF2B5EF4-FFF2-40B4-BE49-F238E27FC236}">
                <a16:creationId xmlns:a16="http://schemas.microsoft.com/office/drawing/2014/main" id="{BC4CAF88-854A-A9A8-4910-2F19F802CA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21060" y="3223401"/>
            <a:ext cx="620158" cy="620158"/>
          </a:xfrm>
          <a:prstGeom prst="rect">
            <a:avLst/>
          </a:prstGeom>
        </p:spPr>
      </p:pic>
      <p:sp>
        <p:nvSpPr>
          <p:cNvPr id="16" name="Textplatzhalter 6">
            <a:extLst>
              <a:ext uri="{FF2B5EF4-FFF2-40B4-BE49-F238E27FC236}">
                <a16:creationId xmlns:a16="http://schemas.microsoft.com/office/drawing/2014/main" id="{DF1B56D6-DAC8-7468-9C41-D777D805748A}"/>
              </a:ext>
            </a:extLst>
          </p:cNvPr>
          <p:cNvSpPr txBox="1">
            <a:spLocks/>
          </p:cNvSpPr>
          <p:nvPr/>
        </p:nvSpPr>
        <p:spPr>
          <a:xfrm>
            <a:off x="489119" y="4093311"/>
            <a:ext cx="2160000"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rgbClr val="464646"/>
                </a:solidFill>
                <a:latin typeface="Arial Nova" panose="020B0504020202020204" pitchFamily="34" charset="0"/>
              </a:rPr>
              <a:t>Besichtigungs-</a:t>
            </a:r>
            <a:br>
              <a:rPr lang="de-DE" sz="1600" b="1" dirty="0">
                <a:solidFill>
                  <a:srgbClr val="464646"/>
                </a:solidFill>
                <a:latin typeface="Arial Nova" panose="020B0504020202020204" pitchFamily="34" charset="0"/>
              </a:rPr>
            </a:br>
            <a:r>
              <a:rPr lang="de-DE" sz="1600" b="1" dirty="0" err="1">
                <a:solidFill>
                  <a:srgbClr val="464646"/>
                </a:solidFill>
                <a:latin typeface="Arial Nova" panose="020B0504020202020204" pitchFamily="34" charset="0"/>
              </a:rPr>
              <a:t>termine</a:t>
            </a:r>
            <a:endParaRPr lang="de-DE" sz="1600" dirty="0">
              <a:solidFill>
                <a:srgbClr val="464646"/>
              </a:solidFill>
              <a:latin typeface="Arial Nova" panose="020B0504020202020204" pitchFamily="34" charset="0"/>
            </a:endParaRPr>
          </a:p>
        </p:txBody>
      </p:sp>
      <p:sp>
        <p:nvSpPr>
          <p:cNvPr id="2" name="Textplatzhalter 6">
            <a:extLst>
              <a:ext uri="{FF2B5EF4-FFF2-40B4-BE49-F238E27FC236}">
                <a16:creationId xmlns:a16="http://schemas.microsoft.com/office/drawing/2014/main" id="{EA12B0AE-A0B1-61E2-1883-76F8005BD20B}"/>
              </a:ext>
            </a:extLst>
          </p:cNvPr>
          <p:cNvSpPr txBox="1">
            <a:spLocks/>
          </p:cNvSpPr>
          <p:nvPr/>
        </p:nvSpPr>
        <p:spPr>
          <a:xfrm>
            <a:off x="2751139" y="4093311"/>
            <a:ext cx="2160000"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rgbClr val="464646"/>
                </a:solidFill>
                <a:latin typeface="Arial Nova" panose="020B0504020202020204" pitchFamily="34" charset="0"/>
              </a:rPr>
              <a:t>Versand der Fragebögen</a:t>
            </a:r>
            <a:endParaRPr lang="de-DE" sz="1600" dirty="0">
              <a:solidFill>
                <a:srgbClr val="464646"/>
              </a:solidFill>
              <a:latin typeface="Arial Nova" panose="020B0504020202020204" pitchFamily="34" charset="0"/>
            </a:endParaRPr>
          </a:p>
        </p:txBody>
      </p:sp>
      <p:sp>
        <p:nvSpPr>
          <p:cNvPr id="4" name="Textplatzhalter 6">
            <a:extLst>
              <a:ext uri="{FF2B5EF4-FFF2-40B4-BE49-F238E27FC236}">
                <a16:creationId xmlns:a16="http://schemas.microsoft.com/office/drawing/2014/main" id="{4B985568-9910-E123-FA5E-EF96D55F321B}"/>
              </a:ext>
            </a:extLst>
          </p:cNvPr>
          <p:cNvSpPr txBox="1">
            <a:spLocks/>
          </p:cNvSpPr>
          <p:nvPr/>
        </p:nvSpPr>
        <p:spPr>
          <a:xfrm>
            <a:off x="5013159" y="4093311"/>
            <a:ext cx="2160000"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rgbClr val="464646"/>
                </a:solidFill>
                <a:latin typeface="Arial Nova" panose="020B0504020202020204" pitchFamily="34" charset="0"/>
              </a:rPr>
              <a:t>Unterstützungs-zeitraum</a:t>
            </a:r>
            <a:endParaRPr lang="de-DE" sz="1600" dirty="0">
              <a:solidFill>
                <a:srgbClr val="464646"/>
              </a:solidFill>
              <a:latin typeface="Arial Nova" panose="020B0504020202020204" pitchFamily="34" charset="0"/>
            </a:endParaRPr>
          </a:p>
        </p:txBody>
      </p:sp>
      <p:sp>
        <p:nvSpPr>
          <p:cNvPr id="5" name="Textplatzhalter 6">
            <a:extLst>
              <a:ext uri="{FF2B5EF4-FFF2-40B4-BE49-F238E27FC236}">
                <a16:creationId xmlns:a16="http://schemas.microsoft.com/office/drawing/2014/main" id="{9987103A-0AC6-58C5-D2E1-BA38A30298FE}"/>
              </a:ext>
            </a:extLst>
          </p:cNvPr>
          <p:cNvSpPr txBox="1">
            <a:spLocks/>
          </p:cNvSpPr>
          <p:nvPr/>
        </p:nvSpPr>
        <p:spPr>
          <a:xfrm>
            <a:off x="7275179" y="4627401"/>
            <a:ext cx="2160000"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rgbClr val="464646"/>
                </a:solidFill>
                <a:latin typeface="Arial Nova" panose="020B0504020202020204" pitchFamily="34" charset="0"/>
              </a:rPr>
              <a:t>Einarbeitung der Rückmeldungen</a:t>
            </a:r>
            <a:endParaRPr lang="de-DE" sz="1600" dirty="0">
              <a:solidFill>
                <a:srgbClr val="464646"/>
              </a:solidFill>
              <a:latin typeface="Arial Nova" panose="020B0504020202020204" pitchFamily="34" charset="0"/>
            </a:endParaRPr>
          </a:p>
        </p:txBody>
      </p:sp>
      <p:sp>
        <p:nvSpPr>
          <p:cNvPr id="6" name="Textplatzhalter 6">
            <a:extLst>
              <a:ext uri="{FF2B5EF4-FFF2-40B4-BE49-F238E27FC236}">
                <a16:creationId xmlns:a16="http://schemas.microsoft.com/office/drawing/2014/main" id="{35A10B71-04B2-F1D4-98DA-54508FFB1408}"/>
              </a:ext>
            </a:extLst>
          </p:cNvPr>
          <p:cNvSpPr txBox="1">
            <a:spLocks/>
          </p:cNvSpPr>
          <p:nvPr/>
        </p:nvSpPr>
        <p:spPr>
          <a:xfrm>
            <a:off x="9537200" y="4093311"/>
            <a:ext cx="2160000"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rgbClr val="464646"/>
                </a:solidFill>
                <a:latin typeface="Arial Nova" panose="020B0504020202020204" pitchFamily="34" charset="0"/>
              </a:rPr>
              <a:t>Information über die Ergebnisse</a:t>
            </a:r>
            <a:endParaRPr lang="de-DE" sz="1600" dirty="0">
              <a:solidFill>
                <a:srgbClr val="464646"/>
              </a:solidFill>
              <a:latin typeface="Arial Nova" panose="020B0504020202020204" pitchFamily="34" charset="0"/>
            </a:endParaRPr>
          </a:p>
        </p:txBody>
      </p:sp>
      <p:pic>
        <p:nvPicPr>
          <p:cNvPr id="25" name="Grafik 24" descr="Umschlag mit einfarbiger Füllung">
            <a:extLst>
              <a:ext uri="{FF2B5EF4-FFF2-40B4-BE49-F238E27FC236}">
                <a16:creationId xmlns:a16="http://schemas.microsoft.com/office/drawing/2014/main" id="{E788BD80-87EA-FB83-1EFB-712101021D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07121" y="3220503"/>
            <a:ext cx="620158" cy="620158"/>
          </a:xfrm>
          <a:prstGeom prst="rect">
            <a:avLst/>
          </a:prstGeom>
        </p:spPr>
      </p:pic>
      <p:pic>
        <p:nvPicPr>
          <p:cNvPr id="27" name="Grafik 26" descr="Posteingang mit einfarbiger Füllung">
            <a:extLst>
              <a:ext uri="{FF2B5EF4-FFF2-40B4-BE49-F238E27FC236}">
                <a16:creationId xmlns:a16="http://schemas.microsoft.com/office/drawing/2014/main" id="{A6CDA633-48B0-A15F-025F-3BCB1666B81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78636" y="3748249"/>
            <a:ext cx="753086" cy="753086"/>
          </a:xfrm>
          <a:prstGeom prst="rect">
            <a:avLst/>
          </a:prstGeom>
        </p:spPr>
      </p:pic>
      <p:cxnSp>
        <p:nvCxnSpPr>
          <p:cNvPr id="29" name="Gerader Verbinder 28">
            <a:extLst>
              <a:ext uri="{FF2B5EF4-FFF2-40B4-BE49-F238E27FC236}">
                <a16:creationId xmlns:a16="http://schemas.microsoft.com/office/drawing/2014/main" id="{EDC4A93C-6AA2-A490-E1F6-AF8D5C285E46}"/>
              </a:ext>
            </a:extLst>
          </p:cNvPr>
          <p:cNvCxnSpPr/>
          <p:nvPr/>
        </p:nvCxnSpPr>
        <p:spPr>
          <a:xfrm>
            <a:off x="2174789" y="3530582"/>
            <a:ext cx="1044146" cy="0"/>
          </a:xfrm>
          <a:prstGeom prst="line">
            <a:avLst/>
          </a:prstGeom>
          <a:ln w="57150">
            <a:solidFill>
              <a:srgbClr val="6EC4C4"/>
            </a:solidFill>
          </a:ln>
        </p:spPr>
        <p:style>
          <a:lnRef idx="1">
            <a:schemeClr val="accent1"/>
          </a:lnRef>
          <a:fillRef idx="0">
            <a:schemeClr val="accent1"/>
          </a:fillRef>
          <a:effectRef idx="0">
            <a:schemeClr val="accent1"/>
          </a:effectRef>
          <a:fontRef idx="minor">
            <a:schemeClr val="tx1"/>
          </a:fontRef>
        </p:style>
      </p:cxnSp>
      <p:cxnSp>
        <p:nvCxnSpPr>
          <p:cNvPr id="30" name="Gerader Verbinder 29">
            <a:extLst>
              <a:ext uri="{FF2B5EF4-FFF2-40B4-BE49-F238E27FC236}">
                <a16:creationId xmlns:a16="http://schemas.microsoft.com/office/drawing/2014/main" id="{806659A9-14CD-E807-0B5F-4977D8648403}"/>
              </a:ext>
            </a:extLst>
          </p:cNvPr>
          <p:cNvCxnSpPr/>
          <p:nvPr/>
        </p:nvCxnSpPr>
        <p:spPr>
          <a:xfrm>
            <a:off x="4445701" y="3530582"/>
            <a:ext cx="1044146" cy="0"/>
          </a:xfrm>
          <a:prstGeom prst="line">
            <a:avLst/>
          </a:prstGeom>
          <a:ln w="57150">
            <a:solidFill>
              <a:srgbClr val="6EC4C4"/>
            </a:solidFill>
          </a:ln>
        </p:spPr>
        <p:style>
          <a:lnRef idx="1">
            <a:schemeClr val="accent1"/>
          </a:lnRef>
          <a:fillRef idx="0">
            <a:schemeClr val="accent1"/>
          </a:fillRef>
          <a:effectRef idx="0">
            <a:schemeClr val="accent1"/>
          </a:effectRef>
          <a:fontRef idx="minor">
            <a:schemeClr val="tx1"/>
          </a:fontRef>
        </p:style>
      </p:cxnSp>
      <p:cxnSp>
        <p:nvCxnSpPr>
          <p:cNvPr id="31" name="Gerader Verbinder 30">
            <a:extLst>
              <a:ext uri="{FF2B5EF4-FFF2-40B4-BE49-F238E27FC236}">
                <a16:creationId xmlns:a16="http://schemas.microsoft.com/office/drawing/2014/main" id="{3589997B-5117-1FD9-F94C-353EF9778E60}"/>
              </a:ext>
            </a:extLst>
          </p:cNvPr>
          <p:cNvCxnSpPr>
            <a:cxnSpLocks/>
          </p:cNvCxnSpPr>
          <p:nvPr/>
        </p:nvCxnSpPr>
        <p:spPr>
          <a:xfrm flipV="1">
            <a:off x="6660492" y="3060441"/>
            <a:ext cx="1044146" cy="470141"/>
          </a:xfrm>
          <a:prstGeom prst="line">
            <a:avLst/>
          </a:prstGeom>
          <a:ln w="57150">
            <a:solidFill>
              <a:srgbClr val="6EC4C4"/>
            </a:solidFill>
          </a:ln>
        </p:spPr>
        <p:style>
          <a:lnRef idx="1">
            <a:schemeClr val="accent1"/>
          </a:lnRef>
          <a:fillRef idx="0">
            <a:schemeClr val="accent1"/>
          </a:fillRef>
          <a:effectRef idx="0">
            <a:schemeClr val="accent1"/>
          </a:effectRef>
          <a:fontRef idx="minor">
            <a:schemeClr val="tx1"/>
          </a:fontRef>
        </p:style>
      </p:cxnSp>
      <p:cxnSp>
        <p:nvCxnSpPr>
          <p:cNvPr id="32" name="Gerader Verbinder 31">
            <a:extLst>
              <a:ext uri="{FF2B5EF4-FFF2-40B4-BE49-F238E27FC236}">
                <a16:creationId xmlns:a16="http://schemas.microsoft.com/office/drawing/2014/main" id="{592BA5BC-FA87-1888-F297-A6BF0EA872E9}"/>
              </a:ext>
            </a:extLst>
          </p:cNvPr>
          <p:cNvCxnSpPr>
            <a:cxnSpLocks/>
          </p:cNvCxnSpPr>
          <p:nvPr/>
        </p:nvCxnSpPr>
        <p:spPr>
          <a:xfrm>
            <a:off x="8926997" y="3060441"/>
            <a:ext cx="1049205" cy="465753"/>
          </a:xfrm>
          <a:prstGeom prst="line">
            <a:avLst/>
          </a:prstGeom>
          <a:ln w="57150">
            <a:solidFill>
              <a:srgbClr val="6EC4C4"/>
            </a:solidFill>
          </a:ln>
        </p:spPr>
        <p:style>
          <a:lnRef idx="1">
            <a:schemeClr val="accent1"/>
          </a:lnRef>
          <a:fillRef idx="0">
            <a:schemeClr val="accent1"/>
          </a:fillRef>
          <a:effectRef idx="0">
            <a:schemeClr val="accent1"/>
          </a:effectRef>
          <a:fontRef idx="minor">
            <a:schemeClr val="tx1"/>
          </a:fontRef>
        </p:style>
      </p:cxnSp>
      <p:sp>
        <p:nvSpPr>
          <p:cNvPr id="8" name="Textplatzhalter 4">
            <a:extLst>
              <a:ext uri="{FF2B5EF4-FFF2-40B4-BE49-F238E27FC236}">
                <a16:creationId xmlns:a16="http://schemas.microsoft.com/office/drawing/2014/main" id="{F951E315-2772-DEC0-FA24-7BE6557C8098}"/>
              </a:ext>
            </a:extLst>
          </p:cNvPr>
          <p:cNvSpPr txBox="1">
            <a:spLocks/>
          </p:cNvSpPr>
          <p:nvPr/>
        </p:nvSpPr>
        <p:spPr>
          <a:xfrm>
            <a:off x="1574800" y="1060716"/>
            <a:ext cx="9042400" cy="3596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chemeClr val="accent3"/>
                </a:solidFill>
                <a:latin typeface="Arial Nova"/>
              </a:rPr>
              <a:t>Eine kurze Zusammenfassung</a:t>
            </a:r>
          </a:p>
        </p:txBody>
      </p:sp>
      <p:pic>
        <p:nvPicPr>
          <p:cNvPr id="9" name="Grafik 8" descr="Handschlag mit einfarbiger Füllung">
            <a:extLst>
              <a:ext uri="{FF2B5EF4-FFF2-40B4-BE49-F238E27FC236}">
                <a16:creationId xmlns:a16="http://schemas.microsoft.com/office/drawing/2014/main" id="{15A9BFB6-AA6E-9A9A-BA6F-A1B2CBC4288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6313" y="3176921"/>
            <a:ext cx="698400" cy="698400"/>
          </a:xfrm>
          <a:prstGeom prst="rect">
            <a:avLst/>
          </a:prstGeom>
        </p:spPr>
      </p:pic>
      <p:sp>
        <p:nvSpPr>
          <p:cNvPr id="14" name="Textplatzhalter 6">
            <a:extLst>
              <a:ext uri="{FF2B5EF4-FFF2-40B4-BE49-F238E27FC236}">
                <a16:creationId xmlns:a16="http://schemas.microsoft.com/office/drawing/2014/main" id="{80DD9191-1EEF-BC9F-D3CC-7687E79DCEBB}"/>
              </a:ext>
            </a:extLst>
          </p:cNvPr>
          <p:cNvSpPr txBox="1">
            <a:spLocks/>
          </p:cNvSpPr>
          <p:nvPr/>
        </p:nvSpPr>
        <p:spPr>
          <a:xfrm>
            <a:off x="7321248" y="2258584"/>
            <a:ext cx="2160000"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rgbClr val="464646"/>
                </a:solidFill>
                <a:latin typeface="Arial Nova" panose="020B0504020202020204" pitchFamily="34" charset="0"/>
              </a:rPr>
              <a:t>Ersatztermine</a:t>
            </a:r>
            <a:endParaRPr lang="de-DE" sz="1600" dirty="0">
              <a:solidFill>
                <a:srgbClr val="464646"/>
              </a:solidFill>
              <a:latin typeface="Arial Nova" panose="020B0504020202020204" pitchFamily="34" charset="0"/>
            </a:endParaRPr>
          </a:p>
        </p:txBody>
      </p:sp>
      <p:pic>
        <p:nvPicPr>
          <p:cNvPr id="15" name="Grafik 14" descr="Handschlag mit einfarbiger Füllung">
            <a:extLst>
              <a:ext uri="{FF2B5EF4-FFF2-40B4-BE49-F238E27FC236}">
                <a16:creationId xmlns:a16="http://schemas.microsoft.com/office/drawing/2014/main" id="{8E92813D-9029-F022-1DEE-BFBCCC703A8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08442" y="2556720"/>
            <a:ext cx="698400" cy="698400"/>
          </a:xfrm>
          <a:prstGeom prst="rect">
            <a:avLst/>
          </a:prstGeom>
        </p:spPr>
      </p:pic>
      <p:cxnSp>
        <p:nvCxnSpPr>
          <p:cNvPr id="17" name="Gerader Verbinder 16">
            <a:extLst>
              <a:ext uri="{FF2B5EF4-FFF2-40B4-BE49-F238E27FC236}">
                <a16:creationId xmlns:a16="http://schemas.microsoft.com/office/drawing/2014/main" id="{FF26841A-B330-B7A1-41B3-AF86AC239A20}"/>
              </a:ext>
            </a:extLst>
          </p:cNvPr>
          <p:cNvCxnSpPr>
            <a:cxnSpLocks/>
          </p:cNvCxnSpPr>
          <p:nvPr/>
        </p:nvCxnSpPr>
        <p:spPr>
          <a:xfrm>
            <a:off x="6660492" y="3533480"/>
            <a:ext cx="1044146" cy="400171"/>
          </a:xfrm>
          <a:prstGeom prst="line">
            <a:avLst/>
          </a:prstGeom>
          <a:ln w="57150">
            <a:solidFill>
              <a:srgbClr val="6EC4C4"/>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C49EBBF5-287A-0C56-5349-4EC49057B00B}"/>
              </a:ext>
            </a:extLst>
          </p:cNvPr>
          <p:cNvCxnSpPr>
            <a:cxnSpLocks/>
          </p:cNvCxnSpPr>
          <p:nvPr/>
        </p:nvCxnSpPr>
        <p:spPr>
          <a:xfrm flipV="1">
            <a:off x="8926997" y="3533480"/>
            <a:ext cx="1049205" cy="400171"/>
          </a:xfrm>
          <a:prstGeom prst="line">
            <a:avLst/>
          </a:prstGeom>
          <a:ln w="57150">
            <a:solidFill>
              <a:srgbClr val="6EC4C4"/>
            </a:solidFill>
          </a:ln>
        </p:spPr>
        <p:style>
          <a:lnRef idx="1">
            <a:schemeClr val="accent1"/>
          </a:lnRef>
          <a:fillRef idx="0">
            <a:schemeClr val="accent1"/>
          </a:fillRef>
          <a:effectRef idx="0">
            <a:schemeClr val="accent1"/>
          </a:effectRef>
          <a:fontRef idx="minor">
            <a:schemeClr val="tx1"/>
          </a:fontRef>
        </p:style>
      </p:cxnSp>
      <p:pic>
        <p:nvPicPr>
          <p:cNvPr id="12" name="Grafik 11">
            <a:extLst>
              <a:ext uri="{FF2B5EF4-FFF2-40B4-BE49-F238E27FC236}">
                <a16:creationId xmlns:a16="http://schemas.microsoft.com/office/drawing/2014/main" id="{5B6A1E67-0799-C9B3-21CB-6D329CFF62C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71675" y="161307"/>
            <a:ext cx="489219" cy="584774"/>
          </a:xfrm>
          <a:prstGeom prst="rect">
            <a:avLst/>
          </a:prstGeom>
        </p:spPr>
      </p:pic>
    </p:spTree>
    <p:extLst>
      <p:ext uri="{BB962C8B-B14F-4D97-AF65-F5344CB8AC3E}">
        <p14:creationId xmlns:p14="http://schemas.microsoft.com/office/powerpoint/2010/main" val="3485606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D24BB-FC96-E317-C9A5-B654BFDE1FAC}"/>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B6EC32A4-AD62-7A54-606C-089E840D0707}"/>
              </a:ext>
            </a:extLst>
          </p:cNvPr>
          <p:cNvPicPr>
            <a:picLocks noChangeAspect="1"/>
          </p:cNvPicPr>
          <p:nvPr/>
        </p:nvPicPr>
        <p:blipFill>
          <a:blip r:embed="rId2">
            <a:extLst>
              <a:ext uri="{96DAC541-7B7A-43D3-8B79-37D633B846F1}">
                <asvg:svgBlip xmlns:asvg="http://schemas.microsoft.com/office/drawing/2016/SVG/main" r:embed="rId3"/>
              </a:ext>
            </a:extLst>
          </a:blip>
          <a:srcRect l="10014" t="21198" r="11051" b="27907"/>
          <a:stretch>
            <a:fillRect/>
          </a:stretch>
        </p:blipFill>
        <p:spPr>
          <a:xfrm>
            <a:off x="1861226" y="1683043"/>
            <a:ext cx="8469548" cy="2865320"/>
          </a:xfrm>
          <a:prstGeom prst="rect">
            <a:avLst/>
          </a:prstGeom>
        </p:spPr>
      </p:pic>
    </p:spTree>
    <p:extLst>
      <p:ext uri="{BB962C8B-B14F-4D97-AF65-F5344CB8AC3E}">
        <p14:creationId xmlns:p14="http://schemas.microsoft.com/office/powerpoint/2010/main" val="3057973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3096951D-36D0-A7A2-5B7C-8B36E012DDFF}"/>
              </a:ext>
            </a:extLst>
          </p:cNvPr>
          <p:cNvSpPr>
            <a:spLocks noGrp="1"/>
          </p:cNvSpPr>
          <p:nvPr>
            <p:ph type="sldNum" sz="quarter" idx="12"/>
          </p:nvPr>
        </p:nvSpPr>
        <p:spPr>
          <a:xfrm>
            <a:off x="9331977" y="6356350"/>
            <a:ext cx="2743200" cy="365125"/>
          </a:xfrm>
        </p:spPr>
        <p:txBody>
          <a:bodyPr/>
          <a:lstStyle/>
          <a:p>
            <a:fld id="{661E4444-FF17-47DA-BF27-F4FFCBEFF0B5}" type="slidenum">
              <a:rPr lang="de-DE" smtClean="0"/>
              <a:t>3</a:t>
            </a:fld>
            <a:endParaRPr lang="de-DE" dirty="0"/>
          </a:p>
        </p:txBody>
      </p:sp>
      <p:sp>
        <p:nvSpPr>
          <p:cNvPr id="13" name="Textfeld 12">
            <a:extLst>
              <a:ext uri="{FF2B5EF4-FFF2-40B4-BE49-F238E27FC236}">
                <a16:creationId xmlns:a16="http://schemas.microsoft.com/office/drawing/2014/main" id="{18F97DBD-0162-D3C2-7466-3D2A44D63421}"/>
              </a:ext>
            </a:extLst>
          </p:cNvPr>
          <p:cNvSpPr txBox="1"/>
          <p:nvPr/>
        </p:nvSpPr>
        <p:spPr>
          <a:xfrm>
            <a:off x="656497" y="486056"/>
            <a:ext cx="10879006" cy="584775"/>
          </a:xfrm>
          <a:prstGeom prst="rect">
            <a:avLst/>
          </a:prstGeom>
          <a:noFill/>
        </p:spPr>
        <p:txBody>
          <a:bodyPr wrap="square">
            <a:spAutoFit/>
          </a:bodyPr>
          <a:lstStyle/>
          <a:p>
            <a:pPr algn="ctr">
              <a:spcBef>
                <a:spcPts val="1000"/>
              </a:spcBef>
            </a:pPr>
            <a:r>
              <a:rPr lang="de-DE" sz="3200" b="1" dirty="0">
                <a:solidFill>
                  <a:srgbClr val="6EC4C4"/>
                </a:solidFill>
                <a:latin typeface="Arial Nova"/>
              </a:rPr>
              <a:t>Kostendeckende Einrichtungen</a:t>
            </a:r>
          </a:p>
        </p:txBody>
      </p:sp>
      <p:sp>
        <p:nvSpPr>
          <p:cNvPr id="14" name="Textplatzhalter 4">
            <a:extLst>
              <a:ext uri="{FF2B5EF4-FFF2-40B4-BE49-F238E27FC236}">
                <a16:creationId xmlns:a16="http://schemas.microsoft.com/office/drawing/2014/main" id="{8FD2772C-A958-A5AB-AB74-DCDF78E01F3A}"/>
              </a:ext>
            </a:extLst>
          </p:cNvPr>
          <p:cNvSpPr txBox="1">
            <a:spLocks/>
          </p:cNvSpPr>
          <p:nvPr/>
        </p:nvSpPr>
        <p:spPr>
          <a:xfrm>
            <a:off x="1574800" y="1060716"/>
            <a:ext cx="9042400" cy="3596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chemeClr val="accent3"/>
                </a:solidFill>
                <a:latin typeface="Arial Nova"/>
              </a:rPr>
              <a:t>Was ist das?</a:t>
            </a:r>
          </a:p>
        </p:txBody>
      </p:sp>
      <p:sp>
        <p:nvSpPr>
          <p:cNvPr id="27" name="Freeform 106">
            <a:extLst>
              <a:ext uri="{FF2B5EF4-FFF2-40B4-BE49-F238E27FC236}">
                <a16:creationId xmlns:a16="http://schemas.microsoft.com/office/drawing/2014/main" id="{18EE393D-E8CC-6B30-A905-E956D68D7788}"/>
              </a:ext>
            </a:extLst>
          </p:cNvPr>
          <p:cNvSpPr>
            <a:spLocks noEditPoints="1"/>
          </p:cNvSpPr>
          <p:nvPr/>
        </p:nvSpPr>
        <p:spPr bwMode="auto">
          <a:xfrm>
            <a:off x="1917328" y="2102877"/>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06">
            <a:extLst>
              <a:ext uri="{FF2B5EF4-FFF2-40B4-BE49-F238E27FC236}">
                <a16:creationId xmlns:a16="http://schemas.microsoft.com/office/drawing/2014/main" id="{2F59E622-3DD4-C28F-6509-7BA8FF8059D5}"/>
              </a:ext>
            </a:extLst>
          </p:cNvPr>
          <p:cNvSpPr>
            <a:spLocks noEditPoints="1"/>
          </p:cNvSpPr>
          <p:nvPr/>
        </p:nvSpPr>
        <p:spPr bwMode="auto">
          <a:xfrm>
            <a:off x="1917328" y="3920546"/>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Textplatzhalter 6">
            <a:extLst>
              <a:ext uri="{FF2B5EF4-FFF2-40B4-BE49-F238E27FC236}">
                <a16:creationId xmlns:a16="http://schemas.microsoft.com/office/drawing/2014/main" id="{3774A50D-FEBF-E184-F1AC-84EE8D61E065}"/>
              </a:ext>
            </a:extLst>
          </p:cNvPr>
          <p:cNvSpPr txBox="1">
            <a:spLocks/>
          </p:cNvSpPr>
          <p:nvPr/>
        </p:nvSpPr>
        <p:spPr>
          <a:xfrm>
            <a:off x="2360238" y="2064682"/>
            <a:ext cx="893702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Wasser- und Abwasserinfrastruktur </a:t>
            </a:r>
            <a:r>
              <a:rPr lang="de-DE" sz="1600" b="1" u="sng" dirty="0">
                <a:solidFill>
                  <a:srgbClr val="FF0000"/>
                </a:solidFill>
                <a:latin typeface="Arial Nova" panose="020B0504020202020204" pitchFamily="34" charset="0"/>
              </a:rPr>
              <a:t>muss</a:t>
            </a:r>
            <a:r>
              <a:rPr lang="de-DE" sz="1600" b="1" dirty="0">
                <a:solidFill>
                  <a:srgbClr val="464646"/>
                </a:solidFill>
                <a:latin typeface="Arial Nova" panose="020B0504020202020204" pitchFamily="34" charset="0"/>
              </a:rPr>
              <a:t> kostendeckend betrieben werden </a:t>
            </a:r>
          </a:p>
        </p:txBody>
      </p:sp>
      <p:sp>
        <p:nvSpPr>
          <p:cNvPr id="33" name="Textplatzhalter 6">
            <a:extLst>
              <a:ext uri="{FF2B5EF4-FFF2-40B4-BE49-F238E27FC236}">
                <a16:creationId xmlns:a16="http://schemas.microsoft.com/office/drawing/2014/main" id="{73E3C595-9778-4F08-6C25-9A0BA2DFC7DD}"/>
              </a:ext>
            </a:extLst>
          </p:cNvPr>
          <p:cNvSpPr txBox="1">
            <a:spLocks/>
          </p:cNvSpPr>
          <p:nvPr/>
        </p:nvSpPr>
        <p:spPr>
          <a:xfrm>
            <a:off x="2360238" y="3882351"/>
            <a:ext cx="893702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Regelmäßige Kalkulation der Kosten</a:t>
            </a:r>
          </a:p>
        </p:txBody>
      </p:sp>
      <p:pic>
        <p:nvPicPr>
          <p:cNvPr id="35" name="Grafik 34">
            <a:extLst>
              <a:ext uri="{FF2B5EF4-FFF2-40B4-BE49-F238E27FC236}">
                <a16:creationId xmlns:a16="http://schemas.microsoft.com/office/drawing/2014/main" id="{EC4C2762-5212-EADC-1539-16436BB369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1675" y="161307"/>
            <a:ext cx="489219" cy="584774"/>
          </a:xfrm>
          <a:prstGeom prst="rect">
            <a:avLst/>
          </a:prstGeom>
        </p:spPr>
      </p:pic>
      <p:sp>
        <p:nvSpPr>
          <p:cNvPr id="6" name="Textplatzhalter 6">
            <a:extLst>
              <a:ext uri="{FF2B5EF4-FFF2-40B4-BE49-F238E27FC236}">
                <a16:creationId xmlns:a16="http://schemas.microsoft.com/office/drawing/2014/main" id="{2ED08963-1EA4-5AB7-E194-C7968DA59D85}"/>
              </a:ext>
            </a:extLst>
          </p:cNvPr>
          <p:cNvSpPr txBox="1">
            <a:spLocks/>
          </p:cNvSpPr>
          <p:nvPr/>
        </p:nvSpPr>
        <p:spPr>
          <a:xfrm>
            <a:off x="2845799" y="2472014"/>
            <a:ext cx="84514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u="sng" dirty="0">
                <a:solidFill>
                  <a:srgbClr val="464646"/>
                </a:solidFill>
                <a:latin typeface="Arial Nova" panose="020B0504020202020204" pitchFamily="34" charset="0"/>
              </a:rPr>
              <a:t>Keine</a:t>
            </a:r>
            <a:r>
              <a:rPr lang="de-DE" sz="1600" dirty="0">
                <a:solidFill>
                  <a:srgbClr val="464646"/>
                </a:solidFill>
                <a:latin typeface="Arial Nova" panose="020B0504020202020204" pitchFamily="34" charset="0"/>
              </a:rPr>
              <a:t> Finanzierung über den Gemeindehaushalt</a:t>
            </a:r>
          </a:p>
        </p:txBody>
      </p:sp>
      <p:sp>
        <p:nvSpPr>
          <p:cNvPr id="7" name="Freeform 106">
            <a:extLst>
              <a:ext uri="{FF2B5EF4-FFF2-40B4-BE49-F238E27FC236}">
                <a16:creationId xmlns:a16="http://schemas.microsoft.com/office/drawing/2014/main" id="{59418EB4-6963-510D-157E-870BBB094420}"/>
              </a:ext>
            </a:extLst>
          </p:cNvPr>
          <p:cNvSpPr>
            <a:spLocks noEditPoints="1"/>
          </p:cNvSpPr>
          <p:nvPr/>
        </p:nvSpPr>
        <p:spPr bwMode="auto">
          <a:xfrm>
            <a:off x="2421425" y="2528454"/>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extplatzhalter 6">
            <a:extLst>
              <a:ext uri="{FF2B5EF4-FFF2-40B4-BE49-F238E27FC236}">
                <a16:creationId xmlns:a16="http://schemas.microsoft.com/office/drawing/2014/main" id="{38DC707E-697A-B86D-5EDA-C72C7F2C6206}"/>
              </a:ext>
            </a:extLst>
          </p:cNvPr>
          <p:cNvSpPr txBox="1">
            <a:spLocks/>
          </p:cNvSpPr>
          <p:nvPr/>
        </p:nvSpPr>
        <p:spPr>
          <a:xfrm>
            <a:off x="2845799" y="2911092"/>
            <a:ext cx="84514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Kosten tragen die erschlossenen Grundstücke</a:t>
            </a:r>
          </a:p>
        </p:txBody>
      </p:sp>
      <p:sp>
        <p:nvSpPr>
          <p:cNvPr id="9" name="Freeform 106">
            <a:extLst>
              <a:ext uri="{FF2B5EF4-FFF2-40B4-BE49-F238E27FC236}">
                <a16:creationId xmlns:a16="http://schemas.microsoft.com/office/drawing/2014/main" id="{B782A761-5B9E-C140-70F7-7EC53330CADD}"/>
              </a:ext>
            </a:extLst>
          </p:cNvPr>
          <p:cNvSpPr>
            <a:spLocks noEditPoints="1"/>
          </p:cNvSpPr>
          <p:nvPr/>
        </p:nvSpPr>
        <p:spPr bwMode="auto">
          <a:xfrm>
            <a:off x="2421425" y="2967532"/>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extplatzhalter 6">
            <a:extLst>
              <a:ext uri="{FF2B5EF4-FFF2-40B4-BE49-F238E27FC236}">
                <a16:creationId xmlns:a16="http://schemas.microsoft.com/office/drawing/2014/main" id="{48874E73-90E6-DFA3-C0D8-93AC328BC9F4}"/>
              </a:ext>
            </a:extLst>
          </p:cNvPr>
          <p:cNvSpPr txBox="1">
            <a:spLocks/>
          </p:cNvSpPr>
          <p:nvPr/>
        </p:nvSpPr>
        <p:spPr>
          <a:xfrm>
            <a:off x="2845799" y="4289683"/>
            <a:ext cx="84514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Kalkulation über mehrjährigen Zeitraum (bis zu 4 Jahre)</a:t>
            </a:r>
          </a:p>
        </p:txBody>
      </p:sp>
      <p:sp>
        <p:nvSpPr>
          <p:cNvPr id="11" name="Freeform 106">
            <a:extLst>
              <a:ext uri="{FF2B5EF4-FFF2-40B4-BE49-F238E27FC236}">
                <a16:creationId xmlns:a16="http://schemas.microsoft.com/office/drawing/2014/main" id="{0301AF6B-4341-EFDA-DD99-6A015F8E78A5}"/>
              </a:ext>
            </a:extLst>
          </p:cNvPr>
          <p:cNvSpPr>
            <a:spLocks noEditPoints="1"/>
          </p:cNvSpPr>
          <p:nvPr/>
        </p:nvSpPr>
        <p:spPr bwMode="auto">
          <a:xfrm>
            <a:off x="2421425" y="4346123"/>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Textplatzhalter 6">
            <a:extLst>
              <a:ext uri="{FF2B5EF4-FFF2-40B4-BE49-F238E27FC236}">
                <a16:creationId xmlns:a16="http://schemas.microsoft.com/office/drawing/2014/main" id="{6B616B83-0FFF-4C6D-262C-E94F4C91093F}"/>
              </a:ext>
            </a:extLst>
          </p:cNvPr>
          <p:cNvSpPr txBox="1">
            <a:spLocks/>
          </p:cNvSpPr>
          <p:nvPr/>
        </p:nvSpPr>
        <p:spPr>
          <a:xfrm>
            <a:off x="2845799" y="4728761"/>
            <a:ext cx="8451464"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u="sng" dirty="0">
                <a:solidFill>
                  <a:srgbClr val="464646"/>
                </a:solidFill>
                <a:latin typeface="Arial Nova" panose="020B0504020202020204" pitchFamily="34" charset="0"/>
              </a:rPr>
              <a:t>Am Ende des Zeitraums:</a:t>
            </a:r>
            <a:r>
              <a:rPr lang="de-DE" sz="1600" dirty="0">
                <a:solidFill>
                  <a:srgbClr val="464646"/>
                </a:solidFill>
                <a:latin typeface="Arial Nova" panose="020B0504020202020204" pitchFamily="34" charset="0"/>
              </a:rPr>
              <a:t> Prüfung, ob zu viel oder zu wenig eingenommen wurde</a:t>
            </a:r>
          </a:p>
        </p:txBody>
      </p:sp>
      <p:sp>
        <p:nvSpPr>
          <p:cNvPr id="15" name="Freeform 106">
            <a:extLst>
              <a:ext uri="{FF2B5EF4-FFF2-40B4-BE49-F238E27FC236}">
                <a16:creationId xmlns:a16="http://schemas.microsoft.com/office/drawing/2014/main" id="{07986AF5-D353-A326-1C1E-DB4561465D58}"/>
              </a:ext>
            </a:extLst>
          </p:cNvPr>
          <p:cNvSpPr>
            <a:spLocks noEditPoints="1"/>
          </p:cNvSpPr>
          <p:nvPr/>
        </p:nvSpPr>
        <p:spPr bwMode="auto">
          <a:xfrm>
            <a:off x="2421425" y="4785201"/>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Textplatzhalter 6">
            <a:extLst>
              <a:ext uri="{FF2B5EF4-FFF2-40B4-BE49-F238E27FC236}">
                <a16:creationId xmlns:a16="http://schemas.microsoft.com/office/drawing/2014/main" id="{51009DB5-EF01-A7A8-9904-F2C4EA237553}"/>
              </a:ext>
            </a:extLst>
          </p:cNvPr>
          <p:cNvSpPr txBox="1">
            <a:spLocks/>
          </p:cNvSpPr>
          <p:nvPr/>
        </p:nvSpPr>
        <p:spPr>
          <a:xfrm>
            <a:off x="2845799" y="5167839"/>
            <a:ext cx="8451464"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Mehr- oder Mindereinnahmen werden im nächsten Zeitraum ausgeglichen</a:t>
            </a:r>
          </a:p>
        </p:txBody>
      </p:sp>
      <p:sp>
        <p:nvSpPr>
          <p:cNvPr id="17" name="Freeform 106">
            <a:extLst>
              <a:ext uri="{FF2B5EF4-FFF2-40B4-BE49-F238E27FC236}">
                <a16:creationId xmlns:a16="http://schemas.microsoft.com/office/drawing/2014/main" id="{72D7DEE7-B02C-296A-0752-4528AA4A13E2}"/>
              </a:ext>
            </a:extLst>
          </p:cNvPr>
          <p:cNvSpPr>
            <a:spLocks noEditPoints="1"/>
          </p:cNvSpPr>
          <p:nvPr/>
        </p:nvSpPr>
        <p:spPr bwMode="auto">
          <a:xfrm>
            <a:off x="2421425" y="5224279"/>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89566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FC6A7-3EE3-DCFB-2B80-7A527A4D1B8D}"/>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38A9705-2129-560C-ED6A-B0BDB78979CA}"/>
              </a:ext>
            </a:extLst>
          </p:cNvPr>
          <p:cNvSpPr>
            <a:spLocks noGrp="1"/>
          </p:cNvSpPr>
          <p:nvPr>
            <p:ph type="sldNum" sz="quarter" idx="12"/>
          </p:nvPr>
        </p:nvSpPr>
        <p:spPr>
          <a:xfrm>
            <a:off x="9331977" y="6356350"/>
            <a:ext cx="2743200" cy="365125"/>
          </a:xfrm>
        </p:spPr>
        <p:txBody>
          <a:bodyPr/>
          <a:lstStyle/>
          <a:p>
            <a:fld id="{661E4444-FF17-47DA-BF27-F4FFCBEFF0B5}" type="slidenum">
              <a:rPr lang="de-DE" smtClean="0"/>
              <a:t>4</a:t>
            </a:fld>
            <a:endParaRPr lang="de-DE" dirty="0"/>
          </a:p>
        </p:txBody>
      </p:sp>
      <p:sp>
        <p:nvSpPr>
          <p:cNvPr id="13" name="Textfeld 12">
            <a:extLst>
              <a:ext uri="{FF2B5EF4-FFF2-40B4-BE49-F238E27FC236}">
                <a16:creationId xmlns:a16="http://schemas.microsoft.com/office/drawing/2014/main" id="{D899E689-F11F-AB73-180A-15A077E1F818}"/>
              </a:ext>
            </a:extLst>
          </p:cNvPr>
          <p:cNvSpPr txBox="1"/>
          <p:nvPr/>
        </p:nvSpPr>
        <p:spPr>
          <a:xfrm>
            <a:off x="656497" y="486056"/>
            <a:ext cx="10879006" cy="584775"/>
          </a:xfrm>
          <a:prstGeom prst="rect">
            <a:avLst/>
          </a:prstGeom>
          <a:noFill/>
        </p:spPr>
        <p:txBody>
          <a:bodyPr wrap="square">
            <a:spAutoFit/>
          </a:bodyPr>
          <a:lstStyle/>
          <a:p>
            <a:pPr algn="ctr">
              <a:spcBef>
                <a:spcPts val="1000"/>
              </a:spcBef>
            </a:pPr>
            <a:r>
              <a:rPr lang="de-DE" sz="3200" b="1" dirty="0">
                <a:solidFill>
                  <a:srgbClr val="6EC4C4"/>
                </a:solidFill>
                <a:latin typeface="Arial Nova"/>
              </a:rPr>
              <a:t>Kostendeckende Einrichtungen</a:t>
            </a:r>
          </a:p>
        </p:txBody>
      </p:sp>
      <p:sp>
        <p:nvSpPr>
          <p:cNvPr id="14" name="Textplatzhalter 4">
            <a:extLst>
              <a:ext uri="{FF2B5EF4-FFF2-40B4-BE49-F238E27FC236}">
                <a16:creationId xmlns:a16="http://schemas.microsoft.com/office/drawing/2014/main" id="{E6CA647E-0A85-29E4-939B-3078EA65EAB7}"/>
              </a:ext>
            </a:extLst>
          </p:cNvPr>
          <p:cNvSpPr txBox="1">
            <a:spLocks/>
          </p:cNvSpPr>
          <p:nvPr/>
        </p:nvSpPr>
        <p:spPr>
          <a:xfrm>
            <a:off x="1574800" y="1060716"/>
            <a:ext cx="9042400" cy="3596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chemeClr val="accent3"/>
                </a:solidFill>
                <a:latin typeface="Arial Nova"/>
              </a:rPr>
              <a:t>Welche Einnahmequellen gibt es?</a:t>
            </a:r>
          </a:p>
        </p:txBody>
      </p:sp>
      <p:sp>
        <p:nvSpPr>
          <p:cNvPr id="31" name="Textplatzhalter 6">
            <a:extLst>
              <a:ext uri="{FF2B5EF4-FFF2-40B4-BE49-F238E27FC236}">
                <a16:creationId xmlns:a16="http://schemas.microsoft.com/office/drawing/2014/main" id="{44F8558D-1608-08AA-0972-BDA3689D8B81}"/>
              </a:ext>
            </a:extLst>
          </p:cNvPr>
          <p:cNvSpPr txBox="1">
            <a:spLocks/>
          </p:cNvSpPr>
          <p:nvPr/>
        </p:nvSpPr>
        <p:spPr>
          <a:xfrm>
            <a:off x="371168" y="3241142"/>
            <a:ext cx="526691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000" b="1" dirty="0">
                <a:solidFill>
                  <a:srgbClr val="464646"/>
                </a:solidFill>
                <a:latin typeface="Arial Nova" panose="020B0504020202020204" pitchFamily="34" charset="0"/>
              </a:rPr>
              <a:t>Gebühren</a:t>
            </a:r>
          </a:p>
        </p:txBody>
      </p:sp>
      <p:pic>
        <p:nvPicPr>
          <p:cNvPr id="35" name="Grafik 34">
            <a:extLst>
              <a:ext uri="{FF2B5EF4-FFF2-40B4-BE49-F238E27FC236}">
                <a16:creationId xmlns:a16="http://schemas.microsoft.com/office/drawing/2014/main" id="{5C4BF7B0-D760-C8F6-BB1F-845244FCD94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1675" y="161307"/>
            <a:ext cx="489219" cy="584774"/>
          </a:xfrm>
          <a:prstGeom prst="rect">
            <a:avLst/>
          </a:prstGeom>
        </p:spPr>
      </p:pic>
      <p:sp>
        <p:nvSpPr>
          <p:cNvPr id="6" name="Textplatzhalter 6">
            <a:extLst>
              <a:ext uri="{FF2B5EF4-FFF2-40B4-BE49-F238E27FC236}">
                <a16:creationId xmlns:a16="http://schemas.microsoft.com/office/drawing/2014/main" id="{09408E87-92ED-1043-6933-EF46C4F1DAFB}"/>
              </a:ext>
            </a:extLst>
          </p:cNvPr>
          <p:cNvSpPr txBox="1">
            <a:spLocks/>
          </p:cNvSpPr>
          <p:nvPr/>
        </p:nvSpPr>
        <p:spPr>
          <a:xfrm>
            <a:off x="371181" y="3722029"/>
            <a:ext cx="526674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dirty="0">
                <a:solidFill>
                  <a:srgbClr val="464646"/>
                </a:solidFill>
                <a:latin typeface="Arial Nova" panose="020B0504020202020204" pitchFamily="34" charset="0"/>
              </a:rPr>
              <a:t>Entgelt für die </a:t>
            </a:r>
            <a:r>
              <a:rPr lang="de-DE" sz="1600" u="sng" dirty="0">
                <a:solidFill>
                  <a:srgbClr val="464646"/>
                </a:solidFill>
                <a:latin typeface="Arial Nova" panose="020B0504020202020204" pitchFamily="34" charset="0"/>
              </a:rPr>
              <a:t>tatsächliche</a:t>
            </a:r>
            <a:r>
              <a:rPr lang="de-DE" sz="1600" dirty="0">
                <a:solidFill>
                  <a:srgbClr val="464646"/>
                </a:solidFill>
                <a:latin typeface="Arial Nova" panose="020B0504020202020204" pitchFamily="34" charset="0"/>
              </a:rPr>
              <a:t> Inanspruchnahme</a:t>
            </a:r>
          </a:p>
        </p:txBody>
      </p:sp>
      <p:sp>
        <p:nvSpPr>
          <p:cNvPr id="17" name="Freeform 106">
            <a:extLst>
              <a:ext uri="{FF2B5EF4-FFF2-40B4-BE49-F238E27FC236}">
                <a16:creationId xmlns:a16="http://schemas.microsoft.com/office/drawing/2014/main" id="{BB997186-0923-76FA-0746-1F3B88595D3F}"/>
              </a:ext>
            </a:extLst>
          </p:cNvPr>
          <p:cNvSpPr>
            <a:spLocks noEditPoints="1"/>
          </p:cNvSpPr>
          <p:nvPr/>
        </p:nvSpPr>
        <p:spPr bwMode="auto">
          <a:xfrm>
            <a:off x="621464" y="4673263"/>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pic>
        <p:nvPicPr>
          <p:cNvPr id="4" name="Grafik 3" descr="Start mit einfarbiger Füllung">
            <a:extLst>
              <a:ext uri="{FF2B5EF4-FFF2-40B4-BE49-F238E27FC236}">
                <a16:creationId xmlns:a16="http://schemas.microsoft.com/office/drawing/2014/main" id="{CCCF83C7-E9C3-ADFF-13CE-2241C770A2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730174" y="2251250"/>
            <a:ext cx="914400" cy="914400"/>
          </a:xfrm>
          <a:prstGeom prst="rect">
            <a:avLst/>
          </a:prstGeom>
        </p:spPr>
      </p:pic>
      <p:pic>
        <p:nvPicPr>
          <p:cNvPr id="18" name="Grafik 17" descr="Händewaschen mit einfarbiger Füllung">
            <a:extLst>
              <a:ext uri="{FF2B5EF4-FFF2-40B4-BE49-F238E27FC236}">
                <a16:creationId xmlns:a16="http://schemas.microsoft.com/office/drawing/2014/main" id="{4C5D3FA9-FB89-B561-3331-9AA98F08239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47426" y="2251250"/>
            <a:ext cx="914400" cy="914400"/>
          </a:xfrm>
          <a:prstGeom prst="rect">
            <a:avLst/>
          </a:prstGeom>
        </p:spPr>
      </p:pic>
      <p:sp>
        <p:nvSpPr>
          <p:cNvPr id="19" name="Textplatzhalter 6">
            <a:extLst>
              <a:ext uri="{FF2B5EF4-FFF2-40B4-BE49-F238E27FC236}">
                <a16:creationId xmlns:a16="http://schemas.microsoft.com/office/drawing/2014/main" id="{7B1975F7-1A70-87AA-520A-4ADB634CE2A6}"/>
              </a:ext>
            </a:extLst>
          </p:cNvPr>
          <p:cNvSpPr txBox="1">
            <a:spLocks/>
          </p:cNvSpPr>
          <p:nvPr/>
        </p:nvSpPr>
        <p:spPr>
          <a:xfrm>
            <a:off x="6553917" y="3241142"/>
            <a:ext cx="526691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000" b="1" dirty="0">
                <a:solidFill>
                  <a:srgbClr val="464646"/>
                </a:solidFill>
                <a:latin typeface="Arial Nova" panose="020B0504020202020204" pitchFamily="34" charset="0"/>
              </a:rPr>
              <a:t>Beiträge</a:t>
            </a:r>
          </a:p>
        </p:txBody>
      </p:sp>
      <p:sp>
        <p:nvSpPr>
          <p:cNvPr id="20" name="Textplatzhalter 6">
            <a:extLst>
              <a:ext uri="{FF2B5EF4-FFF2-40B4-BE49-F238E27FC236}">
                <a16:creationId xmlns:a16="http://schemas.microsoft.com/office/drawing/2014/main" id="{66ACD49B-3B67-E241-5C9A-CBCFF8107CA5}"/>
              </a:ext>
            </a:extLst>
          </p:cNvPr>
          <p:cNvSpPr txBox="1">
            <a:spLocks/>
          </p:cNvSpPr>
          <p:nvPr/>
        </p:nvSpPr>
        <p:spPr>
          <a:xfrm>
            <a:off x="6554073" y="3722029"/>
            <a:ext cx="526674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dirty="0">
                <a:solidFill>
                  <a:srgbClr val="464646"/>
                </a:solidFill>
                <a:latin typeface="Arial Nova" panose="020B0504020202020204" pitchFamily="34" charset="0"/>
              </a:rPr>
              <a:t>Entgelt für die </a:t>
            </a:r>
            <a:r>
              <a:rPr lang="de-DE" sz="1600" u="sng" dirty="0">
                <a:solidFill>
                  <a:srgbClr val="464646"/>
                </a:solidFill>
                <a:latin typeface="Arial Nova" panose="020B0504020202020204" pitchFamily="34" charset="0"/>
              </a:rPr>
              <a:t>Möglichkeit</a:t>
            </a:r>
            <a:r>
              <a:rPr lang="de-DE" sz="1600" dirty="0">
                <a:solidFill>
                  <a:srgbClr val="464646"/>
                </a:solidFill>
                <a:latin typeface="Arial Nova" panose="020B0504020202020204" pitchFamily="34" charset="0"/>
              </a:rPr>
              <a:t> der Inanspruchnahme</a:t>
            </a:r>
          </a:p>
        </p:txBody>
      </p:sp>
      <p:sp>
        <p:nvSpPr>
          <p:cNvPr id="21" name="Textplatzhalter 6">
            <a:extLst>
              <a:ext uri="{FF2B5EF4-FFF2-40B4-BE49-F238E27FC236}">
                <a16:creationId xmlns:a16="http://schemas.microsoft.com/office/drawing/2014/main" id="{9806F8F0-7BDB-EFEE-B40E-23731F24F820}"/>
              </a:ext>
            </a:extLst>
          </p:cNvPr>
          <p:cNvSpPr txBox="1">
            <a:spLocks/>
          </p:cNvSpPr>
          <p:nvPr/>
        </p:nvSpPr>
        <p:spPr>
          <a:xfrm>
            <a:off x="1039761" y="4616823"/>
            <a:ext cx="459816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Stetige Einnahme zur Deckung laufender Kosten</a:t>
            </a:r>
          </a:p>
        </p:txBody>
      </p:sp>
      <p:sp>
        <p:nvSpPr>
          <p:cNvPr id="22" name="Freeform 106">
            <a:extLst>
              <a:ext uri="{FF2B5EF4-FFF2-40B4-BE49-F238E27FC236}">
                <a16:creationId xmlns:a16="http://schemas.microsoft.com/office/drawing/2014/main" id="{0C65B744-05BF-ECA8-81A5-20364A2B610E}"/>
              </a:ext>
            </a:extLst>
          </p:cNvPr>
          <p:cNvSpPr>
            <a:spLocks noEditPoints="1"/>
          </p:cNvSpPr>
          <p:nvPr/>
        </p:nvSpPr>
        <p:spPr bwMode="auto">
          <a:xfrm>
            <a:off x="621464" y="5213510"/>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Textplatzhalter 6">
            <a:extLst>
              <a:ext uri="{FF2B5EF4-FFF2-40B4-BE49-F238E27FC236}">
                <a16:creationId xmlns:a16="http://schemas.microsoft.com/office/drawing/2014/main" id="{FB4486D5-4F37-AA3A-212E-815255A50369}"/>
              </a:ext>
            </a:extLst>
          </p:cNvPr>
          <p:cNvSpPr txBox="1">
            <a:spLocks/>
          </p:cNvSpPr>
          <p:nvPr/>
        </p:nvSpPr>
        <p:spPr>
          <a:xfrm>
            <a:off x="1039761" y="5157070"/>
            <a:ext cx="459816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Abrechnung nach Wasserverbrauch (€ pro m</a:t>
            </a:r>
            <a:r>
              <a:rPr lang="de-DE" sz="1800" dirty="0">
                <a:solidFill>
                  <a:srgbClr val="464646"/>
                </a:solidFill>
                <a:latin typeface="Arial Nova" panose="020B0504020202020204" pitchFamily="34" charset="0"/>
              </a:rPr>
              <a:t>³</a:t>
            </a:r>
            <a:r>
              <a:rPr lang="de-DE" sz="1600" dirty="0">
                <a:solidFill>
                  <a:srgbClr val="464646"/>
                </a:solidFill>
                <a:latin typeface="Arial Nova" panose="020B0504020202020204" pitchFamily="34" charset="0"/>
              </a:rPr>
              <a:t>)</a:t>
            </a:r>
          </a:p>
        </p:txBody>
      </p:sp>
      <p:sp>
        <p:nvSpPr>
          <p:cNvPr id="24" name="Freeform 106">
            <a:extLst>
              <a:ext uri="{FF2B5EF4-FFF2-40B4-BE49-F238E27FC236}">
                <a16:creationId xmlns:a16="http://schemas.microsoft.com/office/drawing/2014/main" id="{BB67D80F-F286-4901-F78D-512031DB3C1D}"/>
              </a:ext>
            </a:extLst>
          </p:cNvPr>
          <p:cNvSpPr>
            <a:spLocks noEditPoints="1"/>
          </p:cNvSpPr>
          <p:nvPr/>
        </p:nvSpPr>
        <p:spPr bwMode="auto">
          <a:xfrm>
            <a:off x="6804356" y="4673263"/>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Textplatzhalter 6">
            <a:extLst>
              <a:ext uri="{FF2B5EF4-FFF2-40B4-BE49-F238E27FC236}">
                <a16:creationId xmlns:a16="http://schemas.microsoft.com/office/drawing/2014/main" id="{892C547B-08A0-4A42-C15D-77DC0E82FA8B}"/>
              </a:ext>
            </a:extLst>
          </p:cNvPr>
          <p:cNvSpPr txBox="1">
            <a:spLocks/>
          </p:cNvSpPr>
          <p:nvPr/>
        </p:nvSpPr>
        <p:spPr>
          <a:xfrm>
            <a:off x="7222653" y="4616823"/>
            <a:ext cx="459816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Einmaliger Beitrag zum Anschluss an das System</a:t>
            </a:r>
          </a:p>
        </p:txBody>
      </p:sp>
      <p:sp>
        <p:nvSpPr>
          <p:cNvPr id="26" name="Freeform 106">
            <a:extLst>
              <a:ext uri="{FF2B5EF4-FFF2-40B4-BE49-F238E27FC236}">
                <a16:creationId xmlns:a16="http://schemas.microsoft.com/office/drawing/2014/main" id="{6F2966A4-A161-FD92-9FC4-600EAD612B80}"/>
              </a:ext>
            </a:extLst>
          </p:cNvPr>
          <p:cNvSpPr>
            <a:spLocks noEditPoints="1"/>
          </p:cNvSpPr>
          <p:nvPr/>
        </p:nvSpPr>
        <p:spPr bwMode="auto">
          <a:xfrm>
            <a:off x="6804356" y="5213510"/>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Textplatzhalter 6">
            <a:extLst>
              <a:ext uri="{FF2B5EF4-FFF2-40B4-BE49-F238E27FC236}">
                <a16:creationId xmlns:a16="http://schemas.microsoft.com/office/drawing/2014/main" id="{29A747C7-0FA7-AC3D-06BD-984823F9C426}"/>
              </a:ext>
            </a:extLst>
          </p:cNvPr>
          <p:cNvSpPr txBox="1">
            <a:spLocks/>
          </p:cNvSpPr>
          <p:nvPr/>
        </p:nvSpPr>
        <p:spPr>
          <a:xfrm>
            <a:off x="7222653" y="5157070"/>
            <a:ext cx="459816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Abrechnung nach Größe des Grundstücks und der Gebäude (€ pro m²)</a:t>
            </a:r>
          </a:p>
        </p:txBody>
      </p:sp>
      <p:sp>
        <p:nvSpPr>
          <p:cNvPr id="34" name="Textfeld 33">
            <a:extLst>
              <a:ext uri="{FF2B5EF4-FFF2-40B4-BE49-F238E27FC236}">
                <a16:creationId xmlns:a16="http://schemas.microsoft.com/office/drawing/2014/main" id="{6DABBAD3-3E3C-AFB2-D39B-E6C604FA0AB7}"/>
              </a:ext>
            </a:extLst>
          </p:cNvPr>
          <p:cNvSpPr txBox="1"/>
          <p:nvPr/>
        </p:nvSpPr>
        <p:spPr>
          <a:xfrm>
            <a:off x="5387644" y="2471607"/>
            <a:ext cx="1416712" cy="923330"/>
          </a:xfrm>
          <a:prstGeom prst="rect">
            <a:avLst/>
          </a:prstGeom>
          <a:noFill/>
        </p:spPr>
        <p:txBody>
          <a:bodyPr wrap="square">
            <a:spAutoFit/>
          </a:bodyPr>
          <a:lstStyle/>
          <a:p>
            <a:pPr algn="ctr">
              <a:spcBef>
                <a:spcPts val="1000"/>
              </a:spcBef>
            </a:pPr>
            <a:r>
              <a:rPr lang="de-DE" sz="5400" b="1" dirty="0">
                <a:solidFill>
                  <a:srgbClr val="6EC4C4"/>
                </a:solidFill>
                <a:latin typeface="Arial Nova"/>
              </a:rPr>
              <a:t>+</a:t>
            </a:r>
          </a:p>
        </p:txBody>
      </p:sp>
      <p:sp>
        <p:nvSpPr>
          <p:cNvPr id="36" name="Freeform 106">
            <a:extLst>
              <a:ext uri="{FF2B5EF4-FFF2-40B4-BE49-F238E27FC236}">
                <a16:creationId xmlns:a16="http://schemas.microsoft.com/office/drawing/2014/main" id="{C1E0AD34-EEBF-E9B4-3F66-3995414768F0}"/>
              </a:ext>
            </a:extLst>
          </p:cNvPr>
          <p:cNvSpPr>
            <a:spLocks noEditPoints="1"/>
          </p:cNvSpPr>
          <p:nvPr/>
        </p:nvSpPr>
        <p:spPr bwMode="auto">
          <a:xfrm>
            <a:off x="6804356" y="5750229"/>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Textplatzhalter 6">
            <a:extLst>
              <a:ext uri="{FF2B5EF4-FFF2-40B4-BE49-F238E27FC236}">
                <a16:creationId xmlns:a16="http://schemas.microsoft.com/office/drawing/2014/main" id="{0526DFAD-D423-3B4A-9816-8AD23333FD99}"/>
              </a:ext>
            </a:extLst>
          </p:cNvPr>
          <p:cNvSpPr txBox="1">
            <a:spLocks/>
          </p:cNvSpPr>
          <p:nvPr/>
        </p:nvSpPr>
        <p:spPr>
          <a:xfrm>
            <a:off x="7222653" y="5693789"/>
            <a:ext cx="459816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Weitere Abrechnung bei Gebäudevergrößerung</a:t>
            </a:r>
          </a:p>
        </p:txBody>
      </p:sp>
    </p:spTree>
    <p:extLst>
      <p:ext uri="{BB962C8B-B14F-4D97-AF65-F5344CB8AC3E}">
        <p14:creationId xmlns:p14="http://schemas.microsoft.com/office/powerpoint/2010/main" val="254849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fade">
                                      <p:cBhvr>
                                        <p:cTn id="54" dur="500"/>
                                        <p:tgtEl>
                                          <p:spTgt spid="3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fade">
                                      <p:cBhvr>
                                        <p:cTn id="5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6" grpId="0"/>
      <p:bldP spid="17" grpId="0" animBg="1"/>
      <p:bldP spid="19" grpId="0"/>
      <p:bldP spid="20" grpId="0"/>
      <p:bldP spid="21" grpId="0"/>
      <p:bldP spid="22" grpId="0" animBg="1"/>
      <p:bldP spid="23" grpId="0"/>
      <p:bldP spid="24" grpId="0" animBg="1"/>
      <p:bldP spid="25" grpId="0"/>
      <p:bldP spid="26" grpId="0" animBg="1"/>
      <p:bldP spid="28" grpId="0"/>
      <p:bldP spid="34" grpId="0"/>
      <p:bldP spid="36" grpId="0" animBg="1"/>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830F8-884B-E40C-D387-01D7F7D99BC1}"/>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0D4C40D-831C-8EEB-2E1B-A18675C43786}"/>
              </a:ext>
            </a:extLst>
          </p:cNvPr>
          <p:cNvSpPr>
            <a:spLocks noGrp="1"/>
          </p:cNvSpPr>
          <p:nvPr>
            <p:ph type="sldNum" sz="quarter" idx="12"/>
          </p:nvPr>
        </p:nvSpPr>
        <p:spPr>
          <a:xfrm>
            <a:off x="9331977" y="6356350"/>
            <a:ext cx="2743200" cy="365125"/>
          </a:xfrm>
        </p:spPr>
        <p:txBody>
          <a:bodyPr/>
          <a:lstStyle/>
          <a:p>
            <a:fld id="{661E4444-FF17-47DA-BF27-F4FFCBEFF0B5}" type="slidenum">
              <a:rPr lang="de-DE" smtClean="0"/>
              <a:t>5</a:t>
            </a:fld>
            <a:endParaRPr lang="de-DE" dirty="0"/>
          </a:p>
        </p:txBody>
      </p:sp>
      <p:sp>
        <p:nvSpPr>
          <p:cNvPr id="13" name="Textfeld 12">
            <a:extLst>
              <a:ext uri="{FF2B5EF4-FFF2-40B4-BE49-F238E27FC236}">
                <a16:creationId xmlns:a16="http://schemas.microsoft.com/office/drawing/2014/main" id="{E0786ADD-58BD-D2B4-5E41-7A07C1185CDB}"/>
              </a:ext>
            </a:extLst>
          </p:cNvPr>
          <p:cNvSpPr txBox="1"/>
          <p:nvPr/>
        </p:nvSpPr>
        <p:spPr>
          <a:xfrm>
            <a:off x="656497" y="486056"/>
            <a:ext cx="10879006" cy="584775"/>
          </a:xfrm>
          <a:prstGeom prst="rect">
            <a:avLst/>
          </a:prstGeom>
          <a:noFill/>
        </p:spPr>
        <p:txBody>
          <a:bodyPr wrap="square">
            <a:spAutoFit/>
          </a:bodyPr>
          <a:lstStyle/>
          <a:p>
            <a:pPr algn="ctr">
              <a:spcBef>
                <a:spcPts val="1000"/>
              </a:spcBef>
            </a:pPr>
            <a:r>
              <a:rPr lang="de-DE" sz="3200" b="1" dirty="0">
                <a:solidFill>
                  <a:srgbClr val="6EC4C4"/>
                </a:solidFill>
                <a:latin typeface="Arial Nova"/>
              </a:rPr>
              <a:t>Kostendeckende Einrichtungen</a:t>
            </a:r>
          </a:p>
        </p:txBody>
      </p:sp>
      <p:sp>
        <p:nvSpPr>
          <p:cNvPr id="14" name="Textplatzhalter 4">
            <a:extLst>
              <a:ext uri="{FF2B5EF4-FFF2-40B4-BE49-F238E27FC236}">
                <a16:creationId xmlns:a16="http://schemas.microsoft.com/office/drawing/2014/main" id="{B56A428C-2957-C6AC-5A82-D4588ECC6369}"/>
              </a:ext>
            </a:extLst>
          </p:cNvPr>
          <p:cNvSpPr txBox="1">
            <a:spLocks/>
          </p:cNvSpPr>
          <p:nvPr/>
        </p:nvSpPr>
        <p:spPr>
          <a:xfrm>
            <a:off x="1574800" y="1060716"/>
            <a:ext cx="9042400" cy="3596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chemeClr val="accent3"/>
                </a:solidFill>
                <a:latin typeface="Arial Nova"/>
              </a:rPr>
              <a:t>Das Problem großer Einmal-Investitionen</a:t>
            </a:r>
          </a:p>
        </p:txBody>
      </p:sp>
      <p:sp>
        <p:nvSpPr>
          <p:cNvPr id="27" name="Freeform 106">
            <a:extLst>
              <a:ext uri="{FF2B5EF4-FFF2-40B4-BE49-F238E27FC236}">
                <a16:creationId xmlns:a16="http://schemas.microsoft.com/office/drawing/2014/main" id="{3866E421-A777-831F-7716-D99ADF0C475E}"/>
              </a:ext>
            </a:extLst>
          </p:cNvPr>
          <p:cNvSpPr>
            <a:spLocks noEditPoints="1"/>
          </p:cNvSpPr>
          <p:nvPr/>
        </p:nvSpPr>
        <p:spPr bwMode="auto">
          <a:xfrm>
            <a:off x="1917328" y="2102877"/>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06">
            <a:extLst>
              <a:ext uri="{FF2B5EF4-FFF2-40B4-BE49-F238E27FC236}">
                <a16:creationId xmlns:a16="http://schemas.microsoft.com/office/drawing/2014/main" id="{3AE08091-C1CB-1BDB-BEC0-64404E71F815}"/>
              </a:ext>
            </a:extLst>
          </p:cNvPr>
          <p:cNvSpPr>
            <a:spLocks noEditPoints="1"/>
          </p:cNvSpPr>
          <p:nvPr/>
        </p:nvSpPr>
        <p:spPr bwMode="auto">
          <a:xfrm>
            <a:off x="1917328" y="3920546"/>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Textplatzhalter 6">
            <a:extLst>
              <a:ext uri="{FF2B5EF4-FFF2-40B4-BE49-F238E27FC236}">
                <a16:creationId xmlns:a16="http://schemas.microsoft.com/office/drawing/2014/main" id="{42D4406B-A1E4-3ABA-EFC6-E227354A2948}"/>
              </a:ext>
            </a:extLst>
          </p:cNvPr>
          <p:cNvSpPr txBox="1">
            <a:spLocks/>
          </p:cNvSpPr>
          <p:nvPr/>
        </p:nvSpPr>
        <p:spPr>
          <a:xfrm>
            <a:off x="2360238" y="2064682"/>
            <a:ext cx="893702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Beispiel: Sanierung einer Kläranlage</a:t>
            </a:r>
          </a:p>
        </p:txBody>
      </p:sp>
      <p:sp>
        <p:nvSpPr>
          <p:cNvPr id="33" name="Textplatzhalter 6">
            <a:extLst>
              <a:ext uri="{FF2B5EF4-FFF2-40B4-BE49-F238E27FC236}">
                <a16:creationId xmlns:a16="http://schemas.microsoft.com/office/drawing/2014/main" id="{ECB4F4E7-5360-2527-94C2-801BE865E68F}"/>
              </a:ext>
            </a:extLst>
          </p:cNvPr>
          <p:cNvSpPr txBox="1">
            <a:spLocks/>
          </p:cNvSpPr>
          <p:nvPr/>
        </p:nvSpPr>
        <p:spPr>
          <a:xfrm>
            <a:off x="2360238" y="3882351"/>
            <a:ext cx="893702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Möglichkeiten, die Investition zu finanzieren:</a:t>
            </a:r>
          </a:p>
        </p:txBody>
      </p:sp>
      <p:pic>
        <p:nvPicPr>
          <p:cNvPr id="35" name="Grafik 34">
            <a:extLst>
              <a:ext uri="{FF2B5EF4-FFF2-40B4-BE49-F238E27FC236}">
                <a16:creationId xmlns:a16="http://schemas.microsoft.com/office/drawing/2014/main" id="{BDD25585-FDAE-61D0-9972-21B5687BCE1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1675" y="161307"/>
            <a:ext cx="489219" cy="584774"/>
          </a:xfrm>
          <a:prstGeom prst="rect">
            <a:avLst/>
          </a:prstGeom>
        </p:spPr>
      </p:pic>
      <p:sp>
        <p:nvSpPr>
          <p:cNvPr id="6" name="Textplatzhalter 6">
            <a:extLst>
              <a:ext uri="{FF2B5EF4-FFF2-40B4-BE49-F238E27FC236}">
                <a16:creationId xmlns:a16="http://schemas.microsoft.com/office/drawing/2014/main" id="{E20075C3-933F-0B56-4CD9-F8B115B6A52F}"/>
              </a:ext>
            </a:extLst>
          </p:cNvPr>
          <p:cNvSpPr txBox="1">
            <a:spLocks/>
          </p:cNvSpPr>
          <p:nvPr/>
        </p:nvSpPr>
        <p:spPr>
          <a:xfrm>
            <a:off x="2845799" y="2472014"/>
            <a:ext cx="84514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Hohe Kosten in einem kurzen Zeitraum</a:t>
            </a:r>
          </a:p>
        </p:txBody>
      </p:sp>
      <p:sp>
        <p:nvSpPr>
          <p:cNvPr id="7" name="Freeform 106">
            <a:extLst>
              <a:ext uri="{FF2B5EF4-FFF2-40B4-BE49-F238E27FC236}">
                <a16:creationId xmlns:a16="http://schemas.microsoft.com/office/drawing/2014/main" id="{39111E73-CB50-C3A9-C149-3416F9E4098F}"/>
              </a:ext>
            </a:extLst>
          </p:cNvPr>
          <p:cNvSpPr>
            <a:spLocks noEditPoints="1"/>
          </p:cNvSpPr>
          <p:nvPr/>
        </p:nvSpPr>
        <p:spPr bwMode="auto">
          <a:xfrm>
            <a:off x="2421425" y="2528454"/>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extplatzhalter 6">
            <a:extLst>
              <a:ext uri="{FF2B5EF4-FFF2-40B4-BE49-F238E27FC236}">
                <a16:creationId xmlns:a16="http://schemas.microsoft.com/office/drawing/2014/main" id="{6BDEFB56-BFE6-E0B1-E0EF-0329E9A05B0A}"/>
              </a:ext>
            </a:extLst>
          </p:cNvPr>
          <p:cNvSpPr txBox="1">
            <a:spLocks/>
          </p:cNvSpPr>
          <p:nvPr/>
        </p:nvSpPr>
        <p:spPr>
          <a:xfrm>
            <a:off x="2845799" y="2911092"/>
            <a:ext cx="84514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Kosten lassen sich nicht kurzfristig mit den normalen Einnahmequellen decken</a:t>
            </a:r>
          </a:p>
        </p:txBody>
      </p:sp>
      <p:sp>
        <p:nvSpPr>
          <p:cNvPr id="9" name="Freeform 106">
            <a:extLst>
              <a:ext uri="{FF2B5EF4-FFF2-40B4-BE49-F238E27FC236}">
                <a16:creationId xmlns:a16="http://schemas.microsoft.com/office/drawing/2014/main" id="{F047541A-ABC5-E97E-7167-0101DCE61D4C}"/>
              </a:ext>
            </a:extLst>
          </p:cNvPr>
          <p:cNvSpPr>
            <a:spLocks noEditPoints="1"/>
          </p:cNvSpPr>
          <p:nvPr/>
        </p:nvSpPr>
        <p:spPr bwMode="auto">
          <a:xfrm>
            <a:off x="2421425" y="2967532"/>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extplatzhalter 6">
            <a:extLst>
              <a:ext uri="{FF2B5EF4-FFF2-40B4-BE49-F238E27FC236}">
                <a16:creationId xmlns:a16="http://schemas.microsoft.com/office/drawing/2014/main" id="{31E88B50-397A-745C-FAC6-A6C0D45BA0B9}"/>
              </a:ext>
            </a:extLst>
          </p:cNvPr>
          <p:cNvSpPr txBox="1">
            <a:spLocks/>
          </p:cNvSpPr>
          <p:nvPr/>
        </p:nvSpPr>
        <p:spPr>
          <a:xfrm>
            <a:off x="2845799" y="4289683"/>
            <a:ext cx="429979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a:t>
            </a:r>
          </a:p>
        </p:txBody>
      </p:sp>
      <p:sp>
        <p:nvSpPr>
          <p:cNvPr id="11" name="Freeform 106">
            <a:extLst>
              <a:ext uri="{FF2B5EF4-FFF2-40B4-BE49-F238E27FC236}">
                <a16:creationId xmlns:a16="http://schemas.microsoft.com/office/drawing/2014/main" id="{1CC474CD-A3C8-E208-2222-1A5BA613A061}"/>
              </a:ext>
            </a:extLst>
          </p:cNvPr>
          <p:cNvSpPr>
            <a:spLocks noEditPoints="1"/>
          </p:cNvSpPr>
          <p:nvPr/>
        </p:nvSpPr>
        <p:spPr bwMode="auto">
          <a:xfrm>
            <a:off x="2421425" y="4346123"/>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Textplatzhalter 6">
            <a:extLst>
              <a:ext uri="{FF2B5EF4-FFF2-40B4-BE49-F238E27FC236}">
                <a16:creationId xmlns:a16="http://schemas.microsoft.com/office/drawing/2014/main" id="{6CE7CCD5-12D4-998C-431D-CBF5A8D2DB8D}"/>
              </a:ext>
            </a:extLst>
          </p:cNvPr>
          <p:cNvSpPr txBox="1">
            <a:spLocks/>
          </p:cNvSpPr>
          <p:nvPr/>
        </p:nvSpPr>
        <p:spPr>
          <a:xfrm>
            <a:off x="2845799" y="4728761"/>
            <a:ext cx="8451464"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a:t>
            </a:r>
          </a:p>
        </p:txBody>
      </p:sp>
      <p:sp>
        <p:nvSpPr>
          <p:cNvPr id="15" name="Freeform 106">
            <a:extLst>
              <a:ext uri="{FF2B5EF4-FFF2-40B4-BE49-F238E27FC236}">
                <a16:creationId xmlns:a16="http://schemas.microsoft.com/office/drawing/2014/main" id="{8F739711-7698-9CBD-469E-CC32F9F53DF8}"/>
              </a:ext>
            </a:extLst>
          </p:cNvPr>
          <p:cNvSpPr>
            <a:spLocks noEditPoints="1"/>
          </p:cNvSpPr>
          <p:nvPr/>
        </p:nvSpPr>
        <p:spPr bwMode="auto">
          <a:xfrm>
            <a:off x="2421425" y="4785201"/>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Textplatzhalter 6">
            <a:extLst>
              <a:ext uri="{FF2B5EF4-FFF2-40B4-BE49-F238E27FC236}">
                <a16:creationId xmlns:a16="http://schemas.microsoft.com/office/drawing/2014/main" id="{1806B3A5-7886-338C-4C64-5268AFC77B16}"/>
              </a:ext>
            </a:extLst>
          </p:cNvPr>
          <p:cNvSpPr txBox="1">
            <a:spLocks/>
          </p:cNvSpPr>
          <p:nvPr/>
        </p:nvSpPr>
        <p:spPr>
          <a:xfrm>
            <a:off x="2845799" y="5167839"/>
            <a:ext cx="8451464"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a:t>
            </a:r>
          </a:p>
        </p:txBody>
      </p:sp>
      <p:sp>
        <p:nvSpPr>
          <p:cNvPr id="17" name="Freeform 106">
            <a:extLst>
              <a:ext uri="{FF2B5EF4-FFF2-40B4-BE49-F238E27FC236}">
                <a16:creationId xmlns:a16="http://schemas.microsoft.com/office/drawing/2014/main" id="{F4BDD758-F518-9241-ECE4-A9B410E94E6E}"/>
              </a:ext>
            </a:extLst>
          </p:cNvPr>
          <p:cNvSpPr>
            <a:spLocks noEditPoints="1"/>
          </p:cNvSpPr>
          <p:nvPr/>
        </p:nvSpPr>
        <p:spPr bwMode="auto">
          <a:xfrm>
            <a:off x="2421425" y="5224279"/>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extplatzhalter 6">
            <a:extLst>
              <a:ext uri="{FF2B5EF4-FFF2-40B4-BE49-F238E27FC236}">
                <a16:creationId xmlns:a16="http://schemas.microsoft.com/office/drawing/2014/main" id="{B251A411-A872-A7C5-F9C4-A7D498E8E9B5}"/>
              </a:ext>
            </a:extLst>
          </p:cNvPr>
          <p:cNvSpPr txBox="1">
            <a:spLocks/>
          </p:cNvSpPr>
          <p:nvPr/>
        </p:nvSpPr>
        <p:spPr>
          <a:xfrm>
            <a:off x="2845799" y="4289683"/>
            <a:ext cx="2633227"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Aufnahme eines Kredites</a:t>
            </a:r>
          </a:p>
        </p:txBody>
      </p:sp>
    </p:spTree>
    <p:extLst>
      <p:ext uri="{BB962C8B-B14F-4D97-AF65-F5344CB8AC3E}">
        <p14:creationId xmlns:p14="http://schemas.microsoft.com/office/powerpoint/2010/main" val="347349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717CE-8A9E-533A-E239-83B79E1D9D33}"/>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B87C6CC-0A21-2FE1-FB5C-E6F23E4ADE74}"/>
              </a:ext>
            </a:extLst>
          </p:cNvPr>
          <p:cNvSpPr>
            <a:spLocks noGrp="1"/>
          </p:cNvSpPr>
          <p:nvPr>
            <p:ph type="sldNum" sz="quarter" idx="12"/>
          </p:nvPr>
        </p:nvSpPr>
        <p:spPr>
          <a:xfrm>
            <a:off x="9331977" y="6356350"/>
            <a:ext cx="2743200" cy="365125"/>
          </a:xfrm>
        </p:spPr>
        <p:txBody>
          <a:bodyPr/>
          <a:lstStyle/>
          <a:p>
            <a:fld id="{661E4444-FF17-47DA-BF27-F4FFCBEFF0B5}" type="slidenum">
              <a:rPr lang="de-DE" smtClean="0"/>
              <a:t>6</a:t>
            </a:fld>
            <a:endParaRPr lang="de-DE" dirty="0"/>
          </a:p>
        </p:txBody>
      </p:sp>
      <p:sp>
        <p:nvSpPr>
          <p:cNvPr id="13" name="Textfeld 12">
            <a:extLst>
              <a:ext uri="{FF2B5EF4-FFF2-40B4-BE49-F238E27FC236}">
                <a16:creationId xmlns:a16="http://schemas.microsoft.com/office/drawing/2014/main" id="{FD8270C3-F0D2-C1B0-A393-942B397BCCD7}"/>
              </a:ext>
            </a:extLst>
          </p:cNvPr>
          <p:cNvSpPr txBox="1"/>
          <p:nvPr/>
        </p:nvSpPr>
        <p:spPr>
          <a:xfrm>
            <a:off x="656497" y="486056"/>
            <a:ext cx="10879006" cy="584775"/>
          </a:xfrm>
          <a:prstGeom prst="rect">
            <a:avLst/>
          </a:prstGeom>
          <a:noFill/>
        </p:spPr>
        <p:txBody>
          <a:bodyPr wrap="square">
            <a:spAutoFit/>
          </a:bodyPr>
          <a:lstStyle/>
          <a:p>
            <a:pPr algn="ctr">
              <a:spcBef>
                <a:spcPts val="1000"/>
              </a:spcBef>
            </a:pPr>
            <a:r>
              <a:rPr lang="de-DE" sz="3200" b="1" dirty="0">
                <a:solidFill>
                  <a:srgbClr val="6EC4C4"/>
                </a:solidFill>
                <a:latin typeface="Arial Nova"/>
              </a:rPr>
              <a:t>Aufnahme eines Kredites</a:t>
            </a:r>
          </a:p>
        </p:txBody>
      </p:sp>
      <p:sp>
        <p:nvSpPr>
          <p:cNvPr id="27" name="Freeform 106">
            <a:extLst>
              <a:ext uri="{FF2B5EF4-FFF2-40B4-BE49-F238E27FC236}">
                <a16:creationId xmlns:a16="http://schemas.microsoft.com/office/drawing/2014/main" id="{AC65F619-6E28-121E-ED98-4CA809C6FE3E}"/>
              </a:ext>
            </a:extLst>
          </p:cNvPr>
          <p:cNvSpPr>
            <a:spLocks noEditPoints="1"/>
          </p:cNvSpPr>
          <p:nvPr/>
        </p:nvSpPr>
        <p:spPr bwMode="auto">
          <a:xfrm>
            <a:off x="1917328" y="2293006"/>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Textplatzhalter 6">
            <a:extLst>
              <a:ext uri="{FF2B5EF4-FFF2-40B4-BE49-F238E27FC236}">
                <a16:creationId xmlns:a16="http://schemas.microsoft.com/office/drawing/2014/main" id="{49478201-255A-6848-86A0-046C21EFD158}"/>
              </a:ext>
            </a:extLst>
          </p:cNvPr>
          <p:cNvSpPr txBox="1">
            <a:spLocks/>
          </p:cNvSpPr>
          <p:nvPr/>
        </p:nvSpPr>
        <p:spPr>
          <a:xfrm>
            <a:off x="2360238" y="2254811"/>
            <a:ext cx="893702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u="sng" dirty="0">
                <a:solidFill>
                  <a:srgbClr val="464646"/>
                </a:solidFill>
                <a:latin typeface="Arial Nova" panose="020B0504020202020204" pitchFamily="34" charset="0"/>
              </a:rPr>
              <a:t>Aber:</a:t>
            </a:r>
            <a:r>
              <a:rPr lang="de-DE" sz="1600" b="1" dirty="0">
                <a:solidFill>
                  <a:srgbClr val="464646"/>
                </a:solidFill>
                <a:latin typeface="Arial Nova" panose="020B0504020202020204" pitchFamily="34" charset="0"/>
              </a:rPr>
              <a:t> „Kalkulatorische Kosten“ der Finanzierung erhöhen die Gesamtkosten erheblich</a:t>
            </a:r>
          </a:p>
        </p:txBody>
      </p:sp>
      <p:pic>
        <p:nvPicPr>
          <p:cNvPr id="35" name="Grafik 34">
            <a:extLst>
              <a:ext uri="{FF2B5EF4-FFF2-40B4-BE49-F238E27FC236}">
                <a16:creationId xmlns:a16="http://schemas.microsoft.com/office/drawing/2014/main" id="{B01AB821-B5C0-CF13-76AA-B24FE1AAEE7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1675" y="161307"/>
            <a:ext cx="489219" cy="584774"/>
          </a:xfrm>
          <a:prstGeom prst="rect">
            <a:avLst/>
          </a:prstGeom>
        </p:spPr>
      </p:pic>
      <p:sp>
        <p:nvSpPr>
          <p:cNvPr id="6" name="Textplatzhalter 6">
            <a:extLst>
              <a:ext uri="{FF2B5EF4-FFF2-40B4-BE49-F238E27FC236}">
                <a16:creationId xmlns:a16="http://schemas.microsoft.com/office/drawing/2014/main" id="{D37AF412-01B8-5DA3-F842-0B14997EED1E}"/>
              </a:ext>
            </a:extLst>
          </p:cNvPr>
          <p:cNvSpPr txBox="1">
            <a:spLocks/>
          </p:cNvSpPr>
          <p:nvPr/>
        </p:nvSpPr>
        <p:spPr>
          <a:xfrm>
            <a:off x="2845799" y="2662143"/>
            <a:ext cx="84514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Abschreibung der Anlage</a:t>
            </a:r>
          </a:p>
        </p:txBody>
      </p:sp>
      <p:sp>
        <p:nvSpPr>
          <p:cNvPr id="7" name="Freeform 106">
            <a:extLst>
              <a:ext uri="{FF2B5EF4-FFF2-40B4-BE49-F238E27FC236}">
                <a16:creationId xmlns:a16="http://schemas.microsoft.com/office/drawing/2014/main" id="{205F27EC-262E-87F4-991D-A617CE06162E}"/>
              </a:ext>
            </a:extLst>
          </p:cNvPr>
          <p:cNvSpPr>
            <a:spLocks noEditPoints="1"/>
          </p:cNvSpPr>
          <p:nvPr/>
        </p:nvSpPr>
        <p:spPr bwMode="auto">
          <a:xfrm>
            <a:off x="2421425" y="2718583"/>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extplatzhalter 6">
            <a:extLst>
              <a:ext uri="{FF2B5EF4-FFF2-40B4-BE49-F238E27FC236}">
                <a16:creationId xmlns:a16="http://schemas.microsoft.com/office/drawing/2014/main" id="{A6F9CD33-E559-8971-72E2-307CD1D057CD}"/>
              </a:ext>
            </a:extLst>
          </p:cNvPr>
          <p:cNvSpPr txBox="1">
            <a:spLocks/>
          </p:cNvSpPr>
          <p:nvPr/>
        </p:nvSpPr>
        <p:spPr>
          <a:xfrm>
            <a:off x="2845799" y="3101221"/>
            <a:ext cx="84514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Verzinsung des Kapitals</a:t>
            </a:r>
          </a:p>
        </p:txBody>
      </p:sp>
      <p:sp>
        <p:nvSpPr>
          <p:cNvPr id="9" name="Freeform 106">
            <a:extLst>
              <a:ext uri="{FF2B5EF4-FFF2-40B4-BE49-F238E27FC236}">
                <a16:creationId xmlns:a16="http://schemas.microsoft.com/office/drawing/2014/main" id="{C5E1F2E2-F826-DAE0-9753-932A8FBC97E4}"/>
              </a:ext>
            </a:extLst>
          </p:cNvPr>
          <p:cNvSpPr>
            <a:spLocks noEditPoints="1"/>
          </p:cNvSpPr>
          <p:nvPr/>
        </p:nvSpPr>
        <p:spPr bwMode="auto">
          <a:xfrm>
            <a:off x="2421425" y="3157661"/>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106">
            <a:extLst>
              <a:ext uri="{FF2B5EF4-FFF2-40B4-BE49-F238E27FC236}">
                <a16:creationId xmlns:a16="http://schemas.microsoft.com/office/drawing/2014/main" id="{E3D7D5D4-936B-5C6E-1531-3E18217D49F5}"/>
              </a:ext>
            </a:extLst>
          </p:cNvPr>
          <p:cNvSpPr>
            <a:spLocks noEditPoints="1"/>
          </p:cNvSpPr>
          <p:nvPr/>
        </p:nvSpPr>
        <p:spPr bwMode="auto">
          <a:xfrm>
            <a:off x="1917327" y="1583121"/>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Textplatzhalter 6">
            <a:extLst>
              <a:ext uri="{FF2B5EF4-FFF2-40B4-BE49-F238E27FC236}">
                <a16:creationId xmlns:a16="http://schemas.microsoft.com/office/drawing/2014/main" id="{796911C2-DCC4-38E8-10ED-0DD396BB18B4}"/>
              </a:ext>
            </a:extLst>
          </p:cNvPr>
          <p:cNvSpPr txBox="1">
            <a:spLocks/>
          </p:cNvSpPr>
          <p:nvPr/>
        </p:nvSpPr>
        <p:spPr>
          <a:xfrm>
            <a:off x="2360237" y="1544926"/>
            <a:ext cx="893702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Einrichtungsträger nimmt einen Kredit zur Finanzierung der Sanierungskosten auf</a:t>
            </a:r>
          </a:p>
        </p:txBody>
      </p:sp>
      <p:sp>
        <p:nvSpPr>
          <p:cNvPr id="14" name="Freeform 106">
            <a:extLst>
              <a:ext uri="{FF2B5EF4-FFF2-40B4-BE49-F238E27FC236}">
                <a16:creationId xmlns:a16="http://schemas.microsoft.com/office/drawing/2014/main" id="{D3E8C759-83EC-9A83-9E89-24804D444254}"/>
              </a:ext>
            </a:extLst>
          </p:cNvPr>
          <p:cNvSpPr>
            <a:spLocks noEditPoints="1"/>
          </p:cNvSpPr>
          <p:nvPr/>
        </p:nvSpPr>
        <p:spPr bwMode="auto">
          <a:xfrm>
            <a:off x="1917328" y="3865606"/>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Textplatzhalter 6">
            <a:extLst>
              <a:ext uri="{FF2B5EF4-FFF2-40B4-BE49-F238E27FC236}">
                <a16:creationId xmlns:a16="http://schemas.microsoft.com/office/drawing/2014/main" id="{DC332014-BA46-4302-C9E0-63ED8CF5BE08}"/>
              </a:ext>
            </a:extLst>
          </p:cNvPr>
          <p:cNvSpPr txBox="1">
            <a:spLocks/>
          </p:cNvSpPr>
          <p:nvPr/>
        </p:nvSpPr>
        <p:spPr>
          <a:xfrm>
            <a:off x="2845799" y="4234743"/>
            <a:ext cx="39637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Abschreibung der Anlage </a:t>
            </a:r>
            <a:r>
              <a:rPr lang="de-DE" sz="1200" dirty="0">
                <a:solidFill>
                  <a:srgbClr val="464646"/>
                </a:solidFill>
                <a:latin typeface="Arial Nova" panose="020B0504020202020204" pitchFamily="34" charset="0"/>
              </a:rPr>
              <a:t>(=Gesamtwert)</a:t>
            </a:r>
            <a:r>
              <a:rPr lang="de-DE" sz="1600" dirty="0">
                <a:solidFill>
                  <a:srgbClr val="464646"/>
                </a:solidFill>
                <a:latin typeface="Arial Nova" panose="020B0504020202020204" pitchFamily="34" charset="0"/>
              </a:rPr>
              <a:t>	=</a:t>
            </a:r>
            <a:endParaRPr lang="de-DE" sz="1200" dirty="0">
              <a:solidFill>
                <a:srgbClr val="464646"/>
              </a:solidFill>
              <a:latin typeface="Arial Nova" panose="020B0504020202020204" pitchFamily="34" charset="0"/>
            </a:endParaRPr>
          </a:p>
        </p:txBody>
      </p:sp>
      <p:sp>
        <p:nvSpPr>
          <p:cNvPr id="18" name="Freeform 106">
            <a:extLst>
              <a:ext uri="{FF2B5EF4-FFF2-40B4-BE49-F238E27FC236}">
                <a16:creationId xmlns:a16="http://schemas.microsoft.com/office/drawing/2014/main" id="{04FCC6F5-8366-EBAD-35C0-2149A5878BE7}"/>
              </a:ext>
            </a:extLst>
          </p:cNvPr>
          <p:cNvSpPr>
            <a:spLocks noEditPoints="1"/>
          </p:cNvSpPr>
          <p:nvPr/>
        </p:nvSpPr>
        <p:spPr bwMode="auto">
          <a:xfrm>
            <a:off x="2421425" y="4291183"/>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06">
            <a:extLst>
              <a:ext uri="{FF2B5EF4-FFF2-40B4-BE49-F238E27FC236}">
                <a16:creationId xmlns:a16="http://schemas.microsoft.com/office/drawing/2014/main" id="{BFB6B577-6144-CFAF-21BF-ECEE723776F3}"/>
              </a:ext>
            </a:extLst>
          </p:cNvPr>
          <p:cNvSpPr>
            <a:spLocks noEditPoints="1"/>
          </p:cNvSpPr>
          <p:nvPr/>
        </p:nvSpPr>
        <p:spPr bwMode="auto">
          <a:xfrm>
            <a:off x="2421425" y="4730261"/>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Textplatzhalter 6">
            <a:extLst>
              <a:ext uri="{FF2B5EF4-FFF2-40B4-BE49-F238E27FC236}">
                <a16:creationId xmlns:a16="http://schemas.microsoft.com/office/drawing/2014/main" id="{635D193B-1A16-DA5E-22A6-33AB1FCDC2D4}"/>
              </a:ext>
            </a:extLst>
          </p:cNvPr>
          <p:cNvSpPr txBox="1">
            <a:spLocks/>
          </p:cNvSpPr>
          <p:nvPr/>
        </p:nvSpPr>
        <p:spPr>
          <a:xfrm>
            <a:off x="2360238" y="3827411"/>
            <a:ext cx="893702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Beispielrechnung bei einer Investition von 2.000.000 €: </a:t>
            </a:r>
            <a:r>
              <a:rPr lang="de-DE" sz="1600" b="1" dirty="0">
                <a:solidFill>
                  <a:srgbClr val="FF0000"/>
                </a:solidFill>
                <a:latin typeface="Arial Nova" panose="020B0504020202020204" pitchFamily="34" charset="0"/>
              </a:rPr>
              <a:t>(fiktive Zahl !!)</a:t>
            </a:r>
            <a:endParaRPr lang="de-DE" sz="1600" b="1" dirty="0">
              <a:solidFill>
                <a:srgbClr val="464646"/>
              </a:solidFill>
              <a:latin typeface="Arial Nova" panose="020B0504020202020204" pitchFamily="34" charset="0"/>
            </a:endParaRPr>
          </a:p>
        </p:txBody>
      </p:sp>
      <p:sp>
        <p:nvSpPr>
          <p:cNvPr id="24" name="Textplatzhalter 6">
            <a:extLst>
              <a:ext uri="{FF2B5EF4-FFF2-40B4-BE49-F238E27FC236}">
                <a16:creationId xmlns:a16="http://schemas.microsoft.com/office/drawing/2014/main" id="{33DBA956-29BF-920C-00F4-DAC3AF0B0701}"/>
              </a:ext>
            </a:extLst>
          </p:cNvPr>
          <p:cNvSpPr txBox="1">
            <a:spLocks/>
          </p:cNvSpPr>
          <p:nvPr/>
        </p:nvSpPr>
        <p:spPr>
          <a:xfrm>
            <a:off x="6734687" y="4234743"/>
            <a:ext cx="14674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600" dirty="0">
                <a:solidFill>
                  <a:srgbClr val="464646"/>
                </a:solidFill>
                <a:latin typeface="Arial Nova" panose="020B0504020202020204" pitchFamily="34" charset="0"/>
              </a:rPr>
              <a:t>2.000.000 €</a:t>
            </a:r>
            <a:endParaRPr lang="de-DE" sz="1200" dirty="0">
              <a:solidFill>
                <a:srgbClr val="464646"/>
              </a:solidFill>
              <a:latin typeface="Arial Nova" panose="020B0504020202020204" pitchFamily="34" charset="0"/>
            </a:endParaRPr>
          </a:p>
        </p:txBody>
      </p:sp>
      <p:sp>
        <p:nvSpPr>
          <p:cNvPr id="25" name="Textplatzhalter 6">
            <a:extLst>
              <a:ext uri="{FF2B5EF4-FFF2-40B4-BE49-F238E27FC236}">
                <a16:creationId xmlns:a16="http://schemas.microsoft.com/office/drawing/2014/main" id="{383C6F8E-4141-E7C2-5AF8-CA4D1549FFA8}"/>
              </a:ext>
            </a:extLst>
          </p:cNvPr>
          <p:cNvSpPr txBox="1">
            <a:spLocks/>
          </p:cNvSpPr>
          <p:nvPr/>
        </p:nvSpPr>
        <p:spPr>
          <a:xfrm>
            <a:off x="6734687" y="4673821"/>
            <a:ext cx="14674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600" dirty="0">
                <a:solidFill>
                  <a:srgbClr val="464646"/>
                </a:solidFill>
                <a:latin typeface="Arial Nova" panose="020B0504020202020204" pitchFamily="34" charset="0"/>
              </a:rPr>
              <a:t>2.000.000 €</a:t>
            </a:r>
            <a:endParaRPr lang="de-DE" sz="1200" dirty="0">
              <a:solidFill>
                <a:srgbClr val="464646"/>
              </a:solidFill>
              <a:latin typeface="Arial Nova" panose="020B0504020202020204" pitchFamily="34" charset="0"/>
            </a:endParaRPr>
          </a:p>
        </p:txBody>
      </p:sp>
      <p:sp>
        <p:nvSpPr>
          <p:cNvPr id="28" name="Textplatzhalter 6">
            <a:extLst>
              <a:ext uri="{FF2B5EF4-FFF2-40B4-BE49-F238E27FC236}">
                <a16:creationId xmlns:a16="http://schemas.microsoft.com/office/drawing/2014/main" id="{6EFF3B1C-9A0C-972A-448C-1943DB954EB2}"/>
              </a:ext>
            </a:extLst>
          </p:cNvPr>
          <p:cNvSpPr txBox="1">
            <a:spLocks/>
          </p:cNvSpPr>
          <p:nvPr/>
        </p:nvSpPr>
        <p:spPr>
          <a:xfrm>
            <a:off x="6734687" y="5202888"/>
            <a:ext cx="14674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600" b="1" dirty="0">
                <a:solidFill>
                  <a:srgbClr val="464646"/>
                </a:solidFill>
                <a:latin typeface="Arial Nova" panose="020B0504020202020204" pitchFamily="34" charset="0"/>
              </a:rPr>
              <a:t>4.000.000 €</a:t>
            </a:r>
            <a:endParaRPr lang="de-DE" sz="1200" b="1" dirty="0">
              <a:solidFill>
                <a:srgbClr val="464646"/>
              </a:solidFill>
              <a:latin typeface="Arial Nova" panose="020B0504020202020204" pitchFamily="34" charset="0"/>
            </a:endParaRPr>
          </a:p>
        </p:txBody>
      </p:sp>
      <p:sp>
        <p:nvSpPr>
          <p:cNvPr id="30" name="Textplatzhalter 6">
            <a:extLst>
              <a:ext uri="{FF2B5EF4-FFF2-40B4-BE49-F238E27FC236}">
                <a16:creationId xmlns:a16="http://schemas.microsoft.com/office/drawing/2014/main" id="{0ECE13F3-8739-F226-767A-5BF3FD7B0E4D}"/>
              </a:ext>
            </a:extLst>
          </p:cNvPr>
          <p:cNvSpPr txBox="1">
            <a:spLocks/>
          </p:cNvSpPr>
          <p:nvPr/>
        </p:nvSpPr>
        <p:spPr>
          <a:xfrm>
            <a:off x="8272237" y="5195922"/>
            <a:ext cx="1623931"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Gesamtkosten</a:t>
            </a:r>
            <a:endParaRPr lang="de-DE" sz="1200" b="1" dirty="0">
              <a:solidFill>
                <a:srgbClr val="464646"/>
              </a:solidFill>
              <a:latin typeface="Arial Nova" panose="020B0504020202020204" pitchFamily="34" charset="0"/>
            </a:endParaRPr>
          </a:p>
        </p:txBody>
      </p:sp>
      <p:cxnSp>
        <p:nvCxnSpPr>
          <p:cNvPr id="32" name="Gerader Verbinder 31">
            <a:extLst>
              <a:ext uri="{FF2B5EF4-FFF2-40B4-BE49-F238E27FC236}">
                <a16:creationId xmlns:a16="http://schemas.microsoft.com/office/drawing/2014/main" id="{3E85C92E-E6F2-ECB6-66BE-9FB9BC2E1CD4}"/>
              </a:ext>
            </a:extLst>
          </p:cNvPr>
          <p:cNvCxnSpPr>
            <a:cxnSpLocks/>
          </p:cNvCxnSpPr>
          <p:nvPr/>
        </p:nvCxnSpPr>
        <p:spPr>
          <a:xfrm flipH="1">
            <a:off x="6429887" y="5195922"/>
            <a:ext cx="3350342" cy="0"/>
          </a:xfrm>
          <a:prstGeom prst="line">
            <a:avLst/>
          </a:prstGeom>
          <a:ln w="12700">
            <a:solidFill>
              <a:srgbClr val="464646"/>
            </a:solidFill>
          </a:ln>
        </p:spPr>
        <p:style>
          <a:lnRef idx="1">
            <a:schemeClr val="accent1"/>
          </a:lnRef>
          <a:fillRef idx="0">
            <a:schemeClr val="accent1"/>
          </a:fillRef>
          <a:effectRef idx="0">
            <a:schemeClr val="accent1"/>
          </a:effectRef>
          <a:fontRef idx="minor">
            <a:schemeClr val="tx1"/>
          </a:fontRef>
        </p:style>
      </p:cxnSp>
      <p:sp>
        <p:nvSpPr>
          <p:cNvPr id="34" name="Textplatzhalter 6">
            <a:extLst>
              <a:ext uri="{FF2B5EF4-FFF2-40B4-BE49-F238E27FC236}">
                <a16:creationId xmlns:a16="http://schemas.microsoft.com/office/drawing/2014/main" id="{766299E6-FEC7-7062-DCD4-711C2D16211C}"/>
              </a:ext>
            </a:extLst>
          </p:cNvPr>
          <p:cNvSpPr txBox="1">
            <a:spLocks/>
          </p:cNvSpPr>
          <p:nvPr/>
        </p:nvSpPr>
        <p:spPr>
          <a:xfrm>
            <a:off x="2845798" y="4673821"/>
            <a:ext cx="39637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Verzinsung des Kapitals </a:t>
            </a:r>
            <a:r>
              <a:rPr lang="de-DE" sz="1200" dirty="0">
                <a:solidFill>
                  <a:srgbClr val="464646"/>
                </a:solidFill>
                <a:latin typeface="Arial Nova" panose="020B0504020202020204" pitchFamily="34" charset="0"/>
              </a:rPr>
              <a:t>		</a:t>
            </a:r>
            <a:r>
              <a:rPr lang="de-DE" sz="1600" dirty="0">
                <a:solidFill>
                  <a:srgbClr val="464646"/>
                </a:solidFill>
                <a:latin typeface="Arial Nova" panose="020B0504020202020204" pitchFamily="34" charset="0"/>
              </a:rPr>
              <a:t>=</a:t>
            </a:r>
            <a:endParaRPr lang="de-DE" sz="1200" dirty="0">
              <a:solidFill>
                <a:srgbClr val="464646"/>
              </a:solidFill>
              <a:latin typeface="Arial Nova" panose="020B0504020202020204" pitchFamily="34" charset="0"/>
            </a:endParaRPr>
          </a:p>
        </p:txBody>
      </p:sp>
      <p:sp>
        <p:nvSpPr>
          <p:cNvPr id="36" name="Textplatzhalter 6">
            <a:extLst>
              <a:ext uri="{FF2B5EF4-FFF2-40B4-BE49-F238E27FC236}">
                <a16:creationId xmlns:a16="http://schemas.microsoft.com/office/drawing/2014/main" id="{416CC8AC-43F3-343A-3CD6-F8870FC8A297}"/>
              </a:ext>
            </a:extLst>
          </p:cNvPr>
          <p:cNvSpPr txBox="1">
            <a:spLocks/>
          </p:cNvSpPr>
          <p:nvPr/>
        </p:nvSpPr>
        <p:spPr>
          <a:xfrm>
            <a:off x="2845797" y="5049118"/>
            <a:ext cx="3584090" cy="78462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de-DE" sz="1200" u="sng" dirty="0">
                <a:solidFill>
                  <a:srgbClr val="464646"/>
                </a:solidFill>
                <a:latin typeface="Arial Nova" panose="020B0504020202020204" pitchFamily="34" charset="0"/>
              </a:rPr>
              <a:t>Mit folgenden Rechenwerten:</a:t>
            </a:r>
          </a:p>
          <a:p>
            <a:pPr>
              <a:lnSpc>
                <a:spcPct val="100000"/>
              </a:lnSpc>
              <a:spcBef>
                <a:spcPts val="0"/>
              </a:spcBef>
            </a:pPr>
            <a:r>
              <a:rPr lang="de-DE" sz="1200" dirty="0">
                <a:solidFill>
                  <a:srgbClr val="464646"/>
                </a:solidFill>
                <a:latin typeface="Arial Nova" panose="020B0504020202020204" pitchFamily="34" charset="0"/>
              </a:rPr>
              <a:t>4 % Zinssatz</a:t>
            </a:r>
          </a:p>
          <a:p>
            <a:pPr>
              <a:lnSpc>
                <a:spcPct val="100000"/>
              </a:lnSpc>
              <a:spcBef>
                <a:spcPts val="0"/>
              </a:spcBef>
            </a:pPr>
            <a:r>
              <a:rPr lang="de-DE" sz="1200" dirty="0">
                <a:solidFill>
                  <a:srgbClr val="464646"/>
                </a:solidFill>
                <a:latin typeface="Arial Nova" panose="020B0504020202020204" pitchFamily="34" charset="0"/>
              </a:rPr>
              <a:t>50 Jahre Nutzungsdauer</a:t>
            </a:r>
          </a:p>
          <a:p>
            <a:pPr>
              <a:lnSpc>
                <a:spcPct val="100000"/>
              </a:lnSpc>
              <a:spcBef>
                <a:spcPts val="0"/>
              </a:spcBef>
            </a:pPr>
            <a:r>
              <a:rPr lang="de-DE" sz="1200" dirty="0">
                <a:solidFill>
                  <a:srgbClr val="464646"/>
                </a:solidFill>
                <a:latin typeface="Arial Nova" panose="020B0504020202020204" pitchFamily="34" charset="0"/>
              </a:rPr>
              <a:t>Halbwertverzinsung</a:t>
            </a:r>
          </a:p>
        </p:txBody>
      </p:sp>
      <p:sp>
        <p:nvSpPr>
          <p:cNvPr id="37" name="Textplatzhalter 6">
            <a:extLst>
              <a:ext uri="{FF2B5EF4-FFF2-40B4-BE49-F238E27FC236}">
                <a16:creationId xmlns:a16="http://schemas.microsoft.com/office/drawing/2014/main" id="{19827A5D-0295-37C9-EDE3-921B3CC62066}"/>
              </a:ext>
            </a:extLst>
          </p:cNvPr>
          <p:cNvSpPr txBox="1">
            <a:spLocks/>
          </p:cNvSpPr>
          <p:nvPr/>
        </p:nvSpPr>
        <p:spPr>
          <a:xfrm>
            <a:off x="8272237" y="4673821"/>
            <a:ext cx="3445357"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rgbClr val="464646"/>
                </a:solidFill>
                <a:latin typeface="Arial Nova" panose="020B0504020202020204" pitchFamily="34" charset="0"/>
              </a:rPr>
              <a:t>(Zusatzkosten durch Verzinsung)</a:t>
            </a:r>
          </a:p>
        </p:txBody>
      </p:sp>
      <p:sp>
        <p:nvSpPr>
          <p:cNvPr id="2" name="Textplatzhalter 6">
            <a:extLst>
              <a:ext uri="{FF2B5EF4-FFF2-40B4-BE49-F238E27FC236}">
                <a16:creationId xmlns:a16="http://schemas.microsoft.com/office/drawing/2014/main" id="{AD1477B6-D9AB-82AC-496C-44B3673E3139}"/>
              </a:ext>
            </a:extLst>
          </p:cNvPr>
          <p:cNvSpPr txBox="1">
            <a:spLocks/>
          </p:cNvSpPr>
          <p:nvPr/>
        </p:nvSpPr>
        <p:spPr>
          <a:xfrm>
            <a:off x="7838879" y="5718023"/>
            <a:ext cx="3882699"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Umlage auf die Gebühren!</a:t>
            </a:r>
            <a:endParaRPr lang="de-DE" sz="1200" b="1" dirty="0">
              <a:solidFill>
                <a:srgbClr val="464646"/>
              </a:solidFill>
              <a:latin typeface="Arial Nova" panose="020B0504020202020204" pitchFamily="34" charset="0"/>
            </a:endParaRPr>
          </a:p>
        </p:txBody>
      </p:sp>
      <p:cxnSp>
        <p:nvCxnSpPr>
          <p:cNvPr id="11" name="Verbinder: gewinkelt 10">
            <a:extLst>
              <a:ext uri="{FF2B5EF4-FFF2-40B4-BE49-F238E27FC236}">
                <a16:creationId xmlns:a16="http://schemas.microsoft.com/office/drawing/2014/main" id="{B168E66F-6639-E423-C35D-779185800942}"/>
              </a:ext>
            </a:extLst>
          </p:cNvPr>
          <p:cNvCxnSpPr>
            <a:stCxn id="28" idx="2"/>
            <a:endCxn id="2" idx="1"/>
          </p:cNvCxnSpPr>
          <p:nvPr/>
        </p:nvCxnSpPr>
        <p:spPr>
          <a:xfrm rot="16200000" flipH="1">
            <a:off x="7498126" y="5581359"/>
            <a:ext cx="311046" cy="370459"/>
          </a:xfrm>
          <a:prstGeom prst="bentConnector2">
            <a:avLst/>
          </a:prstGeom>
          <a:ln w="19050">
            <a:solidFill>
              <a:srgbClr val="46464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6063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73418-8733-59F7-1510-E888AAA2DAF2}"/>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1356C63-1334-92EF-91CB-7E8671886999}"/>
              </a:ext>
            </a:extLst>
          </p:cNvPr>
          <p:cNvSpPr>
            <a:spLocks noGrp="1"/>
          </p:cNvSpPr>
          <p:nvPr>
            <p:ph type="sldNum" sz="quarter" idx="12"/>
          </p:nvPr>
        </p:nvSpPr>
        <p:spPr>
          <a:xfrm>
            <a:off x="9331977" y="6356350"/>
            <a:ext cx="2743200" cy="365125"/>
          </a:xfrm>
        </p:spPr>
        <p:txBody>
          <a:bodyPr/>
          <a:lstStyle/>
          <a:p>
            <a:fld id="{661E4444-FF17-47DA-BF27-F4FFCBEFF0B5}" type="slidenum">
              <a:rPr lang="de-DE" smtClean="0"/>
              <a:t>7</a:t>
            </a:fld>
            <a:endParaRPr lang="de-DE" dirty="0"/>
          </a:p>
        </p:txBody>
      </p:sp>
      <p:sp>
        <p:nvSpPr>
          <p:cNvPr id="13" name="Textfeld 12">
            <a:extLst>
              <a:ext uri="{FF2B5EF4-FFF2-40B4-BE49-F238E27FC236}">
                <a16:creationId xmlns:a16="http://schemas.microsoft.com/office/drawing/2014/main" id="{7882BDCC-C326-EBAE-47CB-DD34F5122D15}"/>
              </a:ext>
            </a:extLst>
          </p:cNvPr>
          <p:cNvSpPr txBox="1"/>
          <p:nvPr/>
        </p:nvSpPr>
        <p:spPr>
          <a:xfrm>
            <a:off x="656497" y="486056"/>
            <a:ext cx="10879006" cy="584775"/>
          </a:xfrm>
          <a:prstGeom prst="rect">
            <a:avLst/>
          </a:prstGeom>
          <a:noFill/>
        </p:spPr>
        <p:txBody>
          <a:bodyPr wrap="square">
            <a:spAutoFit/>
          </a:bodyPr>
          <a:lstStyle/>
          <a:p>
            <a:pPr algn="ctr">
              <a:spcBef>
                <a:spcPts val="1000"/>
              </a:spcBef>
            </a:pPr>
            <a:r>
              <a:rPr lang="de-DE" sz="3200" b="1" dirty="0">
                <a:solidFill>
                  <a:srgbClr val="6EC4C4"/>
                </a:solidFill>
                <a:latin typeface="Arial Nova"/>
              </a:rPr>
              <a:t>Kostendeckende Einrichtungen</a:t>
            </a:r>
          </a:p>
        </p:txBody>
      </p:sp>
      <p:sp>
        <p:nvSpPr>
          <p:cNvPr id="14" name="Textplatzhalter 4">
            <a:extLst>
              <a:ext uri="{FF2B5EF4-FFF2-40B4-BE49-F238E27FC236}">
                <a16:creationId xmlns:a16="http://schemas.microsoft.com/office/drawing/2014/main" id="{E4109832-FE98-8C1C-E466-560D05587646}"/>
              </a:ext>
            </a:extLst>
          </p:cNvPr>
          <p:cNvSpPr txBox="1">
            <a:spLocks/>
          </p:cNvSpPr>
          <p:nvPr/>
        </p:nvSpPr>
        <p:spPr>
          <a:xfrm>
            <a:off x="1574800" y="1060716"/>
            <a:ext cx="9042400" cy="3596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chemeClr val="accent3"/>
                </a:solidFill>
                <a:latin typeface="Arial Nova"/>
              </a:rPr>
              <a:t>Das Problem großer Einmal-Investitionen</a:t>
            </a:r>
          </a:p>
        </p:txBody>
      </p:sp>
      <p:sp>
        <p:nvSpPr>
          <p:cNvPr id="27" name="Freeform 106">
            <a:extLst>
              <a:ext uri="{FF2B5EF4-FFF2-40B4-BE49-F238E27FC236}">
                <a16:creationId xmlns:a16="http://schemas.microsoft.com/office/drawing/2014/main" id="{38E1187A-7FB6-2B58-597F-28C24DE7125D}"/>
              </a:ext>
            </a:extLst>
          </p:cNvPr>
          <p:cNvSpPr>
            <a:spLocks noEditPoints="1"/>
          </p:cNvSpPr>
          <p:nvPr/>
        </p:nvSpPr>
        <p:spPr bwMode="auto">
          <a:xfrm>
            <a:off x="1917328" y="2102877"/>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06">
            <a:extLst>
              <a:ext uri="{FF2B5EF4-FFF2-40B4-BE49-F238E27FC236}">
                <a16:creationId xmlns:a16="http://schemas.microsoft.com/office/drawing/2014/main" id="{FF743464-4E9E-8DAD-B0CA-05310C0684D8}"/>
              </a:ext>
            </a:extLst>
          </p:cNvPr>
          <p:cNvSpPr>
            <a:spLocks noEditPoints="1"/>
          </p:cNvSpPr>
          <p:nvPr/>
        </p:nvSpPr>
        <p:spPr bwMode="auto">
          <a:xfrm>
            <a:off x="1917328" y="3920546"/>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Textplatzhalter 6">
            <a:extLst>
              <a:ext uri="{FF2B5EF4-FFF2-40B4-BE49-F238E27FC236}">
                <a16:creationId xmlns:a16="http://schemas.microsoft.com/office/drawing/2014/main" id="{13CAC9AE-2165-724C-2E00-E35F4073A0F8}"/>
              </a:ext>
            </a:extLst>
          </p:cNvPr>
          <p:cNvSpPr txBox="1">
            <a:spLocks/>
          </p:cNvSpPr>
          <p:nvPr/>
        </p:nvSpPr>
        <p:spPr>
          <a:xfrm>
            <a:off x="2360238" y="2064682"/>
            <a:ext cx="893702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Beispiel: Sanierung einer Kläranlage</a:t>
            </a:r>
          </a:p>
        </p:txBody>
      </p:sp>
      <p:sp>
        <p:nvSpPr>
          <p:cNvPr id="33" name="Textplatzhalter 6">
            <a:extLst>
              <a:ext uri="{FF2B5EF4-FFF2-40B4-BE49-F238E27FC236}">
                <a16:creationId xmlns:a16="http://schemas.microsoft.com/office/drawing/2014/main" id="{4888B165-7EFE-0491-BFA9-56FFB98CA24E}"/>
              </a:ext>
            </a:extLst>
          </p:cNvPr>
          <p:cNvSpPr txBox="1">
            <a:spLocks/>
          </p:cNvSpPr>
          <p:nvPr/>
        </p:nvSpPr>
        <p:spPr>
          <a:xfrm>
            <a:off x="2360238" y="3882351"/>
            <a:ext cx="893702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Möglichkeiten, die Investition zu finanzieren:</a:t>
            </a:r>
          </a:p>
        </p:txBody>
      </p:sp>
      <p:pic>
        <p:nvPicPr>
          <p:cNvPr id="35" name="Grafik 34">
            <a:extLst>
              <a:ext uri="{FF2B5EF4-FFF2-40B4-BE49-F238E27FC236}">
                <a16:creationId xmlns:a16="http://schemas.microsoft.com/office/drawing/2014/main" id="{C0B94F9E-2D1C-F199-038B-E82303CE962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1675" y="161307"/>
            <a:ext cx="489219" cy="584774"/>
          </a:xfrm>
          <a:prstGeom prst="rect">
            <a:avLst/>
          </a:prstGeom>
        </p:spPr>
      </p:pic>
      <p:sp>
        <p:nvSpPr>
          <p:cNvPr id="6" name="Textplatzhalter 6">
            <a:extLst>
              <a:ext uri="{FF2B5EF4-FFF2-40B4-BE49-F238E27FC236}">
                <a16:creationId xmlns:a16="http://schemas.microsoft.com/office/drawing/2014/main" id="{3B04E297-53AB-97DF-CDD0-B8D079C9862A}"/>
              </a:ext>
            </a:extLst>
          </p:cNvPr>
          <p:cNvSpPr txBox="1">
            <a:spLocks/>
          </p:cNvSpPr>
          <p:nvPr/>
        </p:nvSpPr>
        <p:spPr>
          <a:xfrm>
            <a:off x="2845799" y="2472014"/>
            <a:ext cx="84514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Hohe Kosten in einem kurzen Zeitraum</a:t>
            </a:r>
          </a:p>
        </p:txBody>
      </p:sp>
      <p:sp>
        <p:nvSpPr>
          <p:cNvPr id="7" name="Freeform 106">
            <a:extLst>
              <a:ext uri="{FF2B5EF4-FFF2-40B4-BE49-F238E27FC236}">
                <a16:creationId xmlns:a16="http://schemas.microsoft.com/office/drawing/2014/main" id="{99E1A41F-1F9A-9252-AE2D-06EA7634553A}"/>
              </a:ext>
            </a:extLst>
          </p:cNvPr>
          <p:cNvSpPr>
            <a:spLocks noEditPoints="1"/>
          </p:cNvSpPr>
          <p:nvPr/>
        </p:nvSpPr>
        <p:spPr bwMode="auto">
          <a:xfrm>
            <a:off x="2421425" y="2528454"/>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extplatzhalter 6">
            <a:extLst>
              <a:ext uri="{FF2B5EF4-FFF2-40B4-BE49-F238E27FC236}">
                <a16:creationId xmlns:a16="http://schemas.microsoft.com/office/drawing/2014/main" id="{C6C206B4-4400-2816-8BBD-B1C23CB2F39D}"/>
              </a:ext>
            </a:extLst>
          </p:cNvPr>
          <p:cNvSpPr txBox="1">
            <a:spLocks/>
          </p:cNvSpPr>
          <p:nvPr/>
        </p:nvSpPr>
        <p:spPr>
          <a:xfrm>
            <a:off x="2845799" y="2911092"/>
            <a:ext cx="84514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Kosten lassen sich nicht kurzfristig mit den normalen Einnahmequellen decken</a:t>
            </a:r>
          </a:p>
        </p:txBody>
      </p:sp>
      <p:sp>
        <p:nvSpPr>
          <p:cNvPr id="9" name="Freeform 106">
            <a:extLst>
              <a:ext uri="{FF2B5EF4-FFF2-40B4-BE49-F238E27FC236}">
                <a16:creationId xmlns:a16="http://schemas.microsoft.com/office/drawing/2014/main" id="{BF898A96-026E-0C57-DB24-B9CA5197938A}"/>
              </a:ext>
            </a:extLst>
          </p:cNvPr>
          <p:cNvSpPr>
            <a:spLocks noEditPoints="1"/>
          </p:cNvSpPr>
          <p:nvPr/>
        </p:nvSpPr>
        <p:spPr bwMode="auto">
          <a:xfrm>
            <a:off x="2421425" y="2967532"/>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extplatzhalter 6">
            <a:extLst>
              <a:ext uri="{FF2B5EF4-FFF2-40B4-BE49-F238E27FC236}">
                <a16:creationId xmlns:a16="http://schemas.microsoft.com/office/drawing/2014/main" id="{BBD1EC81-BC00-6666-84BC-84B549AC1859}"/>
              </a:ext>
            </a:extLst>
          </p:cNvPr>
          <p:cNvSpPr txBox="1">
            <a:spLocks/>
          </p:cNvSpPr>
          <p:nvPr/>
        </p:nvSpPr>
        <p:spPr>
          <a:xfrm>
            <a:off x="2845800" y="4289683"/>
            <a:ext cx="259635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Aufnahme eines Kredites</a:t>
            </a:r>
          </a:p>
        </p:txBody>
      </p:sp>
      <p:sp>
        <p:nvSpPr>
          <p:cNvPr id="11" name="Freeform 106">
            <a:extLst>
              <a:ext uri="{FF2B5EF4-FFF2-40B4-BE49-F238E27FC236}">
                <a16:creationId xmlns:a16="http://schemas.microsoft.com/office/drawing/2014/main" id="{7F6F68D4-20C6-50AB-80D5-0F050EF4835D}"/>
              </a:ext>
            </a:extLst>
          </p:cNvPr>
          <p:cNvSpPr>
            <a:spLocks noEditPoints="1"/>
          </p:cNvSpPr>
          <p:nvPr/>
        </p:nvSpPr>
        <p:spPr bwMode="auto">
          <a:xfrm>
            <a:off x="2421425" y="4346123"/>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Textplatzhalter 6">
            <a:extLst>
              <a:ext uri="{FF2B5EF4-FFF2-40B4-BE49-F238E27FC236}">
                <a16:creationId xmlns:a16="http://schemas.microsoft.com/office/drawing/2014/main" id="{4E167185-B9AA-C454-0547-B189DD8DE8E0}"/>
              </a:ext>
            </a:extLst>
          </p:cNvPr>
          <p:cNvSpPr txBox="1">
            <a:spLocks/>
          </p:cNvSpPr>
          <p:nvPr/>
        </p:nvSpPr>
        <p:spPr>
          <a:xfrm>
            <a:off x="2845799" y="4728761"/>
            <a:ext cx="8451464"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a:t>
            </a:r>
          </a:p>
        </p:txBody>
      </p:sp>
      <p:sp>
        <p:nvSpPr>
          <p:cNvPr id="15" name="Freeform 106">
            <a:extLst>
              <a:ext uri="{FF2B5EF4-FFF2-40B4-BE49-F238E27FC236}">
                <a16:creationId xmlns:a16="http://schemas.microsoft.com/office/drawing/2014/main" id="{2817C275-2355-E39F-C8A1-4B33F99530A8}"/>
              </a:ext>
            </a:extLst>
          </p:cNvPr>
          <p:cNvSpPr>
            <a:spLocks noEditPoints="1"/>
          </p:cNvSpPr>
          <p:nvPr/>
        </p:nvSpPr>
        <p:spPr bwMode="auto">
          <a:xfrm>
            <a:off x="2421425" y="4785201"/>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Textplatzhalter 6">
            <a:extLst>
              <a:ext uri="{FF2B5EF4-FFF2-40B4-BE49-F238E27FC236}">
                <a16:creationId xmlns:a16="http://schemas.microsoft.com/office/drawing/2014/main" id="{27AD7C57-7CFC-2E17-06A4-5DAFC9309C00}"/>
              </a:ext>
            </a:extLst>
          </p:cNvPr>
          <p:cNvSpPr txBox="1">
            <a:spLocks/>
          </p:cNvSpPr>
          <p:nvPr/>
        </p:nvSpPr>
        <p:spPr>
          <a:xfrm>
            <a:off x="2845799" y="5167839"/>
            <a:ext cx="8451464"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a:t>
            </a:r>
          </a:p>
        </p:txBody>
      </p:sp>
      <p:sp>
        <p:nvSpPr>
          <p:cNvPr id="17" name="Freeform 106">
            <a:extLst>
              <a:ext uri="{FF2B5EF4-FFF2-40B4-BE49-F238E27FC236}">
                <a16:creationId xmlns:a16="http://schemas.microsoft.com/office/drawing/2014/main" id="{6774716C-1A6D-BBE7-C7CB-0F4094BA3816}"/>
              </a:ext>
            </a:extLst>
          </p:cNvPr>
          <p:cNvSpPr>
            <a:spLocks noEditPoints="1"/>
          </p:cNvSpPr>
          <p:nvPr/>
        </p:nvSpPr>
        <p:spPr bwMode="auto">
          <a:xfrm>
            <a:off x="2421425" y="5224279"/>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extplatzhalter 6">
            <a:extLst>
              <a:ext uri="{FF2B5EF4-FFF2-40B4-BE49-F238E27FC236}">
                <a16:creationId xmlns:a16="http://schemas.microsoft.com/office/drawing/2014/main" id="{A4BCF0D8-E351-5B83-4494-04EDCE1C5BF7}"/>
              </a:ext>
            </a:extLst>
          </p:cNvPr>
          <p:cNvSpPr txBox="1">
            <a:spLocks/>
          </p:cNvSpPr>
          <p:nvPr/>
        </p:nvSpPr>
        <p:spPr>
          <a:xfrm>
            <a:off x="6749846" y="4294960"/>
            <a:ext cx="4599802"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sym typeface="Wingdings" panose="05000000000000000000" pitchFamily="2" charset="2"/>
              </a:rPr>
              <a:t> ~Verdopplung der Kosten durch Verzinsung</a:t>
            </a:r>
            <a:endParaRPr lang="de-DE" sz="1600" dirty="0">
              <a:solidFill>
                <a:srgbClr val="464646"/>
              </a:solidFill>
              <a:latin typeface="Arial Nova" panose="020B0504020202020204" pitchFamily="34" charset="0"/>
            </a:endParaRPr>
          </a:p>
        </p:txBody>
      </p:sp>
      <p:sp>
        <p:nvSpPr>
          <p:cNvPr id="4" name="Textplatzhalter 6">
            <a:extLst>
              <a:ext uri="{FF2B5EF4-FFF2-40B4-BE49-F238E27FC236}">
                <a16:creationId xmlns:a16="http://schemas.microsoft.com/office/drawing/2014/main" id="{3E9A319E-FF2C-134F-C852-5009ADCDD401}"/>
              </a:ext>
            </a:extLst>
          </p:cNvPr>
          <p:cNvSpPr txBox="1">
            <a:spLocks/>
          </p:cNvSpPr>
          <p:nvPr/>
        </p:nvSpPr>
        <p:spPr>
          <a:xfrm>
            <a:off x="2845798" y="4723484"/>
            <a:ext cx="375410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Erhebung von Verbesserungsbeiträgen</a:t>
            </a:r>
          </a:p>
        </p:txBody>
      </p:sp>
    </p:spTree>
    <p:extLst>
      <p:ext uri="{BB962C8B-B14F-4D97-AF65-F5344CB8AC3E}">
        <p14:creationId xmlns:p14="http://schemas.microsoft.com/office/powerpoint/2010/main" val="395520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10" presetClass="entr" presetSubtype="0"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D97C1-B675-58B6-2431-C77548D47A3F}"/>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24CD3E5-185F-AC5F-9495-7BDE40592CD9}"/>
              </a:ext>
            </a:extLst>
          </p:cNvPr>
          <p:cNvSpPr>
            <a:spLocks noGrp="1"/>
          </p:cNvSpPr>
          <p:nvPr>
            <p:ph type="sldNum" sz="quarter" idx="12"/>
          </p:nvPr>
        </p:nvSpPr>
        <p:spPr>
          <a:xfrm>
            <a:off x="9331977" y="6356350"/>
            <a:ext cx="2743200" cy="365125"/>
          </a:xfrm>
        </p:spPr>
        <p:txBody>
          <a:bodyPr/>
          <a:lstStyle/>
          <a:p>
            <a:fld id="{661E4444-FF17-47DA-BF27-F4FFCBEFF0B5}" type="slidenum">
              <a:rPr lang="de-DE" smtClean="0"/>
              <a:t>8</a:t>
            </a:fld>
            <a:endParaRPr lang="de-DE" dirty="0"/>
          </a:p>
        </p:txBody>
      </p:sp>
      <p:sp>
        <p:nvSpPr>
          <p:cNvPr id="13" name="Textfeld 12">
            <a:extLst>
              <a:ext uri="{FF2B5EF4-FFF2-40B4-BE49-F238E27FC236}">
                <a16:creationId xmlns:a16="http://schemas.microsoft.com/office/drawing/2014/main" id="{6EB558D2-5BD7-E70B-338E-98D9A674982B}"/>
              </a:ext>
            </a:extLst>
          </p:cNvPr>
          <p:cNvSpPr txBox="1"/>
          <p:nvPr/>
        </p:nvSpPr>
        <p:spPr>
          <a:xfrm>
            <a:off x="656497" y="486056"/>
            <a:ext cx="10879006" cy="584775"/>
          </a:xfrm>
          <a:prstGeom prst="rect">
            <a:avLst/>
          </a:prstGeom>
          <a:noFill/>
        </p:spPr>
        <p:txBody>
          <a:bodyPr wrap="square">
            <a:spAutoFit/>
          </a:bodyPr>
          <a:lstStyle/>
          <a:p>
            <a:pPr algn="ctr">
              <a:spcBef>
                <a:spcPts val="1000"/>
              </a:spcBef>
            </a:pPr>
            <a:r>
              <a:rPr lang="de-DE" sz="3200" b="1" dirty="0">
                <a:solidFill>
                  <a:srgbClr val="6EC4C4"/>
                </a:solidFill>
                <a:latin typeface="Arial Nova"/>
              </a:rPr>
              <a:t>Erhebung von Verbesserungsbeiträgen</a:t>
            </a:r>
          </a:p>
        </p:txBody>
      </p:sp>
      <p:sp>
        <p:nvSpPr>
          <p:cNvPr id="27" name="Freeform 106">
            <a:extLst>
              <a:ext uri="{FF2B5EF4-FFF2-40B4-BE49-F238E27FC236}">
                <a16:creationId xmlns:a16="http://schemas.microsoft.com/office/drawing/2014/main" id="{C19CE1EB-664E-85DB-A1D1-EBDE7D728FCE}"/>
              </a:ext>
            </a:extLst>
          </p:cNvPr>
          <p:cNvSpPr>
            <a:spLocks noEditPoints="1"/>
          </p:cNvSpPr>
          <p:nvPr/>
        </p:nvSpPr>
        <p:spPr bwMode="auto">
          <a:xfrm>
            <a:off x="1917328" y="2293006"/>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Textplatzhalter 6">
            <a:extLst>
              <a:ext uri="{FF2B5EF4-FFF2-40B4-BE49-F238E27FC236}">
                <a16:creationId xmlns:a16="http://schemas.microsoft.com/office/drawing/2014/main" id="{2E954AC8-C030-1963-D42F-72564ED66C1B}"/>
              </a:ext>
            </a:extLst>
          </p:cNvPr>
          <p:cNvSpPr txBox="1">
            <a:spLocks/>
          </p:cNvSpPr>
          <p:nvPr/>
        </p:nvSpPr>
        <p:spPr>
          <a:xfrm>
            <a:off x="2360238" y="2254811"/>
            <a:ext cx="893702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Beitrag berechnet sich nach den Grundstücks- und Geschossflächen</a:t>
            </a:r>
          </a:p>
        </p:txBody>
      </p:sp>
      <p:pic>
        <p:nvPicPr>
          <p:cNvPr id="35" name="Grafik 34">
            <a:extLst>
              <a:ext uri="{FF2B5EF4-FFF2-40B4-BE49-F238E27FC236}">
                <a16:creationId xmlns:a16="http://schemas.microsoft.com/office/drawing/2014/main" id="{405BA495-2992-82BA-ACCB-A8654991065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1675" y="161307"/>
            <a:ext cx="489219" cy="584774"/>
          </a:xfrm>
          <a:prstGeom prst="rect">
            <a:avLst/>
          </a:prstGeom>
        </p:spPr>
      </p:pic>
      <p:sp>
        <p:nvSpPr>
          <p:cNvPr id="6" name="Textplatzhalter 6">
            <a:extLst>
              <a:ext uri="{FF2B5EF4-FFF2-40B4-BE49-F238E27FC236}">
                <a16:creationId xmlns:a16="http://schemas.microsoft.com/office/drawing/2014/main" id="{E55569A0-DABC-9C5E-4280-90C64B5F9B9D}"/>
              </a:ext>
            </a:extLst>
          </p:cNvPr>
          <p:cNvSpPr txBox="1">
            <a:spLocks/>
          </p:cNvSpPr>
          <p:nvPr/>
        </p:nvSpPr>
        <p:spPr>
          <a:xfrm>
            <a:off x="2845799" y="2662143"/>
            <a:ext cx="84514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Flächen müssen ermittelt werden</a:t>
            </a:r>
          </a:p>
        </p:txBody>
      </p:sp>
      <p:sp>
        <p:nvSpPr>
          <p:cNvPr id="7" name="Freeform 106">
            <a:extLst>
              <a:ext uri="{FF2B5EF4-FFF2-40B4-BE49-F238E27FC236}">
                <a16:creationId xmlns:a16="http://schemas.microsoft.com/office/drawing/2014/main" id="{A9519C29-C5F2-F40D-26C2-C43BB9F2A425}"/>
              </a:ext>
            </a:extLst>
          </p:cNvPr>
          <p:cNvSpPr>
            <a:spLocks noEditPoints="1"/>
          </p:cNvSpPr>
          <p:nvPr/>
        </p:nvSpPr>
        <p:spPr bwMode="auto">
          <a:xfrm>
            <a:off x="2421425" y="2718583"/>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extplatzhalter 6">
            <a:extLst>
              <a:ext uri="{FF2B5EF4-FFF2-40B4-BE49-F238E27FC236}">
                <a16:creationId xmlns:a16="http://schemas.microsoft.com/office/drawing/2014/main" id="{98519AC7-0AE1-2AA9-810E-EE735DEB55CE}"/>
              </a:ext>
            </a:extLst>
          </p:cNvPr>
          <p:cNvSpPr txBox="1">
            <a:spLocks/>
          </p:cNvSpPr>
          <p:nvPr/>
        </p:nvSpPr>
        <p:spPr>
          <a:xfrm>
            <a:off x="2845799" y="3101221"/>
            <a:ext cx="84514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Investitionssumme wird auf alle vorhandenen Flächen aufgeteilt</a:t>
            </a:r>
          </a:p>
        </p:txBody>
      </p:sp>
      <p:sp>
        <p:nvSpPr>
          <p:cNvPr id="9" name="Freeform 106">
            <a:extLst>
              <a:ext uri="{FF2B5EF4-FFF2-40B4-BE49-F238E27FC236}">
                <a16:creationId xmlns:a16="http://schemas.microsoft.com/office/drawing/2014/main" id="{AB75B702-F97E-0A7E-A459-62F0A8D5A07D}"/>
              </a:ext>
            </a:extLst>
          </p:cNvPr>
          <p:cNvSpPr>
            <a:spLocks noEditPoints="1"/>
          </p:cNvSpPr>
          <p:nvPr/>
        </p:nvSpPr>
        <p:spPr bwMode="auto">
          <a:xfrm>
            <a:off x="2421425" y="3157661"/>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106">
            <a:extLst>
              <a:ext uri="{FF2B5EF4-FFF2-40B4-BE49-F238E27FC236}">
                <a16:creationId xmlns:a16="http://schemas.microsoft.com/office/drawing/2014/main" id="{DC1AE2A8-77A5-5EFE-2417-ABB075E91580}"/>
              </a:ext>
            </a:extLst>
          </p:cNvPr>
          <p:cNvSpPr>
            <a:spLocks noEditPoints="1"/>
          </p:cNvSpPr>
          <p:nvPr/>
        </p:nvSpPr>
        <p:spPr bwMode="auto">
          <a:xfrm>
            <a:off x="1917327" y="1583121"/>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Textplatzhalter 6">
            <a:extLst>
              <a:ext uri="{FF2B5EF4-FFF2-40B4-BE49-F238E27FC236}">
                <a16:creationId xmlns:a16="http://schemas.microsoft.com/office/drawing/2014/main" id="{4163E7FB-C140-B07C-6EBD-92D6BBF94828}"/>
              </a:ext>
            </a:extLst>
          </p:cNvPr>
          <p:cNvSpPr txBox="1">
            <a:spLocks/>
          </p:cNvSpPr>
          <p:nvPr/>
        </p:nvSpPr>
        <p:spPr>
          <a:xfrm>
            <a:off x="2360237" y="1544926"/>
            <a:ext cx="893702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Einrichtungsträger erhebt von allen erschlossenen Grundstücken einen einmaligen Beitrag</a:t>
            </a:r>
          </a:p>
        </p:txBody>
      </p:sp>
      <p:sp>
        <p:nvSpPr>
          <p:cNvPr id="14" name="Freeform 106">
            <a:extLst>
              <a:ext uri="{FF2B5EF4-FFF2-40B4-BE49-F238E27FC236}">
                <a16:creationId xmlns:a16="http://schemas.microsoft.com/office/drawing/2014/main" id="{0D4CC3F4-83BF-EE81-3D14-2FA7341A6004}"/>
              </a:ext>
            </a:extLst>
          </p:cNvPr>
          <p:cNvSpPr>
            <a:spLocks noEditPoints="1"/>
          </p:cNvSpPr>
          <p:nvPr/>
        </p:nvSpPr>
        <p:spPr bwMode="auto">
          <a:xfrm>
            <a:off x="1917328" y="3865606"/>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Textplatzhalter 6">
            <a:extLst>
              <a:ext uri="{FF2B5EF4-FFF2-40B4-BE49-F238E27FC236}">
                <a16:creationId xmlns:a16="http://schemas.microsoft.com/office/drawing/2014/main" id="{E095A28D-6B2C-56A0-0474-21FF4640EF16}"/>
              </a:ext>
            </a:extLst>
          </p:cNvPr>
          <p:cNvSpPr txBox="1">
            <a:spLocks/>
          </p:cNvSpPr>
          <p:nvPr/>
        </p:nvSpPr>
        <p:spPr>
          <a:xfrm>
            <a:off x="2845799" y="4234743"/>
            <a:ext cx="39637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Investitionssumme			=</a:t>
            </a:r>
            <a:endParaRPr lang="de-DE" sz="1200" dirty="0">
              <a:solidFill>
                <a:srgbClr val="464646"/>
              </a:solidFill>
              <a:latin typeface="Arial Nova" panose="020B0504020202020204" pitchFamily="34" charset="0"/>
            </a:endParaRPr>
          </a:p>
        </p:txBody>
      </p:sp>
      <p:sp>
        <p:nvSpPr>
          <p:cNvPr id="18" name="Freeform 106">
            <a:extLst>
              <a:ext uri="{FF2B5EF4-FFF2-40B4-BE49-F238E27FC236}">
                <a16:creationId xmlns:a16="http://schemas.microsoft.com/office/drawing/2014/main" id="{EF2A4ADF-3597-B968-EFA5-B5FBC8FE81C6}"/>
              </a:ext>
            </a:extLst>
          </p:cNvPr>
          <p:cNvSpPr>
            <a:spLocks noEditPoints="1"/>
          </p:cNvSpPr>
          <p:nvPr/>
        </p:nvSpPr>
        <p:spPr bwMode="auto">
          <a:xfrm>
            <a:off x="2421425" y="4291183"/>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106">
            <a:extLst>
              <a:ext uri="{FF2B5EF4-FFF2-40B4-BE49-F238E27FC236}">
                <a16:creationId xmlns:a16="http://schemas.microsoft.com/office/drawing/2014/main" id="{15B4267F-4A4D-CFE9-8024-6EFEEA6215FF}"/>
              </a:ext>
            </a:extLst>
          </p:cNvPr>
          <p:cNvSpPr>
            <a:spLocks noEditPoints="1"/>
          </p:cNvSpPr>
          <p:nvPr/>
        </p:nvSpPr>
        <p:spPr bwMode="auto">
          <a:xfrm>
            <a:off x="2421425" y="4730261"/>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Textplatzhalter 6">
            <a:extLst>
              <a:ext uri="{FF2B5EF4-FFF2-40B4-BE49-F238E27FC236}">
                <a16:creationId xmlns:a16="http://schemas.microsoft.com/office/drawing/2014/main" id="{E00FB1BC-DA53-32BD-3846-056315C9713A}"/>
              </a:ext>
            </a:extLst>
          </p:cNvPr>
          <p:cNvSpPr txBox="1">
            <a:spLocks/>
          </p:cNvSpPr>
          <p:nvPr/>
        </p:nvSpPr>
        <p:spPr>
          <a:xfrm>
            <a:off x="2360238" y="3827411"/>
            <a:ext cx="893702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Beispielrechnung bei einer Investition von 2.000.000 €: </a:t>
            </a:r>
            <a:r>
              <a:rPr lang="de-DE" sz="1600" b="1" dirty="0">
                <a:solidFill>
                  <a:srgbClr val="FF0000"/>
                </a:solidFill>
                <a:latin typeface="Arial Nova" panose="020B0504020202020204" pitchFamily="34" charset="0"/>
              </a:rPr>
              <a:t>(fiktive Zahl !!)</a:t>
            </a:r>
            <a:endParaRPr lang="de-DE" sz="1600" b="1" dirty="0">
              <a:solidFill>
                <a:srgbClr val="464646"/>
              </a:solidFill>
              <a:latin typeface="Arial Nova" panose="020B0504020202020204" pitchFamily="34" charset="0"/>
            </a:endParaRPr>
          </a:p>
        </p:txBody>
      </p:sp>
      <p:sp>
        <p:nvSpPr>
          <p:cNvPr id="21" name="Textplatzhalter 6">
            <a:extLst>
              <a:ext uri="{FF2B5EF4-FFF2-40B4-BE49-F238E27FC236}">
                <a16:creationId xmlns:a16="http://schemas.microsoft.com/office/drawing/2014/main" id="{ABEEF298-5AD1-0D33-6C4A-E17AED66737B}"/>
              </a:ext>
            </a:extLst>
          </p:cNvPr>
          <p:cNvSpPr txBox="1">
            <a:spLocks/>
          </p:cNvSpPr>
          <p:nvPr/>
        </p:nvSpPr>
        <p:spPr>
          <a:xfrm>
            <a:off x="6734687" y="4234743"/>
            <a:ext cx="14674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600" dirty="0">
                <a:solidFill>
                  <a:srgbClr val="464646"/>
                </a:solidFill>
                <a:latin typeface="Arial Nova" panose="020B0504020202020204" pitchFamily="34" charset="0"/>
              </a:rPr>
              <a:t>2.000.000 €</a:t>
            </a:r>
            <a:endParaRPr lang="de-DE" sz="1200" dirty="0">
              <a:solidFill>
                <a:srgbClr val="464646"/>
              </a:solidFill>
              <a:latin typeface="Arial Nova" panose="020B0504020202020204" pitchFamily="34" charset="0"/>
            </a:endParaRPr>
          </a:p>
        </p:txBody>
      </p:sp>
      <p:sp>
        <p:nvSpPr>
          <p:cNvPr id="22" name="Textplatzhalter 6">
            <a:extLst>
              <a:ext uri="{FF2B5EF4-FFF2-40B4-BE49-F238E27FC236}">
                <a16:creationId xmlns:a16="http://schemas.microsoft.com/office/drawing/2014/main" id="{FBB09A23-3E1D-A16F-B04C-B4175B605A43}"/>
              </a:ext>
            </a:extLst>
          </p:cNvPr>
          <p:cNvSpPr txBox="1">
            <a:spLocks/>
          </p:cNvSpPr>
          <p:nvPr/>
        </p:nvSpPr>
        <p:spPr>
          <a:xfrm>
            <a:off x="6734687" y="4673821"/>
            <a:ext cx="14674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600" dirty="0">
                <a:solidFill>
                  <a:srgbClr val="464646"/>
                </a:solidFill>
                <a:latin typeface="Arial Nova" panose="020B0504020202020204" pitchFamily="34" charset="0"/>
              </a:rPr>
              <a:t>75.000 €</a:t>
            </a:r>
            <a:endParaRPr lang="de-DE" sz="1200" dirty="0">
              <a:solidFill>
                <a:srgbClr val="464646"/>
              </a:solidFill>
              <a:latin typeface="Arial Nova" panose="020B0504020202020204" pitchFamily="34" charset="0"/>
            </a:endParaRPr>
          </a:p>
        </p:txBody>
      </p:sp>
      <p:sp>
        <p:nvSpPr>
          <p:cNvPr id="23" name="Textplatzhalter 6">
            <a:extLst>
              <a:ext uri="{FF2B5EF4-FFF2-40B4-BE49-F238E27FC236}">
                <a16:creationId xmlns:a16="http://schemas.microsoft.com/office/drawing/2014/main" id="{1758C923-FC37-BF50-0258-5E90646FA761}"/>
              </a:ext>
            </a:extLst>
          </p:cNvPr>
          <p:cNvSpPr txBox="1">
            <a:spLocks/>
          </p:cNvSpPr>
          <p:nvPr/>
        </p:nvSpPr>
        <p:spPr>
          <a:xfrm>
            <a:off x="6734687" y="5202888"/>
            <a:ext cx="14674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600" b="1" dirty="0">
                <a:solidFill>
                  <a:srgbClr val="464646"/>
                </a:solidFill>
                <a:latin typeface="Arial Nova" panose="020B0504020202020204" pitchFamily="34" charset="0"/>
              </a:rPr>
              <a:t>2.075.000 €</a:t>
            </a:r>
            <a:endParaRPr lang="de-DE" sz="1200" b="1" dirty="0">
              <a:solidFill>
                <a:srgbClr val="464646"/>
              </a:solidFill>
              <a:latin typeface="Arial Nova" panose="020B0504020202020204" pitchFamily="34" charset="0"/>
            </a:endParaRPr>
          </a:p>
        </p:txBody>
      </p:sp>
      <p:sp>
        <p:nvSpPr>
          <p:cNvPr id="24" name="Textplatzhalter 6">
            <a:extLst>
              <a:ext uri="{FF2B5EF4-FFF2-40B4-BE49-F238E27FC236}">
                <a16:creationId xmlns:a16="http://schemas.microsoft.com/office/drawing/2014/main" id="{D16EBFA1-B0AC-B24B-D250-833D089879B1}"/>
              </a:ext>
            </a:extLst>
          </p:cNvPr>
          <p:cNvSpPr txBox="1">
            <a:spLocks/>
          </p:cNvSpPr>
          <p:nvPr/>
        </p:nvSpPr>
        <p:spPr>
          <a:xfrm>
            <a:off x="8272237" y="5195922"/>
            <a:ext cx="1623931"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Gesamtkosten</a:t>
            </a:r>
            <a:endParaRPr lang="de-DE" sz="1200" b="1" dirty="0">
              <a:solidFill>
                <a:srgbClr val="464646"/>
              </a:solidFill>
              <a:latin typeface="Arial Nova" panose="020B0504020202020204" pitchFamily="34" charset="0"/>
            </a:endParaRPr>
          </a:p>
        </p:txBody>
      </p:sp>
      <p:cxnSp>
        <p:nvCxnSpPr>
          <p:cNvPr id="25" name="Gerader Verbinder 24">
            <a:extLst>
              <a:ext uri="{FF2B5EF4-FFF2-40B4-BE49-F238E27FC236}">
                <a16:creationId xmlns:a16="http://schemas.microsoft.com/office/drawing/2014/main" id="{04D25D54-6986-F782-68BE-FBF989ED125B}"/>
              </a:ext>
            </a:extLst>
          </p:cNvPr>
          <p:cNvCxnSpPr>
            <a:cxnSpLocks/>
          </p:cNvCxnSpPr>
          <p:nvPr/>
        </p:nvCxnSpPr>
        <p:spPr>
          <a:xfrm flipH="1">
            <a:off x="6429887" y="5195922"/>
            <a:ext cx="3350342" cy="0"/>
          </a:xfrm>
          <a:prstGeom prst="line">
            <a:avLst/>
          </a:prstGeom>
          <a:ln w="12700">
            <a:solidFill>
              <a:srgbClr val="464646"/>
            </a:solidFill>
          </a:ln>
        </p:spPr>
        <p:style>
          <a:lnRef idx="1">
            <a:schemeClr val="accent1"/>
          </a:lnRef>
          <a:fillRef idx="0">
            <a:schemeClr val="accent1"/>
          </a:fillRef>
          <a:effectRef idx="0">
            <a:schemeClr val="accent1"/>
          </a:effectRef>
          <a:fontRef idx="minor">
            <a:schemeClr val="tx1"/>
          </a:fontRef>
        </p:style>
      </p:cxnSp>
      <p:sp>
        <p:nvSpPr>
          <p:cNvPr id="26" name="Textplatzhalter 6">
            <a:extLst>
              <a:ext uri="{FF2B5EF4-FFF2-40B4-BE49-F238E27FC236}">
                <a16:creationId xmlns:a16="http://schemas.microsoft.com/office/drawing/2014/main" id="{22B0087D-6277-9BA7-E21B-48802961FFBC}"/>
              </a:ext>
            </a:extLst>
          </p:cNvPr>
          <p:cNvSpPr txBox="1">
            <a:spLocks/>
          </p:cNvSpPr>
          <p:nvPr/>
        </p:nvSpPr>
        <p:spPr>
          <a:xfrm>
            <a:off x="2845798" y="4673821"/>
            <a:ext cx="39637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Kosten der Flächenermittlung		=</a:t>
            </a:r>
            <a:endParaRPr lang="de-DE" sz="1200" dirty="0">
              <a:solidFill>
                <a:srgbClr val="464646"/>
              </a:solidFill>
              <a:latin typeface="Arial Nova" panose="020B0504020202020204" pitchFamily="34" charset="0"/>
            </a:endParaRPr>
          </a:p>
        </p:txBody>
      </p:sp>
      <p:sp>
        <p:nvSpPr>
          <p:cNvPr id="30" name="Textplatzhalter 6">
            <a:extLst>
              <a:ext uri="{FF2B5EF4-FFF2-40B4-BE49-F238E27FC236}">
                <a16:creationId xmlns:a16="http://schemas.microsoft.com/office/drawing/2014/main" id="{2C7EBC91-AB1A-F958-37C1-FE44DD39A116}"/>
              </a:ext>
            </a:extLst>
          </p:cNvPr>
          <p:cNvSpPr txBox="1">
            <a:spLocks/>
          </p:cNvSpPr>
          <p:nvPr/>
        </p:nvSpPr>
        <p:spPr>
          <a:xfrm>
            <a:off x="8272237" y="4673821"/>
            <a:ext cx="3445357"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200" dirty="0">
                <a:solidFill>
                  <a:srgbClr val="464646"/>
                </a:solidFill>
                <a:latin typeface="Arial Nova" panose="020B0504020202020204" pitchFamily="34" charset="0"/>
              </a:rPr>
              <a:t>(Zusatzkosten durch Verwaltungsaufwand)</a:t>
            </a:r>
          </a:p>
        </p:txBody>
      </p:sp>
    </p:spTree>
    <p:extLst>
      <p:ext uri="{BB962C8B-B14F-4D97-AF65-F5344CB8AC3E}">
        <p14:creationId xmlns:p14="http://schemas.microsoft.com/office/powerpoint/2010/main" val="26470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27703-7203-78F2-5568-47A668E19AFC}"/>
            </a:ext>
          </a:extLst>
        </p:cNvPr>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4F6E1BEC-5DBE-68B3-3AC3-BD0C294D9153}"/>
              </a:ext>
            </a:extLst>
          </p:cNvPr>
          <p:cNvSpPr>
            <a:spLocks noGrp="1"/>
          </p:cNvSpPr>
          <p:nvPr>
            <p:ph type="sldNum" sz="quarter" idx="12"/>
          </p:nvPr>
        </p:nvSpPr>
        <p:spPr>
          <a:xfrm>
            <a:off x="9331977" y="6356350"/>
            <a:ext cx="2743200" cy="365125"/>
          </a:xfrm>
        </p:spPr>
        <p:txBody>
          <a:bodyPr/>
          <a:lstStyle/>
          <a:p>
            <a:fld id="{661E4444-FF17-47DA-BF27-F4FFCBEFF0B5}" type="slidenum">
              <a:rPr lang="de-DE" smtClean="0"/>
              <a:t>9</a:t>
            </a:fld>
            <a:endParaRPr lang="de-DE" dirty="0"/>
          </a:p>
        </p:txBody>
      </p:sp>
      <p:sp>
        <p:nvSpPr>
          <p:cNvPr id="13" name="Textfeld 12">
            <a:extLst>
              <a:ext uri="{FF2B5EF4-FFF2-40B4-BE49-F238E27FC236}">
                <a16:creationId xmlns:a16="http://schemas.microsoft.com/office/drawing/2014/main" id="{E671CF12-87DB-62F4-DF78-89D7B8CA8A11}"/>
              </a:ext>
            </a:extLst>
          </p:cNvPr>
          <p:cNvSpPr txBox="1"/>
          <p:nvPr/>
        </p:nvSpPr>
        <p:spPr>
          <a:xfrm>
            <a:off x="656497" y="486056"/>
            <a:ext cx="10879006" cy="584775"/>
          </a:xfrm>
          <a:prstGeom prst="rect">
            <a:avLst/>
          </a:prstGeom>
          <a:noFill/>
        </p:spPr>
        <p:txBody>
          <a:bodyPr wrap="square">
            <a:spAutoFit/>
          </a:bodyPr>
          <a:lstStyle/>
          <a:p>
            <a:pPr algn="ctr">
              <a:spcBef>
                <a:spcPts val="1000"/>
              </a:spcBef>
            </a:pPr>
            <a:r>
              <a:rPr lang="de-DE" sz="3200" b="1" dirty="0">
                <a:solidFill>
                  <a:srgbClr val="6EC4C4"/>
                </a:solidFill>
                <a:latin typeface="Arial Nova"/>
              </a:rPr>
              <a:t>Kostendeckende Einrichtungen</a:t>
            </a:r>
          </a:p>
        </p:txBody>
      </p:sp>
      <p:sp>
        <p:nvSpPr>
          <p:cNvPr id="14" name="Textplatzhalter 4">
            <a:extLst>
              <a:ext uri="{FF2B5EF4-FFF2-40B4-BE49-F238E27FC236}">
                <a16:creationId xmlns:a16="http://schemas.microsoft.com/office/drawing/2014/main" id="{73FF312B-2DF0-D1AC-9D3C-E7D47DC85858}"/>
              </a:ext>
            </a:extLst>
          </p:cNvPr>
          <p:cNvSpPr txBox="1">
            <a:spLocks/>
          </p:cNvSpPr>
          <p:nvPr/>
        </p:nvSpPr>
        <p:spPr>
          <a:xfrm>
            <a:off x="1574800" y="1060716"/>
            <a:ext cx="9042400" cy="3596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600" b="1" dirty="0">
                <a:solidFill>
                  <a:schemeClr val="accent3"/>
                </a:solidFill>
                <a:latin typeface="Arial Nova"/>
              </a:rPr>
              <a:t>Das Problem großer Einmal-Investitionen</a:t>
            </a:r>
          </a:p>
        </p:txBody>
      </p:sp>
      <p:sp>
        <p:nvSpPr>
          <p:cNvPr id="27" name="Freeform 106">
            <a:extLst>
              <a:ext uri="{FF2B5EF4-FFF2-40B4-BE49-F238E27FC236}">
                <a16:creationId xmlns:a16="http://schemas.microsoft.com/office/drawing/2014/main" id="{1DD19133-7F2D-E237-63C0-0459545C405B}"/>
              </a:ext>
            </a:extLst>
          </p:cNvPr>
          <p:cNvSpPr>
            <a:spLocks noEditPoints="1"/>
          </p:cNvSpPr>
          <p:nvPr/>
        </p:nvSpPr>
        <p:spPr bwMode="auto">
          <a:xfrm>
            <a:off x="1917328" y="2102877"/>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06">
            <a:extLst>
              <a:ext uri="{FF2B5EF4-FFF2-40B4-BE49-F238E27FC236}">
                <a16:creationId xmlns:a16="http://schemas.microsoft.com/office/drawing/2014/main" id="{423D8E76-7726-005A-7C7A-7236CC317962}"/>
              </a:ext>
            </a:extLst>
          </p:cNvPr>
          <p:cNvSpPr>
            <a:spLocks noEditPoints="1"/>
          </p:cNvSpPr>
          <p:nvPr/>
        </p:nvSpPr>
        <p:spPr bwMode="auto">
          <a:xfrm>
            <a:off x="1917328" y="3920546"/>
            <a:ext cx="390525" cy="331788"/>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6EC4C4"/>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Textplatzhalter 6">
            <a:extLst>
              <a:ext uri="{FF2B5EF4-FFF2-40B4-BE49-F238E27FC236}">
                <a16:creationId xmlns:a16="http://schemas.microsoft.com/office/drawing/2014/main" id="{947C2A56-5C5F-C316-2E05-EABC4BEAB0C4}"/>
              </a:ext>
            </a:extLst>
          </p:cNvPr>
          <p:cNvSpPr txBox="1">
            <a:spLocks/>
          </p:cNvSpPr>
          <p:nvPr/>
        </p:nvSpPr>
        <p:spPr>
          <a:xfrm>
            <a:off x="2360238" y="2064682"/>
            <a:ext cx="893702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Beispiel: Sanierung einer Kläranlage</a:t>
            </a:r>
          </a:p>
        </p:txBody>
      </p:sp>
      <p:sp>
        <p:nvSpPr>
          <p:cNvPr id="33" name="Textplatzhalter 6">
            <a:extLst>
              <a:ext uri="{FF2B5EF4-FFF2-40B4-BE49-F238E27FC236}">
                <a16:creationId xmlns:a16="http://schemas.microsoft.com/office/drawing/2014/main" id="{52711A82-89E8-35EF-B8B5-A99873B13C3A}"/>
              </a:ext>
            </a:extLst>
          </p:cNvPr>
          <p:cNvSpPr txBox="1">
            <a:spLocks/>
          </p:cNvSpPr>
          <p:nvPr/>
        </p:nvSpPr>
        <p:spPr>
          <a:xfrm>
            <a:off x="2360238" y="3882351"/>
            <a:ext cx="893702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b="1" dirty="0">
                <a:solidFill>
                  <a:srgbClr val="464646"/>
                </a:solidFill>
                <a:latin typeface="Arial Nova" panose="020B0504020202020204" pitchFamily="34" charset="0"/>
              </a:rPr>
              <a:t>Möglichkeiten, die Investition zu finanzieren:</a:t>
            </a:r>
          </a:p>
        </p:txBody>
      </p:sp>
      <p:pic>
        <p:nvPicPr>
          <p:cNvPr id="35" name="Grafik 34">
            <a:extLst>
              <a:ext uri="{FF2B5EF4-FFF2-40B4-BE49-F238E27FC236}">
                <a16:creationId xmlns:a16="http://schemas.microsoft.com/office/drawing/2014/main" id="{376C0589-1F4D-5314-B1E4-89E9EAB292D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1675" y="161307"/>
            <a:ext cx="489219" cy="584774"/>
          </a:xfrm>
          <a:prstGeom prst="rect">
            <a:avLst/>
          </a:prstGeom>
        </p:spPr>
      </p:pic>
      <p:sp>
        <p:nvSpPr>
          <p:cNvPr id="6" name="Textplatzhalter 6">
            <a:extLst>
              <a:ext uri="{FF2B5EF4-FFF2-40B4-BE49-F238E27FC236}">
                <a16:creationId xmlns:a16="http://schemas.microsoft.com/office/drawing/2014/main" id="{EAE64140-D1A4-3DE4-EDF0-3C3CCA04224F}"/>
              </a:ext>
            </a:extLst>
          </p:cNvPr>
          <p:cNvSpPr txBox="1">
            <a:spLocks/>
          </p:cNvSpPr>
          <p:nvPr/>
        </p:nvSpPr>
        <p:spPr>
          <a:xfrm>
            <a:off x="2845799" y="2472014"/>
            <a:ext cx="84514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Hohe Kosten in einem kurzen Zeitraum</a:t>
            </a:r>
          </a:p>
        </p:txBody>
      </p:sp>
      <p:sp>
        <p:nvSpPr>
          <p:cNvPr id="7" name="Freeform 106">
            <a:extLst>
              <a:ext uri="{FF2B5EF4-FFF2-40B4-BE49-F238E27FC236}">
                <a16:creationId xmlns:a16="http://schemas.microsoft.com/office/drawing/2014/main" id="{8BE1072F-6C50-D805-76F3-6848F3B2F415}"/>
              </a:ext>
            </a:extLst>
          </p:cNvPr>
          <p:cNvSpPr>
            <a:spLocks noEditPoints="1"/>
          </p:cNvSpPr>
          <p:nvPr/>
        </p:nvSpPr>
        <p:spPr bwMode="auto">
          <a:xfrm>
            <a:off x="2421425" y="2528454"/>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Textplatzhalter 6">
            <a:extLst>
              <a:ext uri="{FF2B5EF4-FFF2-40B4-BE49-F238E27FC236}">
                <a16:creationId xmlns:a16="http://schemas.microsoft.com/office/drawing/2014/main" id="{E0A27E74-59DD-F22B-3CF3-AB9F58402D01}"/>
              </a:ext>
            </a:extLst>
          </p:cNvPr>
          <p:cNvSpPr txBox="1">
            <a:spLocks/>
          </p:cNvSpPr>
          <p:nvPr/>
        </p:nvSpPr>
        <p:spPr>
          <a:xfrm>
            <a:off x="2845799" y="2911092"/>
            <a:ext cx="845146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Kosten lassen sich nicht kurzfristig mit den normalen Einnahmequellen decken</a:t>
            </a:r>
          </a:p>
        </p:txBody>
      </p:sp>
      <p:sp>
        <p:nvSpPr>
          <p:cNvPr id="9" name="Freeform 106">
            <a:extLst>
              <a:ext uri="{FF2B5EF4-FFF2-40B4-BE49-F238E27FC236}">
                <a16:creationId xmlns:a16="http://schemas.microsoft.com/office/drawing/2014/main" id="{A9C98E2F-DAA3-5FEC-5550-95753A810814}"/>
              </a:ext>
            </a:extLst>
          </p:cNvPr>
          <p:cNvSpPr>
            <a:spLocks noEditPoints="1"/>
          </p:cNvSpPr>
          <p:nvPr/>
        </p:nvSpPr>
        <p:spPr bwMode="auto">
          <a:xfrm>
            <a:off x="2421425" y="2967532"/>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Textplatzhalter 6">
            <a:extLst>
              <a:ext uri="{FF2B5EF4-FFF2-40B4-BE49-F238E27FC236}">
                <a16:creationId xmlns:a16="http://schemas.microsoft.com/office/drawing/2014/main" id="{141C934C-DD04-C6FE-FCE6-4C34ED87AF7F}"/>
              </a:ext>
            </a:extLst>
          </p:cNvPr>
          <p:cNvSpPr txBox="1">
            <a:spLocks/>
          </p:cNvSpPr>
          <p:nvPr/>
        </p:nvSpPr>
        <p:spPr>
          <a:xfrm>
            <a:off x="2845800" y="4289683"/>
            <a:ext cx="2596356"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Aufnahme eines Kredites</a:t>
            </a:r>
          </a:p>
        </p:txBody>
      </p:sp>
      <p:sp>
        <p:nvSpPr>
          <p:cNvPr id="11" name="Freeform 106">
            <a:extLst>
              <a:ext uri="{FF2B5EF4-FFF2-40B4-BE49-F238E27FC236}">
                <a16:creationId xmlns:a16="http://schemas.microsoft.com/office/drawing/2014/main" id="{8D11FDE7-F194-172D-77CE-0BD7258DCBC3}"/>
              </a:ext>
            </a:extLst>
          </p:cNvPr>
          <p:cNvSpPr>
            <a:spLocks noEditPoints="1"/>
          </p:cNvSpPr>
          <p:nvPr/>
        </p:nvSpPr>
        <p:spPr bwMode="auto">
          <a:xfrm>
            <a:off x="2421425" y="4346123"/>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06">
            <a:extLst>
              <a:ext uri="{FF2B5EF4-FFF2-40B4-BE49-F238E27FC236}">
                <a16:creationId xmlns:a16="http://schemas.microsoft.com/office/drawing/2014/main" id="{05061787-0DB4-CE5D-BC9A-C061ADD75D54}"/>
              </a:ext>
            </a:extLst>
          </p:cNvPr>
          <p:cNvSpPr>
            <a:spLocks noEditPoints="1"/>
          </p:cNvSpPr>
          <p:nvPr/>
        </p:nvSpPr>
        <p:spPr bwMode="auto">
          <a:xfrm>
            <a:off x="2421425" y="4785201"/>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Textplatzhalter 6">
            <a:extLst>
              <a:ext uri="{FF2B5EF4-FFF2-40B4-BE49-F238E27FC236}">
                <a16:creationId xmlns:a16="http://schemas.microsoft.com/office/drawing/2014/main" id="{23D27BA7-4ECF-A92D-49F4-C979B7842A4C}"/>
              </a:ext>
            </a:extLst>
          </p:cNvPr>
          <p:cNvSpPr txBox="1">
            <a:spLocks/>
          </p:cNvSpPr>
          <p:nvPr/>
        </p:nvSpPr>
        <p:spPr>
          <a:xfrm>
            <a:off x="2845799" y="5167839"/>
            <a:ext cx="3250201"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a:t>
            </a:r>
          </a:p>
        </p:txBody>
      </p:sp>
      <p:sp>
        <p:nvSpPr>
          <p:cNvPr id="17" name="Freeform 106">
            <a:extLst>
              <a:ext uri="{FF2B5EF4-FFF2-40B4-BE49-F238E27FC236}">
                <a16:creationId xmlns:a16="http://schemas.microsoft.com/office/drawing/2014/main" id="{80C502B6-EA76-3CDD-CE09-CCE7621573B9}"/>
              </a:ext>
            </a:extLst>
          </p:cNvPr>
          <p:cNvSpPr>
            <a:spLocks noEditPoints="1"/>
          </p:cNvSpPr>
          <p:nvPr/>
        </p:nvSpPr>
        <p:spPr bwMode="auto">
          <a:xfrm>
            <a:off x="2421425" y="5224279"/>
            <a:ext cx="347577" cy="295299"/>
          </a:xfrm>
          <a:custGeom>
            <a:avLst/>
            <a:gdLst>
              <a:gd name="T0" fmla="*/ 88 w 104"/>
              <a:gd name="T1" fmla="*/ 70 h 88"/>
              <a:gd name="T2" fmla="*/ 70 w 104"/>
              <a:gd name="T3" fmla="*/ 88 h 88"/>
              <a:gd name="T4" fmla="*/ 18 w 104"/>
              <a:gd name="T5" fmla="*/ 88 h 88"/>
              <a:gd name="T6" fmla="*/ 0 w 104"/>
              <a:gd name="T7" fmla="*/ 70 h 88"/>
              <a:gd name="T8" fmla="*/ 0 w 104"/>
              <a:gd name="T9" fmla="*/ 18 h 88"/>
              <a:gd name="T10" fmla="*/ 18 w 104"/>
              <a:gd name="T11" fmla="*/ 0 h 88"/>
              <a:gd name="T12" fmla="*/ 70 w 104"/>
              <a:gd name="T13" fmla="*/ 0 h 88"/>
              <a:gd name="T14" fmla="*/ 77 w 104"/>
              <a:gd name="T15" fmla="*/ 2 h 88"/>
              <a:gd name="T16" fmla="*/ 78 w 104"/>
              <a:gd name="T17" fmla="*/ 3 h 88"/>
              <a:gd name="T18" fmla="*/ 77 w 104"/>
              <a:gd name="T19" fmla="*/ 5 h 88"/>
              <a:gd name="T20" fmla="*/ 74 w 104"/>
              <a:gd name="T21" fmla="*/ 8 h 88"/>
              <a:gd name="T22" fmla="*/ 73 w 104"/>
              <a:gd name="T23" fmla="*/ 9 h 88"/>
              <a:gd name="T24" fmla="*/ 72 w 104"/>
              <a:gd name="T25" fmla="*/ 8 h 88"/>
              <a:gd name="T26" fmla="*/ 70 w 104"/>
              <a:gd name="T27" fmla="*/ 8 h 88"/>
              <a:gd name="T28" fmla="*/ 18 w 104"/>
              <a:gd name="T29" fmla="*/ 8 h 88"/>
              <a:gd name="T30" fmla="*/ 8 w 104"/>
              <a:gd name="T31" fmla="*/ 18 h 88"/>
              <a:gd name="T32" fmla="*/ 8 w 104"/>
              <a:gd name="T33" fmla="*/ 70 h 88"/>
              <a:gd name="T34" fmla="*/ 18 w 104"/>
              <a:gd name="T35" fmla="*/ 80 h 88"/>
              <a:gd name="T36" fmla="*/ 70 w 104"/>
              <a:gd name="T37" fmla="*/ 80 h 88"/>
              <a:gd name="T38" fmla="*/ 80 w 104"/>
              <a:gd name="T39" fmla="*/ 70 h 88"/>
              <a:gd name="T40" fmla="*/ 80 w 104"/>
              <a:gd name="T41" fmla="*/ 54 h 88"/>
              <a:gd name="T42" fmla="*/ 80 w 104"/>
              <a:gd name="T43" fmla="*/ 53 h 88"/>
              <a:gd name="T44" fmla="*/ 84 w 104"/>
              <a:gd name="T45" fmla="*/ 49 h 88"/>
              <a:gd name="T46" fmla="*/ 86 w 104"/>
              <a:gd name="T47" fmla="*/ 48 h 88"/>
              <a:gd name="T48" fmla="*/ 86 w 104"/>
              <a:gd name="T49" fmla="*/ 48 h 88"/>
              <a:gd name="T50" fmla="*/ 88 w 104"/>
              <a:gd name="T51" fmla="*/ 50 h 88"/>
              <a:gd name="T52" fmla="*/ 88 w 104"/>
              <a:gd name="T53" fmla="*/ 70 h 88"/>
              <a:gd name="T54" fmla="*/ 51 w 104"/>
              <a:gd name="T55" fmla="*/ 70 h 88"/>
              <a:gd name="T56" fmla="*/ 44 w 104"/>
              <a:gd name="T57" fmla="*/ 70 h 88"/>
              <a:gd name="T58" fmla="*/ 17 w 104"/>
              <a:gd name="T59" fmla="*/ 44 h 88"/>
              <a:gd name="T60" fmla="*/ 17 w 104"/>
              <a:gd name="T61" fmla="*/ 37 h 88"/>
              <a:gd name="T62" fmla="*/ 24 w 104"/>
              <a:gd name="T63" fmla="*/ 30 h 88"/>
              <a:gd name="T64" fmla="*/ 31 w 104"/>
              <a:gd name="T65" fmla="*/ 30 h 88"/>
              <a:gd name="T66" fmla="*/ 48 w 104"/>
              <a:gd name="T67" fmla="*/ 46 h 88"/>
              <a:gd name="T68" fmla="*/ 88 w 104"/>
              <a:gd name="T69" fmla="*/ 6 h 88"/>
              <a:gd name="T70" fmla="*/ 95 w 104"/>
              <a:gd name="T71" fmla="*/ 6 h 88"/>
              <a:gd name="T72" fmla="*/ 102 w 104"/>
              <a:gd name="T73" fmla="*/ 13 h 88"/>
              <a:gd name="T74" fmla="*/ 102 w 104"/>
              <a:gd name="T75" fmla="*/ 20 h 88"/>
              <a:gd name="T76" fmla="*/ 51 w 104"/>
              <a:gd name="T77" fmla="*/ 7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4" h="88">
                <a:moveTo>
                  <a:pt x="88" y="70"/>
                </a:moveTo>
                <a:cubicBezTo>
                  <a:pt x="88" y="80"/>
                  <a:pt x="79" y="88"/>
                  <a:pt x="70" y="88"/>
                </a:cubicBezTo>
                <a:cubicBezTo>
                  <a:pt x="18" y="88"/>
                  <a:pt x="18" y="88"/>
                  <a:pt x="18" y="88"/>
                </a:cubicBezTo>
                <a:cubicBezTo>
                  <a:pt x="8" y="88"/>
                  <a:pt x="0" y="80"/>
                  <a:pt x="0" y="70"/>
                </a:cubicBezTo>
                <a:cubicBezTo>
                  <a:pt x="0" y="18"/>
                  <a:pt x="0" y="18"/>
                  <a:pt x="0" y="18"/>
                </a:cubicBezTo>
                <a:cubicBezTo>
                  <a:pt x="0" y="8"/>
                  <a:pt x="8" y="0"/>
                  <a:pt x="18" y="0"/>
                </a:cubicBezTo>
                <a:cubicBezTo>
                  <a:pt x="70" y="0"/>
                  <a:pt x="70" y="0"/>
                  <a:pt x="70" y="0"/>
                </a:cubicBezTo>
                <a:cubicBezTo>
                  <a:pt x="72" y="0"/>
                  <a:pt x="75" y="1"/>
                  <a:pt x="77" y="2"/>
                </a:cubicBezTo>
                <a:cubicBezTo>
                  <a:pt x="77" y="2"/>
                  <a:pt x="78" y="2"/>
                  <a:pt x="78" y="3"/>
                </a:cubicBezTo>
                <a:cubicBezTo>
                  <a:pt x="78" y="4"/>
                  <a:pt x="78" y="4"/>
                  <a:pt x="77" y="5"/>
                </a:cubicBezTo>
                <a:cubicBezTo>
                  <a:pt x="74" y="8"/>
                  <a:pt x="74" y="8"/>
                  <a:pt x="74" y="8"/>
                </a:cubicBezTo>
                <a:cubicBezTo>
                  <a:pt x="74" y="8"/>
                  <a:pt x="73" y="9"/>
                  <a:pt x="73" y="9"/>
                </a:cubicBezTo>
                <a:cubicBezTo>
                  <a:pt x="73" y="9"/>
                  <a:pt x="73" y="9"/>
                  <a:pt x="72" y="8"/>
                </a:cubicBezTo>
                <a:cubicBezTo>
                  <a:pt x="71" y="8"/>
                  <a:pt x="70" y="8"/>
                  <a:pt x="70" y="8"/>
                </a:cubicBezTo>
                <a:cubicBezTo>
                  <a:pt x="18" y="8"/>
                  <a:pt x="18" y="8"/>
                  <a:pt x="18" y="8"/>
                </a:cubicBezTo>
                <a:cubicBezTo>
                  <a:pt x="12" y="8"/>
                  <a:pt x="8" y="13"/>
                  <a:pt x="8" y="18"/>
                </a:cubicBezTo>
                <a:cubicBezTo>
                  <a:pt x="8" y="70"/>
                  <a:pt x="8" y="70"/>
                  <a:pt x="8" y="70"/>
                </a:cubicBezTo>
                <a:cubicBezTo>
                  <a:pt x="8" y="76"/>
                  <a:pt x="12" y="80"/>
                  <a:pt x="18" y="80"/>
                </a:cubicBezTo>
                <a:cubicBezTo>
                  <a:pt x="70" y="80"/>
                  <a:pt x="70" y="80"/>
                  <a:pt x="70" y="80"/>
                </a:cubicBezTo>
                <a:cubicBezTo>
                  <a:pt x="75" y="80"/>
                  <a:pt x="80" y="76"/>
                  <a:pt x="80" y="70"/>
                </a:cubicBezTo>
                <a:cubicBezTo>
                  <a:pt x="80" y="54"/>
                  <a:pt x="80" y="54"/>
                  <a:pt x="80" y="54"/>
                </a:cubicBezTo>
                <a:cubicBezTo>
                  <a:pt x="80" y="54"/>
                  <a:pt x="80" y="53"/>
                  <a:pt x="80" y="53"/>
                </a:cubicBezTo>
                <a:cubicBezTo>
                  <a:pt x="84" y="49"/>
                  <a:pt x="84" y="49"/>
                  <a:pt x="84" y="49"/>
                </a:cubicBezTo>
                <a:cubicBezTo>
                  <a:pt x="85" y="48"/>
                  <a:pt x="85" y="48"/>
                  <a:pt x="86" y="48"/>
                </a:cubicBezTo>
                <a:cubicBezTo>
                  <a:pt x="86" y="48"/>
                  <a:pt x="86" y="48"/>
                  <a:pt x="86" y="48"/>
                </a:cubicBezTo>
                <a:cubicBezTo>
                  <a:pt x="87" y="49"/>
                  <a:pt x="88" y="49"/>
                  <a:pt x="88" y="50"/>
                </a:cubicBezTo>
                <a:lnTo>
                  <a:pt x="88" y="70"/>
                </a:lnTo>
                <a:close/>
                <a:moveTo>
                  <a:pt x="51" y="70"/>
                </a:moveTo>
                <a:cubicBezTo>
                  <a:pt x="49" y="72"/>
                  <a:pt x="46" y="72"/>
                  <a:pt x="44" y="70"/>
                </a:cubicBezTo>
                <a:cubicBezTo>
                  <a:pt x="17" y="44"/>
                  <a:pt x="17" y="44"/>
                  <a:pt x="17" y="44"/>
                </a:cubicBezTo>
                <a:cubicBezTo>
                  <a:pt x="15" y="42"/>
                  <a:pt x="15" y="39"/>
                  <a:pt x="17" y="37"/>
                </a:cubicBezTo>
                <a:cubicBezTo>
                  <a:pt x="24" y="30"/>
                  <a:pt x="24" y="30"/>
                  <a:pt x="24" y="30"/>
                </a:cubicBezTo>
                <a:cubicBezTo>
                  <a:pt x="26" y="28"/>
                  <a:pt x="29" y="28"/>
                  <a:pt x="31" y="30"/>
                </a:cubicBezTo>
                <a:cubicBezTo>
                  <a:pt x="48" y="46"/>
                  <a:pt x="48" y="46"/>
                  <a:pt x="48" y="46"/>
                </a:cubicBezTo>
                <a:cubicBezTo>
                  <a:pt x="88" y="6"/>
                  <a:pt x="88" y="6"/>
                  <a:pt x="88" y="6"/>
                </a:cubicBezTo>
                <a:cubicBezTo>
                  <a:pt x="90" y="4"/>
                  <a:pt x="93" y="4"/>
                  <a:pt x="95" y="6"/>
                </a:cubicBezTo>
                <a:cubicBezTo>
                  <a:pt x="102" y="13"/>
                  <a:pt x="102" y="13"/>
                  <a:pt x="102" y="13"/>
                </a:cubicBezTo>
                <a:cubicBezTo>
                  <a:pt x="104" y="15"/>
                  <a:pt x="104" y="18"/>
                  <a:pt x="102" y="20"/>
                </a:cubicBezTo>
                <a:lnTo>
                  <a:pt x="51" y="70"/>
                </a:lnTo>
                <a:close/>
              </a:path>
            </a:pathLst>
          </a:custGeom>
          <a:solidFill>
            <a:srgbClr val="58595B"/>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extplatzhalter 6">
            <a:extLst>
              <a:ext uri="{FF2B5EF4-FFF2-40B4-BE49-F238E27FC236}">
                <a16:creationId xmlns:a16="http://schemas.microsoft.com/office/drawing/2014/main" id="{B58975B6-3152-EFE0-93CC-386BCBA352B1}"/>
              </a:ext>
            </a:extLst>
          </p:cNvPr>
          <p:cNvSpPr txBox="1">
            <a:spLocks/>
          </p:cNvSpPr>
          <p:nvPr/>
        </p:nvSpPr>
        <p:spPr>
          <a:xfrm>
            <a:off x="6749844" y="4294960"/>
            <a:ext cx="4599803"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sym typeface="Wingdings" panose="05000000000000000000" pitchFamily="2" charset="2"/>
              </a:rPr>
              <a:t> ~Verdopplung der Kosten durch Verzinsung</a:t>
            </a:r>
            <a:endParaRPr lang="de-DE" sz="1600" dirty="0">
              <a:solidFill>
                <a:srgbClr val="464646"/>
              </a:solidFill>
              <a:latin typeface="Arial Nova" panose="020B0504020202020204" pitchFamily="34" charset="0"/>
            </a:endParaRPr>
          </a:p>
        </p:txBody>
      </p:sp>
      <p:sp>
        <p:nvSpPr>
          <p:cNvPr id="4" name="Textplatzhalter 6">
            <a:extLst>
              <a:ext uri="{FF2B5EF4-FFF2-40B4-BE49-F238E27FC236}">
                <a16:creationId xmlns:a16="http://schemas.microsoft.com/office/drawing/2014/main" id="{C4292D71-9010-EF9D-E584-2D69697663A2}"/>
              </a:ext>
            </a:extLst>
          </p:cNvPr>
          <p:cNvSpPr txBox="1">
            <a:spLocks/>
          </p:cNvSpPr>
          <p:nvPr/>
        </p:nvSpPr>
        <p:spPr>
          <a:xfrm>
            <a:off x="2845798" y="4723484"/>
            <a:ext cx="3754105"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Erhebung von Verbesserungsbeiträgen</a:t>
            </a:r>
          </a:p>
        </p:txBody>
      </p:sp>
      <p:sp>
        <p:nvSpPr>
          <p:cNvPr id="5" name="Textplatzhalter 6">
            <a:extLst>
              <a:ext uri="{FF2B5EF4-FFF2-40B4-BE49-F238E27FC236}">
                <a16:creationId xmlns:a16="http://schemas.microsoft.com/office/drawing/2014/main" id="{E31786EC-5EB4-4DC3-72AF-1AF9DDB30D26}"/>
              </a:ext>
            </a:extLst>
          </p:cNvPr>
          <p:cNvSpPr txBox="1">
            <a:spLocks/>
          </p:cNvSpPr>
          <p:nvPr/>
        </p:nvSpPr>
        <p:spPr>
          <a:xfrm>
            <a:off x="6749843" y="4718207"/>
            <a:ext cx="4785659"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sym typeface="Wingdings" panose="05000000000000000000" pitchFamily="2" charset="2"/>
              </a:rPr>
              <a:t> Gesamtkosten fallen auf einmal an</a:t>
            </a:r>
            <a:endParaRPr lang="de-DE" sz="1600" dirty="0">
              <a:solidFill>
                <a:srgbClr val="464646"/>
              </a:solidFill>
              <a:latin typeface="Arial Nova" panose="020B0504020202020204" pitchFamily="34" charset="0"/>
            </a:endParaRPr>
          </a:p>
        </p:txBody>
      </p:sp>
      <p:sp>
        <p:nvSpPr>
          <p:cNvPr id="18" name="Textplatzhalter 6">
            <a:extLst>
              <a:ext uri="{FF2B5EF4-FFF2-40B4-BE49-F238E27FC236}">
                <a16:creationId xmlns:a16="http://schemas.microsoft.com/office/drawing/2014/main" id="{BE3BA14E-BE92-CAA5-B45D-33F92F681917}"/>
              </a:ext>
            </a:extLst>
          </p:cNvPr>
          <p:cNvSpPr txBox="1">
            <a:spLocks/>
          </p:cNvSpPr>
          <p:nvPr/>
        </p:nvSpPr>
        <p:spPr>
          <a:xfrm>
            <a:off x="2845798" y="5156439"/>
            <a:ext cx="3038808" cy="408178"/>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600" dirty="0">
                <a:solidFill>
                  <a:srgbClr val="464646"/>
                </a:solidFill>
                <a:latin typeface="Arial Nova" panose="020B0504020202020204" pitchFamily="34" charset="0"/>
              </a:rPr>
              <a:t>Mischung aus beiden Varianten</a:t>
            </a:r>
          </a:p>
        </p:txBody>
      </p:sp>
    </p:spTree>
    <p:extLst>
      <p:ext uri="{BB962C8B-B14F-4D97-AF65-F5344CB8AC3E}">
        <p14:creationId xmlns:p14="http://schemas.microsoft.com/office/powerpoint/2010/main" val="152681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50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par>
                                <p:cTn id="13" presetID="10" presetClass="entr" presetSubtype="0" fill="hold" grpId="0" nodeType="with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5" grpId="0"/>
      <p:bldP spid="18" grpId="0"/>
    </p:bldLst>
  </p:timing>
</p:sld>
</file>

<file path=ppt/theme/theme1.xml><?xml version="1.0" encoding="utf-8"?>
<a:theme xmlns:a="http://schemas.openxmlformats.org/drawingml/2006/main" name="Office">
  <a:themeElements>
    <a:clrScheme name="Seidl &amp; Partner">
      <a:dk1>
        <a:srgbClr val="58595B"/>
      </a:dk1>
      <a:lt1>
        <a:sysClr val="window" lastClr="FFFFFF"/>
      </a:lt1>
      <a:dk2>
        <a:srgbClr val="4E9898"/>
      </a:dk2>
      <a:lt2>
        <a:srgbClr val="FFFFFF"/>
      </a:lt2>
      <a:accent1>
        <a:srgbClr val="4E9898"/>
      </a:accent1>
      <a:accent2>
        <a:srgbClr val="6BC9C7"/>
      </a:accent2>
      <a:accent3>
        <a:srgbClr val="58595B"/>
      </a:accent3>
      <a:accent4>
        <a:srgbClr val="FFFFFF"/>
      </a:accent4>
      <a:accent5>
        <a:srgbClr val="A8ABB0"/>
      </a:accent5>
      <a:accent6>
        <a:srgbClr val="FFFFFF"/>
      </a:accent6>
      <a:hlink>
        <a:srgbClr val="58595B"/>
      </a:hlink>
      <a:folHlink>
        <a:srgbClr val="58595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Seidl &amp; Partner">
      <a:dk1>
        <a:srgbClr val="58595B"/>
      </a:dk1>
      <a:lt1>
        <a:sysClr val="window" lastClr="FFFFFF"/>
      </a:lt1>
      <a:dk2>
        <a:srgbClr val="4E9898"/>
      </a:dk2>
      <a:lt2>
        <a:srgbClr val="FFFFFF"/>
      </a:lt2>
      <a:accent1>
        <a:srgbClr val="4E9898"/>
      </a:accent1>
      <a:accent2>
        <a:srgbClr val="6BC9C7"/>
      </a:accent2>
      <a:accent3>
        <a:srgbClr val="58595B"/>
      </a:accent3>
      <a:accent4>
        <a:srgbClr val="FFFFFF"/>
      </a:accent4>
      <a:accent5>
        <a:srgbClr val="A8ABB0"/>
      </a:accent5>
      <a:accent6>
        <a:srgbClr val="FFFFFF"/>
      </a:accent6>
      <a:hlink>
        <a:srgbClr val="58595B"/>
      </a:hlink>
      <a:folHlink>
        <a:srgbClr val="58595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D0396C710A6EA846894D4E029BD64A9E" ma:contentTypeVersion="5" ma:contentTypeDescription="Ein neues Dokument erstellen." ma:contentTypeScope="" ma:versionID="b916be94bd5570e046129d4ac540c799">
  <xsd:schema xmlns:xsd="http://www.w3.org/2001/XMLSchema" xmlns:xs="http://www.w3.org/2001/XMLSchema" xmlns:p="http://schemas.microsoft.com/office/2006/metadata/properties" xmlns:ns2="11e970ae-2106-4039-bb91-f1e2e61e3694" targetNamespace="http://schemas.microsoft.com/office/2006/metadata/properties" ma:root="true" ma:fieldsID="b14dbd40e52ce72b7f5e8a9a2f68dadb" ns2:_="">
    <xsd:import namespace="11e970ae-2106-4039-bb91-f1e2e61e369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e970ae-2106-4039-bb91-f1e2e61e36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B4888BA-11B3-4F80-B09B-47EFD81FD2CF}">
  <ds:schemaRefs>
    <ds:schemaRef ds:uri="http://schemas.microsoft.com/sharepoint/v3/contenttype/forms"/>
  </ds:schemaRefs>
</ds:datastoreItem>
</file>

<file path=customXml/itemProps2.xml><?xml version="1.0" encoding="utf-8"?>
<ds:datastoreItem xmlns:ds="http://schemas.openxmlformats.org/officeDocument/2006/customXml" ds:itemID="{6441E2DD-4A88-40A8-97EA-4D8775374261}">
  <ds:schemaRefs>
    <ds:schemaRef ds:uri="11e970ae-2106-4039-bb91-f1e2e61e369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5D52E10-D02A-4F0D-9BCF-E08B09C1BB86}">
  <ds:schemaRefs>
    <ds:schemaRef ds:uri="11e970ae-2106-4039-bb91-f1e2e61e3694"/>
    <ds:schemaRef ds:uri="http://purl.org/dc/elements/1.1/"/>
    <ds:schemaRef ds:uri="http://schemas.microsoft.com/office/2006/metadata/properties"/>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1294</Words>
  <Application>Microsoft Office PowerPoint</Application>
  <PresentationFormat>Breitbild</PresentationFormat>
  <Paragraphs>296</Paragraphs>
  <Slides>26</Slides>
  <Notes>8</Notes>
  <HiddenSlides>0</HiddenSlides>
  <MMClips>0</MMClips>
  <ScaleCrop>false</ScaleCrop>
  <HeadingPairs>
    <vt:vector size="6" baseType="variant">
      <vt:variant>
        <vt:lpstr>Verwendete Schriftarten</vt:lpstr>
      </vt:variant>
      <vt:variant>
        <vt:i4>4</vt:i4>
      </vt:variant>
      <vt:variant>
        <vt:lpstr>Design</vt:lpstr>
      </vt:variant>
      <vt:variant>
        <vt:i4>3</vt:i4>
      </vt:variant>
      <vt:variant>
        <vt:lpstr>Folientitel</vt:lpstr>
      </vt:variant>
      <vt:variant>
        <vt:i4>26</vt:i4>
      </vt:variant>
    </vt:vector>
  </HeadingPairs>
  <TitlesOfParts>
    <vt:vector size="33" baseType="lpstr">
      <vt:lpstr>Arial</vt:lpstr>
      <vt:lpstr>Arial Nova</vt:lpstr>
      <vt:lpstr>Calibri</vt:lpstr>
      <vt:lpstr>Calibri Light</vt:lpstr>
      <vt:lpstr>Office</vt:lpstr>
      <vt:lpstr>1_Office</vt:lpstr>
      <vt:lpstr>Benutzerdefiniertes 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Florian Seidl</dc:creator>
  <cp:lastModifiedBy>Florian Seidl</cp:lastModifiedBy>
  <cp:revision>398</cp:revision>
  <cp:lastPrinted>2021-03-22T14:52:43Z</cp:lastPrinted>
  <dcterms:created xsi:type="dcterms:W3CDTF">2021-02-05T11:25:08Z</dcterms:created>
  <dcterms:modified xsi:type="dcterms:W3CDTF">2026-03-23T11:03:14Z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0x010100D0396C710A6EA846894D4E029BD64A9E</vt:lpwstr>
  </property>
</Properties>
</file>